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261" r:id="rId5"/>
    <p:sldId id="450" r:id="rId6"/>
    <p:sldId id="3581" r:id="rId7"/>
    <p:sldId id="3584" r:id="rId8"/>
    <p:sldId id="3597" r:id="rId9"/>
    <p:sldId id="3599" r:id="rId10"/>
    <p:sldId id="3583" r:id="rId11"/>
    <p:sldId id="3585" r:id="rId12"/>
    <p:sldId id="3586" r:id="rId13"/>
    <p:sldId id="3588" r:id="rId14"/>
    <p:sldId id="3600" r:id="rId15"/>
    <p:sldId id="3587" r:id="rId16"/>
    <p:sldId id="3589" r:id="rId17"/>
    <p:sldId id="3590" r:id="rId18"/>
    <p:sldId id="3591" r:id="rId19"/>
    <p:sldId id="3601" r:id="rId20"/>
    <p:sldId id="3592" r:id="rId21"/>
    <p:sldId id="3593" r:id="rId22"/>
    <p:sldId id="3594" r:id="rId23"/>
    <p:sldId id="3595" r:id="rId24"/>
    <p:sldId id="3596" r:id="rId25"/>
    <p:sldId id="3582" r:id="rId26"/>
    <p:sldId id="359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8"/>
    <a:srgbClr val="BEDB2C"/>
    <a:srgbClr val="356B1F"/>
    <a:srgbClr val="FB5E61"/>
    <a:srgbClr val="E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53D4-705D-4D2C-A2FA-A6C8FE2505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2819-FECD-46DB-8B7E-AFDA3037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9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819-FECD-46DB-8B7E-AFDA3037D1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1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42819-FECD-46DB-8B7E-AFDA3037D1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7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6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2BF730D-A9FC-87B4-8D9F-7BF71FDECE6B}"/>
              </a:ext>
            </a:extLst>
          </p:cNvPr>
          <p:cNvSpPr txBox="1"/>
          <p:nvPr userDrawn="1"/>
        </p:nvSpPr>
        <p:spPr>
          <a:xfrm>
            <a:off x="197852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489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0BA2-F579-47B2-81C4-2CF70F0D3B5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3.png"/><Relationship Id="rId2" Type="http://schemas.openxmlformats.org/officeDocument/2006/relationships/tags" Target="../tags/tag3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tags" Target="../tags/tag11.xml"/><Relationship Id="rId19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汇报：</a:t>
            </a:r>
            <a:r>
              <a:rPr lang="en-US" altLang="zh-C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827188" y="2376971"/>
            <a:ext cx="6862620" cy="1380981"/>
            <a:chOff x="2827188" y="2376971"/>
            <a:chExt cx="6862620" cy="1380981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夏日美食打卡</a:t>
              </a: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827188" y="2376971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atin typeface="+mn-lt"/>
                  <a:ea typeface="+mn-ea"/>
                  <a:cs typeface="+mn-ea"/>
                  <a:sym typeface="+mn-lt"/>
                </a:rPr>
                <a:t>夏日美食打卡</a:t>
              </a: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2283129" y="1317767"/>
            <a:ext cx="38735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36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UMMER</a:t>
            </a:r>
            <a:endParaRPr lang="zh-CN" altLang="en-US" sz="40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3212122" y="1649103"/>
            <a:ext cx="1568095" cy="50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FB5E61"/>
                </a:solidFill>
                <a:latin typeface="+mn-lt"/>
                <a:ea typeface="+mn-ea"/>
                <a:cs typeface="+mn-ea"/>
                <a:sym typeface="+mn-lt"/>
              </a:rPr>
              <a:t>COOL</a:t>
            </a:r>
            <a:endParaRPr lang="zh-CN" altLang="en-US" sz="1100" dirty="0">
              <a:solidFill>
                <a:srgbClr val="FB5E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324" y="1197938"/>
            <a:ext cx="1002995" cy="89195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1084" y="3879978"/>
            <a:ext cx="698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Summer came quietly like </a:t>
            </a:r>
            <a:r>
              <a:rPr lang="en-US" altLang="zh-CN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thisWhether</a:t>
            </a: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 I want to bask or not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20XX.06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9983565" y="2925102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9" grpId="0"/>
      <p:bldP spid="32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9E40383-1C8B-2822-ADA9-EABC21C408A4}"/>
              </a:ext>
            </a:extLst>
          </p:cNvPr>
          <p:cNvSpPr txBox="1"/>
          <p:nvPr/>
        </p:nvSpPr>
        <p:spPr>
          <a:xfrm>
            <a:off x="4654115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9CC2651-434D-D264-5E1A-16337C72F008}"/>
              </a:ext>
            </a:extLst>
          </p:cNvPr>
          <p:cNvSpPr txBox="1"/>
          <p:nvPr/>
        </p:nvSpPr>
        <p:spPr>
          <a:xfrm>
            <a:off x="8321263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3E94549-E977-C186-8C94-4195D47ACA91}"/>
              </a:ext>
            </a:extLst>
          </p:cNvPr>
          <p:cNvSpPr txBox="1"/>
          <p:nvPr/>
        </p:nvSpPr>
        <p:spPr>
          <a:xfrm>
            <a:off x="4654115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EECADDC-4C39-F099-00E5-B42D1A8BF2BB}"/>
              </a:ext>
            </a:extLst>
          </p:cNvPr>
          <p:cNvSpPr txBox="1"/>
          <p:nvPr/>
        </p:nvSpPr>
        <p:spPr>
          <a:xfrm>
            <a:off x="8321263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8F2F43-5807-A357-D323-838A87DEB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188" y="1971421"/>
            <a:ext cx="3786487" cy="441667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3A201C-7C49-36C6-8B7D-7075CCED4D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44" y="1690733"/>
            <a:ext cx="886440" cy="827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C4FE3B5-730E-75F3-DD98-5B31B4214F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079" y="1704128"/>
            <a:ext cx="886440" cy="8271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7516D2B-36A3-FE8F-C9D9-616C7C20D5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46" y="3966380"/>
            <a:ext cx="886440" cy="82714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EA6FD2B-AC60-64C8-CA23-B8C8FCA182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81" y="3979775"/>
            <a:ext cx="886440" cy="8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8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39BBAB-D1F7-0D42-B342-A656A78776EC}"/>
              </a:ext>
            </a:extLst>
          </p:cNvPr>
          <p:cNvGrpSpPr/>
          <p:nvPr/>
        </p:nvGrpSpPr>
        <p:grpSpPr>
          <a:xfrm>
            <a:off x="782362" y="1990554"/>
            <a:ext cx="10424077" cy="3471628"/>
            <a:chOff x="782362" y="1990554"/>
            <a:chExt cx="10424077" cy="3471628"/>
          </a:xfrm>
        </p:grpSpPr>
        <p:cxnSp>
          <p:nvCxnSpPr>
            <p:cNvPr id="7" name="1">
              <a:extLst>
                <a:ext uri="{FF2B5EF4-FFF2-40B4-BE49-F238E27FC236}">
                  <a16:creationId xmlns:a16="http://schemas.microsoft.com/office/drawing/2014/main" id="{803D1C58-DD32-4E90-0861-8B0A79E769FD}"/>
                </a:ext>
              </a:extLst>
            </p:cNvPr>
            <p:cNvCxnSpPr>
              <a:cxnSpLocks/>
            </p:cNvCxnSpPr>
            <p:nvPr/>
          </p:nvCxnSpPr>
          <p:spPr>
            <a:xfrm>
              <a:off x="782362" y="3985063"/>
              <a:ext cx="10424077" cy="0"/>
            </a:xfrm>
            <a:prstGeom prst="line">
              <a:avLst/>
            </a:prstGeom>
            <a:ln w="31750">
              <a:solidFill>
                <a:srgbClr val="356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70">
              <a:extLst>
                <a:ext uri="{FF2B5EF4-FFF2-40B4-BE49-F238E27FC236}">
                  <a16:creationId xmlns:a16="http://schemas.microsoft.com/office/drawing/2014/main" id="{B8C8733D-BD34-55B2-41A9-3A8669F2F30D}"/>
                </a:ext>
              </a:extLst>
            </p:cNvPr>
            <p:cNvSpPr/>
            <p:nvPr/>
          </p:nvSpPr>
          <p:spPr>
            <a:xfrm>
              <a:off x="9177867" y="3847792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riangle 73">
              <a:extLst>
                <a:ext uri="{FF2B5EF4-FFF2-40B4-BE49-F238E27FC236}">
                  <a16:creationId xmlns:a16="http://schemas.microsoft.com/office/drawing/2014/main" id="{4B8FB05E-57B1-C1A3-4305-66E135F6190E}"/>
                </a:ext>
              </a:extLst>
            </p:cNvPr>
            <p:cNvSpPr/>
            <p:nvPr/>
          </p:nvSpPr>
          <p:spPr>
            <a:xfrm>
              <a:off x="2526659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riangle 77">
              <a:extLst>
                <a:ext uri="{FF2B5EF4-FFF2-40B4-BE49-F238E27FC236}">
                  <a16:creationId xmlns:a16="http://schemas.microsoft.com/office/drawing/2014/main" id="{4B154792-AC2A-A5DB-F2C1-D3F35F94CB11}"/>
                </a:ext>
              </a:extLst>
            </p:cNvPr>
            <p:cNvSpPr/>
            <p:nvPr/>
          </p:nvSpPr>
          <p:spPr>
            <a:xfrm>
              <a:off x="5916215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巧克力蛋糕&#10;&#10;描述已自动生成">
              <a:extLst>
                <a:ext uri="{FF2B5EF4-FFF2-40B4-BE49-F238E27FC236}">
                  <a16:creationId xmlns:a16="http://schemas.microsoft.com/office/drawing/2014/main" id="{9E462A5A-D09E-BF6D-7C2E-2046587C3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5904" y="1990554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图片 22" descr="图片包含 食物, 桌子, 小, 蛋糕&#10;&#10;描述已自动生成">
              <a:extLst>
                <a:ext uri="{FF2B5EF4-FFF2-40B4-BE49-F238E27FC236}">
                  <a16:creationId xmlns:a16="http://schemas.microsoft.com/office/drawing/2014/main" id="{846F779D-0679-5FAA-4DE5-FF50A780E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"/>
            <a:stretch/>
          </p:blipFill>
          <p:spPr>
            <a:xfrm>
              <a:off x="1795100" y="20356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图片 23" descr="桌子上的杯子蛋糕&#10;&#10;描述已自动生成">
              <a:extLst>
                <a:ext uri="{FF2B5EF4-FFF2-40B4-BE49-F238E27FC236}">
                  <a16:creationId xmlns:a16="http://schemas.microsoft.com/office/drawing/2014/main" id="{C150F893-DB8F-EB41-0DE7-0A21CF806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798" y="20057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3B71C0A-FDCE-3CAF-DCBC-C1BC44ED8A24}"/>
                </a:ext>
              </a:extLst>
            </p:cNvPr>
            <p:cNvSpPr txBox="1"/>
            <p:nvPr/>
          </p:nvSpPr>
          <p:spPr>
            <a:xfrm>
              <a:off x="1509615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E7F06B9-8DBC-BEF3-5E54-893FDDE47B30}"/>
                </a:ext>
              </a:extLst>
            </p:cNvPr>
            <p:cNvSpPr txBox="1"/>
            <p:nvPr/>
          </p:nvSpPr>
          <p:spPr>
            <a:xfrm>
              <a:off x="1509615" y="444226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B59767-E54A-767C-9328-4E5586825E09}"/>
                </a:ext>
              </a:extLst>
            </p:cNvPr>
            <p:cNvSpPr txBox="1"/>
            <p:nvPr/>
          </p:nvSpPr>
          <p:spPr>
            <a:xfrm>
              <a:off x="4899171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3C28EB3-2030-A01C-4CB0-53120E6F5737}"/>
                </a:ext>
              </a:extLst>
            </p:cNvPr>
            <p:cNvSpPr txBox="1"/>
            <p:nvPr/>
          </p:nvSpPr>
          <p:spPr>
            <a:xfrm>
              <a:off x="4899171" y="444226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5ED95A1-448C-EC61-D471-E7EDB984D6A9}"/>
                </a:ext>
              </a:extLst>
            </p:cNvPr>
            <p:cNvSpPr txBox="1"/>
            <p:nvPr/>
          </p:nvSpPr>
          <p:spPr>
            <a:xfrm>
              <a:off x="8144653" y="4074947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C6F524A-EA83-E631-179C-E4081A03B17C}"/>
                </a:ext>
              </a:extLst>
            </p:cNvPr>
            <p:cNvSpPr txBox="1"/>
            <p:nvPr/>
          </p:nvSpPr>
          <p:spPr>
            <a:xfrm>
              <a:off x="8144653" y="4445237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7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607368-3F5E-D8CD-6DAD-243CB858F574}"/>
              </a:ext>
            </a:extLst>
          </p:cNvPr>
          <p:cNvSpPr txBox="1"/>
          <p:nvPr/>
        </p:nvSpPr>
        <p:spPr>
          <a:xfrm>
            <a:off x="2796556" y="2071496"/>
            <a:ext cx="1782430" cy="464831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28000">
                  <a:srgbClr val="356B1F"/>
                </a:gs>
                <a:gs pos="100000">
                  <a:srgbClr val="BEDB2C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9ADB98-DCCA-985B-187D-4C9A0554C284}"/>
              </a:ext>
            </a:extLst>
          </p:cNvPr>
          <p:cNvSpPr txBox="1"/>
          <p:nvPr/>
        </p:nvSpPr>
        <p:spPr>
          <a:xfrm>
            <a:off x="2707655" y="2629750"/>
            <a:ext cx="5887013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915FB8-9DA6-2FB7-CB95-B13FB64A9D75}"/>
              </a:ext>
            </a:extLst>
          </p:cNvPr>
          <p:cNvSpPr txBox="1"/>
          <p:nvPr/>
        </p:nvSpPr>
        <p:spPr>
          <a:xfrm>
            <a:off x="3020958" y="4156291"/>
            <a:ext cx="1782430" cy="4648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81B073-560F-B6DF-1711-C3E924AB1CD0}"/>
              </a:ext>
            </a:extLst>
          </p:cNvPr>
          <p:cNvSpPr txBox="1"/>
          <p:nvPr/>
        </p:nvSpPr>
        <p:spPr>
          <a:xfrm>
            <a:off x="2992330" y="4814797"/>
            <a:ext cx="6878766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E4B1BA-A529-FC7A-4B8E-120372A4045E}"/>
              </a:ext>
            </a:extLst>
          </p:cNvPr>
          <p:cNvSpPr txBox="1"/>
          <p:nvPr/>
        </p:nvSpPr>
        <p:spPr>
          <a:xfrm>
            <a:off x="2707655" y="2981721"/>
            <a:ext cx="5636245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9BBD58-1916-0BA7-70B4-B7DD30983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5976" y="1657208"/>
            <a:ext cx="2216354" cy="44374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2A7218E-9123-0CCA-A791-95D9F8C1C7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46" y="1015209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03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2" name="PA-组合 2">
            <a:extLst>
              <a:ext uri="{FF2B5EF4-FFF2-40B4-BE49-F238E27FC236}">
                <a16:creationId xmlns:a16="http://schemas.microsoft.com/office/drawing/2014/main" id="{14E81423-0F41-BB60-7FA6-114BE05CF4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68994" y="2025912"/>
            <a:ext cx="2401125" cy="1518913"/>
            <a:chOff x="5912423" y="4808767"/>
            <a:chExt cx="2401125" cy="1518913"/>
          </a:xfrm>
        </p:grpSpPr>
        <p:sp>
          <p:nvSpPr>
            <p:cNvPr id="13" name="PA-文本框 6">
              <a:extLst>
                <a:ext uri="{FF2B5EF4-FFF2-40B4-BE49-F238E27FC236}">
                  <a16:creationId xmlns:a16="http://schemas.microsoft.com/office/drawing/2014/main" id="{E3DC899E-BE09-5FBF-6497-4E1337F4761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28715" y="4808767"/>
              <a:ext cx="175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:a16="http://schemas.microsoft.com/office/drawing/2014/main" id="{C5F0AAA0-D5C8-D0DC-BB27-87D639BAAF7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12423" y="5423586"/>
              <a:ext cx="2401125" cy="904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85D8EBF9-B8CB-FD9F-F1B5-F557209A0D2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31009" y="2025912"/>
            <a:ext cx="2401125" cy="1449418"/>
            <a:chOff x="5926136" y="4808767"/>
            <a:chExt cx="2401125" cy="1449418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F946162A-6B52-E902-58F5-1E040103A57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35161EDC-830D-161B-E0D3-38E12A7A630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0" name="PA-组合 2">
            <a:extLst>
              <a:ext uri="{FF2B5EF4-FFF2-40B4-BE49-F238E27FC236}">
                <a16:creationId xmlns:a16="http://schemas.microsoft.com/office/drawing/2014/main" id="{ABFAC6A1-8578-17FC-1E5D-3527355AF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182707" y="4208673"/>
            <a:ext cx="2401125" cy="1449418"/>
            <a:chOff x="5926136" y="4808767"/>
            <a:chExt cx="2401125" cy="1449418"/>
          </a:xfrm>
        </p:grpSpPr>
        <p:sp>
          <p:nvSpPr>
            <p:cNvPr id="21" name="PA-文本框 6">
              <a:extLst>
                <a:ext uri="{FF2B5EF4-FFF2-40B4-BE49-F238E27FC236}">
                  <a16:creationId xmlns:a16="http://schemas.microsoft.com/office/drawing/2014/main" id="{090D246D-4184-06CB-430C-A621FCC1971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22" name="PA-文本框 42">
              <a:extLst>
                <a:ext uri="{FF2B5EF4-FFF2-40B4-BE49-F238E27FC236}">
                  <a16:creationId xmlns:a16="http://schemas.microsoft.com/office/drawing/2014/main" id="{FE80715E-E46A-8D94-0A2C-E0CE8F967FE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1C44A81A-741D-3E86-751A-1296AA7D782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31009" y="4208673"/>
            <a:ext cx="2401125" cy="1449418"/>
            <a:chOff x="5926136" y="4808767"/>
            <a:chExt cx="2401125" cy="1449418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2A256FA5-1001-30DF-32DC-28060A1D8A6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7CC09648-48FF-44FB-0756-24F66100553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FD28688-A920-FDB3-345E-B5D17C3FBA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440" y="2091285"/>
            <a:ext cx="2152959" cy="41774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08123F6-1959-F69C-E801-87D2B586F1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3363241" y="1924314"/>
            <a:ext cx="878130" cy="768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9EBDFC3-7B45-9ED8-9765-EF50E12A99B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13" y="4978060"/>
            <a:ext cx="2307910" cy="18799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0A686E4-0CA8-D446-323C-418C578BAD9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7318820" y="1895697"/>
            <a:ext cx="878130" cy="76878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4D78AD-4930-6E4B-532E-FBE251786FD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3433565" y="4042928"/>
            <a:ext cx="878130" cy="7687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8DF0631-E659-5B61-396B-02D74A1809E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7177145" y="4067855"/>
            <a:ext cx="878130" cy="7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B48839F-6B3F-7467-313E-644B4310E599}"/>
              </a:ext>
            </a:extLst>
          </p:cNvPr>
          <p:cNvSpPr txBox="1"/>
          <p:nvPr/>
        </p:nvSpPr>
        <p:spPr>
          <a:xfrm>
            <a:off x="1846619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6872AB-EDFD-E562-F3A2-098D438BFC7E}"/>
              </a:ext>
            </a:extLst>
          </p:cNvPr>
          <p:cNvSpPr txBox="1"/>
          <p:nvPr/>
        </p:nvSpPr>
        <p:spPr>
          <a:xfrm>
            <a:off x="1174515" y="4541028"/>
            <a:ext cx="2463949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D534E75-A21F-9F59-642B-61F27012CFC0}"/>
              </a:ext>
            </a:extLst>
          </p:cNvPr>
          <p:cNvSpPr txBox="1"/>
          <p:nvPr/>
        </p:nvSpPr>
        <p:spPr>
          <a:xfrm>
            <a:off x="4934043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667114-C804-415F-A4E8-1F987C6225EC}"/>
              </a:ext>
            </a:extLst>
          </p:cNvPr>
          <p:cNvSpPr txBox="1"/>
          <p:nvPr/>
        </p:nvSpPr>
        <p:spPr>
          <a:xfrm>
            <a:off x="4341623" y="4541028"/>
            <a:ext cx="2463949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A99F3C-3EE0-E4CB-6FEE-F31D0878745D}"/>
              </a:ext>
            </a:extLst>
          </p:cNvPr>
          <p:cNvSpPr txBox="1"/>
          <p:nvPr/>
        </p:nvSpPr>
        <p:spPr>
          <a:xfrm>
            <a:off x="1174515" y="2294587"/>
            <a:ext cx="5560843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请在此处添加具体具体内容，文字尽量言简意赅，简单说明即可，不必过于繁琐，注意版面美观度。请在此处添加具体具体内容，文字尽量言简意赅，简单说明即可，不必过于繁琐，注意版面美观度。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A9DAC1-E4E2-E0EB-6D45-F546F6BB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84" y="77849"/>
            <a:ext cx="5560843" cy="6318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BE4C3F-BB88-CCD7-92FC-6E9FCC26D7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89" y="3887239"/>
            <a:ext cx="557785" cy="55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EDBB571-661F-D827-7DF9-F135566BB1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39" y="3862449"/>
            <a:ext cx="557785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F93D0C7-41DB-3499-F7A7-F4D00BC425A3}"/>
              </a:ext>
            </a:extLst>
          </p:cNvPr>
          <p:cNvSpPr txBox="1"/>
          <p:nvPr/>
        </p:nvSpPr>
        <p:spPr>
          <a:xfrm>
            <a:off x="1067741" y="4725289"/>
            <a:ext cx="1614150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B9D926B-ACC3-43DD-B7B6-1292E2F5511B}"/>
              </a:ext>
            </a:extLst>
          </p:cNvPr>
          <p:cNvSpPr txBox="1"/>
          <p:nvPr/>
        </p:nvSpPr>
        <p:spPr>
          <a:xfrm>
            <a:off x="2805451" y="4737989"/>
            <a:ext cx="1482615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D8CE8D-C32E-E147-622E-B1B097B86ACC}"/>
              </a:ext>
            </a:extLst>
          </p:cNvPr>
          <p:cNvSpPr txBox="1"/>
          <p:nvPr/>
        </p:nvSpPr>
        <p:spPr>
          <a:xfrm>
            <a:off x="7868767" y="47506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5113F3-75BC-78DF-35D9-E74381B7285F}"/>
              </a:ext>
            </a:extLst>
          </p:cNvPr>
          <p:cNvSpPr txBox="1"/>
          <p:nvPr/>
        </p:nvSpPr>
        <p:spPr>
          <a:xfrm>
            <a:off x="9591424" y="47633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文字尽量言简意赅简单说明即可，不必过于繁琐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A98011-1059-9097-28A2-33E3E9571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33" y="1672859"/>
            <a:ext cx="2738842" cy="419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10E0AD5D-BD43-4B78-4F90-BF35EB3E9044}"/>
              </a:ext>
            </a:extLst>
          </p:cNvPr>
          <p:cNvGrpSpPr/>
          <p:nvPr/>
        </p:nvGrpSpPr>
        <p:grpSpPr>
          <a:xfrm>
            <a:off x="1464817" y="2141699"/>
            <a:ext cx="895592" cy="2430667"/>
            <a:chOff x="1464817" y="2141699"/>
            <a:chExt cx="895592" cy="2430667"/>
          </a:xfrm>
        </p:grpSpPr>
        <p:sp>
          <p:nvSpPr>
            <p:cNvPr id="7" name="4">
              <a:extLst>
                <a:ext uri="{FF2B5EF4-FFF2-40B4-BE49-F238E27FC236}">
                  <a16:creationId xmlns:a16="http://schemas.microsoft.com/office/drawing/2014/main" id="{49414A12-EDC8-1E68-F5C9-FF01C89F2BDE}"/>
                </a:ext>
              </a:extLst>
            </p:cNvPr>
            <p:cNvSpPr/>
            <p:nvPr/>
          </p:nvSpPr>
          <p:spPr>
            <a:xfrm flipV="1">
              <a:off x="1464817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8DED4B01-A30B-437F-476E-DB5B2525CA06}"/>
                </a:ext>
              </a:extLst>
            </p:cNvPr>
            <p:cNvSpPr/>
            <p:nvPr/>
          </p:nvSpPr>
          <p:spPr>
            <a:xfrm>
              <a:off x="1692040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A83641-1F49-AC61-C865-C73A83FFDBE6}"/>
                </a:ext>
              </a:extLst>
            </p:cNvPr>
            <p:cNvSpPr txBox="1"/>
            <p:nvPr/>
          </p:nvSpPr>
          <p:spPr>
            <a:xfrm>
              <a:off x="159435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10C5B0A-9851-963F-871A-3E2874F4E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055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BA11311-116D-3094-1DA1-1CD5D18C98D1}"/>
              </a:ext>
            </a:extLst>
          </p:cNvPr>
          <p:cNvGrpSpPr/>
          <p:nvPr/>
        </p:nvGrpSpPr>
        <p:grpSpPr>
          <a:xfrm>
            <a:off x="3099461" y="2141699"/>
            <a:ext cx="895592" cy="2430667"/>
            <a:chOff x="3099461" y="2141699"/>
            <a:chExt cx="895592" cy="2430667"/>
          </a:xfrm>
        </p:grpSpPr>
        <p:sp>
          <p:nvSpPr>
            <p:cNvPr id="9" name="3">
              <a:extLst>
                <a:ext uri="{FF2B5EF4-FFF2-40B4-BE49-F238E27FC236}">
                  <a16:creationId xmlns:a16="http://schemas.microsoft.com/office/drawing/2014/main" id="{EFCA4121-C1B8-BD9E-6253-2EF1FCBCE23C}"/>
                </a:ext>
              </a:extLst>
            </p:cNvPr>
            <p:cNvSpPr/>
            <p:nvPr/>
          </p:nvSpPr>
          <p:spPr>
            <a:xfrm flipV="1">
              <a:off x="3099461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54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28F3B392-4B42-02C0-E78F-A0020CC67582}"/>
                </a:ext>
              </a:extLst>
            </p:cNvPr>
            <p:cNvSpPr/>
            <p:nvPr/>
          </p:nvSpPr>
          <p:spPr>
            <a:xfrm>
              <a:off x="3316377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273F26A-7D39-1EE1-FB35-3E1FB70C71D9}"/>
                </a:ext>
              </a:extLst>
            </p:cNvPr>
            <p:cNvSpPr txBox="1"/>
            <p:nvPr/>
          </p:nvSpPr>
          <p:spPr>
            <a:xfrm>
              <a:off x="3228999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7FF6D2A-BD83-4588-507B-84AC6404C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3757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A097496-9BAC-373F-CCD4-DC6F71DAD3A9}"/>
              </a:ext>
            </a:extLst>
          </p:cNvPr>
          <p:cNvGrpSpPr/>
          <p:nvPr/>
        </p:nvGrpSpPr>
        <p:grpSpPr>
          <a:xfrm>
            <a:off x="8229775" y="2141699"/>
            <a:ext cx="895592" cy="2430667"/>
            <a:chOff x="8229775" y="2141699"/>
            <a:chExt cx="895592" cy="2430667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CB8C38DC-013F-5011-09FA-579EDF049DF2}"/>
                </a:ext>
              </a:extLst>
            </p:cNvPr>
            <p:cNvSpPr/>
            <p:nvPr/>
          </p:nvSpPr>
          <p:spPr>
            <a:xfrm flipV="1">
              <a:off x="8229775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08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CA1E1069-80DC-4428-9BC0-1B28EDC75C3D}"/>
                </a:ext>
              </a:extLst>
            </p:cNvPr>
            <p:cNvSpPr/>
            <p:nvPr/>
          </p:nvSpPr>
          <p:spPr>
            <a:xfrm>
              <a:off x="8456998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1F9C177-0FFD-1E75-580D-7404B6EA40B7}"/>
                </a:ext>
              </a:extLst>
            </p:cNvPr>
            <p:cNvSpPr txBox="1"/>
            <p:nvPr/>
          </p:nvSpPr>
          <p:spPr>
            <a:xfrm>
              <a:off x="833214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A95F169-ED6B-31F3-0957-E618F74E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2" y="3898843"/>
              <a:ext cx="557785" cy="554737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B50908B-21A6-89F8-3C21-53F41374909A}"/>
              </a:ext>
            </a:extLst>
          </p:cNvPr>
          <p:cNvGrpSpPr/>
          <p:nvPr/>
        </p:nvGrpSpPr>
        <p:grpSpPr>
          <a:xfrm>
            <a:off x="9864420" y="2141699"/>
            <a:ext cx="895592" cy="2430667"/>
            <a:chOff x="9864420" y="2141699"/>
            <a:chExt cx="895592" cy="2430667"/>
          </a:xfrm>
        </p:grpSpPr>
        <p:sp>
          <p:nvSpPr>
            <p:cNvPr id="12" name="1">
              <a:extLst>
                <a:ext uri="{FF2B5EF4-FFF2-40B4-BE49-F238E27FC236}">
                  <a16:creationId xmlns:a16="http://schemas.microsoft.com/office/drawing/2014/main" id="{07DDFE18-0BA1-C3F1-24B7-702A926B2857}"/>
                </a:ext>
              </a:extLst>
            </p:cNvPr>
            <p:cNvSpPr/>
            <p:nvPr/>
          </p:nvSpPr>
          <p:spPr>
            <a:xfrm flipV="1">
              <a:off x="9864420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35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91B02CB1-10D0-7F6C-B840-96C6B8693A4E}"/>
                </a:ext>
              </a:extLst>
            </p:cNvPr>
            <p:cNvSpPr/>
            <p:nvPr/>
          </p:nvSpPr>
          <p:spPr>
            <a:xfrm>
              <a:off x="10091643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431CBC3-DC15-7C73-8636-CDFDD072B4F6}"/>
                </a:ext>
              </a:extLst>
            </p:cNvPr>
            <p:cNvSpPr txBox="1"/>
            <p:nvPr/>
          </p:nvSpPr>
          <p:spPr>
            <a:xfrm>
              <a:off x="9966790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2BA4B21-E39A-DC28-E355-26D9BB9E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4779" y="3898843"/>
              <a:ext cx="557785" cy="554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5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3ED730-D7F4-731E-E48D-BA831A363660}"/>
              </a:ext>
            </a:extLst>
          </p:cNvPr>
          <p:cNvSpPr/>
          <p:nvPr/>
        </p:nvSpPr>
        <p:spPr>
          <a:xfrm>
            <a:off x="5765800" y="2146827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09C3DC-2F0F-EF5A-009D-DBF0E27A194D}"/>
              </a:ext>
            </a:extLst>
          </p:cNvPr>
          <p:cNvSpPr/>
          <p:nvPr/>
        </p:nvSpPr>
        <p:spPr>
          <a:xfrm>
            <a:off x="5765800" y="3370848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D7CAB9-1E14-63E8-3C8B-7933E429B7B4}"/>
              </a:ext>
            </a:extLst>
          </p:cNvPr>
          <p:cNvSpPr/>
          <p:nvPr/>
        </p:nvSpPr>
        <p:spPr>
          <a:xfrm>
            <a:off x="5765800" y="4612265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617DB3-93BD-61C3-6EE2-BE856933605F}"/>
              </a:ext>
            </a:extLst>
          </p:cNvPr>
          <p:cNvSpPr txBox="1"/>
          <p:nvPr/>
        </p:nvSpPr>
        <p:spPr>
          <a:xfrm>
            <a:off x="6362371" y="1955590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5ECF47-7A5B-1E29-F68C-5569833E68E2}"/>
              </a:ext>
            </a:extLst>
          </p:cNvPr>
          <p:cNvSpPr txBox="1"/>
          <p:nvPr/>
        </p:nvSpPr>
        <p:spPr>
          <a:xfrm>
            <a:off x="6362372" y="2375722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BCE1DD-A4F7-182F-5BD9-CC417C4F6776}"/>
              </a:ext>
            </a:extLst>
          </p:cNvPr>
          <p:cNvSpPr txBox="1"/>
          <p:nvPr/>
        </p:nvSpPr>
        <p:spPr>
          <a:xfrm>
            <a:off x="6362371" y="3287288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D70538-055C-7FD4-06BE-2719D4DEBBFC}"/>
              </a:ext>
            </a:extLst>
          </p:cNvPr>
          <p:cNvSpPr txBox="1"/>
          <p:nvPr/>
        </p:nvSpPr>
        <p:spPr>
          <a:xfrm>
            <a:off x="6362372" y="3707420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781051-A25A-1C32-58FF-0A00919BFD7F}"/>
              </a:ext>
            </a:extLst>
          </p:cNvPr>
          <p:cNvSpPr txBox="1"/>
          <p:nvPr/>
        </p:nvSpPr>
        <p:spPr>
          <a:xfrm>
            <a:off x="6362371" y="4467747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46EEBF-5E43-36E0-BE47-8CC68BB1C954}"/>
              </a:ext>
            </a:extLst>
          </p:cNvPr>
          <p:cNvSpPr txBox="1"/>
          <p:nvPr/>
        </p:nvSpPr>
        <p:spPr>
          <a:xfrm>
            <a:off x="6362372" y="4887879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547D549-5157-A8A4-7E44-FBD48D51F7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0" y="145106"/>
            <a:ext cx="5174611" cy="77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04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3313E01-2D17-774A-C4CF-742D2005F454}"/>
              </a:ext>
            </a:extLst>
          </p:cNvPr>
          <p:cNvGrpSpPr/>
          <p:nvPr/>
        </p:nvGrpSpPr>
        <p:grpSpPr>
          <a:xfrm>
            <a:off x="1303094" y="2105938"/>
            <a:ext cx="5088796" cy="1041871"/>
            <a:chOff x="6603224" y="1442129"/>
            <a:chExt cx="5088796" cy="1041871"/>
          </a:xfrm>
        </p:grpSpPr>
        <p:sp>
          <p:nvSpPr>
            <p:cNvPr id="9" name="iṧḻíḍê">
              <a:extLst>
                <a:ext uri="{FF2B5EF4-FFF2-40B4-BE49-F238E27FC236}">
                  <a16:creationId xmlns:a16="http://schemas.microsoft.com/office/drawing/2014/main" id="{FE7434AE-ABD9-D317-1317-D815921234A1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9F59122-A62D-FE62-E52D-625BE4E10157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807894F-1C4A-1566-C8F2-AD1C545FD88F}"/>
                </a:ext>
              </a:extLst>
            </p:cNvPr>
            <p:cNvSpPr txBox="1"/>
            <p:nvPr/>
          </p:nvSpPr>
          <p:spPr>
            <a:xfrm>
              <a:off x="7446000" y="1442129"/>
              <a:ext cx="4246020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5547CAA-0D59-21EA-2DAB-780F8AE5640D}"/>
              </a:ext>
            </a:extLst>
          </p:cNvPr>
          <p:cNvGrpSpPr/>
          <p:nvPr/>
        </p:nvGrpSpPr>
        <p:grpSpPr>
          <a:xfrm>
            <a:off x="1303094" y="3356505"/>
            <a:ext cx="4917264" cy="1041871"/>
            <a:chOff x="6603224" y="1442129"/>
            <a:chExt cx="4917264" cy="1041871"/>
          </a:xfrm>
        </p:grpSpPr>
        <p:sp>
          <p:nvSpPr>
            <p:cNvPr id="14" name="iṧḻíḍê">
              <a:extLst>
                <a:ext uri="{FF2B5EF4-FFF2-40B4-BE49-F238E27FC236}">
                  <a16:creationId xmlns:a16="http://schemas.microsoft.com/office/drawing/2014/main" id="{0F376418-C778-899A-D2CF-493740C7394B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DAE6CA2-E265-31B7-6DCF-9475B53D115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0734A4-F542-E33E-E2D6-7AAC7DA53D77}"/>
                </a:ext>
              </a:extLst>
            </p:cNvPr>
            <p:cNvSpPr txBox="1"/>
            <p:nvPr/>
          </p:nvSpPr>
          <p:spPr>
            <a:xfrm>
              <a:off x="7446000" y="1442129"/>
              <a:ext cx="4074488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08FC4E-C02D-9CB1-B0B9-11C9EF15BBD2}"/>
              </a:ext>
            </a:extLst>
          </p:cNvPr>
          <p:cNvGrpSpPr/>
          <p:nvPr/>
        </p:nvGrpSpPr>
        <p:grpSpPr>
          <a:xfrm>
            <a:off x="1303094" y="4607072"/>
            <a:ext cx="4917264" cy="1041871"/>
            <a:chOff x="6603224" y="1442129"/>
            <a:chExt cx="4917264" cy="1041871"/>
          </a:xfrm>
        </p:grpSpPr>
        <p:sp>
          <p:nvSpPr>
            <p:cNvPr id="18" name="iṧḻíḍê">
              <a:extLst>
                <a:ext uri="{FF2B5EF4-FFF2-40B4-BE49-F238E27FC236}">
                  <a16:creationId xmlns:a16="http://schemas.microsoft.com/office/drawing/2014/main" id="{AF2DDC7B-F076-E152-6176-7C30E75639D2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D94CCC5-3043-94A9-6158-4B6FA5E6127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B462481-B2CD-2149-1CF8-7CCD8358BB86}"/>
                </a:ext>
              </a:extLst>
            </p:cNvPr>
            <p:cNvSpPr txBox="1"/>
            <p:nvPr/>
          </p:nvSpPr>
          <p:spPr>
            <a:xfrm>
              <a:off x="7445999" y="1442129"/>
              <a:ext cx="3953865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E239FFE-71F9-BAC4-C7BA-09A86E91EFEB}"/>
              </a:ext>
            </a:extLst>
          </p:cNvPr>
          <p:cNvGrpSpPr/>
          <p:nvPr/>
        </p:nvGrpSpPr>
        <p:grpSpPr>
          <a:xfrm>
            <a:off x="6739187" y="1886298"/>
            <a:ext cx="4751905" cy="4130872"/>
            <a:chOff x="6739187" y="1886298"/>
            <a:chExt cx="4751905" cy="4130872"/>
          </a:xfrm>
        </p:grpSpPr>
        <p:sp>
          <p:nvSpPr>
            <p:cNvPr id="26" name="íṧ1íḓê">
              <a:extLst>
                <a:ext uri="{FF2B5EF4-FFF2-40B4-BE49-F238E27FC236}">
                  <a16:creationId xmlns:a16="http://schemas.microsoft.com/office/drawing/2014/main" id="{0020B630-FBE4-571D-CAE5-2690F78CAD1A}"/>
                </a:ext>
              </a:extLst>
            </p:cNvPr>
            <p:cNvSpPr/>
            <p:nvPr/>
          </p:nvSpPr>
          <p:spPr bwMode="auto">
            <a:xfrm>
              <a:off x="7628327" y="3914543"/>
              <a:ext cx="2102627" cy="2102627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356B1F"/>
                  </a:gs>
                  <a:gs pos="100000">
                    <a:srgbClr val="BEDB2C"/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lïḑe">
              <a:extLst>
                <a:ext uri="{FF2B5EF4-FFF2-40B4-BE49-F238E27FC236}">
                  <a16:creationId xmlns:a16="http://schemas.microsoft.com/office/drawing/2014/main" id="{0F088D73-CBDD-8A99-79C4-D3F0FC9FC44C}"/>
                </a:ext>
              </a:extLst>
            </p:cNvPr>
            <p:cNvSpPr/>
            <p:nvPr/>
          </p:nvSpPr>
          <p:spPr bwMode="auto">
            <a:xfrm>
              <a:off x="10144699" y="3619464"/>
              <a:ext cx="1346393" cy="1346393"/>
            </a:xfrm>
            <a:prstGeom prst="ellipse">
              <a:avLst/>
            </a:prstGeom>
            <a:gradFill>
              <a:gsLst>
                <a:gs pos="80000">
                  <a:srgbClr val="356B1F">
                    <a:alpha val="22000"/>
                  </a:srgbClr>
                </a:gs>
                <a:gs pos="0">
                  <a:srgbClr val="BEDB2C">
                    <a:alpha val="83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$líḍé">
              <a:extLst>
                <a:ext uri="{FF2B5EF4-FFF2-40B4-BE49-F238E27FC236}">
                  <a16:creationId xmlns:a16="http://schemas.microsoft.com/office/drawing/2014/main" id="{CB1A7858-D76F-DE1D-77DE-848042A3536A}"/>
                </a:ext>
              </a:extLst>
            </p:cNvPr>
            <p:cNvSpPr/>
            <p:nvPr/>
          </p:nvSpPr>
          <p:spPr bwMode="auto">
            <a:xfrm>
              <a:off x="7719649" y="2114120"/>
              <a:ext cx="3200001" cy="3200001"/>
            </a:xfrm>
            <a:prstGeom prst="ellipse">
              <a:avLst/>
            </a:prstGeom>
            <a:noFill/>
            <a:ln w="19050">
              <a:solidFill>
                <a:srgbClr val="356B1F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ṡḷíḋé">
              <a:extLst>
                <a:ext uri="{FF2B5EF4-FFF2-40B4-BE49-F238E27FC236}">
                  <a16:creationId xmlns:a16="http://schemas.microsoft.com/office/drawing/2014/main" id="{FFDFCD5A-5AE8-4B7C-EA2E-886893859890}"/>
                </a:ext>
              </a:extLst>
            </p:cNvPr>
            <p:cNvSpPr/>
            <p:nvPr/>
          </p:nvSpPr>
          <p:spPr bwMode="auto">
            <a:xfrm>
              <a:off x="6739187" y="2388007"/>
              <a:ext cx="1692188" cy="1692188"/>
            </a:xfrm>
            <a:prstGeom prst="ellipse">
              <a:avLst/>
            </a:prstGeom>
            <a:gradFill>
              <a:gsLst>
                <a:gs pos="0">
                  <a:srgbClr val="356B1F">
                    <a:alpha val="57000"/>
                  </a:srgbClr>
                </a:gs>
                <a:gs pos="71000">
                  <a:srgbClr val="BEDB2C">
                    <a:alpha val="52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şḻiḓe">
              <a:extLst>
                <a:ext uri="{FF2B5EF4-FFF2-40B4-BE49-F238E27FC236}">
                  <a16:creationId xmlns:a16="http://schemas.microsoft.com/office/drawing/2014/main" id="{0B3595C3-1DDA-E1E2-6A71-759ED1AEC4BB}"/>
                </a:ext>
              </a:extLst>
            </p:cNvPr>
            <p:cNvSpPr/>
            <p:nvPr/>
          </p:nvSpPr>
          <p:spPr bwMode="auto">
            <a:xfrm>
              <a:off x="9843776" y="1886298"/>
              <a:ext cx="653663" cy="653663"/>
            </a:xfrm>
            <a:prstGeom prst="ellipse">
              <a:avLst/>
            </a:prstGeom>
            <a:solidFill>
              <a:srgbClr val="679F76">
                <a:alpha val="67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D7BCB10-916C-94B4-990E-AE3264299E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667" y="569189"/>
            <a:ext cx="4671817" cy="54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610" y="1060107"/>
            <a:ext cx="4531503" cy="38228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1487170"/>
            <a:ext cx="608965" cy="605155"/>
          </a:xfrm>
          <a:prstGeom prst="rect">
            <a:avLst/>
          </a:prstGeom>
        </p:spPr>
      </p:pic>
      <p:sp>
        <p:nvSpPr>
          <p:cNvPr id="17" name="文本框 13"/>
          <p:cNvSpPr txBox="1"/>
          <p:nvPr/>
        </p:nvSpPr>
        <p:spPr>
          <a:xfrm>
            <a:off x="1001470" y="5441049"/>
            <a:ext cx="2694806" cy="461675"/>
          </a:xfrm>
          <a:prstGeom prst="rect">
            <a:avLst/>
          </a:prstGeom>
          <a:noFill/>
        </p:spPr>
        <p:txBody>
          <a:bodyPr wrap="square" lIns="91450" tIns="45725" rIns="91450" bIns="45725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3"/>
          <p:cNvSpPr txBox="1"/>
          <p:nvPr/>
        </p:nvSpPr>
        <p:spPr>
          <a:xfrm rot="16200000">
            <a:off x="2563334" y="3983484"/>
            <a:ext cx="800239" cy="2437418"/>
          </a:xfrm>
          <a:prstGeom prst="rect">
            <a:avLst/>
          </a:prstGeom>
          <a:noFill/>
        </p:spPr>
        <p:txBody>
          <a:bodyPr vert="eaVert" wrap="square" lIns="91450" tIns="45725" rIns="91450" bIns="45725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 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52285" y="1397000"/>
            <a:ext cx="3767455" cy="829945"/>
            <a:chOff x="9994" y="2058"/>
            <a:chExt cx="5933" cy="1307"/>
          </a:xfrm>
        </p:grpSpPr>
        <p:sp>
          <p:nvSpPr>
            <p:cNvPr id="11" name="TextBox 17"/>
            <p:cNvSpPr txBox="1"/>
            <p:nvPr/>
          </p:nvSpPr>
          <p:spPr>
            <a:xfrm>
              <a:off x="9994" y="2882"/>
              <a:ext cx="59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清清凉凉是夏雨赋予的温情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9994" y="2058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01.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52285" y="2533015"/>
            <a:ext cx="3725545" cy="829310"/>
            <a:chOff x="9994" y="3880"/>
            <a:chExt cx="5867" cy="1306"/>
          </a:xfrm>
        </p:grpSpPr>
        <p:sp>
          <p:nvSpPr>
            <p:cNvPr id="22" name="TextBox 17"/>
            <p:cNvSpPr txBox="1"/>
            <p:nvPr/>
          </p:nvSpPr>
          <p:spPr>
            <a:xfrm>
              <a:off x="9994" y="4703"/>
              <a:ext cx="586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舒舒爽爽是夏风赐予的惬意</a:t>
              </a: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9994" y="3880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02.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52285" y="3667125"/>
            <a:ext cx="3711575" cy="829945"/>
            <a:chOff x="9994" y="5515"/>
            <a:chExt cx="5845" cy="1307"/>
          </a:xfrm>
        </p:grpSpPr>
        <p:sp>
          <p:nvSpPr>
            <p:cNvPr id="24" name="TextBox 17"/>
            <p:cNvSpPr txBox="1"/>
            <p:nvPr/>
          </p:nvSpPr>
          <p:spPr>
            <a:xfrm>
              <a:off x="9994" y="6339"/>
              <a:ext cx="584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清清凉凉是夏雨赋予的温情</a:t>
              </a:r>
            </a:p>
          </p:txBody>
        </p:sp>
        <p:sp>
          <p:nvSpPr>
            <p:cNvPr id="25" name="TextBox 17"/>
            <p:cNvSpPr txBox="1"/>
            <p:nvPr/>
          </p:nvSpPr>
          <p:spPr>
            <a:xfrm>
              <a:off x="9994" y="5515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03.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52285" y="4801870"/>
            <a:ext cx="3711575" cy="827405"/>
            <a:chOff x="9994" y="7151"/>
            <a:chExt cx="5845" cy="1303"/>
          </a:xfrm>
        </p:grpSpPr>
        <p:sp>
          <p:nvSpPr>
            <p:cNvPr id="26" name="TextBox 17"/>
            <p:cNvSpPr txBox="1"/>
            <p:nvPr/>
          </p:nvSpPr>
          <p:spPr>
            <a:xfrm>
              <a:off x="9994" y="7971"/>
              <a:ext cx="584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舒舒爽爽是夏风赐予的惬意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9994" y="7151"/>
              <a:ext cx="499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04.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5399931" y="1629000"/>
            <a:ext cx="0" cy="3600000"/>
          </a:xfrm>
          <a:prstGeom prst="line">
            <a:avLst/>
          </a:prstGeom>
          <a:ln w="12700">
            <a:solidFill>
              <a:srgbClr val="356B1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2632075"/>
            <a:ext cx="608965" cy="605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4921885"/>
            <a:ext cx="608965" cy="605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3776980"/>
            <a:ext cx="608965" cy="605155"/>
          </a:xfrm>
          <a:prstGeom prst="rect">
            <a:avLst/>
          </a:prstGeom>
        </p:spPr>
      </p:pic>
      <p:pic>
        <p:nvPicPr>
          <p:cNvPr id="15" name="图片 14" descr="5cbb422bdd9d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88195" y="-403225"/>
            <a:ext cx="2625725" cy="26257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80878" y="896645"/>
            <a:ext cx="19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9F9F8"/>
                </a:solidFill>
              </a:rPr>
              <a:t>https://www.PPT818.com/</a:t>
            </a:r>
            <a:endParaRPr lang="zh-CN" altLang="en-US" sz="1100" dirty="0">
              <a:solidFill>
                <a:srgbClr val="F9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5">
            <a:extLst>
              <a:ext uri="{FF2B5EF4-FFF2-40B4-BE49-F238E27FC236}">
                <a16:creationId xmlns:a16="http://schemas.microsoft.com/office/drawing/2014/main" id="{8A762044-F240-05F3-EF5E-F8662477CDA6}"/>
              </a:ext>
            </a:extLst>
          </p:cNvPr>
          <p:cNvSpPr/>
          <p:nvPr/>
        </p:nvSpPr>
        <p:spPr>
          <a:xfrm>
            <a:off x="779807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E2DA8E97-B69F-935E-C552-F60CCC66EDF9}"/>
              </a:ext>
            </a:extLst>
          </p:cNvPr>
          <p:cNvSpPr/>
          <p:nvPr/>
        </p:nvSpPr>
        <p:spPr>
          <a:xfrm>
            <a:off x="300434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111F8EFF-0E51-68DF-22F3-38D0E8BDFAEF}"/>
              </a:ext>
            </a:extLst>
          </p:cNvPr>
          <p:cNvSpPr/>
          <p:nvPr/>
        </p:nvSpPr>
        <p:spPr>
          <a:xfrm>
            <a:off x="525347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C87AEF5F-E605-F425-CB6B-DB0429967E8E}"/>
              </a:ext>
            </a:extLst>
          </p:cNvPr>
          <p:cNvSpPr/>
          <p:nvPr/>
        </p:nvSpPr>
        <p:spPr>
          <a:xfrm>
            <a:off x="7469016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E88F7F1F-98B6-376F-FF88-2632D041DB4A}"/>
              </a:ext>
            </a:extLst>
          </p:cNvPr>
          <p:cNvSpPr/>
          <p:nvPr/>
        </p:nvSpPr>
        <p:spPr>
          <a:xfrm>
            <a:off x="9684557" y="3322552"/>
            <a:ext cx="1497838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F99F930-E9CA-BBCB-9794-F22E7318FB63}"/>
              </a:ext>
            </a:extLst>
          </p:cNvPr>
          <p:cNvSpPr txBox="1"/>
          <p:nvPr/>
        </p:nvSpPr>
        <p:spPr>
          <a:xfrm>
            <a:off x="779807" y="3569169"/>
            <a:ext cx="2121408" cy="763277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 </a:t>
            </a:r>
            <a:endParaRPr lang="id-ID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0AEF6A7-E076-05E4-E856-9EBCE6663299}"/>
              </a:ext>
            </a:extLst>
          </p:cNvPr>
          <p:cNvSpPr txBox="1"/>
          <p:nvPr/>
        </p:nvSpPr>
        <p:spPr>
          <a:xfrm>
            <a:off x="3004345" y="3569170"/>
            <a:ext cx="1510863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E0F291E-C904-AEE1-1042-A0F060A112AC}"/>
              </a:ext>
            </a:extLst>
          </p:cNvPr>
          <p:cNvSpPr txBox="1"/>
          <p:nvPr/>
        </p:nvSpPr>
        <p:spPr>
          <a:xfrm>
            <a:off x="5252522" y="3569170"/>
            <a:ext cx="1511541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 </a:t>
            </a: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95815FA-1ABA-F553-9AB1-691F3F4CAB8C}"/>
              </a:ext>
            </a:extLst>
          </p:cNvPr>
          <p:cNvSpPr txBox="1"/>
          <p:nvPr/>
        </p:nvSpPr>
        <p:spPr>
          <a:xfrm>
            <a:off x="7469016" y="3569170"/>
            <a:ext cx="1510863" cy="716022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AF41FA7E-B471-87DF-6036-9C82FDEA6856}"/>
              </a:ext>
            </a:extLst>
          </p:cNvPr>
          <p:cNvSpPr txBox="1"/>
          <p:nvPr/>
        </p:nvSpPr>
        <p:spPr>
          <a:xfrm>
            <a:off x="9684557" y="3578936"/>
            <a:ext cx="1497838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05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787D1D8-9D72-E63F-430A-E3CC31106D0C}"/>
              </a:ext>
            </a:extLst>
          </p:cNvPr>
          <p:cNvSpPr txBox="1"/>
          <p:nvPr/>
        </p:nvSpPr>
        <p:spPr>
          <a:xfrm>
            <a:off x="71700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8BC7662-692E-3662-B7C8-E14D6B0A24B5}"/>
              </a:ext>
            </a:extLst>
          </p:cNvPr>
          <p:cNvSpPr txBox="1"/>
          <p:nvPr/>
        </p:nvSpPr>
        <p:spPr>
          <a:xfrm>
            <a:off x="290121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5359004-9AE0-2EC4-6B94-958419FBA179}"/>
              </a:ext>
            </a:extLst>
          </p:cNvPr>
          <p:cNvSpPr txBox="1"/>
          <p:nvPr/>
        </p:nvSpPr>
        <p:spPr>
          <a:xfrm>
            <a:off x="5125753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D4AD4E-8CCA-29B5-8CFB-E656CD0A4D87}"/>
              </a:ext>
            </a:extLst>
          </p:cNvPr>
          <p:cNvSpPr txBox="1"/>
          <p:nvPr/>
        </p:nvSpPr>
        <p:spPr>
          <a:xfrm>
            <a:off x="7350291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B62C65-1B1B-67FA-DEF4-401A5212614C}"/>
              </a:ext>
            </a:extLst>
          </p:cNvPr>
          <p:cNvSpPr txBox="1"/>
          <p:nvPr/>
        </p:nvSpPr>
        <p:spPr>
          <a:xfrm>
            <a:off x="9590424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70AEB53-43C7-AEF3-7E7F-641A02982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05" y="2400205"/>
            <a:ext cx="886961" cy="8869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9723F1-DA96-A94B-FE82-4A54C7222F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35" y="2460840"/>
            <a:ext cx="789960" cy="70922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50F6153-6A88-16D8-6D86-6324DED671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215" y="2343524"/>
            <a:ext cx="1086585" cy="9512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12250CD-241E-BC46-D39B-065F5D8057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81" y="2366420"/>
            <a:ext cx="954532" cy="95453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B65C945-29E5-998D-353C-CDF5A52699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54" y="2388316"/>
            <a:ext cx="886961" cy="8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37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1" descr="e7d195523061f1c0c2b73831c94a3edc981f60e396d3e182073EE1468018468A7F192AE5E5CD515B6C3125F8AF6E4EE646174E8CF0B46FD19828DCE8CDA3B3A044A74F0E769C5FA8CB87AB6FC303C8BA3785FAC64AF5424772B7EF45D2BF9645B2AE9C1F8FFB95D35B5DA5A0CA3397076ADD63AE726443BEC0E7753A9D7D18F98A1E8CFFC44533768B14DF7BCDA68BD4">
            <a:extLst>
              <a:ext uri="{FF2B5EF4-FFF2-40B4-BE49-F238E27FC236}">
                <a16:creationId xmlns:a16="http://schemas.microsoft.com/office/drawing/2014/main" id="{5FCEC45D-E5F7-E609-4689-F2F24C83BFAD}"/>
              </a:ext>
            </a:extLst>
          </p:cNvPr>
          <p:cNvSpPr/>
          <p:nvPr/>
        </p:nvSpPr>
        <p:spPr>
          <a:xfrm rot="5400000">
            <a:off x="6735077" y="614911"/>
            <a:ext cx="5087636" cy="4807747"/>
          </a:xfrm>
          <a:custGeom>
            <a:avLst/>
            <a:gdLst>
              <a:gd name="connsiteX0" fmla="*/ 0 w 6636831"/>
              <a:gd name="connsiteY0" fmla="*/ 0 h 6573934"/>
              <a:gd name="connsiteX1" fmla="*/ 5486399 w 6636831"/>
              <a:gd name="connsiteY1" fmla="*/ 0 h 6573934"/>
              <a:gd name="connsiteX2" fmla="*/ 6143682 w 6636831"/>
              <a:gd name="connsiteY2" fmla="*/ 657283 h 6573934"/>
              <a:gd name="connsiteX3" fmla="*/ 6143682 w 6636831"/>
              <a:gd name="connsiteY3" fmla="*/ 3038417 h 6573934"/>
              <a:gd name="connsiteX4" fmla="*/ 3101314 w 6636831"/>
              <a:gd name="connsiteY4" fmla="*/ 6080785 h 6573934"/>
              <a:gd name="connsiteX5" fmla="*/ 720180 w 6636831"/>
              <a:gd name="connsiteY5" fmla="*/ 6080785 h 6573934"/>
              <a:gd name="connsiteX6" fmla="*/ 0 w 6636831"/>
              <a:gd name="connsiteY6" fmla="*/ 5360605 h 65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831" h="6573934">
                <a:moveTo>
                  <a:pt x="0" y="0"/>
                </a:moveTo>
                <a:lnTo>
                  <a:pt x="5486399" y="0"/>
                </a:lnTo>
                <a:lnTo>
                  <a:pt x="6143682" y="657283"/>
                </a:lnTo>
                <a:cubicBezTo>
                  <a:pt x="6801214" y="1314816"/>
                  <a:pt x="6801214" y="2380885"/>
                  <a:pt x="6143682" y="3038417"/>
                </a:cubicBezTo>
                <a:lnTo>
                  <a:pt x="3101314" y="6080785"/>
                </a:lnTo>
                <a:cubicBezTo>
                  <a:pt x="2443782" y="6738317"/>
                  <a:pt x="1377713" y="6738317"/>
                  <a:pt x="720180" y="6080785"/>
                </a:cubicBezTo>
                <a:lnTo>
                  <a:pt x="0" y="5360605"/>
                </a:lnTo>
                <a:close/>
              </a:path>
            </a:pathLst>
          </a:cu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7">
            <a:extLst>
              <a:ext uri="{FF2B5EF4-FFF2-40B4-BE49-F238E27FC236}">
                <a16:creationId xmlns:a16="http://schemas.microsoft.com/office/drawing/2014/main" id="{D019E7DF-2988-5E12-9BC1-1720BBB28E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98984" y="2404295"/>
            <a:ext cx="2276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具体内容文字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FE080-587F-8E47-763A-C4D741AFA928}"/>
              </a:ext>
            </a:extLst>
          </p:cNvPr>
          <p:cNvGrpSpPr/>
          <p:nvPr/>
        </p:nvGrpSpPr>
        <p:grpSpPr>
          <a:xfrm>
            <a:off x="1713286" y="3487610"/>
            <a:ext cx="5161735" cy="2172018"/>
            <a:chOff x="4716017" y="1595102"/>
            <a:chExt cx="5499434" cy="231411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723F149-262B-3C30-1085-5C61023C8A4D}"/>
                </a:ext>
              </a:extLst>
            </p:cNvPr>
            <p:cNvSpPr/>
            <p:nvPr/>
          </p:nvSpPr>
          <p:spPr>
            <a:xfrm>
              <a:off x="4716017" y="1879020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1B54E56-F2CC-9688-1E20-84EAA51129E7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41C47387-7C9A-B092-D216-F74F6A1F0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496" y="2134750"/>
              <a:ext cx="4561955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E245E3D-0856-63D9-D9FC-896C376B3179}"/>
                </a:ext>
              </a:extLst>
            </p:cNvPr>
            <p:cNvSpPr/>
            <p:nvPr/>
          </p:nvSpPr>
          <p:spPr>
            <a:xfrm>
              <a:off x="4716017" y="3106598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883FF8C-A252-A5FD-AE48-15BAF830C67A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0775A02E-B68B-C6F0-F527-7E900B68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3" y="3337696"/>
              <a:ext cx="454856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E5D370B-2DA1-227D-5206-92B7D94BB1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11" y="3822329"/>
            <a:ext cx="1637167" cy="1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流程图: 终止 8">
            <a:extLst>
              <a:ext uri="{FF2B5EF4-FFF2-40B4-BE49-F238E27FC236}">
                <a16:creationId xmlns:a16="http://schemas.microsoft.com/office/drawing/2014/main" id="{19006E23-1D12-2DA6-2E35-5A3679081AD7}"/>
              </a:ext>
            </a:extLst>
          </p:cNvPr>
          <p:cNvSpPr/>
          <p:nvPr/>
        </p:nvSpPr>
        <p:spPr>
          <a:xfrm rot="10800000">
            <a:off x="1984685" y="2071442"/>
            <a:ext cx="1497591" cy="3844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流程图: 终止 8">
            <a:extLst>
              <a:ext uri="{FF2B5EF4-FFF2-40B4-BE49-F238E27FC236}">
                <a16:creationId xmlns:a16="http://schemas.microsoft.com/office/drawing/2014/main" id="{1B950E40-A2C8-6355-7749-BD389636E790}"/>
              </a:ext>
            </a:extLst>
          </p:cNvPr>
          <p:cNvSpPr/>
          <p:nvPr/>
        </p:nvSpPr>
        <p:spPr>
          <a:xfrm rot="10800000">
            <a:off x="2010840" y="4097243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流程图: 终止 8">
            <a:extLst>
              <a:ext uri="{FF2B5EF4-FFF2-40B4-BE49-F238E27FC236}">
                <a16:creationId xmlns:a16="http://schemas.microsoft.com/office/drawing/2014/main" id="{B881DE66-5E24-4F55-F72F-65D9E0C89F17}"/>
              </a:ext>
            </a:extLst>
          </p:cNvPr>
          <p:cNvSpPr/>
          <p:nvPr/>
        </p:nvSpPr>
        <p:spPr>
          <a:xfrm rot="10800000">
            <a:off x="8354558" y="2009770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流程图: 终止 8">
            <a:extLst>
              <a:ext uri="{FF2B5EF4-FFF2-40B4-BE49-F238E27FC236}">
                <a16:creationId xmlns:a16="http://schemas.microsoft.com/office/drawing/2014/main" id="{80B146A5-BD35-AEDF-FA64-C06A513AF6A3}"/>
              </a:ext>
            </a:extLst>
          </p:cNvPr>
          <p:cNvSpPr/>
          <p:nvPr/>
        </p:nvSpPr>
        <p:spPr>
          <a:xfrm rot="10800000">
            <a:off x="8380711" y="4037692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E5DE3F-B8F9-0E4D-D1B2-F1B12C371B01}"/>
              </a:ext>
            </a:extLst>
          </p:cNvPr>
          <p:cNvSpPr txBox="1"/>
          <p:nvPr/>
        </p:nvSpPr>
        <p:spPr>
          <a:xfrm>
            <a:off x="8406635" y="1893229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4FD87D-85FF-87F2-DABF-E3E52CEB0CFE}"/>
              </a:ext>
            </a:extLst>
          </p:cNvPr>
          <p:cNvSpPr txBox="1"/>
          <p:nvPr/>
        </p:nvSpPr>
        <p:spPr>
          <a:xfrm>
            <a:off x="7784383" y="2524821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654FD6-473D-89EA-E966-4EE51E751407}"/>
              </a:ext>
            </a:extLst>
          </p:cNvPr>
          <p:cNvSpPr txBox="1"/>
          <p:nvPr/>
        </p:nvSpPr>
        <p:spPr>
          <a:xfrm>
            <a:off x="8432788" y="3921151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C5D106-3704-3602-058E-B9816F96E7DD}"/>
              </a:ext>
            </a:extLst>
          </p:cNvPr>
          <p:cNvSpPr txBox="1"/>
          <p:nvPr/>
        </p:nvSpPr>
        <p:spPr>
          <a:xfrm>
            <a:off x="7758079" y="4565762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33A8D0-E2B5-7595-0078-7E2D66C51B41}"/>
              </a:ext>
            </a:extLst>
          </p:cNvPr>
          <p:cNvSpPr txBox="1"/>
          <p:nvPr/>
        </p:nvSpPr>
        <p:spPr>
          <a:xfrm>
            <a:off x="2027206" y="1927837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AA28FB-F051-7CD7-A215-BCE2C6A2F9E9}"/>
              </a:ext>
            </a:extLst>
          </p:cNvPr>
          <p:cNvSpPr txBox="1"/>
          <p:nvPr/>
        </p:nvSpPr>
        <p:spPr>
          <a:xfrm>
            <a:off x="1381059" y="2554543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E146EB-FD27-F00C-ABF5-E2570661C60C}"/>
              </a:ext>
            </a:extLst>
          </p:cNvPr>
          <p:cNvSpPr txBox="1"/>
          <p:nvPr/>
        </p:nvSpPr>
        <p:spPr>
          <a:xfrm>
            <a:off x="2010839" y="3977208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395C03-05AB-ACD7-35B9-BF7A0C47C147}"/>
              </a:ext>
            </a:extLst>
          </p:cNvPr>
          <p:cNvSpPr txBox="1"/>
          <p:nvPr/>
        </p:nvSpPr>
        <p:spPr>
          <a:xfrm>
            <a:off x="1354755" y="4595484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88269-0C6D-643D-A120-10E11B974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6" y="1999910"/>
            <a:ext cx="3544634" cy="355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2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3B14987-8A87-C7C1-756C-B8A3B68695C9}"/>
              </a:ext>
            </a:extLst>
          </p:cNvPr>
          <p:cNvCxnSpPr>
            <a:cxnSpLocks/>
          </p:cNvCxnSpPr>
          <p:nvPr/>
        </p:nvCxnSpPr>
        <p:spPr>
          <a:xfrm>
            <a:off x="10821580" y="457200"/>
            <a:ext cx="0" cy="5943600"/>
          </a:xfrm>
          <a:prstGeom prst="line">
            <a:avLst/>
          </a:prstGeom>
          <a:ln>
            <a:solidFill>
              <a:srgbClr val="C8C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">
            <a:extLst>
              <a:ext uri="{FF2B5EF4-FFF2-40B4-BE49-F238E27FC236}">
                <a16:creationId xmlns:a16="http://schemas.microsoft.com/office/drawing/2014/main" id="{3AE58B15-7EDA-B623-5D04-EB3CC98B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038" y="1571613"/>
            <a:ext cx="1203310" cy="554918"/>
          </a:xfrm>
        </p:spPr>
        <p:txBody>
          <a:bodyPr>
            <a:noAutofit/>
          </a:bodyPr>
          <a:lstStyle/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4340972-3729-5D38-9FC5-CDFF23AE3799}"/>
              </a:ext>
            </a:extLst>
          </p:cNvPr>
          <p:cNvSpPr/>
          <p:nvPr/>
        </p:nvSpPr>
        <p:spPr>
          <a:xfrm>
            <a:off x="5359362" y="1434383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D7E9B14-6902-D324-578E-F8176000C9E4}"/>
              </a:ext>
            </a:extLst>
          </p:cNvPr>
          <p:cNvSpPr/>
          <p:nvPr/>
        </p:nvSpPr>
        <p:spPr>
          <a:xfrm>
            <a:off x="5439061" y="2883358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CC7FE5C-945A-BC80-7B24-3A4D6314A22B}"/>
              </a:ext>
            </a:extLst>
          </p:cNvPr>
          <p:cNvSpPr/>
          <p:nvPr/>
        </p:nvSpPr>
        <p:spPr>
          <a:xfrm>
            <a:off x="5484531" y="4551329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0E99EEEE-1CB5-9FD8-A437-4FB7F046D4EA}"/>
              </a:ext>
            </a:extLst>
          </p:cNvPr>
          <p:cNvSpPr txBox="1">
            <a:spLocks/>
          </p:cNvSpPr>
          <p:nvPr/>
        </p:nvSpPr>
        <p:spPr>
          <a:xfrm>
            <a:off x="9140901" y="3104793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D475E5E8-F0AB-0B11-9A0B-D8B18CF5242E}"/>
              </a:ext>
            </a:extLst>
          </p:cNvPr>
          <p:cNvSpPr txBox="1">
            <a:spLocks/>
          </p:cNvSpPr>
          <p:nvPr/>
        </p:nvSpPr>
        <p:spPr>
          <a:xfrm>
            <a:off x="9094490" y="4812250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8257779-6A22-4394-7371-14993FDD3A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09" y="4807303"/>
            <a:ext cx="789960" cy="7092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039C105-57D6-6F73-1347-265AF6A0BF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1302143"/>
            <a:ext cx="1123578" cy="98366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76C6C6F-A36C-7738-A9F6-8A6F4328AA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2916920"/>
            <a:ext cx="1008210" cy="10082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AA9E7F-62C3-181C-57AC-EB21CDDA00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373" y="2451328"/>
            <a:ext cx="3535460" cy="235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4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4FCC59D-C15F-F6E7-7576-97A6CF6265E5}"/>
              </a:ext>
            </a:extLst>
          </p:cNvPr>
          <p:cNvGrpSpPr/>
          <p:nvPr/>
        </p:nvGrpSpPr>
        <p:grpSpPr>
          <a:xfrm>
            <a:off x="5465081" y="1757727"/>
            <a:ext cx="4837853" cy="1094740"/>
            <a:chOff x="7188" y="2854"/>
            <a:chExt cx="5714" cy="129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D5926AD-8037-2386-27C2-EDBFE707020E}"/>
                </a:ext>
              </a:extLst>
            </p:cNvPr>
            <p:cNvSpPr txBox="1"/>
            <p:nvPr/>
          </p:nvSpPr>
          <p:spPr>
            <a:xfrm>
              <a:off x="7188" y="2854"/>
              <a:ext cx="2903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4A61838-FAF4-A7B6-FDCD-6E4855215D7D}"/>
                </a:ext>
              </a:extLst>
            </p:cNvPr>
            <p:cNvSpPr txBox="1"/>
            <p:nvPr/>
          </p:nvSpPr>
          <p:spPr>
            <a:xfrm>
              <a:off x="7200" y="3320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D8C4B7-9D03-C340-765C-22C947C42C11}"/>
              </a:ext>
            </a:extLst>
          </p:cNvPr>
          <p:cNvGrpSpPr/>
          <p:nvPr/>
        </p:nvGrpSpPr>
        <p:grpSpPr>
          <a:xfrm>
            <a:off x="5694912" y="3321366"/>
            <a:ext cx="4840393" cy="1095586"/>
            <a:chOff x="7847" y="4406"/>
            <a:chExt cx="5717" cy="129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B7F98B7-A706-CEC7-D82C-8C15049147EE}"/>
                </a:ext>
              </a:extLst>
            </p:cNvPr>
            <p:cNvSpPr txBox="1"/>
            <p:nvPr/>
          </p:nvSpPr>
          <p:spPr>
            <a:xfrm>
              <a:off x="7847" y="4406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37A6D3B-4999-48FF-BD41-0323073608EC}"/>
                </a:ext>
              </a:extLst>
            </p:cNvPr>
            <p:cNvSpPr txBox="1"/>
            <p:nvPr/>
          </p:nvSpPr>
          <p:spPr>
            <a:xfrm>
              <a:off x="7862" y="4873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B61FF8-3B64-F4CD-AB6E-857F8436F8F4}"/>
              </a:ext>
            </a:extLst>
          </p:cNvPr>
          <p:cNvGrpSpPr/>
          <p:nvPr/>
        </p:nvGrpSpPr>
        <p:grpSpPr>
          <a:xfrm>
            <a:off x="5190727" y="4744219"/>
            <a:ext cx="4837853" cy="1109133"/>
            <a:chOff x="7188" y="5944"/>
            <a:chExt cx="5714" cy="131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353E4FC-6428-136A-7535-B8C5EC39DCD5}"/>
                </a:ext>
              </a:extLst>
            </p:cNvPr>
            <p:cNvSpPr txBox="1"/>
            <p:nvPr/>
          </p:nvSpPr>
          <p:spPr>
            <a:xfrm>
              <a:off x="7188" y="5944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F442989-FD2E-9986-03A1-C8EE320ECD5C}"/>
                </a:ext>
              </a:extLst>
            </p:cNvPr>
            <p:cNvSpPr txBox="1"/>
            <p:nvPr/>
          </p:nvSpPr>
          <p:spPr>
            <a:xfrm>
              <a:off x="7200" y="6427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63194739-4A3E-8E82-5C07-B6DF4FAF1CA6}"/>
              </a:ext>
            </a:extLst>
          </p:cNvPr>
          <p:cNvSpPr/>
          <p:nvPr/>
        </p:nvSpPr>
        <p:spPr>
          <a:xfrm>
            <a:off x="1360432" y="1766042"/>
            <a:ext cx="3957866" cy="3960393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9050">
            <a:solidFill>
              <a:schemeClr val="bg1"/>
            </a:solidFill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1219170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1D349E1-24AF-B5F4-E027-662CB1549E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83" y="3448248"/>
            <a:ext cx="697230" cy="6934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DBC2E0A-FDA0-CB19-9765-92B9DEC08D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48" y="1803447"/>
            <a:ext cx="1187383" cy="118738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EFC39A-B8D2-494A-F4BE-74AB858F9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94" y="4663833"/>
            <a:ext cx="1113554" cy="11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汇报：</a:t>
            </a:r>
            <a:r>
              <a:rPr lang="en-US" altLang="zh-CN" sz="16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804453" y="2432389"/>
            <a:ext cx="6885355" cy="1342957"/>
            <a:chOff x="2804453" y="2432389"/>
            <a:chExt cx="6885355" cy="1342957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感谢您的欣赏</a:t>
              </a: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804453" y="2449783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atin typeface="+mn-lt"/>
                  <a:ea typeface="+mn-ea"/>
                  <a:cs typeface="+mn-ea"/>
                  <a:sym typeface="+mn-lt"/>
                </a:rPr>
                <a:t>感谢您的欣赏</a:t>
              </a: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2283129" y="1317767"/>
            <a:ext cx="38735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36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UMMER</a:t>
            </a:r>
            <a:endParaRPr lang="zh-CN" altLang="en-US" sz="40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3212122" y="1649103"/>
            <a:ext cx="1568095" cy="50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FB5E61"/>
                </a:solidFill>
                <a:latin typeface="+mn-lt"/>
                <a:ea typeface="+mn-ea"/>
                <a:cs typeface="+mn-ea"/>
                <a:sym typeface="+mn-lt"/>
              </a:rPr>
              <a:t>COOL</a:t>
            </a:r>
            <a:endParaRPr lang="zh-CN" altLang="en-US" sz="1100" dirty="0">
              <a:solidFill>
                <a:srgbClr val="FB5E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324" y="1197938"/>
            <a:ext cx="1002995" cy="89195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1084" y="3879978"/>
            <a:ext cx="698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Summer came quietly like </a:t>
            </a:r>
            <a:r>
              <a:rPr lang="en-US" altLang="zh-CN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thisWhether</a:t>
            </a: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 I want to bask or not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20XX.06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9983565" y="2925102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9" grpId="0"/>
      <p:bldP spid="32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01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43495F08-146A-B983-D69A-B52CF6FAEC59}"/>
              </a:ext>
            </a:extLst>
          </p:cNvPr>
          <p:cNvGrpSpPr/>
          <p:nvPr/>
        </p:nvGrpSpPr>
        <p:grpSpPr>
          <a:xfrm>
            <a:off x="790788" y="1854200"/>
            <a:ext cx="10626881" cy="3897104"/>
            <a:chOff x="790788" y="1854200"/>
            <a:chExt cx="10626881" cy="389710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F29CD20-F544-3E79-B681-82086890DAD9}"/>
                </a:ext>
              </a:extLst>
            </p:cNvPr>
            <p:cNvGrpSpPr/>
            <p:nvPr/>
          </p:nvGrpSpPr>
          <p:grpSpPr>
            <a:xfrm>
              <a:off x="790788" y="4137660"/>
              <a:ext cx="2274993" cy="1455419"/>
              <a:chOff x="1223" y="2348"/>
              <a:chExt cx="2687" cy="1719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97D0C7A-995E-C818-069E-BD42035B3E62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33B0020-84B1-2857-038C-038BF94ED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66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0601A2F-4160-CA04-F6A8-60DAF0E3F9C0}"/>
                </a:ext>
              </a:extLst>
            </p:cNvPr>
            <p:cNvGrpSpPr/>
            <p:nvPr/>
          </p:nvGrpSpPr>
          <p:grpSpPr>
            <a:xfrm>
              <a:off x="3533141" y="3348568"/>
              <a:ext cx="2274993" cy="1403774"/>
              <a:chOff x="1222" y="2348"/>
              <a:chExt cx="2687" cy="165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56A5397-F01B-E893-1B31-2C2E752C5D56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4A2BB5C-A56E-42C8-1D21-CE43234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805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F87287A-752F-0BEC-6179-0FE3AFF3F72C}"/>
                </a:ext>
              </a:extLst>
            </p:cNvPr>
            <p:cNvGrpSpPr/>
            <p:nvPr/>
          </p:nvGrpSpPr>
          <p:grpSpPr>
            <a:xfrm>
              <a:off x="6476808" y="4348377"/>
              <a:ext cx="2274993" cy="1402927"/>
              <a:chOff x="1223" y="2348"/>
              <a:chExt cx="2687" cy="1657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CC34E24-AA47-9601-EA5A-629A4B31BD0A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74A203D-EF03-F05B-4A84-F480ACB2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04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14BE1E2-E07D-965A-87A3-8EC08D540F82}"/>
                </a:ext>
              </a:extLst>
            </p:cNvPr>
            <p:cNvGrpSpPr/>
            <p:nvPr/>
          </p:nvGrpSpPr>
          <p:grpSpPr>
            <a:xfrm>
              <a:off x="9142676" y="2939524"/>
              <a:ext cx="2274993" cy="1419860"/>
              <a:chOff x="1223" y="2348"/>
              <a:chExt cx="2687" cy="1677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0FF7722-B68D-D3D3-5A0D-FAD68413CF33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20DFD0-2544-98DB-A1E5-E2DC0595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24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7C25E3E8-06DD-A37A-949A-54CB938FAC75}"/>
                </a:ext>
              </a:extLst>
            </p:cNvPr>
            <p:cNvSpPr/>
            <p:nvPr/>
          </p:nvSpPr>
          <p:spPr>
            <a:xfrm>
              <a:off x="2006600" y="2400300"/>
              <a:ext cx="7823200" cy="1489184"/>
            </a:xfrm>
            <a:custGeom>
              <a:avLst/>
              <a:gdLst>
                <a:gd name="connsiteX0" fmla="*/ 0 w 7823200"/>
                <a:gd name="connsiteY0" fmla="*/ 965200 h 1489184"/>
                <a:gd name="connsiteX1" fmla="*/ 1485900 w 7823200"/>
                <a:gd name="connsiteY1" fmla="*/ 127000 h 1489184"/>
                <a:gd name="connsiteX2" fmla="*/ 3060700 w 7823200"/>
                <a:gd name="connsiteY2" fmla="*/ 406400 h 1489184"/>
                <a:gd name="connsiteX3" fmla="*/ 4876800 w 7823200"/>
                <a:gd name="connsiteY3" fmla="*/ 1358900 h 1489184"/>
                <a:gd name="connsiteX4" fmla="*/ 5842000 w 7823200"/>
                <a:gd name="connsiteY4" fmla="*/ 1333500 h 1489184"/>
                <a:gd name="connsiteX5" fmla="*/ 7823200 w 7823200"/>
                <a:gd name="connsiteY5" fmla="*/ 0 h 14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200" h="1489184">
                  <a:moveTo>
                    <a:pt x="0" y="965200"/>
                  </a:moveTo>
                  <a:cubicBezTo>
                    <a:pt x="487891" y="592666"/>
                    <a:pt x="975783" y="220133"/>
                    <a:pt x="1485900" y="127000"/>
                  </a:cubicBezTo>
                  <a:cubicBezTo>
                    <a:pt x="1996017" y="33867"/>
                    <a:pt x="2495550" y="201083"/>
                    <a:pt x="3060700" y="406400"/>
                  </a:cubicBezTo>
                  <a:cubicBezTo>
                    <a:pt x="3625850" y="611717"/>
                    <a:pt x="4413250" y="1204383"/>
                    <a:pt x="4876800" y="1358900"/>
                  </a:cubicBezTo>
                  <a:cubicBezTo>
                    <a:pt x="5340350" y="1513417"/>
                    <a:pt x="5350933" y="1559983"/>
                    <a:pt x="5842000" y="1333500"/>
                  </a:cubicBezTo>
                  <a:cubicBezTo>
                    <a:pt x="6333067" y="1107017"/>
                    <a:pt x="7078133" y="553508"/>
                    <a:pt x="78232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6B9913DA-11E5-CA64-7B01-469760FD72C3}"/>
                </a:ext>
              </a:extLst>
            </p:cNvPr>
            <p:cNvSpPr/>
            <p:nvPr/>
          </p:nvSpPr>
          <p:spPr>
            <a:xfrm>
              <a:off x="2095500" y="2311400"/>
              <a:ext cx="7594600" cy="1600916"/>
            </a:xfrm>
            <a:custGeom>
              <a:avLst/>
              <a:gdLst>
                <a:gd name="connsiteX0" fmla="*/ 0 w 7594600"/>
                <a:gd name="connsiteY0" fmla="*/ 1143000 h 1600916"/>
                <a:gd name="connsiteX1" fmla="*/ 1511300 w 7594600"/>
                <a:gd name="connsiteY1" fmla="*/ 203200 h 1600916"/>
                <a:gd name="connsiteX2" fmla="*/ 3276600 w 7594600"/>
                <a:gd name="connsiteY2" fmla="*/ 774700 h 1600916"/>
                <a:gd name="connsiteX3" fmla="*/ 5016500 w 7594600"/>
                <a:gd name="connsiteY3" fmla="*/ 1600200 h 1600916"/>
                <a:gd name="connsiteX4" fmla="*/ 6540500 w 7594600"/>
                <a:gd name="connsiteY4" fmla="*/ 901700 h 1600916"/>
                <a:gd name="connsiteX5" fmla="*/ 7594600 w 7594600"/>
                <a:gd name="connsiteY5" fmla="*/ 0 h 160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600" h="1600916">
                  <a:moveTo>
                    <a:pt x="0" y="1143000"/>
                  </a:moveTo>
                  <a:cubicBezTo>
                    <a:pt x="482600" y="703791"/>
                    <a:pt x="965200" y="264583"/>
                    <a:pt x="1511300" y="203200"/>
                  </a:cubicBezTo>
                  <a:cubicBezTo>
                    <a:pt x="2057400" y="141817"/>
                    <a:pt x="2692400" y="541867"/>
                    <a:pt x="3276600" y="774700"/>
                  </a:cubicBezTo>
                  <a:cubicBezTo>
                    <a:pt x="3860800" y="1007533"/>
                    <a:pt x="4472517" y="1579033"/>
                    <a:pt x="5016500" y="1600200"/>
                  </a:cubicBezTo>
                  <a:cubicBezTo>
                    <a:pt x="5560483" y="1621367"/>
                    <a:pt x="6110817" y="1168400"/>
                    <a:pt x="6540500" y="901700"/>
                  </a:cubicBezTo>
                  <a:cubicBezTo>
                    <a:pt x="6970183" y="635000"/>
                    <a:pt x="7282391" y="317500"/>
                    <a:pt x="75946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F6D9087-ED5C-64FB-1DAC-C049A13FD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190" y="2456967"/>
              <a:ext cx="789960" cy="70922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C677907-120E-042A-FA3D-5483D089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9345" y="3230551"/>
              <a:ext cx="1289392" cy="112883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A9FC667-AB37-832B-01E9-DC4994A85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991" y="2797210"/>
              <a:ext cx="1187383" cy="11873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E80C940-63EE-0BC0-7F88-2DE9A8201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5702" y="1854200"/>
              <a:ext cx="1183045" cy="1103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99A6633E-9ACF-3943-F8F4-94BCD38C5811}"/>
              </a:ext>
            </a:extLst>
          </p:cNvPr>
          <p:cNvGrpSpPr/>
          <p:nvPr/>
        </p:nvGrpSpPr>
        <p:grpSpPr>
          <a:xfrm>
            <a:off x="5025270" y="1827711"/>
            <a:ext cx="5672060" cy="3948970"/>
            <a:chOff x="5025270" y="1827711"/>
            <a:chExt cx="5672060" cy="394897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6231289-65AB-0777-1AF6-2162929425A0}"/>
                </a:ext>
              </a:extLst>
            </p:cNvPr>
            <p:cNvSpPr txBox="1"/>
            <p:nvPr/>
          </p:nvSpPr>
          <p:spPr>
            <a:xfrm>
              <a:off x="5054600" y="1827711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5800120-1D84-C275-5BB4-37BECF889D40}"/>
                </a:ext>
              </a:extLst>
            </p:cNvPr>
            <p:cNvSpPr txBox="1"/>
            <p:nvPr/>
          </p:nvSpPr>
          <p:spPr>
            <a:xfrm>
              <a:off x="5054600" y="2885857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17F80F-AEE6-8A3A-E8D1-29F9C58ABD58}"/>
                </a:ext>
              </a:extLst>
            </p:cNvPr>
            <p:cNvSpPr txBox="1"/>
            <p:nvPr/>
          </p:nvSpPr>
          <p:spPr>
            <a:xfrm>
              <a:off x="5054600" y="3956703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20EDEB8-A35C-F837-D69B-ED278B3CE2E2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2576843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420F435-D1C2-B717-889F-66D31CB544C6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3634989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68141FD-BCA6-775F-021D-F4F1A01C7CE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4705835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62559ED-C9A2-F131-48BD-D2F73F4EC88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5776681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B79471E-3938-6CCF-2ADB-96D41E132C92}"/>
                </a:ext>
              </a:extLst>
            </p:cNvPr>
            <p:cNvSpPr txBox="1"/>
            <p:nvPr/>
          </p:nvSpPr>
          <p:spPr>
            <a:xfrm>
              <a:off x="5054600" y="5027549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D2122EB-595D-1136-5439-527883D77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1" y="1404535"/>
            <a:ext cx="4283378" cy="44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BF04C7E-702D-E056-8D35-D7ABC5FC89B5}"/>
              </a:ext>
            </a:extLst>
          </p:cNvPr>
          <p:cNvSpPr txBox="1"/>
          <p:nvPr/>
        </p:nvSpPr>
        <p:spPr>
          <a:xfrm>
            <a:off x="1039739" y="657018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FB4A418F-F751-7152-46F0-7B3CE6C498D6}"/>
              </a:ext>
            </a:extLst>
          </p:cNvPr>
          <p:cNvGrpSpPr/>
          <p:nvPr/>
        </p:nvGrpSpPr>
        <p:grpSpPr>
          <a:xfrm>
            <a:off x="630254" y="2135099"/>
            <a:ext cx="4648829" cy="3413029"/>
            <a:chOff x="630254" y="2135099"/>
            <a:chExt cx="4648829" cy="3413029"/>
          </a:xfrm>
        </p:grpSpPr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390A096C-5CB8-135C-A535-3C806230A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1538" y="4657478"/>
              <a:ext cx="1330596" cy="0"/>
            </a:xfrm>
            <a:prstGeom prst="line">
              <a:avLst/>
            </a:prstGeom>
            <a:solidFill>
              <a:schemeClr val="accent6"/>
            </a:solidFill>
            <a:ln w="6350">
              <a:solidFill>
                <a:srgbClr val="FFFFFF"/>
              </a:solidFill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B97A282C-A1B8-828D-E158-2E208878A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71186" y="2785004"/>
              <a:ext cx="1307897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84D5B2B0-DA3A-CD9A-6DB3-BCF432EE8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7641" y="4627969"/>
              <a:ext cx="1022082" cy="0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FB5D676-28B7-2F7F-872C-5CED428C96B4}"/>
                </a:ext>
              </a:extLst>
            </p:cNvPr>
            <p:cNvSpPr txBox="1"/>
            <p:nvPr/>
          </p:nvSpPr>
          <p:spPr>
            <a:xfrm>
              <a:off x="1475915" y="2135099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D8DA7EF-C476-45B4-A5FC-A86A8DE82BBA}"/>
                </a:ext>
              </a:extLst>
            </p:cNvPr>
            <p:cNvSpPr txBox="1"/>
            <p:nvPr/>
          </p:nvSpPr>
          <p:spPr>
            <a:xfrm>
              <a:off x="1295401" y="2518089"/>
              <a:ext cx="2483052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BA58B7F-75E5-A7F1-A9AD-CABDC1119016}"/>
                </a:ext>
              </a:extLst>
            </p:cNvPr>
            <p:cNvSpPr txBox="1"/>
            <p:nvPr/>
          </p:nvSpPr>
          <p:spPr>
            <a:xfrm>
              <a:off x="810768" y="414819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E0FC9E3-78AD-E8C1-7E92-28BBF7D3B2AA}"/>
                </a:ext>
              </a:extLst>
            </p:cNvPr>
            <p:cNvSpPr txBox="1"/>
            <p:nvPr/>
          </p:nvSpPr>
          <p:spPr>
            <a:xfrm>
              <a:off x="630254" y="4531183"/>
              <a:ext cx="2483052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48C01E-50F8-00D2-373F-93D820857D80}"/>
              </a:ext>
            </a:extLst>
          </p:cNvPr>
          <p:cNvGrpSpPr/>
          <p:nvPr/>
        </p:nvGrpSpPr>
        <p:grpSpPr>
          <a:xfrm>
            <a:off x="7061252" y="2013644"/>
            <a:ext cx="3978358" cy="3586964"/>
            <a:chOff x="7061252" y="2013644"/>
            <a:chExt cx="3978358" cy="3586964"/>
          </a:xfrm>
        </p:grpSpPr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F8BB679C-E045-A92A-E0C8-223F78779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1252" y="2636786"/>
              <a:ext cx="1353646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F89CA277-0B8B-BBF5-382C-E737CE6FE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0238" y="4721532"/>
              <a:ext cx="1075672" cy="12423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7E8252A-1D48-D26B-1CCF-2780848B4BFA}"/>
                </a:ext>
              </a:extLst>
            </p:cNvPr>
            <p:cNvSpPr txBox="1"/>
            <p:nvPr/>
          </p:nvSpPr>
          <p:spPr>
            <a:xfrm>
              <a:off x="8643330" y="201364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207D4E8-70AD-0B3E-E767-6026AF664E5B}"/>
                </a:ext>
              </a:extLst>
            </p:cNvPr>
            <p:cNvSpPr txBox="1"/>
            <p:nvPr/>
          </p:nvSpPr>
          <p:spPr>
            <a:xfrm>
              <a:off x="8643330" y="239663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3E66AF2-E697-6AB5-72EC-FD0E54039AAB}"/>
                </a:ext>
              </a:extLst>
            </p:cNvPr>
            <p:cNvSpPr txBox="1"/>
            <p:nvPr/>
          </p:nvSpPr>
          <p:spPr>
            <a:xfrm>
              <a:off x="8414898" y="420067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EF45FAD-DA60-A6C2-988B-C5272D7D8268}"/>
                </a:ext>
              </a:extLst>
            </p:cNvPr>
            <p:cNvSpPr txBox="1"/>
            <p:nvPr/>
          </p:nvSpPr>
          <p:spPr>
            <a:xfrm>
              <a:off x="8414898" y="4583663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573228D-AB04-E090-47A2-7A9781855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561" y="1639480"/>
            <a:ext cx="3978358" cy="45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33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0B7F587F-36F5-3962-7B72-C1D518970849}"/>
              </a:ext>
            </a:extLst>
          </p:cNvPr>
          <p:cNvGrpSpPr/>
          <p:nvPr/>
        </p:nvGrpSpPr>
        <p:grpSpPr>
          <a:xfrm>
            <a:off x="1428750" y="2452818"/>
            <a:ext cx="4591050" cy="1138733"/>
            <a:chOff x="7523107" y="3331677"/>
            <a:chExt cx="4057577" cy="100640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A99DED5-8107-50BD-8D9D-2F562E0783A8}"/>
                </a:ext>
              </a:extLst>
            </p:cNvPr>
            <p:cNvSpPr/>
            <p:nvPr/>
          </p:nvSpPr>
          <p:spPr>
            <a:xfrm>
              <a:off x="7523108" y="3331677"/>
              <a:ext cx="2241974" cy="4400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9B64A53-788C-9F09-C670-6C2D99DDA4EB}"/>
                </a:ext>
              </a:extLst>
            </p:cNvPr>
            <p:cNvSpPr txBox="1"/>
            <p:nvPr/>
          </p:nvSpPr>
          <p:spPr>
            <a:xfrm>
              <a:off x="7523107" y="3718917"/>
              <a:ext cx="4057577" cy="619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DE54832-0E1A-BAAC-7B22-1DAFA85CBA62}"/>
              </a:ext>
            </a:extLst>
          </p:cNvPr>
          <p:cNvGrpSpPr/>
          <p:nvPr/>
        </p:nvGrpSpPr>
        <p:grpSpPr>
          <a:xfrm>
            <a:off x="1513744" y="4514574"/>
            <a:ext cx="2009144" cy="1148537"/>
            <a:chOff x="4557967" y="2267553"/>
            <a:chExt cx="2286529" cy="114853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7C6B2FA-9568-F983-C211-569DED42113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4AA6248-09C4-AD9E-356E-B3974194A06F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5476280-88DC-F77F-DD8B-926CD3E055B6}"/>
              </a:ext>
            </a:extLst>
          </p:cNvPr>
          <p:cNvGrpSpPr/>
          <p:nvPr/>
        </p:nvGrpSpPr>
        <p:grpSpPr>
          <a:xfrm>
            <a:off x="3862423" y="4527274"/>
            <a:ext cx="2009144" cy="1148537"/>
            <a:chOff x="4557967" y="2267553"/>
            <a:chExt cx="2286529" cy="114853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F08CCF3-4E67-FE3E-CDF2-03889B7CF0A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A0B58C4-54EC-3B3B-34EB-2745C0F426ED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C15D8F6-EED7-487C-D147-1813B2566A51}"/>
              </a:ext>
            </a:extLst>
          </p:cNvPr>
          <p:cNvGrpSpPr/>
          <p:nvPr/>
        </p:nvGrpSpPr>
        <p:grpSpPr>
          <a:xfrm>
            <a:off x="6296827" y="4517749"/>
            <a:ext cx="2009144" cy="1148537"/>
            <a:chOff x="4557967" y="2267553"/>
            <a:chExt cx="2286529" cy="114853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1FC00F5-A3EF-A3B4-4EEE-ABEFFD16E46B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FBC0F18-075F-70AF-0DDA-9446FE679A93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96CA0F1-2437-973C-6C30-6495C02BF666}"/>
              </a:ext>
            </a:extLst>
          </p:cNvPr>
          <p:cNvGrpSpPr/>
          <p:nvPr/>
        </p:nvGrpSpPr>
        <p:grpSpPr>
          <a:xfrm>
            <a:off x="8702656" y="4530449"/>
            <a:ext cx="2009144" cy="1148537"/>
            <a:chOff x="4557967" y="2267553"/>
            <a:chExt cx="2286529" cy="114853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E7524D2-C5C8-3EDB-3270-D745B4802AF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C3E938A-8843-8B1C-5343-971666982FC6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E5C33A45-8A74-DF8A-EF6A-8DD18454C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80" y="4211704"/>
            <a:ext cx="351158" cy="34923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A7BB39B-3791-E45E-E223-BD61AA9B49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04" y="4211704"/>
            <a:ext cx="351158" cy="34923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014B5D-CA15-D19B-F7FF-BB3AA7FB73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12" y="4211704"/>
            <a:ext cx="351158" cy="349239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AE7F443-8C37-56E2-A1A1-D3B61712A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36" y="4211704"/>
            <a:ext cx="351158" cy="349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7D64CC-26F4-4DF8-4A13-14A51BCB9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583" y="1544058"/>
            <a:ext cx="3520694" cy="235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íṩ1íďe">
            <a:extLst>
              <a:ext uri="{FF2B5EF4-FFF2-40B4-BE49-F238E27FC236}">
                <a16:creationId xmlns:a16="http://schemas.microsoft.com/office/drawing/2014/main" id="{58A1686F-47A6-FF79-4AEA-1717947E0E27}"/>
              </a:ext>
            </a:extLst>
          </p:cNvPr>
          <p:cNvSpPr/>
          <p:nvPr/>
        </p:nvSpPr>
        <p:spPr bwMode="auto">
          <a:xfrm>
            <a:off x="1428750" y="3895542"/>
            <a:ext cx="9550400" cy="76200"/>
          </a:xfrm>
          <a:prstGeom prst="rect">
            <a:avLst/>
          </a:prstGeom>
          <a:gradFill>
            <a:gsLst>
              <a:gs pos="4000">
                <a:srgbClr val="356B1F"/>
              </a:gs>
              <a:gs pos="100000">
                <a:srgbClr val="BEDB2C"/>
              </a:gs>
            </a:gsLst>
            <a:lin ang="0" scaled="0"/>
          </a:gradFill>
          <a:ln>
            <a:noFill/>
          </a:ln>
        </p:spPr>
        <p:txBody>
          <a:bodyPr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8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02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65533509-66B8-E835-E5B5-31AAA1CDF2DC}"/>
              </a:ext>
            </a:extLst>
          </p:cNvPr>
          <p:cNvGrpSpPr/>
          <p:nvPr/>
        </p:nvGrpSpPr>
        <p:grpSpPr>
          <a:xfrm>
            <a:off x="1108456" y="1907152"/>
            <a:ext cx="4238244" cy="3971693"/>
            <a:chOff x="1108456" y="1907152"/>
            <a:chExt cx="4238244" cy="3971693"/>
          </a:xfrm>
        </p:grpSpPr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BA55044E-DD68-5BDC-544F-B1861C686B27}"/>
                </a:ext>
              </a:extLst>
            </p:cNvPr>
            <p:cNvSpPr/>
            <p:nvPr/>
          </p:nvSpPr>
          <p:spPr>
            <a:xfrm rot="12694988">
              <a:off x="1486987" y="2167207"/>
              <a:ext cx="3737988" cy="3711638"/>
            </a:xfrm>
            <a:prstGeom prst="blockArc">
              <a:avLst>
                <a:gd name="adj1" fmla="val 15928889"/>
                <a:gd name="adj2" fmla="val 20821653"/>
                <a:gd name="adj3" fmla="val 2756"/>
              </a:avLst>
            </a:prstGeom>
            <a:solidFill>
              <a:srgbClr val="356B1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5F87985-C0C2-C51E-A4BC-F18EEF21E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4737" y="2726517"/>
              <a:ext cx="2384040" cy="2384038"/>
            </a:xfrm>
            <a:custGeom>
              <a:avLst/>
              <a:gdLst>
                <a:gd name="connsiteX0" fmla="*/ 2054646 w 4109292"/>
                <a:gd name="connsiteY0" fmla="*/ 0 h 4109292"/>
                <a:gd name="connsiteX1" fmla="*/ 4109292 w 4109292"/>
                <a:gd name="connsiteY1" fmla="*/ 2054646 h 4109292"/>
                <a:gd name="connsiteX2" fmla="*/ 2054646 w 4109292"/>
                <a:gd name="connsiteY2" fmla="*/ 4109292 h 4109292"/>
                <a:gd name="connsiteX3" fmla="*/ 0 w 4109292"/>
                <a:gd name="connsiteY3" fmla="*/ 2054646 h 4109292"/>
                <a:gd name="connsiteX4" fmla="*/ 2054646 w 4109292"/>
                <a:gd name="connsiteY4" fmla="*/ 0 h 410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9292" h="4109292">
                  <a:moveTo>
                    <a:pt x="2054646" y="0"/>
                  </a:moveTo>
                  <a:cubicBezTo>
                    <a:pt x="3189396" y="0"/>
                    <a:pt x="4109292" y="919896"/>
                    <a:pt x="4109292" y="2054646"/>
                  </a:cubicBezTo>
                  <a:cubicBezTo>
                    <a:pt x="4109292" y="3189396"/>
                    <a:pt x="3189396" y="4109292"/>
                    <a:pt x="2054646" y="4109292"/>
                  </a:cubicBezTo>
                  <a:cubicBezTo>
                    <a:pt x="919896" y="4109292"/>
                    <a:pt x="0" y="3189396"/>
                    <a:pt x="0" y="2054646"/>
                  </a:cubicBezTo>
                  <a:cubicBezTo>
                    <a:pt x="0" y="919896"/>
                    <a:pt x="919896" y="0"/>
                    <a:pt x="2054646" y="0"/>
                  </a:cubicBezTo>
                  <a:close/>
                </a:path>
              </a:pathLst>
            </a:custGeom>
          </p:spPr>
        </p:pic>
        <p:sp>
          <p:nvSpPr>
            <p:cNvPr id="11" name="空心弧 10">
              <a:extLst>
                <a:ext uri="{FF2B5EF4-FFF2-40B4-BE49-F238E27FC236}">
                  <a16:creationId xmlns:a16="http://schemas.microsoft.com/office/drawing/2014/main" id="{6F3802F4-5BC7-554D-E2FF-757F640D6165}"/>
                </a:ext>
              </a:extLst>
            </p:cNvPr>
            <p:cNvSpPr/>
            <p:nvPr/>
          </p:nvSpPr>
          <p:spPr>
            <a:xfrm>
              <a:off x="1625114" y="1907152"/>
              <a:ext cx="3721586" cy="3421349"/>
            </a:xfrm>
            <a:prstGeom prst="blockArc">
              <a:avLst>
                <a:gd name="adj1" fmla="val 12738796"/>
                <a:gd name="adj2" fmla="val 19211678"/>
                <a:gd name="adj3" fmla="val 3042"/>
              </a:avLst>
            </a:prstGeom>
            <a:solidFill>
              <a:srgbClr val="BEDB2C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空心弧 11">
              <a:extLst>
                <a:ext uri="{FF2B5EF4-FFF2-40B4-BE49-F238E27FC236}">
                  <a16:creationId xmlns:a16="http://schemas.microsoft.com/office/drawing/2014/main" id="{82726F52-A6DB-8644-F459-A6DC5C439A5F}"/>
                </a:ext>
              </a:extLst>
            </p:cNvPr>
            <p:cNvSpPr/>
            <p:nvPr/>
          </p:nvSpPr>
          <p:spPr>
            <a:xfrm rot="4913473">
              <a:off x="1955723" y="2495626"/>
              <a:ext cx="3109826" cy="3054801"/>
            </a:xfrm>
            <a:prstGeom prst="blockArc">
              <a:avLst>
                <a:gd name="adj1" fmla="val 11936732"/>
                <a:gd name="adj2" fmla="val 17503451"/>
                <a:gd name="adj3" fmla="val 2798"/>
              </a:avLst>
            </a:prstGeom>
            <a:solidFill>
              <a:srgbClr val="BED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2">
              <a:extLst>
                <a:ext uri="{FF2B5EF4-FFF2-40B4-BE49-F238E27FC236}">
                  <a16:creationId xmlns:a16="http://schemas.microsoft.com/office/drawing/2014/main" id="{EEE3B9B5-1F5C-F0D7-3A08-85F9B0F7BA97}"/>
                </a:ext>
              </a:extLst>
            </p:cNvPr>
            <p:cNvSpPr/>
            <p:nvPr/>
          </p:nvSpPr>
          <p:spPr>
            <a:xfrm rot="13587871">
              <a:off x="2238215" y="2738990"/>
              <a:ext cx="2544842" cy="2783851"/>
            </a:xfrm>
            <a:prstGeom prst="blockArc">
              <a:avLst>
                <a:gd name="adj1" fmla="val 10800000"/>
                <a:gd name="adj2" fmla="val 16502739"/>
                <a:gd name="adj3" fmla="val 1777"/>
              </a:avLst>
            </a:prstGeom>
            <a:solidFill>
              <a:srgbClr val="356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62BAC02-C6E3-B359-6F38-F6227826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501" y="4438475"/>
              <a:ext cx="789960" cy="70922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781E3B7-06B5-22EC-619C-2D326688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456" y="2544495"/>
              <a:ext cx="1187383" cy="118738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5552FB4-7945-8AFA-13A9-44624EAFB055}"/>
              </a:ext>
            </a:extLst>
          </p:cNvPr>
          <p:cNvSpPr txBox="1"/>
          <p:nvPr/>
        </p:nvSpPr>
        <p:spPr>
          <a:xfrm>
            <a:off x="5699205" y="1907152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537161D-7A78-AC47-D8E7-B74AB991BAA0}"/>
              </a:ext>
            </a:extLst>
          </p:cNvPr>
          <p:cNvSpPr txBox="1"/>
          <p:nvPr/>
        </p:nvSpPr>
        <p:spPr>
          <a:xfrm>
            <a:off x="5699205" y="2290142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F5290A9-5FBA-7E9F-E93C-F846331F4F3D}"/>
              </a:ext>
            </a:extLst>
          </p:cNvPr>
          <p:cNvSpPr txBox="1"/>
          <p:nvPr/>
        </p:nvSpPr>
        <p:spPr>
          <a:xfrm>
            <a:off x="5711550" y="3226975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99FDEC-ADA7-5945-BDC6-99FB9687BBA5}"/>
              </a:ext>
            </a:extLst>
          </p:cNvPr>
          <p:cNvSpPr txBox="1"/>
          <p:nvPr/>
        </p:nvSpPr>
        <p:spPr>
          <a:xfrm>
            <a:off x="5711550" y="3609965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F7189DA-6587-CB28-1F39-82E92337ADA6}"/>
              </a:ext>
            </a:extLst>
          </p:cNvPr>
          <p:cNvSpPr txBox="1"/>
          <p:nvPr/>
        </p:nvSpPr>
        <p:spPr>
          <a:xfrm>
            <a:off x="5712761" y="4546798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474873-686E-E9BB-81A2-F7D6CF10305B}"/>
              </a:ext>
            </a:extLst>
          </p:cNvPr>
          <p:cNvSpPr txBox="1"/>
          <p:nvPr/>
        </p:nvSpPr>
        <p:spPr>
          <a:xfrm>
            <a:off x="5712761" y="4929788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3854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noytvq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1830</Words>
  <Application>Microsoft Office PowerPoint</Application>
  <PresentationFormat>宽屏</PresentationFormat>
  <Paragraphs>203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01%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31</cp:revision>
  <dcterms:created xsi:type="dcterms:W3CDTF">2022-06-15T21:55:00Z</dcterms:created>
  <dcterms:modified xsi:type="dcterms:W3CDTF">2023-04-17T03:48:04Z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78076AF16F1747B28D0809917A3B5B2B</vt:lpwstr>
  </property>
  <property fmtid="{D5CDD505-2E9C-101B-9397-08002B2CF9AE}" pid="3" name="KSOProductBuildVer">
    <vt:lpwstr>2052-11.1.0.11753</vt:lpwstr>
  </property>
</Properties>
</file>