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28"/>
  </p:notesMasterIdLst>
  <p:sldIdLst>
    <p:sldId id="259" r:id="rId3"/>
    <p:sldId id="257" r:id="rId4"/>
    <p:sldId id="258" r:id="rId5"/>
    <p:sldId id="262" r:id="rId6"/>
    <p:sldId id="263" r:id="rId7"/>
    <p:sldId id="281" r:id="rId8"/>
    <p:sldId id="261"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80" r:id="rId24"/>
    <p:sldId id="278" r:id="rId25"/>
    <p:sldId id="279" r:id="rId26"/>
    <p:sldId id="28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0FA"/>
    <a:srgbClr val="D9EFFA"/>
    <a:srgbClr val="5B9BD5"/>
    <a:srgbClr val="DDC6A7"/>
    <a:srgbClr val="C54724"/>
    <a:srgbClr val="752706"/>
    <a:srgbClr val="E06442"/>
    <a:srgbClr val="D8EEFB"/>
    <a:srgbClr val="E4F3F9"/>
    <a:srgbClr val="FB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F8CD2-6BF6-443D-96BF-A2A095C1A6C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68229-A1FB-4B54-BDC8-D5B8D53E8194}" type="slidenum">
              <a:rPr lang="zh-CN" altLang="en-US" smtClean="0"/>
              <a:t>‹#›</a:t>
            </a:fld>
            <a:endParaRPr lang="zh-CN" altLang="en-US"/>
          </a:p>
        </p:txBody>
      </p:sp>
    </p:spTree>
    <p:extLst>
      <p:ext uri="{BB962C8B-B14F-4D97-AF65-F5344CB8AC3E}">
        <p14:creationId xmlns:p14="http://schemas.microsoft.com/office/powerpoint/2010/main" val="15954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a:t>
            </a:fld>
            <a:endParaRPr lang="zh-CN" altLang="en-US"/>
          </a:p>
        </p:txBody>
      </p:sp>
    </p:spTree>
    <p:extLst>
      <p:ext uri="{BB962C8B-B14F-4D97-AF65-F5344CB8AC3E}">
        <p14:creationId xmlns:p14="http://schemas.microsoft.com/office/powerpoint/2010/main" val="209871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10</a:t>
            </a:fld>
            <a:endParaRPr lang="zh-CN" altLang="en-US"/>
          </a:p>
        </p:txBody>
      </p:sp>
    </p:spTree>
    <p:extLst>
      <p:ext uri="{BB962C8B-B14F-4D97-AF65-F5344CB8AC3E}">
        <p14:creationId xmlns:p14="http://schemas.microsoft.com/office/powerpoint/2010/main" val="69801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11</a:t>
            </a:fld>
            <a:endParaRPr lang="zh-CN" altLang="en-US"/>
          </a:p>
        </p:txBody>
      </p:sp>
    </p:spTree>
    <p:extLst>
      <p:ext uri="{BB962C8B-B14F-4D97-AF65-F5344CB8AC3E}">
        <p14:creationId xmlns:p14="http://schemas.microsoft.com/office/powerpoint/2010/main" val="146662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12</a:t>
            </a:fld>
            <a:endParaRPr lang="zh-CN" altLang="en-US"/>
          </a:p>
        </p:txBody>
      </p:sp>
    </p:spTree>
    <p:extLst>
      <p:ext uri="{BB962C8B-B14F-4D97-AF65-F5344CB8AC3E}">
        <p14:creationId xmlns:p14="http://schemas.microsoft.com/office/powerpoint/2010/main" val="166786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1968229-A1FB-4B54-BDC8-D5B8D53E8194}" type="slidenum">
              <a:rPr lang="zh-CN" altLang="en-US" smtClean="0"/>
              <a:t>13</a:t>
            </a:fld>
            <a:endParaRPr lang="zh-CN" altLang="en-US"/>
          </a:p>
        </p:txBody>
      </p:sp>
    </p:spTree>
    <p:extLst>
      <p:ext uri="{BB962C8B-B14F-4D97-AF65-F5344CB8AC3E}">
        <p14:creationId xmlns:p14="http://schemas.microsoft.com/office/powerpoint/2010/main" val="391517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14</a:t>
            </a:fld>
            <a:endParaRPr lang="zh-CN" altLang="en-US"/>
          </a:p>
        </p:txBody>
      </p:sp>
    </p:spTree>
    <p:extLst>
      <p:ext uri="{BB962C8B-B14F-4D97-AF65-F5344CB8AC3E}">
        <p14:creationId xmlns:p14="http://schemas.microsoft.com/office/powerpoint/2010/main" val="356323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15</a:t>
            </a:fld>
            <a:endParaRPr lang="zh-CN" altLang="en-US"/>
          </a:p>
        </p:txBody>
      </p:sp>
    </p:spTree>
    <p:extLst>
      <p:ext uri="{BB962C8B-B14F-4D97-AF65-F5344CB8AC3E}">
        <p14:creationId xmlns:p14="http://schemas.microsoft.com/office/powerpoint/2010/main" val="255289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16</a:t>
            </a:fld>
            <a:endParaRPr lang="zh-CN" altLang="en-US"/>
          </a:p>
        </p:txBody>
      </p:sp>
    </p:spTree>
    <p:extLst>
      <p:ext uri="{BB962C8B-B14F-4D97-AF65-F5344CB8AC3E}">
        <p14:creationId xmlns:p14="http://schemas.microsoft.com/office/powerpoint/2010/main" val="281602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17</a:t>
            </a:fld>
            <a:endParaRPr lang="zh-CN" altLang="en-US"/>
          </a:p>
        </p:txBody>
      </p:sp>
    </p:spTree>
    <p:extLst>
      <p:ext uri="{BB962C8B-B14F-4D97-AF65-F5344CB8AC3E}">
        <p14:creationId xmlns:p14="http://schemas.microsoft.com/office/powerpoint/2010/main" val="389230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18</a:t>
            </a:fld>
            <a:endParaRPr lang="zh-CN" altLang="en-US"/>
          </a:p>
        </p:txBody>
      </p:sp>
    </p:spTree>
    <p:extLst>
      <p:ext uri="{BB962C8B-B14F-4D97-AF65-F5344CB8AC3E}">
        <p14:creationId xmlns:p14="http://schemas.microsoft.com/office/powerpoint/2010/main" val="394218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19</a:t>
            </a:fld>
            <a:endParaRPr lang="zh-CN" altLang="en-US"/>
          </a:p>
        </p:txBody>
      </p:sp>
    </p:spTree>
    <p:extLst>
      <p:ext uri="{BB962C8B-B14F-4D97-AF65-F5344CB8AC3E}">
        <p14:creationId xmlns:p14="http://schemas.microsoft.com/office/powerpoint/2010/main" val="291032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a:t>
            </a:fld>
            <a:endParaRPr lang="zh-CN" altLang="en-US"/>
          </a:p>
        </p:txBody>
      </p:sp>
    </p:spTree>
    <p:extLst>
      <p:ext uri="{BB962C8B-B14F-4D97-AF65-F5344CB8AC3E}">
        <p14:creationId xmlns:p14="http://schemas.microsoft.com/office/powerpoint/2010/main" val="252866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20</a:t>
            </a:fld>
            <a:endParaRPr lang="zh-CN" altLang="en-US"/>
          </a:p>
        </p:txBody>
      </p:sp>
    </p:spTree>
    <p:extLst>
      <p:ext uri="{BB962C8B-B14F-4D97-AF65-F5344CB8AC3E}">
        <p14:creationId xmlns:p14="http://schemas.microsoft.com/office/powerpoint/2010/main" val="10389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21</a:t>
            </a:fld>
            <a:endParaRPr lang="zh-CN" altLang="en-US"/>
          </a:p>
        </p:txBody>
      </p:sp>
    </p:spTree>
    <p:extLst>
      <p:ext uri="{BB962C8B-B14F-4D97-AF65-F5344CB8AC3E}">
        <p14:creationId xmlns:p14="http://schemas.microsoft.com/office/powerpoint/2010/main" val="103714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22</a:t>
            </a:fld>
            <a:endParaRPr lang="zh-CN" altLang="en-US"/>
          </a:p>
        </p:txBody>
      </p:sp>
    </p:spTree>
    <p:extLst>
      <p:ext uri="{BB962C8B-B14F-4D97-AF65-F5344CB8AC3E}">
        <p14:creationId xmlns:p14="http://schemas.microsoft.com/office/powerpoint/2010/main" val="3282274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23</a:t>
            </a:fld>
            <a:endParaRPr lang="zh-CN" altLang="en-US"/>
          </a:p>
        </p:txBody>
      </p:sp>
    </p:spTree>
    <p:extLst>
      <p:ext uri="{BB962C8B-B14F-4D97-AF65-F5344CB8AC3E}">
        <p14:creationId xmlns:p14="http://schemas.microsoft.com/office/powerpoint/2010/main" val="2229186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24</a:t>
            </a:fld>
            <a:endParaRPr lang="zh-CN" altLang="en-US"/>
          </a:p>
        </p:txBody>
      </p:sp>
    </p:spTree>
    <p:extLst>
      <p:ext uri="{BB962C8B-B14F-4D97-AF65-F5344CB8AC3E}">
        <p14:creationId xmlns:p14="http://schemas.microsoft.com/office/powerpoint/2010/main" val="412361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25</a:t>
            </a:fld>
            <a:endParaRPr lang="zh-CN" altLang="en-US"/>
          </a:p>
        </p:txBody>
      </p:sp>
    </p:spTree>
    <p:extLst>
      <p:ext uri="{BB962C8B-B14F-4D97-AF65-F5344CB8AC3E}">
        <p14:creationId xmlns:p14="http://schemas.microsoft.com/office/powerpoint/2010/main" val="289174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3</a:t>
            </a:fld>
            <a:endParaRPr lang="zh-CN" altLang="en-US"/>
          </a:p>
        </p:txBody>
      </p:sp>
    </p:spTree>
    <p:extLst>
      <p:ext uri="{BB962C8B-B14F-4D97-AF65-F5344CB8AC3E}">
        <p14:creationId xmlns:p14="http://schemas.microsoft.com/office/powerpoint/2010/main" val="122114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4</a:t>
            </a:fld>
            <a:endParaRPr lang="zh-CN" altLang="en-US"/>
          </a:p>
        </p:txBody>
      </p:sp>
    </p:spTree>
    <p:extLst>
      <p:ext uri="{BB962C8B-B14F-4D97-AF65-F5344CB8AC3E}">
        <p14:creationId xmlns:p14="http://schemas.microsoft.com/office/powerpoint/2010/main" val="82438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5</a:t>
            </a:fld>
            <a:endParaRPr lang="zh-CN" altLang="en-US"/>
          </a:p>
        </p:txBody>
      </p:sp>
    </p:spTree>
    <p:extLst>
      <p:ext uri="{BB962C8B-B14F-4D97-AF65-F5344CB8AC3E}">
        <p14:creationId xmlns:p14="http://schemas.microsoft.com/office/powerpoint/2010/main" val="406568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6</a:t>
            </a:fld>
            <a:endParaRPr lang="zh-CN" altLang="en-US"/>
          </a:p>
        </p:txBody>
      </p:sp>
    </p:spTree>
    <p:extLst>
      <p:ext uri="{BB962C8B-B14F-4D97-AF65-F5344CB8AC3E}">
        <p14:creationId xmlns:p14="http://schemas.microsoft.com/office/powerpoint/2010/main" val="342815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7</a:t>
            </a:fld>
            <a:endParaRPr lang="zh-CN" altLang="en-US"/>
          </a:p>
        </p:txBody>
      </p:sp>
    </p:spTree>
    <p:extLst>
      <p:ext uri="{BB962C8B-B14F-4D97-AF65-F5344CB8AC3E}">
        <p14:creationId xmlns:p14="http://schemas.microsoft.com/office/powerpoint/2010/main" val="352532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8</a:t>
            </a:fld>
            <a:endParaRPr lang="zh-CN" altLang="en-US"/>
          </a:p>
        </p:txBody>
      </p:sp>
    </p:spTree>
    <p:extLst>
      <p:ext uri="{BB962C8B-B14F-4D97-AF65-F5344CB8AC3E}">
        <p14:creationId xmlns:p14="http://schemas.microsoft.com/office/powerpoint/2010/main" val="154281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968229-A1FB-4B54-BDC8-D5B8D53E8194}" type="slidenum">
              <a:rPr lang="zh-CN" altLang="en-US" smtClean="0"/>
              <a:t>9</a:t>
            </a:fld>
            <a:endParaRPr lang="zh-CN" altLang="en-US"/>
          </a:p>
        </p:txBody>
      </p:sp>
    </p:spTree>
    <p:extLst>
      <p:ext uri="{BB962C8B-B14F-4D97-AF65-F5344CB8AC3E}">
        <p14:creationId xmlns:p14="http://schemas.microsoft.com/office/powerpoint/2010/main" val="78478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21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925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64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9597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5214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667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391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2835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18604" y="6568764"/>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227483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5822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2021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68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6946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14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051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24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4611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2781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descr="R">
            <a:extLst>
              <a:ext uri="{FF2B5EF4-FFF2-40B4-BE49-F238E27FC236}">
                <a16:creationId xmlns:a16="http://schemas.microsoft.com/office/drawing/2014/main" id="{3309A4EC-DB04-4585-A768-F83617F12DA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2" name="矩形 1">
            <a:extLst>
              <a:ext uri="{FF2B5EF4-FFF2-40B4-BE49-F238E27FC236}">
                <a16:creationId xmlns:a16="http://schemas.microsoft.com/office/drawing/2014/main" id="{6B64C018-0539-4932-98F2-680CD317415C}"/>
              </a:ext>
            </a:extLst>
          </p:cNvPr>
          <p:cNvSpPr/>
          <p:nvPr userDrawn="1"/>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9a4cae656db1">
            <a:extLst>
              <a:ext uri="{FF2B5EF4-FFF2-40B4-BE49-F238E27FC236}">
                <a16:creationId xmlns:a16="http://schemas.microsoft.com/office/drawing/2014/main" id="{5F2D55CD-984B-437A-B5D0-A33CF7B3B0E3}"/>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0333990" y="0"/>
            <a:ext cx="1858010" cy="1885315"/>
          </a:xfrm>
          <a:prstGeom prst="rect">
            <a:avLst/>
          </a:prstGeom>
        </p:spPr>
      </p:pic>
      <p:grpSp>
        <p:nvGrpSpPr>
          <p:cNvPr id="10" name="组合 9">
            <a:extLst>
              <a:ext uri="{FF2B5EF4-FFF2-40B4-BE49-F238E27FC236}">
                <a16:creationId xmlns:a16="http://schemas.microsoft.com/office/drawing/2014/main" id="{F50C864A-1BCC-467A-88D7-AA618415F981}"/>
              </a:ext>
            </a:extLst>
          </p:cNvPr>
          <p:cNvGrpSpPr/>
          <p:nvPr userDrawn="1"/>
        </p:nvGrpSpPr>
        <p:grpSpPr>
          <a:xfrm>
            <a:off x="2666388" y="0"/>
            <a:ext cx="464843" cy="1040476"/>
            <a:chOff x="2666388" y="0"/>
            <a:chExt cx="464843" cy="1040476"/>
          </a:xfrm>
        </p:grpSpPr>
        <p:pic>
          <p:nvPicPr>
            <p:cNvPr id="11" name="图片 10">
              <a:extLst>
                <a:ext uri="{FF2B5EF4-FFF2-40B4-BE49-F238E27FC236}">
                  <a16:creationId xmlns:a16="http://schemas.microsoft.com/office/drawing/2014/main" id="{86C5C926-DE68-4BA1-8BB5-3185EB2CED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12" name="直接连接符 11">
              <a:extLst>
                <a:ext uri="{FF2B5EF4-FFF2-40B4-BE49-F238E27FC236}">
                  <a16:creationId xmlns:a16="http://schemas.microsoft.com/office/drawing/2014/main" id="{8F94591F-A1BB-4187-A7DA-68EC82123681}"/>
                </a:ext>
              </a:extLst>
            </p:cNvPr>
            <p:cNvCxnSpPr>
              <a:cxnSpLocks/>
              <a:endCxn id="11"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EB003F2E-6C5B-47C0-99B4-1771C3EC11C8}"/>
              </a:ext>
            </a:extLst>
          </p:cNvPr>
          <p:cNvGrpSpPr/>
          <p:nvPr userDrawn="1"/>
        </p:nvGrpSpPr>
        <p:grpSpPr>
          <a:xfrm>
            <a:off x="9055038" y="0"/>
            <a:ext cx="464843" cy="1040476"/>
            <a:chOff x="9055038" y="0"/>
            <a:chExt cx="464843" cy="1040476"/>
          </a:xfrm>
        </p:grpSpPr>
        <p:pic>
          <p:nvPicPr>
            <p:cNvPr id="14" name="图片 13">
              <a:extLst>
                <a:ext uri="{FF2B5EF4-FFF2-40B4-BE49-F238E27FC236}">
                  <a16:creationId xmlns:a16="http://schemas.microsoft.com/office/drawing/2014/main" id="{6E3F1E44-2A25-422A-B440-D2305D53D9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15" name="直接连接符 14">
              <a:extLst>
                <a:ext uri="{FF2B5EF4-FFF2-40B4-BE49-F238E27FC236}">
                  <a16:creationId xmlns:a16="http://schemas.microsoft.com/office/drawing/2014/main" id="{14C594D1-7E06-45DC-8899-6BEA8BE93116}"/>
                </a:ext>
              </a:extLst>
            </p:cNvPr>
            <p:cNvCxnSpPr>
              <a:cxnSpLocks/>
              <a:endCxn id="14"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60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5" name="图片 4" descr="R">
            <a:extLst>
              <a:ext uri="{FF2B5EF4-FFF2-40B4-BE49-F238E27FC236}">
                <a16:creationId xmlns:a16="http://schemas.microsoft.com/office/drawing/2014/main" id="{3309A4EC-DB04-4585-A768-F83617F12DA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2" name="矩形 1">
            <a:extLst>
              <a:ext uri="{FF2B5EF4-FFF2-40B4-BE49-F238E27FC236}">
                <a16:creationId xmlns:a16="http://schemas.microsoft.com/office/drawing/2014/main" id="{6B64C018-0539-4932-98F2-680CD317415C}"/>
              </a:ext>
            </a:extLst>
          </p:cNvPr>
          <p:cNvSpPr/>
          <p:nvPr userDrawn="1"/>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9a4cae656db1">
            <a:extLst>
              <a:ext uri="{FF2B5EF4-FFF2-40B4-BE49-F238E27FC236}">
                <a16:creationId xmlns:a16="http://schemas.microsoft.com/office/drawing/2014/main" id="{5F2D55CD-984B-437A-B5D0-A33CF7B3B0E3}"/>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flipH="1">
            <a:off x="0" y="0"/>
            <a:ext cx="1858010" cy="1885315"/>
          </a:xfrm>
          <a:prstGeom prst="rect">
            <a:avLst/>
          </a:prstGeom>
        </p:spPr>
      </p:pic>
      <p:grpSp>
        <p:nvGrpSpPr>
          <p:cNvPr id="10" name="组合 9">
            <a:extLst>
              <a:ext uri="{FF2B5EF4-FFF2-40B4-BE49-F238E27FC236}">
                <a16:creationId xmlns:a16="http://schemas.microsoft.com/office/drawing/2014/main" id="{E248622D-5636-4775-A181-430F22B4734E}"/>
              </a:ext>
            </a:extLst>
          </p:cNvPr>
          <p:cNvGrpSpPr/>
          <p:nvPr userDrawn="1"/>
        </p:nvGrpSpPr>
        <p:grpSpPr>
          <a:xfrm>
            <a:off x="2666388" y="0"/>
            <a:ext cx="464843" cy="1040476"/>
            <a:chOff x="2666388" y="0"/>
            <a:chExt cx="464843" cy="1040476"/>
          </a:xfrm>
        </p:grpSpPr>
        <p:pic>
          <p:nvPicPr>
            <p:cNvPr id="11" name="图片 10">
              <a:extLst>
                <a:ext uri="{FF2B5EF4-FFF2-40B4-BE49-F238E27FC236}">
                  <a16:creationId xmlns:a16="http://schemas.microsoft.com/office/drawing/2014/main" id="{AD2AF581-0821-493D-99AF-00EEFEA2D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12" name="直接连接符 11">
              <a:extLst>
                <a:ext uri="{FF2B5EF4-FFF2-40B4-BE49-F238E27FC236}">
                  <a16:creationId xmlns:a16="http://schemas.microsoft.com/office/drawing/2014/main" id="{E6DC37BD-0C75-4EE5-A937-705A7ACFB4D7}"/>
                </a:ext>
              </a:extLst>
            </p:cNvPr>
            <p:cNvCxnSpPr>
              <a:cxnSpLocks/>
              <a:endCxn id="11"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67B670A9-D9B7-4D39-B708-27825C8CA534}"/>
              </a:ext>
            </a:extLst>
          </p:cNvPr>
          <p:cNvGrpSpPr/>
          <p:nvPr userDrawn="1"/>
        </p:nvGrpSpPr>
        <p:grpSpPr>
          <a:xfrm>
            <a:off x="9055038" y="0"/>
            <a:ext cx="464843" cy="1040476"/>
            <a:chOff x="9055038" y="0"/>
            <a:chExt cx="464843" cy="1040476"/>
          </a:xfrm>
        </p:grpSpPr>
        <p:pic>
          <p:nvPicPr>
            <p:cNvPr id="14" name="图片 13">
              <a:extLst>
                <a:ext uri="{FF2B5EF4-FFF2-40B4-BE49-F238E27FC236}">
                  <a16:creationId xmlns:a16="http://schemas.microsoft.com/office/drawing/2014/main" id="{02414895-A4A6-4266-8852-3F7700EBCB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15" name="直接连接符 14">
              <a:extLst>
                <a:ext uri="{FF2B5EF4-FFF2-40B4-BE49-F238E27FC236}">
                  <a16:creationId xmlns:a16="http://schemas.microsoft.com/office/drawing/2014/main" id="{8C587A22-7097-4D92-8232-8649DA81CC1E}"/>
                </a:ext>
              </a:extLst>
            </p:cNvPr>
            <p:cNvCxnSpPr>
              <a:cxnSpLocks/>
              <a:endCxn id="14"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89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5" name="图片 4" descr="R">
            <a:extLst>
              <a:ext uri="{FF2B5EF4-FFF2-40B4-BE49-F238E27FC236}">
                <a16:creationId xmlns:a16="http://schemas.microsoft.com/office/drawing/2014/main" id="{3309A4EC-DB04-4585-A768-F83617F12DA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2" name="矩形 1">
            <a:extLst>
              <a:ext uri="{FF2B5EF4-FFF2-40B4-BE49-F238E27FC236}">
                <a16:creationId xmlns:a16="http://schemas.microsoft.com/office/drawing/2014/main" id="{6B64C018-0539-4932-98F2-680CD317415C}"/>
              </a:ext>
            </a:extLst>
          </p:cNvPr>
          <p:cNvSpPr/>
          <p:nvPr userDrawn="1"/>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039DF75B-64C4-411D-BB77-8D690725FF0E}"/>
              </a:ext>
            </a:extLst>
          </p:cNvPr>
          <p:cNvGrpSpPr/>
          <p:nvPr userDrawn="1"/>
        </p:nvGrpSpPr>
        <p:grpSpPr>
          <a:xfrm>
            <a:off x="2666388" y="0"/>
            <a:ext cx="464843" cy="1040476"/>
            <a:chOff x="2666388" y="0"/>
            <a:chExt cx="464843" cy="1040476"/>
          </a:xfrm>
        </p:grpSpPr>
        <p:pic>
          <p:nvPicPr>
            <p:cNvPr id="10" name="图片 9">
              <a:extLst>
                <a:ext uri="{FF2B5EF4-FFF2-40B4-BE49-F238E27FC236}">
                  <a16:creationId xmlns:a16="http://schemas.microsoft.com/office/drawing/2014/main" id="{FB7F3566-6788-4C5C-86DA-F88FC2128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11" name="直接连接符 10">
              <a:extLst>
                <a:ext uri="{FF2B5EF4-FFF2-40B4-BE49-F238E27FC236}">
                  <a16:creationId xmlns:a16="http://schemas.microsoft.com/office/drawing/2014/main" id="{E89AA479-3873-4EC9-A9F4-2D8E99991978}"/>
                </a:ext>
              </a:extLst>
            </p:cNvPr>
            <p:cNvCxnSpPr>
              <a:cxnSpLocks/>
              <a:endCxn id="10"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A4B64548-6128-48D2-939B-F86909CBFD19}"/>
              </a:ext>
            </a:extLst>
          </p:cNvPr>
          <p:cNvGrpSpPr/>
          <p:nvPr userDrawn="1"/>
        </p:nvGrpSpPr>
        <p:grpSpPr>
          <a:xfrm>
            <a:off x="9055038" y="0"/>
            <a:ext cx="464843" cy="1040476"/>
            <a:chOff x="9055038" y="0"/>
            <a:chExt cx="464843" cy="1040476"/>
          </a:xfrm>
        </p:grpSpPr>
        <p:pic>
          <p:nvPicPr>
            <p:cNvPr id="13" name="图片 12">
              <a:extLst>
                <a:ext uri="{FF2B5EF4-FFF2-40B4-BE49-F238E27FC236}">
                  <a16:creationId xmlns:a16="http://schemas.microsoft.com/office/drawing/2014/main" id="{36FC03B9-58A6-4FBC-A04A-1AB9A0EFDE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14" name="直接连接符 13">
              <a:extLst>
                <a:ext uri="{FF2B5EF4-FFF2-40B4-BE49-F238E27FC236}">
                  <a16:creationId xmlns:a16="http://schemas.microsoft.com/office/drawing/2014/main" id="{187722A4-DA9D-487C-8A4A-B711B5E985FF}"/>
                </a:ext>
              </a:extLst>
            </p:cNvPr>
            <p:cNvCxnSpPr>
              <a:cxnSpLocks/>
              <a:endCxn id="13"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512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162132"/>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61" r:id="rId4"/>
    <p:sldLayoutId id="2147483662" r:id="rId5"/>
    <p:sldLayoutId id="2147483663" r:id="rId6"/>
    <p:sldLayoutId id="2147483664" r:id="rId7"/>
    <p:sldLayoutId id="2147483666" r:id="rId8"/>
    <p:sldLayoutId id="2147483668" r:id="rId9"/>
    <p:sldLayoutId id="2147483667"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5581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FCE603C7-CDB6-4123-8850-044D8E647F6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文本框 7">
            <a:extLst>
              <a:ext uri="{FF2B5EF4-FFF2-40B4-BE49-F238E27FC236}">
                <a16:creationId xmlns:a16="http://schemas.microsoft.com/office/drawing/2014/main" id="{60BAB1F8-4A1D-4ADA-B813-7F0845C7C3DE}"/>
              </a:ext>
            </a:extLst>
          </p:cNvPr>
          <p:cNvSpPr txBox="1"/>
          <p:nvPr/>
        </p:nvSpPr>
        <p:spPr>
          <a:xfrm>
            <a:off x="2900661" y="1063000"/>
            <a:ext cx="1659429" cy="1862048"/>
          </a:xfrm>
          <a:prstGeom prst="rect">
            <a:avLst/>
          </a:prstGeom>
          <a:noFill/>
        </p:spPr>
        <p:txBody>
          <a:bodyPr wrap="none" rtlCol="0">
            <a:spAutoFit/>
          </a:bodyPr>
          <a:lstStyle/>
          <a:p>
            <a:r>
              <a:rPr lang="zh-CN" altLang="en-US" sz="11500" b="1" dirty="0">
                <a:cs typeface="+mn-ea"/>
                <a:sym typeface="+mn-lt"/>
              </a:rPr>
              <a:t>校</a:t>
            </a:r>
          </a:p>
        </p:txBody>
      </p:sp>
      <p:sp>
        <p:nvSpPr>
          <p:cNvPr id="4" name="矩形 3">
            <a:extLst>
              <a:ext uri="{FF2B5EF4-FFF2-40B4-BE49-F238E27FC236}">
                <a16:creationId xmlns:a16="http://schemas.microsoft.com/office/drawing/2014/main" id="{763B705B-27FE-48C7-B493-19CB2B09B330}"/>
              </a:ext>
            </a:extLst>
          </p:cNvPr>
          <p:cNvSpPr/>
          <p:nvPr/>
        </p:nvSpPr>
        <p:spPr>
          <a:xfrm>
            <a:off x="4667704" y="1831382"/>
            <a:ext cx="1659429" cy="1862048"/>
          </a:xfrm>
          <a:prstGeom prst="rect">
            <a:avLst/>
          </a:prstGeom>
        </p:spPr>
        <p:txBody>
          <a:bodyPr wrap="none">
            <a:spAutoFit/>
          </a:bodyPr>
          <a:lstStyle/>
          <a:p>
            <a:r>
              <a:rPr lang="zh-CN" altLang="en-US" sz="11500" b="1">
                <a:solidFill>
                  <a:srgbClr val="C00000"/>
                </a:solidFill>
                <a:cs typeface="+mn-ea"/>
                <a:sym typeface="+mn-lt"/>
              </a:rPr>
              <a:t>园</a:t>
            </a:r>
          </a:p>
        </p:txBody>
      </p:sp>
      <p:sp>
        <p:nvSpPr>
          <p:cNvPr id="5" name="矩形 4">
            <a:extLst>
              <a:ext uri="{FF2B5EF4-FFF2-40B4-BE49-F238E27FC236}">
                <a16:creationId xmlns:a16="http://schemas.microsoft.com/office/drawing/2014/main" id="{5EB82FB6-49F7-43AB-BCA9-EA4F11C69CD1}"/>
              </a:ext>
            </a:extLst>
          </p:cNvPr>
          <p:cNvSpPr/>
          <p:nvPr/>
        </p:nvSpPr>
        <p:spPr>
          <a:xfrm flipV="1">
            <a:off x="6060124" y="3302314"/>
            <a:ext cx="3983703" cy="82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10">
            <a:extLst>
              <a:ext uri="{FF2B5EF4-FFF2-40B4-BE49-F238E27FC236}">
                <a16:creationId xmlns:a16="http://schemas.microsoft.com/office/drawing/2014/main" id="{AC95D357-050C-473B-9F16-A6FCF8F34CDA}"/>
              </a:ext>
            </a:extLst>
          </p:cNvPr>
          <p:cNvSpPr txBox="1"/>
          <p:nvPr/>
        </p:nvSpPr>
        <p:spPr>
          <a:xfrm>
            <a:off x="6327133" y="2110844"/>
            <a:ext cx="3647152" cy="923330"/>
          </a:xfrm>
          <a:prstGeom prst="rect">
            <a:avLst/>
          </a:prstGeom>
          <a:noFill/>
        </p:spPr>
        <p:txBody>
          <a:bodyPr wrap="none" rtlCol="0">
            <a:spAutoFit/>
          </a:bodyPr>
          <a:lstStyle/>
          <a:p>
            <a:r>
              <a:rPr lang="zh-CN" altLang="en-US" sz="5400" i="1" dirty="0">
                <a:solidFill>
                  <a:srgbClr val="FF0000"/>
                </a:solidFill>
                <a:effectLst>
                  <a:outerShdw blurRad="38100" dist="38100" dir="2700000" algn="tl">
                    <a:srgbClr val="000000">
                      <a:alpha val="43137"/>
                    </a:srgbClr>
                  </a:outerShdw>
                </a:effectLst>
                <a:cs typeface="+mn-ea"/>
                <a:sym typeface="+mn-lt"/>
              </a:rPr>
              <a:t>春季运动会</a:t>
            </a:r>
          </a:p>
        </p:txBody>
      </p:sp>
      <p:sp>
        <p:nvSpPr>
          <p:cNvPr id="7" name="矩形 6">
            <a:extLst>
              <a:ext uri="{FF2B5EF4-FFF2-40B4-BE49-F238E27FC236}">
                <a16:creationId xmlns:a16="http://schemas.microsoft.com/office/drawing/2014/main" id="{373E486F-D160-4628-800B-DC2CDC53DA33}"/>
              </a:ext>
            </a:extLst>
          </p:cNvPr>
          <p:cNvSpPr/>
          <p:nvPr/>
        </p:nvSpPr>
        <p:spPr>
          <a:xfrm>
            <a:off x="7058903" y="2909915"/>
            <a:ext cx="1582484" cy="369332"/>
          </a:xfrm>
          <a:prstGeom prst="rect">
            <a:avLst/>
          </a:prstGeom>
        </p:spPr>
        <p:txBody>
          <a:bodyPr wrap="none">
            <a:spAutoFit/>
          </a:bodyPr>
          <a:lstStyle/>
          <a:p>
            <a:r>
              <a:rPr lang="zh-CN" altLang="en-US">
                <a:solidFill>
                  <a:srgbClr val="E06442"/>
                </a:solidFill>
                <a:cs typeface="+mn-ea"/>
                <a:sym typeface="+mn-lt"/>
              </a:rPr>
              <a:t>Spring Sports</a:t>
            </a:r>
          </a:p>
        </p:txBody>
      </p:sp>
      <p:sp>
        <p:nvSpPr>
          <p:cNvPr id="8" name="dove-of-peace_65138">
            <a:extLst>
              <a:ext uri="{FF2B5EF4-FFF2-40B4-BE49-F238E27FC236}">
                <a16:creationId xmlns:a16="http://schemas.microsoft.com/office/drawing/2014/main" id="{5F417BFF-47D8-4727-91FE-27CF99F6CB15}"/>
              </a:ext>
            </a:extLst>
          </p:cNvPr>
          <p:cNvSpPr>
            <a:spLocks noChangeAspect="1"/>
          </p:cNvSpPr>
          <p:nvPr/>
        </p:nvSpPr>
        <p:spPr bwMode="auto">
          <a:xfrm>
            <a:off x="9827093" y="2628441"/>
            <a:ext cx="907956" cy="811466"/>
          </a:xfrm>
          <a:custGeom>
            <a:avLst/>
            <a:gdLst>
              <a:gd name="connsiteX0" fmla="*/ 158796 w 604726"/>
              <a:gd name="connsiteY0" fmla="*/ 314233 h 540461"/>
              <a:gd name="connsiteX1" fmla="*/ 151647 w 604726"/>
              <a:gd name="connsiteY1" fmla="*/ 321371 h 540461"/>
              <a:gd name="connsiteX2" fmla="*/ 158796 w 604726"/>
              <a:gd name="connsiteY2" fmla="*/ 328508 h 540461"/>
              <a:gd name="connsiteX3" fmla="*/ 165944 w 604726"/>
              <a:gd name="connsiteY3" fmla="*/ 321371 h 540461"/>
              <a:gd name="connsiteX4" fmla="*/ 158796 w 604726"/>
              <a:gd name="connsiteY4" fmla="*/ 314233 h 540461"/>
              <a:gd name="connsiteX5" fmla="*/ 597225 w 604726"/>
              <a:gd name="connsiteY5" fmla="*/ 16230 h 540461"/>
              <a:gd name="connsiteX6" fmla="*/ 597225 w 604726"/>
              <a:gd name="connsiteY6" fmla="*/ 147486 h 540461"/>
              <a:gd name="connsiteX7" fmla="*/ 421893 w 604726"/>
              <a:gd name="connsiteY7" fmla="*/ 340405 h 540461"/>
              <a:gd name="connsiteX8" fmla="*/ 359544 w 604726"/>
              <a:gd name="connsiteY8" fmla="*/ 374508 h 540461"/>
              <a:gd name="connsiteX9" fmla="*/ 385754 w 604726"/>
              <a:gd name="connsiteY9" fmla="*/ 442317 h 540461"/>
              <a:gd name="connsiteX10" fmla="*/ 458826 w 604726"/>
              <a:gd name="connsiteY10" fmla="*/ 500410 h 540461"/>
              <a:gd name="connsiteX11" fmla="*/ 373443 w 604726"/>
              <a:gd name="connsiteY11" fmla="*/ 530151 h 540461"/>
              <a:gd name="connsiteX12" fmla="*/ 290047 w 604726"/>
              <a:gd name="connsiteY12" fmla="*/ 499022 h 540461"/>
              <a:gd name="connsiteX13" fmla="*/ 310896 w 604726"/>
              <a:gd name="connsiteY13" fmla="*/ 464523 h 540461"/>
              <a:gd name="connsiteX14" fmla="*/ 300968 w 604726"/>
              <a:gd name="connsiteY14" fmla="*/ 451239 h 540461"/>
              <a:gd name="connsiteX15" fmla="*/ 262446 w 604726"/>
              <a:gd name="connsiteY15" fmla="*/ 493272 h 540461"/>
              <a:gd name="connsiteX16" fmla="*/ 246760 w 604726"/>
              <a:gd name="connsiteY16" fmla="*/ 517263 h 540461"/>
              <a:gd name="connsiteX17" fmla="*/ 264432 w 604726"/>
              <a:gd name="connsiteY17" fmla="*/ 534513 h 540461"/>
              <a:gd name="connsiteX18" fmla="*/ 214195 w 604726"/>
              <a:gd name="connsiteY18" fmla="*/ 540461 h 540461"/>
              <a:gd name="connsiteX19" fmla="*/ 221741 w 604726"/>
              <a:gd name="connsiteY19" fmla="*/ 529160 h 540461"/>
              <a:gd name="connsiteX20" fmla="*/ 195729 w 604726"/>
              <a:gd name="connsiteY20" fmla="*/ 536892 h 540461"/>
              <a:gd name="connsiteX21" fmla="*/ 204267 w 604726"/>
              <a:gd name="connsiteY21" fmla="*/ 523410 h 540461"/>
              <a:gd name="connsiteX22" fmla="*/ 182425 w 604726"/>
              <a:gd name="connsiteY22" fmla="*/ 528168 h 540461"/>
              <a:gd name="connsiteX23" fmla="*/ 221343 w 604726"/>
              <a:gd name="connsiteY23" fmla="*/ 512703 h 540461"/>
              <a:gd name="connsiteX24" fmla="*/ 231867 w 604726"/>
              <a:gd name="connsiteY24" fmla="*/ 492479 h 540461"/>
              <a:gd name="connsiteX25" fmla="*/ 230676 w 604726"/>
              <a:gd name="connsiteY25" fmla="*/ 475428 h 540461"/>
              <a:gd name="connsiteX26" fmla="*/ 216379 w 604726"/>
              <a:gd name="connsiteY26" fmla="*/ 481773 h 540461"/>
              <a:gd name="connsiteX27" fmla="*/ 214195 w 604726"/>
              <a:gd name="connsiteY27" fmla="*/ 505962 h 540461"/>
              <a:gd name="connsiteX28" fmla="*/ 164951 w 604726"/>
              <a:gd name="connsiteY28" fmla="*/ 492281 h 540461"/>
              <a:gd name="connsiteX29" fmla="*/ 176269 w 604726"/>
              <a:gd name="connsiteY29" fmla="*/ 480781 h 540461"/>
              <a:gd name="connsiteX30" fmla="*/ 154427 w 604726"/>
              <a:gd name="connsiteY30" fmla="*/ 484152 h 540461"/>
              <a:gd name="connsiteX31" fmla="*/ 163958 w 604726"/>
              <a:gd name="connsiteY31" fmla="*/ 471859 h 540461"/>
              <a:gd name="connsiteX32" fmla="*/ 144499 w 604726"/>
              <a:gd name="connsiteY32" fmla="*/ 469876 h 540461"/>
              <a:gd name="connsiteX33" fmla="*/ 202480 w 604726"/>
              <a:gd name="connsiteY33" fmla="*/ 468290 h 540461"/>
              <a:gd name="connsiteX34" fmla="*/ 205458 w 604726"/>
              <a:gd name="connsiteY34" fmla="*/ 445291 h 540461"/>
              <a:gd name="connsiteX35" fmla="*/ 228095 w 604726"/>
              <a:gd name="connsiteY35" fmla="*/ 381844 h 540461"/>
              <a:gd name="connsiteX36" fmla="*/ 198111 w 604726"/>
              <a:gd name="connsiteY36" fmla="*/ 352103 h 540461"/>
              <a:gd name="connsiteX37" fmla="*/ 174879 w 604726"/>
              <a:gd name="connsiteY37" fmla="*/ 359439 h 540461"/>
              <a:gd name="connsiteX38" fmla="*/ 150853 w 604726"/>
              <a:gd name="connsiteY38" fmla="*/ 358844 h 540461"/>
              <a:gd name="connsiteX39" fmla="*/ 133777 w 604726"/>
              <a:gd name="connsiteY39" fmla="*/ 371533 h 540461"/>
              <a:gd name="connsiteX40" fmla="*/ 137549 w 604726"/>
              <a:gd name="connsiteY40" fmla="*/ 335250 h 540461"/>
              <a:gd name="connsiteX41" fmla="*/ 144698 w 604726"/>
              <a:gd name="connsiteY41" fmla="*/ 310664 h 540461"/>
              <a:gd name="connsiteX42" fmla="*/ 210224 w 604726"/>
              <a:gd name="connsiteY42" fmla="*/ 284294 h 540461"/>
              <a:gd name="connsiteX43" fmla="*/ 289848 w 604726"/>
              <a:gd name="connsiteY43" fmla="*/ 285682 h 540461"/>
              <a:gd name="connsiteX44" fmla="*/ 364508 w 604726"/>
              <a:gd name="connsiteY44" fmla="*/ 145503 h 540461"/>
              <a:gd name="connsiteX45" fmla="*/ 597225 w 604726"/>
              <a:gd name="connsiteY45" fmla="*/ 16230 h 540461"/>
              <a:gd name="connsiteX46" fmla="*/ 13861 w 604726"/>
              <a:gd name="connsiteY46" fmla="*/ 0 h 540461"/>
              <a:gd name="connsiteX47" fmla="*/ 184060 w 604726"/>
              <a:gd name="connsiteY47" fmla="*/ 153246 h 540461"/>
              <a:gd name="connsiteX48" fmla="*/ 261911 w 604726"/>
              <a:gd name="connsiteY48" fmla="*/ 277746 h 540461"/>
              <a:gd name="connsiteX49" fmla="*/ 184060 w 604726"/>
              <a:gd name="connsiteY49" fmla="*/ 275764 h 540461"/>
              <a:gd name="connsiteX50" fmla="*/ 38289 w 604726"/>
              <a:gd name="connsiteY50" fmla="*/ 181794 h 540461"/>
              <a:gd name="connsiteX51" fmla="*/ 13861 w 604726"/>
              <a:gd name="connsiteY51" fmla="*/ 0 h 54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26" h="540461">
                <a:moveTo>
                  <a:pt x="158796" y="314233"/>
                </a:moveTo>
                <a:cubicBezTo>
                  <a:pt x="154824" y="314233"/>
                  <a:pt x="151647" y="317405"/>
                  <a:pt x="151647" y="321371"/>
                </a:cubicBezTo>
                <a:cubicBezTo>
                  <a:pt x="151647" y="325336"/>
                  <a:pt x="154824" y="328508"/>
                  <a:pt x="158796" y="328508"/>
                </a:cubicBezTo>
                <a:cubicBezTo>
                  <a:pt x="162767" y="328508"/>
                  <a:pt x="165944" y="325336"/>
                  <a:pt x="165944" y="321371"/>
                </a:cubicBezTo>
                <a:cubicBezTo>
                  <a:pt x="165944" y="317405"/>
                  <a:pt x="162767" y="314233"/>
                  <a:pt x="158796" y="314233"/>
                </a:cubicBezTo>
                <a:close/>
                <a:moveTo>
                  <a:pt x="597225" y="16230"/>
                </a:moveTo>
                <a:cubicBezTo>
                  <a:pt x="597225" y="16230"/>
                  <a:pt x="614103" y="76901"/>
                  <a:pt x="597225" y="147486"/>
                </a:cubicBezTo>
                <a:cubicBezTo>
                  <a:pt x="567242" y="272397"/>
                  <a:pt x="462797" y="256337"/>
                  <a:pt x="421893" y="340405"/>
                </a:cubicBezTo>
                <a:cubicBezTo>
                  <a:pt x="405412" y="374508"/>
                  <a:pt x="359544" y="374508"/>
                  <a:pt x="359544" y="374508"/>
                </a:cubicBezTo>
                <a:cubicBezTo>
                  <a:pt x="359544" y="374508"/>
                  <a:pt x="351999" y="415550"/>
                  <a:pt x="385754" y="442317"/>
                </a:cubicBezTo>
                <a:cubicBezTo>
                  <a:pt x="419510" y="469083"/>
                  <a:pt x="458826" y="500410"/>
                  <a:pt x="458826" y="500410"/>
                </a:cubicBezTo>
                <a:cubicBezTo>
                  <a:pt x="458826" y="500410"/>
                  <a:pt x="423879" y="532134"/>
                  <a:pt x="373443" y="530151"/>
                </a:cubicBezTo>
                <a:cubicBezTo>
                  <a:pt x="323207" y="528168"/>
                  <a:pt x="290047" y="499022"/>
                  <a:pt x="290047" y="499022"/>
                </a:cubicBezTo>
                <a:cubicBezTo>
                  <a:pt x="290047" y="499022"/>
                  <a:pt x="309307" y="469876"/>
                  <a:pt x="310896" y="464523"/>
                </a:cubicBezTo>
                <a:cubicBezTo>
                  <a:pt x="312484" y="459170"/>
                  <a:pt x="310102" y="449058"/>
                  <a:pt x="300968" y="451239"/>
                </a:cubicBezTo>
                <a:cubicBezTo>
                  <a:pt x="291834" y="453618"/>
                  <a:pt x="273169" y="491686"/>
                  <a:pt x="262446" y="493272"/>
                </a:cubicBezTo>
                <a:cubicBezTo>
                  <a:pt x="244575" y="496246"/>
                  <a:pt x="246760" y="517263"/>
                  <a:pt x="246760" y="517263"/>
                </a:cubicBezTo>
                <a:cubicBezTo>
                  <a:pt x="246760" y="517263"/>
                  <a:pt x="262843" y="520832"/>
                  <a:pt x="264432" y="534513"/>
                </a:cubicBezTo>
                <a:cubicBezTo>
                  <a:pt x="241795" y="525194"/>
                  <a:pt x="223528" y="535108"/>
                  <a:pt x="214195" y="540461"/>
                </a:cubicBezTo>
                <a:cubicBezTo>
                  <a:pt x="215585" y="532530"/>
                  <a:pt x="219953" y="531341"/>
                  <a:pt x="221741" y="529160"/>
                </a:cubicBezTo>
                <a:cubicBezTo>
                  <a:pt x="218762" y="527573"/>
                  <a:pt x="203473" y="528168"/>
                  <a:pt x="195729" y="536892"/>
                </a:cubicBezTo>
                <a:cubicBezTo>
                  <a:pt x="196126" y="528961"/>
                  <a:pt x="200097" y="525392"/>
                  <a:pt x="204267" y="523410"/>
                </a:cubicBezTo>
                <a:cubicBezTo>
                  <a:pt x="200693" y="522022"/>
                  <a:pt x="186396" y="525591"/>
                  <a:pt x="182425" y="528168"/>
                </a:cubicBezTo>
                <a:cubicBezTo>
                  <a:pt x="188977" y="512307"/>
                  <a:pt x="215982" y="515875"/>
                  <a:pt x="221343" y="512703"/>
                </a:cubicBezTo>
                <a:cubicBezTo>
                  <a:pt x="226506" y="509531"/>
                  <a:pt x="232264" y="497436"/>
                  <a:pt x="231867" y="492479"/>
                </a:cubicBezTo>
                <a:cubicBezTo>
                  <a:pt x="231470" y="487721"/>
                  <a:pt x="227697" y="484945"/>
                  <a:pt x="230676" y="475428"/>
                </a:cubicBezTo>
                <a:cubicBezTo>
                  <a:pt x="221145" y="475626"/>
                  <a:pt x="216379" y="481773"/>
                  <a:pt x="216379" y="481773"/>
                </a:cubicBezTo>
                <a:cubicBezTo>
                  <a:pt x="216379" y="481773"/>
                  <a:pt x="220748" y="495255"/>
                  <a:pt x="214195" y="505962"/>
                </a:cubicBezTo>
                <a:cubicBezTo>
                  <a:pt x="208238" y="492678"/>
                  <a:pt x="182028" y="484548"/>
                  <a:pt x="164951" y="492281"/>
                </a:cubicBezTo>
                <a:cubicBezTo>
                  <a:pt x="166341" y="489704"/>
                  <a:pt x="169518" y="482566"/>
                  <a:pt x="176269" y="480781"/>
                </a:cubicBezTo>
                <a:cubicBezTo>
                  <a:pt x="172298" y="480186"/>
                  <a:pt x="160384" y="477807"/>
                  <a:pt x="154427" y="484152"/>
                </a:cubicBezTo>
                <a:cubicBezTo>
                  <a:pt x="154229" y="478799"/>
                  <a:pt x="157406" y="474635"/>
                  <a:pt x="163958" y="471859"/>
                </a:cubicBezTo>
                <a:cubicBezTo>
                  <a:pt x="158001" y="469678"/>
                  <a:pt x="148272" y="469083"/>
                  <a:pt x="144499" y="469876"/>
                </a:cubicBezTo>
                <a:cubicBezTo>
                  <a:pt x="155222" y="451040"/>
                  <a:pt x="199700" y="475824"/>
                  <a:pt x="202480" y="468290"/>
                </a:cubicBezTo>
                <a:cubicBezTo>
                  <a:pt x="204465" y="463135"/>
                  <a:pt x="207642" y="458773"/>
                  <a:pt x="205458" y="445291"/>
                </a:cubicBezTo>
                <a:cubicBezTo>
                  <a:pt x="203473" y="432998"/>
                  <a:pt x="228889" y="411188"/>
                  <a:pt x="228095" y="381844"/>
                </a:cubicBezTo>
                <a:cubicBezTo>
                  <a:pt x="227499" y="363008"/>
                  <a:pt x="211217" y="352896"/>
                  <a:pt x="198111" y="352103"/>
                </a:cubicBezTo>
                <a:cubicBezTo>
                  <a:pt x="186198" y="351111"/>
                  <a:pt x="181829" y="358646"/>
                  <a:pt x="174879" y="359439"/>
                </a:cubicBezTo>
                <a:cubicBezTo>
                  <a:pt x="168128" y="360232"/>
                  <a:pt x="161576" y="359439"/>
                  <a:pt x="150853" y="358844"/>
                </a:cubicBezTo>
                <a:cubicBezTo>
                  <a:pt x="140329" y="358249"/>
                  <a:pt x="133777" y="371533"/>
                  <a:pt x="133777" y="371533"/>
                </a:cubicBezTo>
                <a:cubicBezTo>
                  <a:pt x="133777" y="371533"/>
                  <a:pt x="125437" y="358448"/>
                  <a:pt x="137549" y="335250"/>
                </a:cubicBezTo>
                <a:cubicBezTo>
                  <a:pt x="138145" y="327517"/>
                  <a:pt x="137152" y="320776"/>
                  <a:pt x="144698" y="310664"/>
                </a:cubicBezTo>
                <a:cubicBezTo>
                  <a:pt x="159789" y="290639"/>
                  <a:pt x="187190" y="285285"/>
                  <a:pt x="210224" y="284294"/>
                </a:cubicBezTo>
                <a:cubicBezTo>
                  <a:pt x="239016" y="283104"/>
                  <a:pt x="274360" y="296190"/>
                  <a:pt x="289848" y="285682"/>
                </a:cubicBezTo>
                <a:cubicBezTo>
                  <a:pt x="327575" y="260105"/>
                  <a:pt x="310300" y="216287"/>
                  <a:pt x="364508" y="145503"/>
                </a:cubicBezTo>
                <a:cubicBezTo>
                  <a:pt x="418716" y="74919"/>
                  <a:pt x="597225" y="16230"/>
                  <a:pt x="597225" y="16230"/>
                </a:cubicBezTo>
                <a:close/>
                <a:moveTo>
                  <a:pt x="13861" y="0"/>
                </a:moveTo>
                <a:cubicBezTo>
                  <a:pt x="67483" y="70775"/>
                  <a:pt x="130637" y="96349"/>
                  <a:pt x="184060" y="153246"/>
                </a:cubicBezTo>
                <a:cubicBezTo>
                  <a:pt x="237682" y="210143"/>
                  <a:pt x="261911" y="277746"/>
                  <a:pt x="261911" y="277746"/>
                </a:cubicBezTo>
                <a:cubicBezTo>
                  <a:pt x="261911" y="277746"/>
                  <a:pt x="219212" y="268825"/>
                  <a:pt x="184060" y="275764"/>
                </a:cubicBezTo>
                <a:cubicBezTo>
                  <a:pt x="177109" y="251577"/>
                  <a:pt x="90918" y="238691"/>
                  <a:pt x="38289" y="181794"/>
                </a:cubicBezTo>
                <a:cubicBezTo>
                  <a:pt x="-14141" y="124897"/>
                  <a:pt x="-2622" y="52932"/>
                  <a:pt x="13861" y="0"/>
                </a:cubicBezTo>
                <a:close/>
              </a:path>
            </a:pathLst>
          </a:custGeom>
          <a:solidFill>
            <a:schemeClr val="tx1"/>
          </a:solidFill>
          <a:ln>
            <a:noFill/>
          </a:ln>
        </p:spPr>
        <p:txBody>
          <a:bodyPr/>
          <a:lstStyle/>
          <a:p>
            <a:endParaRPr lang="zh-CN" altLang="en-US">
              <a:cs typeface="+mn-ea"/>
              <a:sym typeface="+mn-lt"/>
            </a:endParaRPr>
          </a:p>
        </p:txBody>
      </p:sp>
      <p:grpSp>
        <p:nvGrpSpPr>
          <p:cNvPr id="9" name="组合 8">
            <a:extLst>
              <a:ext uri="{FF2B5EF4-FFF2-40B4-BE49-F238E27FC236}">
                <a16:creationId xmlns:a16="http://schemas.microsoft.com/office/drawing/2014/main" id="{5F52D7B0-6545-4946-8145-06E55849D152}"/>
              </a:ext>
            </a:extLst>
          </p:cNvPr>
          <p:cNvGrpSpPr/>
          <p:nvPr/>
        </p:nvGrpSpPr>
        <p:grpSpPr>
          <a:xfrm>
            <a:off x="5171957" y="536543"/>
            <a:ext cx="761137" cy="761137"/>
            <a:chOff x="3959913" y="482049"/>
            <a:chExt cx="761137" cy="761137"/>
          </a:xfrm>
        </p:grpSpPr>
        <p:sp>
          <p:nvSpPr>
            <p:cNvPr id="10" name="椭圆 9">
              <a:extLst>
                <a:ext uri="{FF2B5EF4-FFF2-40B4-BE49-F238E27FC236}">
                  <a16:creationId xmlns:a16="http://schemas.microsoft.com/office/drawing/2014/main" id="{56BFD56E-FCD0-4A57-97AE-C40C47D4864E}"/>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ootball_94174">
              <a:extLst>
                <a:ext uri="{FF2B5EF4-FFF2-40B4-BE49-F238E27FC236}">
                  <a16:creationId xmlns:a16="http://schemas.microsoft.com/office/drawing/2014/main" id="{B40CEDA1-AD12-4FE3-9C7A-A48C80F80DFB}"/>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2" name="组合 11">
            <a:extLst>
              <a:ext uri="{FF2B5EF4-FFF2-40B4-BE49-F238E27FC236}">
                <a16:creationId xmlns:a16="http://schemas.microsoft.com/office/drawing/2014/main" id="{76C44EB0-2F95-407B-B8B3-5803F62B9743}"/>
              </a:ext>
            </a:extLst>
          </p:cNvPr>
          <p:cNvGrpSpPr/>
          <p:nvPr/>
        </p:nvGrpSpPr>
        <p:grpSpPr>
          <a:xfrm>
            <a:off x="6093340" y="536543"/>
            <a:ext cx="761137" cy="761137"/>
            <a:chOff x="4881296" y="482049"/>
            <a:chExt cx="761137" cy="761137"/>
          </a:xfrm>
        </p:grpSpPr>
        <p:sp>
          <p:nvSpPr>
            <p:cNvPr id="13" name="椭圆 12">
              <a:extLst>
                <a:ext uri="{FF2B5EF4-FFF2-40B4-BE49-F238E27FC236}">
                  <a16:creationId xmlns:a16="http://schemas.microsoft.com/office/drawing/2014/main" id="{C145A52B-6A03-4981-A631-3F5586A5877A}"/>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ootball_94174">
              <a:extLst>
                <a:ext uri="{FF2B5EF4-FFF2-40B4-BE49-F238E27FC236}">
                  <a16:creationId xmlns:a16="http://schemas.microsoft.com/office/drawing/2014/main" id="{3F6001B0-C76A-485E-BEEA-FDA4C8213682}"/>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5" name="组合 14">
            <a:extLst>
              <a:ext uri="{FF2B5EF4-FFF2-40B4-BE49-F238E27FC236}">
                <a16:creationId xmlns:a16="http://schemas.microsoft.com/office/drawing/2014/main" id="{A61E4029-498B-41E7-AA36-1F555ED834BE}"/>
              </a:ext>
            </a:extLst>
          </p:cNvPr>
          <p:cNvGrpSpPr/>
          <p:nvPr/>
        </p:nvGrpSpPr>
        <p:grpSpPr>
          <a:xfrm>
            <a:off x="7014723" y="536543"/>
            <a:ext cx="761137" cy="761137"/>
            <a:chOff x="5802679" y="482049"/>
            <a:chExt cx="761137" cy="761137"/>
          </a:xfrm>
        </p:grpSpPr>
        <p:sp>
          <p:nvSpPr>
            <p:cNvPr id="16" name="椭圆 15">
              <a:extLst>
                <a:ext uri="{FF2B5EF4-FFF2-40B4-BE49-F238E27FC236}">
                  <a16:creationId xmlns:a16="http://schemas.microsoft.com/office/drawing/2014/main" id="{7D10DF4E-8CA7-4100-9665-7CB47569EDF7}"/>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football_94174">
              <a:extLst>
                <a:ext uri="{FF2B5EF4-FFF2-40B4-BE49-F238E27FC236}">
                  <a16:creationId xmlns:a16="http://schemas.microsoft.com/office/drawing/2014/main" id="{E308B938-2749-462F-A809-BBA3EAE9B9D1}"/>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8" name="组合 17">
            <a:extLst>
              <a:ext uri="{FF2B5EF4-FFF2-40B4-BE49-F238E27FC236}">
                <a16:creationId xmlns:a16="http://schemas.microsoft.com/office/drawing/2014/main" id="{2DB1E1AA-6848-4A77-9594-24A46FA9186C}"/>
              </a:ext>
            </a:extLst>
          </p:cNvPr>
          <p:cNvGrpSpPr/>
          <p:nvPr/>
        </p:nvGrpSpPr>
        <p:grpSpPr>
          <a:xfrm>
            <a:off x="7936106" y="536543"/>
            <a:ext cx="761137" cy="761137"/>
            <a:chOff x="6724062" y="482049"/>
            <a:chExt cx="761137" cy="761137"/>
          </a:xfrm>
        </p:grpSpPr>
        <p:sp>
          <p:nvSpPr>
            <p:cNvPr id="19" name="椭圆 18">
              <a:extLst>
                <a:ext uri="{FF2B5EF4-FFF2-40B4-BE49-F238E27FC236}">
                  <a16:creationId xmlns:a16="http://schemas.microsoft.com/office/drawing/2014/main" id="{C16DB3C6-3828-4312-9B2D-2416DE6F96D4}"/>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football_94174">
              <a:extLst>
                <a:ext uri="{FF2B5EF4-FFF2-40B4-BE49-F238E27FC236}">
                  <a16:creationId xmlns:a16="http://schemas.microsoft.com/office/drawing/2014/main" id="{8AA844C5-34EB-4AF6-A22B-0FAEC80560BC}"/>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1" name="组合 20">
            <a:extLst>
              <a:ext uri="{FF2B5EF4-FFF2-40B4-BE49-F238E27FC236}">
                <a16:creationId xmlns:a16="http://schemas.microsoft.com/office/drawing/2014/main" id="{9423D09A-F511-424A-A3E7-41CF5D0A8BDF}"/>
              </a:ext>
            </a:extLst>
          </p:cNvPr>
          <p:cNvGrpSpPr/>
          <p:nvPr/>
        </p:nvGrpSpPr>
        <p:grpSpPr>
          <a:xfrm>
            <a:off x="8857488" y="536543"/>
            <a:ext cx="761137" cy="761137"/>
            <a:chOff x="7645444" y="482049"/>
            <a:chExt cx="761137" cy="761137"/>
          </a:xfrm>
        </p:grpSpPr>
        <p:sp>
          <p:nvSpPr>
            <p:cNvPr id="22" name="椭圆 21">
              <a:extLst>
                <a:ext uri="{FF2B5EF4-FFF2-40B4-BE49-F238E27FC236}">
                  <a16:creationId xmlns:a16="http://schemas.microsoft.com/office/drawing/2014/main" id="{B2B218B5-46E7-4A2D-8C94-51DB582DD2B5}"/>
                </a:ext>
              </a:extLst>
            </p:cNvPr>
            <p:cNvSpPr/>
            <p:nvPr userDrawn="1"/>
          </p:nvSpPr>
          <p:spPr>
            <a:xfrm>
              <a:off x="7645444"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football_94174">
              <a:extLst>
                <a:ext uri="{FF2B5EF4-FFF2-40B4-BE49-F238E27FC236}">
                  <a16:creationId xmlns:a16="http://schemas.microsoft.com/office/drawing/2014/main" id="{33321F06-90B5-41CF-A056-738C70BCD1C2}"/>
                </a:ext>
              </a:extLst>
            </p:cNvPr>
            <p:cNvSpPr>
              <a:spLocks noChangeAspect="1"/>
            </p:cNvSpPr>
            <p:nvPr userDrawn="1"/>
          </p:nvSpPr>
          <p:spPr bwMode="auto">
            <a:xfrm>
              <a:off x="7860671" y="662234"/>
              <a:ext cx="330680" cy="400767"/>
            </a:xfrm>
            <a:custGeom>
              <a:avLst/>
              <a:gdLst>
                <a:gd name="connsiteX0" fmla="*/ 260643 w 502073"/>
                <a:gd name="connsiteY0" fmla="*/ 145435 h 608486"/>
                <a:gd name="connsiteX1" fmla="*/ 338565 w 502073"/>
                <a:gd name="connsiteY1" fmla="*/ 145435 h 608486"/>
                <a:gd name="connsiteX2" fmla="*/ 348171 w 502073"/>
                <a:gd name="connsiteY2" fmla="*/ 147276 h 608486"/>
                <a:gd name="connsiteX3" fmla="*/ 360301 w 502073"/>
                <a:gd name="connsiteY3" fmla="*/ 151345 h 608486"/>
                <a:gd name="connsiteX4" fmla="*/ 464229 w 502073"/>
                <a:gd name="connsiteY4" fmla="*/ 222271 h 608486"/>
                <a:gd name="connsiteX5" fmla="*/ 474612 w 502073"/>
                <a:gd name="connsiteY5" fmla="*/ 238452 h 608486"/>
                <a:gd name="connsiteX6" fmla="*/ 493631 w 502073"/>
                <a:gd name="connsiteY6" fmla="*/ 349104 h 608486"/>
                <a:gd name="connsiteX7" fmla="*/ 473447 w 502073"/>
                <a:gd name="connsiteY7" fmla="*/ 377590 h 608486"/>
                <a:gd name="connsiteX8" fmla="*/ 469274 w 502073"/>
                <a:gd name="connsiteY8" fmla="*/ 377978 h 608486"/>
                <a:gd name="connsiteX9" fmla="*/ 444918 w 502073"/>
                <a:gd name="connsiteY9" fmla="*/ 357437 h 608486"/>
                <a:gd name="connsiteX10" fmla="*/ 427645 w 502073"/>
                <a:gd name="connsiteY10" fmla="*/ 257152 h 608486"/>
                <a:gd name="connsiteX11" fmla="*/ 366220 w 502073"/>
                <a:gd name="connsiteY11" fmla="*/ 215295 h 608486"/>
                <a:gd name="connsiteX12" fmla="*/ 366220 w 502073"/>
                <a:gd name="connsiteY12" fmla="*/ 319164 h 608486"/>
                <a:gd name="connsiteX13" fmla="*/ 363406 w 502073"/>
                <a:gd name="connsiteY13" fmla="*/ 331082 h 608486"/>
                <a:gd name="connsiteX14" fmla="*/ 362145 w 502073"/>
                <a:gd name="connsiteY14" fmla="*/ 339221 h 608486"/>
                <a:gd name="connsiteX15" fmla="*/ 323136 w 502073"/>
                <a:gd name="connsiteY15" fmla="*/ 461500 h 608486"/>
                <a:gd name="connsiteX16" fmla="*/ 489652 w 502073"/>
                <a:gd name="connsiteY16" fmla="*/ 461500 h 608486"/>
                <a:gd name="connsiteX17" fmla="*/ 502073 w 502073"/>
                <a:gd name="connsiteY17" fmla="*/ 473902 h 608486"/>
                <a:gd name="connsiteX18" fmla="*/ 502073 w 502073"/>
                <a:gd name="connsiteY18" fmla="*/ 487176 h 608486"/>
                <a:gd name="connsiteX19" fmla="*/ 489652 w 502073"/>
                <a:gd name="connsiteY19" fmla="*/ 499578 h 608486"/>
                <a:gd name="connsiteX20" fmla="*/ 311006 w 502073"/>
                <a:gd name="connsiteY20" fmla="*/ 499578 h 608486"/>
                <a:gd name="connsiteX21" fmla="*/ 283156 w 502073"/>
                <a:gd name="connsiteY21" fmla="*/ 586976 h 608486"/>
                <a:gd name="connsiteX22" fmla="*/ 253754 w 502073"/>
                <a:gd name="connsiteY22" fmla="*/ 608486 h 608486"/>
                <a:gd name="connsiteX23" fmla="*/ 244341 w 502073"/>
                <a:gd name="connsiteY23" fmla="*/ 607033 h 608486"/>
                <a:gd name="connsiteX24" fmla="*/ 224254 w 502073"/>
                <a:gd name="connsiteY24" fmla="*/ 568179 h 608486"/>
                <a:gd name="connsiteX25" fmla="*/ 246088 w 502073"/>
                <a:gd name="connsiteY25" fmla="*/ 499482 h 608486"/>
                <a:gd name="connsiteX26" fmla="*/ 12421 w 502073"/>
                <a:gd name="connsiteY26" fmla="*/ 499482 h 608486"/>
                <a:gd name="connsiteX27" fmla="*/ 0 w 502073"/>
                <a:gd name="connsiteY27" fmla="*/ 487176 h 608486"/>
                <a:gd name="connsiteX28" fmla="*/ 0 w 502073"/>
                <a:gd name="connsiteY28" fmla="*/ 473805 h 608486"/>
                <a:gd name="connsiteX29" fmla="*/ 12421 w 502073"/>
                <a:gd name="connsiteY29" fmla="*/ 461500 h 608486"/>
                <a:gd name="connsiteX30" fmla="*/ 258218 w 502073"/>
                <a:gd name="connsiteY30" fmla="*/ 461500 h 608486"/>
                <a:gd name="connsiteX31" fmla="*/ 294801 w 502073"/>
                <a:gd name="connsiteY31" fmla="*/ 346778 h 608486"/>
                <a:gd name="connsiteX32" fmla="*/ 284903 w 502073"/>
                <a:gd name="connsiteY32" fmla="*/ 346778 h 608486"/>
                <a:gd name="connsiteX33" fmla="*/ 139831 w 502073"/>
                <a:gd name="connsiteY33" fmla="*/ 444156 h 608486"/>
                <a:gd name="connsiteX34" fmla="*/ 122558 w 502073"/>
                <a:gd name="connsiteY34" fmla="*/ 449388 h 608486"/>
                <a:gd name="connsiteX35" fmla="*/ 100725 w 502073"/>
                <a:gd name="connsiteY35" fmla="*/ 440474 h 608486"/>
                <a:gd name="connsiteX36" fmla="*/ 96746 w 502073"/>
                <a:gd name="connsiteY36" fmla="*/ 401523 h 608486"/>
                <a:gd name="connsiteX37" fmla="*/ 144198 w 502073"/>
                <a:gd name="connsiteY37" fmla="*/ 329725 h 608486"/>
                <a:gd name="connsiteX38" fmla="*/ 186991 w 502073"/>
                <a:gd name="connsiteY38" fmla="*/ 321005 h 608486"/>
                <a:gd name="connsiteX39" fmla="*/ 196889 w 502073"/>
                <a:gd name="connsiteY39" fmla="*/ 331469 h 608486"/>
                <a:gd name="connsiteX40" fmla="*/ 232987 w 502073"/>
                <a:gd name="connsiteY40" fmla="*/ 307246 h 608486"/>
                <a:gd name="connsiteX41" fmla="*/ 232987 w 502073"/>
                <a:gd name="connsiteY41" fmla="*/ 200083 h 608486"/>
                <a:gd name="connsiteX42" fmla="*/ 52109 w 502073"/>
                <a:gd name="connsiteY42" fmla="*/ 228957 h 608486"/>
                <a:gd name="connsiteX43" fmla="*/ 48227 w 502073"/>
                <a:gd name="connsiteY43" fmla="*/ 229344 h 608486"/>
                <a:gd name="connsiteX44" fmla="*/ 23774 w 502073"/>
                <a:gd name="connsiteY44" fmla="*/ 208512 h 608486"/>
                <a:gd name="connsiteX45" fmla="*/ 44346 w 502073"/>
                <a:gd name="connsiteY45" fmla="*/ 180220 h 608486"/>
                <a:gd name="connsiteX46" fmla="*/ 249775 w 502073"/>
                <a:gd name="connsiteY46" fmla="*/ 147373 h 608486"/>
                <a:gd name="connsiteX47" fmla="*/ 250746 w 502073"/>
                <a:gd name="connsiteY47" fmla="*/ 147276 h 608486"/>
                <a:gd name="connsiteX48" fmla="*/ 260643 w 502073"/>
                <a:gd name="connsiteY48" fmla="*/ 145435 h 608486"/>
                <a:gd name="connsiteX49" fmla="*/ 299657 w 502073"/>
                <a:gd name="connsiteY49" fmla="*/ 0 h 608486"/>
                <a:gd name="connsiteX50" fmla="*/ 357980 w 502073"/>
                <a:gd name="connsiteY50" fmla="*/ 58217 h 608486"/>
                <a:gd name="connsiteX51" fmla="*/ 299657 w 502073"/>
                <a:gd name="connsiteY51" fmla="*/ 116434 h 608486"/>
                <a:gd name="connsiteX52" fmla="*/ 241334 w 502073"/>
                <a:gd name="connsiteY52" fmla="*/ 58217 h 608486"/>
                <a:gd name="connsiteX53" fmla="*/ 299657 w 502073"/>
                <a:gd name="connsiteY53"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2073" h="608486">
                  <a:moveTo>
                    <a:pt x="260643" y="145435"/>
                  </a:moveTo>
                  <a:lnTo>
                    <a:pt x="338565" y="145435"/>
                  </a:lnTo>
                  <a:cubicBezTo>
                    <a:pt x="341961" y="145435"/>
                    <a:pt x="345163" y="146113"/>
                    <a:pt x="348171" y="147276"/>
                  </a:cubicBezTo>
                  <a:cubicBezTo>
                    <a:pt x="352344" y="147567"/>
                    <a:pt x="356614" y="148826"/>
                    <a:pt x="360301" y="151345"/>
                  </a:cubicBezTo>
                  <a:lnTo>
                    <a:pt x="464229" y="222271"/>
                  </a:lnTo>
                  <a:cubicBezTo>
                    <a:pt x="469760" y="226050"/>
                    <a:pt x="473544" y="231863"/>
                    <a:pt x="474612" y="238452"/>
                  </a:cubicBezTo>
                  <a:lnTo>
                    <a:pt x="493631" y="349104"/>
                  </a:lnTo>
                  <a:cubicBezTo>
                    <a:pt x="495960" y="362572"/>
                    <a:pt x="486935" y="375265"/>
                    <a:pt x="473447" y="377590"/>
                  </a:cubicBezTo>
                  <a:cubicBezTo>
                    <a:pt x="472089" y="377881"/>
                    <a:pt x="470633" y="377978"/>
                    <a:pt x="469274" y="377978"/>
                  </a:cubicBezTo>
                  <a:cubicBezTo>
                    <a:pt x="457436" y="377978"/>
                    <a:pt x="446956" y="369451"/>
                    <a:pt x="444918" y="357437"/>
                  </a:cubicBezTo>
                  <a:lnTo>
                    <a:pt x="427645" y="257152"/>
                  </a:lnTo>
                  <a:lnTo>
                    <a:pt x="366220" y="215295"/>
                  </a:lnTo>
                  <a:lnTo>
                    <a:pt x="366220" y="319164"/>
                  </a:lnTo>
                  <a:cubicBezTo>
                    <a:pt x="366220" y="323427"/>
                    <a:pt x="365153" y="327497"/>
                    <a:pt x="363406" y="331082"/>
                  </a:cubicBezTo>
                  <a:cubicBezTo>
                    <a:pt x="363309" y="333795"/>
                    <a:pt x="363018" y="336508"/>
                    <a:pt x="362145" y="339221"/>
                  </a:cubicBezTo>
                  <a:lnTo>
                    <a:pt x="323136" y="461500"/>
                  </a:lnTo>
                  <a:lnTo>
                    <a:pt x="489652" y="461500"/>
                  </a:lnTo>
                  <a:cubicBezTo>
                    <a:pt x="496542" y="461500"/>
                    <a:pt x="502073" y="467022"/>
                    <a:pt x="502073" y="473902"/>
                  </a:cubicBezTo>
                  <a:lnTo>
                    <a:pt x="502073" y="487176"/>
                  </a:lnTo>
                  <a:cubicBezTo>
                    <a:pt x="502073" y="494056"/>
                    <a:pt x="496542" y="499578"/>
                    <a:pt x="489652" y="499578"/>
                  </a:cubicBezTo>
                  <a:lnTo>
                    <a:pt x="311006" y="499578"/>
                  </a:lnTo>
                  <a:lnTo>
                    <a:pt x="283156" y="586976"/>
                  </a:lnTo>
                  <a:cubicBezTo>
                    <a:pt x="278984" y="600056"/>
                    <a:pt x="266854" y="608486"/>
                    <a:pt x="253754" y="608486"/>
                  </a:cubicBezTo>
                  <a:cubicBezTo>
                    <a:pt x="250649" y="608486"/>
                    <a:pt x="247446" y="608002"/>
                    <a:pt x="244341" y="607033"/>
                  </a:cubicBezTo>
                  <a:cubicBezTo>
                    <a:pt x="228038" y="601800"/>
                    <a:pt x="219111" y="584457"/>
                    <a:pt x="224254" y="568179"/>
                  </a:cubicBezTo>
                  <a:lnTo>
                    <a:pt x="246088" y="499482"/>
                  </a:lnTo>
                  <a:lnTo>
                    <a:pt x="12421" y="499482"/>
                  </a:lnTo>
                  <a:cubicBezTo>
                    <a:pt x="5531" y="499482"/>
                    <a:pt x="0" y="493959"/>
                    <a:pt x="0" y="487176"/>
                  </a:cubicBezTo>
                  <a:lnTo>
                    <a:pt x="0" y="473805"/>
                  </a:lnTo>
                  <a:cubicBezTo>
                    <a:pt x="0" y="467022"/>
                    <a:pt x="5531" y="461500"/>
                    <a:pt x="12421" y="461500"/>
                  </a:cubicBezTo>
                  <a:lnTo>
                    <a:pt x="258218" y="461500"/>
                  </a:lnTo>
                  <a:lnTo>
                    <a:pt x="294801" y="346778"/>
                  </a:lnTo>
                  <a:lnTo>
                    <a:pt x="284903" y="346778"/>
                  </a:lnTo>
                  <a:lnTo>
                    <a:pt x="139831" y="444156"/>
                  </a:lnTo>
                  <a:cubicBezTo>
                    <a:pt x="134591" y="447644"/>
                    <a:pt x="128575" y="449388"/>
                    <a:pt x="122558" y="449388"/>
                  </a:cubicBezTo>
                  <a:cubicBezTo>
                    <a:pt x="114601" y="449388"/>
                    <a:pt x="106741" y="446384"/>
                    <a:pt x="100725" y="440474"/>
                  </a:cubicBezTo>
                  <a:cubicBezTo>
                    <a:pt x="90342" y="430106"/>
                    <a:pt x="88595" y="413828"/>
                    <a:pt x="96746" y="401523"/>
                  </a:cubicBezTo>
                  <a:lnTo>
                    <a:pt x="144198" y="329725"/>
                  </a:lnTo>
                  <a:cubicBezTo>
                    <a:pt x="153610" y="315579"/>
                    <a:pt x="172727" y="311606"/>
                    <a:pt x="186991" y="321005"/>
                  </a:cubicBezTo>
                  <a:cubicBezTo>
                    <a:pt x="191164" y="323815"/>
                    <a:pt x="194560" y="327400"/>
                    <a:pt x="196889" y="331469"/>
                  </a:cubicBezTo>
                  <a:lnTo>
                    <a:pt x="232987" y="307246"/>
                  </a:lnTo>
                  <a:lnTo>
                    <a:pt x="232987" y="200083"/>
                  </a:lnTo>
                  <a:lnTo>
                    <a:pt x="52109" y="228957"/>
                  </a:lnTo>
                  <a:cubicBezTo>
                    <a:pt x="50750" y="229247"/>
                    <a:pt x="49489" y="229344"/>
                    <a:pt x="48227" y="229344"/>
                  </a:cubicBezTo>
                  <a:cubicBezTo>
                    <a:pt x="36195" y="229344"/>
                    <a:pt x="25715" y="220624"/>
                    <a:pt x="23774" y="208512"/>
                  </a:cubicBezTo>
                  <a:cubicBezTo>
                    <a:pt x="21639" y="195044"/>
                    <a:pt x="30761" y="182351"/>
                    <a:pt x="44346" y="180220"/>
                  </a:cubicBezTo>
                  <a:lnTo>
                    <a:pt x="249775" y="147373"/>
                  </a:lnTo>
                  <a:cubicBezTo>
                    <a:pt x="250163" y="147276"/>
                    <a:pt x="250455" y="147373"/>
                    <a:pt x="250746" y="147276"/>
                  </a:cubicBezTo>
                  <a:cubicBezTo>
                    <a:pt x="253851" y="146113"/>
                    <a:pt x="257150" y="145435"/>
                    <a:pt x="260643" y="145435"/>
                  </a:cubicBezTo>
                  <a:close/>
                  <a:moveTo>
                    <a:pt x="299657" y="0"/>
                  </a:moveTo>
                  <a:cubicBezTo>
                    <a:pt x="331868" y="0"/>
                    <a:pt x="357980" y="26065"/>
                    <a:pt x="357980" y="58217"/>
                  </a:cubicBezTo>
                  <a:cubicBezTo>
                    <a:pt x="357980" y="90369"/>
                    <a:pt x="331868" y="116434"/>
                    <a:pt x="299657" y="116434"/>
                  </a:cubicBezTo>
                  <a:cubicBezTo>
                    <a:pt x="267446" y="116434"/>
                    <a:pt x="241334" y="90369"/>
                    <a:pt x="241334" y="58217"/>
                  </a:cubicBezTo>
                  <a:cubicBezTo>
                    <a:pt x="241334" y="26065"/>
                    <a:pt x="267446" y="0"/>
                    <a:pt x="299657" y="0"/>
                  </a:cubicBezTo>
                  <a:close/>
                </a:path>
              </a:pathLst>
            </a:custGeom>
            <a:solidFill>
              <a:schemeClr val="bg1"/>
            </a:solidFill>
            <a:ln>
              <a:noFill/>
            </a:ln>
          </p:spPr>
          <p:txBody>
            <a:bodyPr/>
            <a:lstStyle/>
            <a:p>
              <a:endParaRPr lang="zh-CN" altLang="en-US">
                <a:cs typeface="+mn-ea"/>
                <a:sym typeface="+mn-lt"/>
              </a:endParaRPr>
            </a:p>
          </p:txBody>
        </p:sp>
      </p:grpSp>
      <p:pic>
        <p:nvPicPr>
          <p:cNvPr id="24" name="图片 23" descr="C:\Users\pc\Desktop\素材\8d00a9f50ccf0018a4055647cf346df0.png8d00a9f50ccf0018a4055647cf346df0">
            <a:extLst>
              <a:ext uri="{FF2B5EF4-FFF2-40B4-BE49-F238E27FC236}">
                <a16:creationId xmlns:a16="http://schemas.microsoft.com/office/drawing/2014/main" id="{782E5CE8-4C7F-4213-8BA3-C00D5ED0B2D5}"/>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568499" y="3133868"/>
            <a:ext cx="5949584" cy="3698374"/>
          </a:xfrm>
          <a:prstGeom prst="rect">
            <a:avLst/>
          </a:prstGeom>
          <a:effectLst>
            <a:outerShdw blurRad="50800" dist="38100" dir="2700000" algn="tl" rotWithShape="0">
              <a:prstClr val="black">
                <a:alpha val="40000"/>
              </a:prstClr>
            </a:outerShdw>
          </a:effectLst>
        </p:spPr>
      </p:pic>
      <p:sp>
        <p:nvSpPr>
          <p:cNvPr id="25" name="文本框 43">
            <a:extLst>
              <a:ext uri="{FF2B5EF4-FFF2-40B4-BE49-F238E27FC236}">
                <a16:creationId xmlns:a16="http://schemas.microsoft.com/office/drawing/2014/main" id="{4418112F-FAD8-4737-9E3C-C2EFF777CDBB}"/>
              </a:ext>
            </a:extLst>
          </p:cNvPr>
          <p:cNvSpPr txBox="1"/>
          <p:nvPr/>
        </p:nvSpPr>
        <p:spPr>
          <a:xfrm>
            <a:off x="8056270" y="5911894"/>
            <a:ext cx="2919389" cy="523220"/>
          </a:xfrm>
          <a:prstGeom prst="rect">
            <a:avLst/>
          </a:prstGeom>
          <a:noFill/>
        </p:spPr>
        <p:txBody>
          <a:bodyPr wrap="none" rtlCol="0">
            <a:spAutoFit/>
          </a:bodyPr>
          <a:lstStyle/>
          <a:p>
            <a:r>
              <a:rPr lang="zh-CN" altLang="en-US" sz="2800" smtClean="0">
                <a:solidFill>
                  <a:schemeClr val="tx1"/>
                </a:solidFill>
                <a:effectLst/>
                <a:cs typeface="+mn-ea"/>
                <a:sym typeface="+mn-lt"/>
              </a:rPr>
              <a:t>汇报人：</a:t>
            </a:r>
            <a:r>
              <a:rPr lang="en-US" altLang="zh-CN" sz="2800" smtClean="0">
                <a:solidFill>
                  <a:schemeClr val="tx1"/>
                </a:solidFill>
                <a:effectLst/>
                <a:cs typeface="+mn-ea"/>
                <a:sym typeface="+mn-lt"/>
              </a:rPr>
              <a:t>PPT818</a:t>
            </a:r>
            <a:endParaRPr lang="zh-CN" altLang="en-US" sz="2800" dirty="0">
              <a:solidFill>
                <a:schemeClr val="tx1"/>
              </a:solidFill>
              <a:effectLst/>
              <a:cs typeface="+mn-ea"/>
              <a:sym typeface="+mn-lt"/>
            </a:endParaRPr>
          </a:p>
        </p:txBody>
      </p:sp>
    </p:spTree>
    <p:extLst>
      <p:ext uri="{BB962C8B-B14F-4D97-AF65-F5344CB8AC3E}">
        <p14:creationId xmlns:p14="http://schemas.microsoft.com/office/powerpoint/2010/main" val="950496202"/>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3"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7"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7"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8"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73C801B-04DE-4421-8033-2C9A57A50706}"/>
              </a:ext>
            </a:extLst>
          </p:cNvPr>
          <p:cNvCxnSpPr/>
          <p:nvPr/>
        </p:nvCxnSpPr>
        <p:spPr>
          <a:xfrm>
            <a:off x="7303991" y="1759123"/>
            <a:ext cx="0" cy="37444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0FE267F-A6CF-4999-80B3-693FA45952B7}"/>
              </a:ext>
            </a:extLst>
          </p:cNvPr>
          <p:cNvSpPr/>
          <p:nvPr/>
        </p:nvSpPr>
        <p:spPr>
          <a:xfrm>
            <a:off x="1208259" y="2760765"/>
            <a:ext cx="5357358" cy="2329869"/>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a:p>
            <a:pPr marL="285750" indent="-285750">
              <a:lnSpc>
                <a:spcPct val="13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pic>
        <p:nvPicPr>
          <p:cNvPr id="74" name="图片 73">
            <a:extLst>
              <a:ext uri="{FF2B5EF4-FFF2-40B4-BE49-F238E27FC236}">
                <a16:creationId xmlns:a16="http://schemas.microsoft.com/office/drawing/2014/main" id="{2E6D408E-7774-4C2B-92E3-451E9824EE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2366" y="1847459"/>
            <a:ext cx="2356172" cy="3836935"/>
          </a:xfrm>
          <a:prstGeom prst="rect">
            <a:avLst/>
          </a:prstGeom>
        </p:spPr>
      </p:pic>
      <p:sp>
        <p:nvSpPr>
          <p:cNvPr id="75" name="矩形 74">
            <a:extLst>
              <a:ext uri="{FF2B5EF4-FFF2-40B4-BE49-F238E27FC236}">
                <a16:creationId xmlns:a16="http://schemas.microsoft.com/office/drawing/2014/main" id="{F6ED338A-8327-4E52-88B9-8EE381B2261D}"/>
              </a:ext>
            </a:extLst>
          </p:cNvPr>
          <p:cNvSpPr/>
          <p:nvPr/>
        </p:nvSpPr>
        <p:spPr>
          <a:xfrm>
            <a:off x="1208259" y="1847459"/>
            <a:ext cx="2037737" cy="646331"/>
          </a:xfrm>
          <a:prstGeom prst="rect">
            <a:avLst/>
          </a:prstGeom>
        </p:spPr>
        <p:txBody>
          <a:bodyPr wrap="none">
            <a:spAutoFit/>
          </a:bodyPr>
          <a:lstStyle/>
          <a:p>
            <a:r>
              <a:rPr lang="zh-CN" altLang="en-US" sz="3600" b="1">
                <a:solidFill>
                  <a:srgbClr val="C00000"/>
                </a:solidFill>
                <a:cs typeface="+mn-ea"/>
                <a:sym typeface="+mn-lt"/>
              </a:rPr>
              <a:t>添加标题</a:t>
            </a:r>
            <a:endParaRPr lang="en-US" altLang="zh-CN" sz="3600" b="1">
              <a:solidFill>
                <a:srgbClr val="C00000"/>
              </a:solidFill>
              <a:cs typeface="+mn-ea"/>
              <a:sym typeface="+mn-lt"/>
            </a:endParaRPr>
          </a:p>
        </p:txBody>
      </p:sp>
      <p:grpSp>
        <p:nvGrpSpPr>
          <p:cNvPr id="16" name="组合 15">
            <a:extLst>
              <a:ext uri="{FF2B5EF4-FFF2-40B4-BE49-F238E27FC236}">
                <a16:creationId xmlns:a16="http://schemas.microsoft.com/office/drawing/2014/main" id="{3740A752-1F4D-4955-8A70-83C7D7B6D3EF}"/>
              </a:ext>
            </a:extLst>
          </p:cNvPr>
          <p:cNvGrpSpPr/>
          <p:nvPr/>
        </p:nvGrpSpPr>
        <p:grpSpPr>
          <a:xfrm>
            <a:off x="5522764" y="5970149"/>
            <a:ext cx="1042853" cy="54198"/>
            <a:chOff x="2555261" y="6017768"/>
            <a:chExt cx="1042853" cy="54198"/>
          </a:xfrm>
          <a:solidFill>
            <a:srgbClr val="C00000"/>
          </a:solidFill>
        </p:grpSpPr>
        <p:sp>
          <p:nvSpPr>
            <p:cNvPr id="17" name="矩形 16">
              <a:extLst>
                <a:ext uri="{FF2B5EF4-FFF2-40B4-BE49-F238E27FC236}">
                  <a16:creationId xmlns:a16="http://schemas.microsoft.com/office/drawing/2014/main" id="{7F0B437C-C217-4A34-8FA2-AEF3B8EC4686}"/>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72C1F819-D580-4E8D-A869-F18D5000924B}"/>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E974F7DB-1098-482D-BD84-6A3B13CB83DB}"/>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0F9DEB93-426A-421A-B860-E6C89EF0DDC9}"/>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640620423"/>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anim calcmode="lin" valueType="num">
                                      <p:cBhvr>
                                        <p:cTn id="28" dur="1000" fill="hold"/>
                                        <p:tgtEl>
                                          <p:spTgt spid="74"/>
                                        </p:tgtEl>
                                        <p:attrNameLst>
                                          <p:attrName>ppt_x</p:attrName>
                                        </p:attrNameLst>
                                      </p:cBhvr>
                                      <p:tavLst>
                                        <p:tav tm="0">
                                          <p:val>
                                            <p:strVal val="#ppt_x"/>
                                          </p:val>
                                        </p:tav>
                                        <p:tav tm="100000">
                                          <p:val>
                                            <p:strVal val="#ppt_x"/>
                                          </p:val>
                                        </p:tav>
                                      </p:tavLst>
                                    </p:anim>
                                    <p:anim calcmode="lin" valueType="num">
                                      <p:cBhvr>
                                        <p:cTn id="2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liḍé">
            <a:extLst>
              <a:ext uri="{FF2B5EF4-FFF2-40B4-BE49-F238E27FC236}">
                <a16:creationId xmlns:a16="http://schemas.microsoft.com/office/drawing/2014/main" id="{0714DF27-7A07-4A14-A441-772C7F608823}"/>
              </a:ext>
            </a:extLst>
          </p:cNvPr>
          <p:cNvSpPr txBox="1"/>
          <p:nvPr/>
        </p:nvSpPr>
        <p:spPr bwMode="auto">
          <a:xfrm>
            <a:off x="673099" y="4109825"/>
            <a:ext cx="4439053" cy="526488"/>
          </a:xfrm>
          <a:prstGeom prst="rect">
            <a:avLst/>
          </a:prstGeom>
          <a:solidFill>
            <a:srgbClr val="C54724"/>
          </a:solidFill>
          <a:ln>
            <a:noFill/>
          </a:ln>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endParaRPr lang="en-US" altLang="zh-CN" b="1" dirty="0">
              <a:solidFill>
                <a:schemeClr val="bg1"/>
              </a:solidFill>
              <a:cs typeface="+mn-ea"/>
              <a:sym typeface="+mn-lt"/>
            </a:endParaRPr>
          </a:p>
        </p:txBody>
      </p:sp>
      <p:sp>
        <p:nvSpPr>
          <p:cNvPr id="8" name="îšļíḓè">
            <a:extLst>
              <a:ext uri="{FF2B5EF4-FFF2-40B4-BE49-F238E27FC236}">
                <a16:creationId xmlns:a16="http://schemas.microsoft.com/office/drawing/2014/main" id="{A688B0B6-6056-4FFD-BFE5-86B3924FDFE2}"/>
              </a:ext>
            </a:extLst>
          </p:cNvPr>
          <p:cNvSpPr txBox="1"/>
          <p:nvPr/>
        </p:nvSpPr>
        <p:spPr bwMode="auto">
          <a:xfrm>
            <a:off x="7079847" y="4109825"/>
            <a:ext cx="4439053" cy="526488"/>
          </a:xfrm>
          <a:prstGeom prst="rect">
            <a:avLst/>
          </a:prstGeom>
          <a:solidFill>
            <a:srgbClr val="FFC000"/>
          </a:solidFill>
          <a:ln>
            <a:noFill/>
          </a:ln>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endParaRPr lang="en-US" altLang="zh-CN" b="1" dirty="0">
              <a:solidFill>
                <a:schemeClr val="bg1"/>
              </a:solidFill>
              <a:cs typeface="+mn-ea"/>
              <a:sym typeface="+mn-lt"/>
            </a:endParaRPr>
          </a:p>
        </p:txBody>
      </p:sp>
      <p:pic>
        <p:nvPicPr>
          <p:cNvPr id="76" name="图片 75" descr="H:\文件4\lj\包图网\小报\小报素材\lj下载\踢足球\01-01.png">
            <a:extLst>
              <a:ext uri="{FF2B5EF4-FFF2-40B4-BE49-F238E27FC236}">
                <a16:creationId xmlns:a16="http://schemas.microsoft.com/office/drawing/2014/main" id="{882CD364-870A-49E0-8F6B-3EE83793F0AE}"/>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246220" y="1388708"/>
            <a:ext cx="2362200" cy="2928725"/>
          </a:xfrm>
          <a:prstGeom prst="rect">
            <a:avLst/>
          </a:prstGeom>
          <a:noFill/>
          <a:ln w="9525">
            <a:noFill/>
            <a:miter lim="800000"/>
            <a:headEnd/>
            <a:tailEnd/>
          </a:ln>
        </p:spPr>
      </p:pic>
      <p:pic>
        <p:nvPicPr>
          <p:cNvPr id="77" name="图片 76" descr="H:\文件4\lj\包图网\小报\小报素材\lj下载\踢足球\02-01.png">
            <a:extLst>
              <a:ext uri="{FF2B5EF4-FFF2-40B4-BE49-F238E27FC236}">
                <a16:creationId xmlns:a16="http://schemas.microsoft.com/office/drawing/2014/main" id="{C4A5A45E-061A-4764-AC20-33E804A9F000}"/>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583580" y="1388709"/>
            <a:ext cx="2560346" cy="2928725"/>
          </a:xfrm>
          <a:prstGeom prst="rect">
            <a:avLst/>
          </a:prstGeom>
          <a:noFill/>
          <a:ln w="9525">
            <a:noFill/>
            <a:miter lim="800000"/>
            <a:headEnd/>
            <a:tailEnd/>
          </a:ln>
        </p:spPr>
      </p:pic>
      <p:sp>
        <p:nvSpPr>
          <p:cNvPr id="78" name="矩形 77">
            <a:extLst>
              <a:ext uri="{FF2B5EF4-FFF2-40B4-BE49-F238E27FC236}">
                <a16:creationId xmlns:a16="http://schemas.microsoft.com/office/drawing/2014/main" id="{BA25271C-5EB0-4973-B16D-D066BE3B4719}"/>
              </a:ext>
            </a:extLst>
          </p:cNvPr>
          <p:cNvSpPr/>
          <p:nvPr/>
        </p:nvSpPr>
        <p:spPr>
          <a:xfrm>
            <a:off x="1295073" y="4139907"/>
            <a:ext cx="2945856" cy="461665"/>
          </a:xfrm>
          <a:prstGeom prst="rect">
            <a:avLst/>
          </a:prstGeom>
        </p:spPr>
        <p:txBody>
          <a:bodyPr wrap="square">
            <a:spAutoFit/>
          </a:bodyPr>
          <a:lstStyle/>
          <a:p>
            <a:r>
              <a:rPr lang="zh-CN" altLang="en-US" sz="2400">
                <a:solidFill>
                  <a:srgbClr val="FFFF00"/>
                </a:solidFill>
                <a:cs typeface="+mn-ea"/>
                <a:sym typeface="+mn-lt"/>
              </a:rPr>
              <a:t>单击添加中心内容</a:t>
            </a:r>
            <a:endParaRPr lang="en-US" altLang="zh-CN" sz="2400">
              <a:solidFill>
                <a:srgbClr val="FFFF00"/>
              </a:solidFill>
              <a:cs typeface="+mn-ea"/>
              <a:sym typeface="+mn-lt"/>
            </a:endParaRPr>
          </a:p>
        </p:txBody>
      </p:sp>
      <p:sp>
        <p:nvSpPr>
          <p:cNvPr id="81" name="矩形 80">
            <a:extLst>
              <a:ext uri="{FF2B5EF4-FFF2-40B4-BE49-F238E27FC236}">
                <a16:creationId xmlns:a16="http://schemas.microsoft.com/office/drawing/2014/main" id="{1918427E-E627-4F47-A5CE-00AD96C0A693}"/>
              </a:ext>
            </a:extLst>
          </p:cNvPr>
          <p:cNvSpPr/>
          <p:nvPr/>
        </p:nvSpPr>
        <p:spPr>
          <a:xfrm>
            <a:off x="8082154" y="4142236"/>
            <a:ext cx="2945856" cy="461665"/>
          </a:xfrm>
          <a:prstGeom prst="rect">
            <a:avLst/>
          </a:prstGeom>
        </p:spPr>
        <p:txBody>
          <a:bodyPr wrap="square">
            <a:spAutoFit/>
          </a:bodyPr>
          <a:lstStyle/>
          <a:p>
            <a:r>
              <a:rPr lang="zh-CN" altLang="en-US" sz="2400">
                <a:solidFill>
                  <a:srgbClr val="C00000"/>
                </a:solidFill>
                <a:cs typeface="+mn-ea"/>
                <a:sym typeface="+mn-lt"/>
              </a:rPr>
              <a:t>单击添加中心内容</a:t>
            </a:r>
            <a:endParaRPr lang="en-US" altLang="zh-CN" sz="2400">
              <a:solidFill>
                <a:srgbClr val="C00000"/>
              </a:solidFill>
              <a:cs typeface="+mn-ea"/>
              <a:sym typeface="+mn-lt"/>
            </a:endParaRPr>
          </a:p>
        </p:txBody>
      </p:sp>
      <p:sp>
        <p:nvSpPr>
          <p:cNvPr id="82" name="矩形 81">
            <a:extLst>
              <a:ext uri="{FF2B5EF4-FFF2-40B4-BE49-F238E27FC236}">
                <a16:creationId xmlns:a16="http://schemas.microsoft.com/office/drawing/2014/main" id="{483B1938-E620-4E18-A61C-89991CB038A7}"/>
              </a:ext>
            </a:extLst>
          </p:cNvPr>
          <p:cNvSpPr/>
          <p:nvPr/>
        </p:nvSpPr>
        <p:spPr>
          <a:xfrm>
            <a:off x="673099" y="4735816"/>
            <a:ext cx="4439053" cy="1338828"/>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sp>
        <p:nvSpPr>
          <p:cNvPr id="83" name="矩形 82">
            <a:extLst>
              <a:ext uri="{FF2B5EF4-FFF2-40B4-BE49-F238E27FC236}">
                <a16:creationId xmlns:a16="http://schemas.microsoft.com/office/drawing/2014/main" id="{AEA532F4-5CF5-490F-8F7C-BE12D53F2EBB}"/>
              </a:ext>
            </a:extLst>
          </p:cNvPr>
          <p:cNvSpPr/>
          <p:nvPr/>
        </p:nvSpPr>
        <p:spPr>
          <a:xfrm>
            <a:off x="7079846" y="4735816"/>
            <a:ext cx="4439053" cy="1338828"/>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sp>
        <p:nvSpPr>
          <p:cNvPr id="13" name="矩形 12">
            <a:extLst>
              <a:ext uri="{FF2B5EF4-FFF2-40B4-BE49-F238E27FC236}">
                <a16:creationId xmlns:a16="http://schemas.microsoft.com/office/drawing/2014/main" id="{D446E5C1-EA17-45A6-9943-FD3E525E44F6}"/>
              </a:ext>
            </a:extLst>
          </p:cNvPr>
          <p:cNvSpPr/>
          <p:nvPr/>
        </p:nvSpPr>
        <p:spPr>
          <a:xfrm>
            <a:off x="673099" y="1104571"/>
            <a:ext cx="2348720" cy="523220"/>
          </a:xfrm>
          <a:prstGeom prst="rect">
            <a:avLst/>
          </a:prstGeom>
        </p:spPr>
        <p:txBody>
          <a:bodyPr wrap="none">
            <a:spAutoFit/>
          </a:bodyPr>
          <a:lstStyle/>
          <a:p>
            <a:r>
              <a:rPr lang="zh-CN" altLang="en-US" sz="2800" b="1">
                <a:solidFill>
                  <a:srgbClr val="C00000"/>
                </a:solidFill>
                <a:cs typeface="+mn-ea"/>
                <a:sym typeface="+mn-lt"/>
              </a:rPr>
              <a:t>单击添加标题</a:t>
            </a:r>
            <a:endParaRPr lang="en-US" altLang="zh-CN" sz="2800" b="1">
              <a:solidFill>
                <a:srgbClr val="C00000"/>
              </a:solidFill>
              <a:cs typeface="+mn-ea"/>
              <a:sym typeface="+mn-lt"/>
            </a:endParaRPr>
          </a:p>
        </p:txBody>
      </p:sp>
      <p:grpSp>
        <p:nvGrpSpPr>
          <p:cNvPr id="14" name="组合 13">
            <a:extLst>
              <a:ext uri="{FF2B5EF4-FFF2-40B4-BE49-F238E27FC236}">
                <a16:creationId xmlns:a16="http://schemas.microsoft.com/office/drawing/2014/main" id="{821B43C8-7467-4833-8BB5-C0100C487BCA}"/>
              </a:ext>
            </a:extLst>
          </p:cNvPr>
          <p:cNvGrpSpPr/>
          <p:nvPr/>
        </p:nvGrpSpPr>
        <p:grpSpPr>
          <a:xfrm>
            <a:off x="1847459" y="1822521"/>
            <a:ext cx="1042853" cy="54198"/>
            <a:chOff x="2555261" y="6017768"/>
            <a:chExt cx="1042853" cy="54198"/>
          </a:xfrm>
          <a:solidFill>
            <a:srgbClr val="C00000"/>
          </a:solidFill>
        </p:grpSpPr>
        <p:sp>
          <p:nvSpPr>
            <p:cNvPr id="15" name="矩形 14">
              <a:extLst>
                <a:ext uri="{FF2B5EF4-FFF2-40B4-BE49-F238E27FC236}">
                  <a16:creationId xmlns:a16="http://schemas.microsoft.com/office/drawing/2014/main" id="{05938682-9240-4D1B-8169-2466287A226B}"/>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6" name="椭圆 15">
              <a:extLst>
                <a:ext uri="{FF2B5EF4-FFF2-40B4-BE49-F238E27FC236}">
                  <a16:creationId xmlns:a16="http://schemas.microsoft.com/office/drawing/2014/main" id="{F90DD897-4EE4-4EE5-9FD9-190C52EFDB7D}"/>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7" name="椭圆 16">
              <a:extLst>
                <a:ext uri="{FF2B5EF4-FFF2-40B4-BE49-F238E27FC236}">
                  <a16:creationId xmlns:a16="http://schemas.microsoft.com/office/drawing/2014/main" id="{4910D4F1-5C1C-4A61-8D36-0455F77898D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8" name="椭圆 17">
              <a:extLst>
                <a:ext uri="{FF2B5EF4-FFF2-40B4-BE49-F238E27FC236}">
                  <a16:creationId xmlns:a16="http://schemas.microsoft.com/office/drawing/2014/main" id="{CAD48F53-4BBF-4708-AC2E-6AA1A3CEE218}"/>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cxnSp>
        <p:nvCxnSpPr>
          <p:cNvPr id="19" name="直接连接符 18">
            <a:extLst>
              <a:ext uri="{FF2B5EF4-FFF2-40B4-BE49-F238E27FC236}">
                <a16:creationId xmlns:a16="http://schemas.microsoft.com/office/drawing/2014/main" id="{B80B1C44-542C-4E7B-9F20-74EFB994607C}"/>
              </a:ext>
            </a:extLst>
          </p:cNvPr>
          <p:cNvCxnSpPr>
            <a:cxnSpLocks/>
          </p:cNvCxnSpPr>
          <p:nvPr/>
        </p:nvCxnSpPr>
        <p:spPr>
          <a:xfrm>
            <a:off x="6132915" y="4109825"/>
            <a:ext cx="0" cy="239869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797683"/>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left)">
                                      <p:cBhvr>
                                        <p:cTn id="29" dur="500"/>
                                        <p:tgtEl>
                                          <p:spTgt spid="78"/>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left)">
                                      <p:cBhvr>
                                        <p:cTn id="53" dur="500"/>
                                        <p:tgtEl>
                                          <p:spTgt spid="81"/>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left)">
                                      <p:cBhvr>
                                        <p:cTn id="5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8" grpId="0"/>
      <p:bldP spid="81" grpId="0"/>
      <p:bldP spid="82" grpId="0"/>
      <p:bldP spid="8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a16="http://schemas.microsoft.com/office/drawing/2014/main" id="{ACC074C4-4268-44F8-9805-B7715A94FD10}"/>
              </a:ext>
            </a:extLst>
          </p:cNvPr>
          <p:cNvCxnSpPr/>
          <p:nvPr/>
        </p:nvCxnSpPr>
        <p:spPr>
          <a:xfrm>
            <a:off x="6703377" y="4605008"/>
            <a:ext cx="0" cy="120107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64FA73F6-0701-46AF-AB1D-801ADA3B172A}"/>
              </a:ext>
            </a:extLst>
          </p:cNvPr>
          <p:cNvCxnSpPr/>
          <p:nvPr/>
        </p:nvCxnSpPr>
        <p:spPr>
          <a:xfrm>
            <a:off x="9205277" y="4605008"/>
            <a:ext cx="0" cy="120107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26" name="图片 25" descr="H:\文件4\lj\包图网\小报\小报素材\lj下载\踢足球\04-01.png">
            <a:extLst>
              <a:ext uri="{FF2B5EF4-FFF2-40B4-BE49-F238E27FC236}">
                <a16:creationId xmlns:a16="http://schemas.microsoft.com/office/drawing/2014/main" id="{EE204EAE-670B-4775-B6FA-C3D5ACFACB6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821554" y="3279617"/>
            <a:ext cx="3770511" cy="2872396"/>
          </a:xfrm>
          <a:prstGeom prst="rect">
            <a:avLst/>
          </a:prstGeom>
          <a:noFill/>
          <a:ln w="9525">
            <a:noFill/>
            <a:miter lim="800000"/>
            <a:headEnd/>
            <a:tailEnd/>
          </a:ln>
        </p:spPr>
      </p:pic>
      <p:grpSp>
        <p:nvGrpSpPr>
          <p:cNvPr id="36" name="Group 26">
            <a:extLst>
              <a:ext uri="{FF2B5EF4-FFF2-40B4-BE49-F238E27FC236}">
                <a16:creationId xmlns:a16="http://schemas.microsoft.com/office/drawing/2014/main" id="{0B841CEF-9CF4-415E-BBC8-D4882512626F}"/>
              </a:ext>
            </a:extLst>
          </p:cNvPr>
          <p:cNvGrpSpPr/>
          <p:nvPr/>
        </p:nvGrpSpPr>
        <p:grpSpPr>
          <a:xfrm>
            <a:off x="5071858" y="3564917"/>
            <a:ext cx="761137" cy="761137"/>
            <a:chOff x="3959913" y="482049"/>
            <a:chExt cx="761137" cy="761137"/>
          </a:xfrm>
        </p:grpSpPr>
        <p:sp>
          <p:nvSpPr>
            <p:cNvPr id="37" name="椭圆 36">
              <a:extLst>
                <a:ext uri="{FF2B5EF4-FFF2-40B4-BE49-F238E27FC236}">
                  <a16:creationId xmlns:a16="http://schemas.microsoft.com/office/drawing/2014/main" id="{3DD45087-D02A-4D0A-8058-306941D1CB4C}"/>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football_94174">
              <a:extLst>
                <a:ext uri="{FF2B5EF4-FFF2-40B4-BE49-F238E27FC236}">
                  <a16:creationId xmlns:a16="http://schemas.microsoft.com/office/drawing/2014/main" id="{D6EA49A1-DCF2-44B9-8A67-F228C05D2B59}"/>
                </a:ext>
              </a:extLst>
            </p:cNvPr>
            <p:cNvSpPr>
              <a:spLocks noChangeAspect="1"/>
            </p:cNvSpPr>
            <p:nvPr/>
          </p:nvSpPr>
          <p:spPr bwMode="auto">
            <a:xfrm>
              <a:off x="4185969" y="662234"/>
              <a:ext cx="309025" cy="400767"/>
            </a:xfrm>
            <a:custGeom>
              <a:avLst/>
              <a:gdLst>
                <a:gd name="connsiteX0" fmla="*/ 413527 w 468321"/>
                <a:gd name="connsiteY0" fmla="*/ 385995 h 607354"/>
                <a:gd name="connsiteX1" fmla="*/ 468321 w 468321"/>
                <a:gd name="connsiteY1" fmla="*/ 440719 h 607354"/>
                <a:gd name="connsiteX2" fmla="*/ 413527 w 468321"/>
                <a:gd name="connsiteY2" fmla="*/ 495443 h 607354"/>
                <a:gd name="connsiteX3" fmla="*/ 358733 w 468321"/>
                <a:gd name="connsiteY3" fmla="*/ 440719 h 607354"/>
                <a:gd name="connsiteX4" fmla="*/ 413527 w 468321"/>
                <a:gd name="connsiteY4" fmla="*/ 385995 h 607354"/>
                <a:gd name="connsiteX5" fmla="*/ 182327 w 468321"/>
                <a:gd name="connsiteY5" fmla="*/ 126800 h 607354"/>
                <a:gd name="connsiteX6" fmla="*/ 211636 w 468321"/>
                <a:gd name="connsiteY6" fmla="*/ 133670 h 607354"/>
                <a:gd name="connsiteX7" fmla="*/ 425749 w 468321"/>
                <a:gd name="connsiteY7" fmla="*/ 276539 h 607354"/>
                <a:gd name="connsiteX8" fmla="*/ 434001 w 468321"/>
                <a:gd name="connsiteY8" fmla="*/ 318786 h 607354"/>
                <a:gd name="connsiteX9" fmla="*/ 391775 w 468321"/>
                <a:gd name="connsiteY9" fmla="*/ 327026 h 607354"/>
                <a:gd name="connsiteX10" fmla="*/ 247541 w 468321"/>
                <a:gd name="connsiteY10" fmla="*/ 230348 h 607354"/>
                <a:gd name="connsiteX11" fmla="*/ 155189 w 468321"/>
                <a:gd name="connsiteY11" fmla="*/ 325097 h 607354"/>
                <a:gd name="connsiteX12" fmla="*/ 260534 w 468321"/>
                <a:gd name="connsiteY12" fmla="*/ 368572 h 607354"/>
                <a:gd name="connsiteX13" fmla="*/ 283710 w 468321"/>
                <a:gd name="connsiteY13" fmla="*/ 395831 h 607354"/>
                <a:gd name="connsiteX14" fmla="*/ 322073 w 468321"/>
                <a:gd name="connsiteY14" fmla="*/ 559561 h 607354"/>
                <a:gd name="connsiteX15" fmla="*/ 292752 w 468321"/>
                <a:gd name="connsiteY15" fmla="*/ 606366 h 607354"/>
                <a:gd name="connsiteX16" fmla="*/ 246137 w 468321"/>
                <a:gd name="connsiteY16" fmla="*/ 577880 h 607354"/>
                <a:gd name="connsiteX17" fmla="*/ 212339 w 468321"/>
                <a:gd name="connsiteY17" fmla="*/ 433082 h 607354"/>
                <a:gd name="connsiteX18" fmla="*/ 154224 w 468321"/>
                <a:gd name="connsiteY18" fmla="*/ 409241 h 607354"/>
                <a:gd name="connsiteX19" fmla="*/ 158086 w 468321"/>
                <a:gd name="connsiteY19" fmla="*/ 416691 h 607354"/>
                <a:gd name="connsiteX20" fmla="*/ 159403 w 468321"/>
                <a:gd name="connsiteY20" fmla="*/ 423966 h 607354"/>
                <a:gd name="connsiteX21" fmla="*/ 160105 w 468321"/>
                <a:gd name="connsiteY21" fmla="*/ 431417 h 607354"/>
                <a:gd name="connsiteX22" fmla="*/ 158262 w 468321"/>
                <a:gd name="connsiteY22" fmla="*/ 439568 h 607354"/>
                <a:gd name="connsiteX23" fmla="*/ 156945 w 468321"/>
                <a:gd name="connsiteY23" fmla="*/ 445265 h 607354"/>
                <a:gd name="connsiteX24" fmla="*/ 95670 w 468321"/>
                <a:gd name="connsiteY24" fmla="*/ 580159 h 607354"/>
                <a:gd name="connsiteX25" fmla="*/ 44314 w 468321"/>
                <a:gd name="connsiteY25" fmla="*/ 599617 h 607354"/>
                <a:gd name="connsiteX26" fmla="*/ 24650 w 468321"/>
                <a:gd name="connsiteY26" fmla="*/ 548079 h 607354"/>
                <a:gd name="connsiteX27" fmla="*/ 75830 w 468321"/>
                <a:gd name="connsiteY27" fmla="*/ 435098 h 607354"/>
                <a:gd name="connsiteX28" fmla="*/ 22631 w 468321"/>
                <a:gd name="connsiteY28" fmla="*/ 370500 h 607354"/>
                <a:gd name="connsiteX29" fmla="*/ 19734 w 468321"/>
                <a:gd name="connsiteY29" fmla="*/ 368309 h 607354"/>
                <a:gd name="connsiteX30" fmla="*/ 9375 w 468321"/>
                <a:gd name="connsiteY30" fmla="*/ 354372 h 607354"/>
                <a:gd name="connsiteX31" fmla="*/ 5074 w 468321"/>
                <a:gd name="connsiteY31" fmla="*/ 346572 h 607354"/>
                <a:gd name="connsiteX32" fmla="*/ 1299 w 468321"/>
                <a:gd name="connsiteY32" fmla="*/ 334476 h 607354"/>
                <a:gd name="connsiteX33" fmla="*/ 19120 w 468321"/>
                <a:gd name="connsiteY33" fmla="*/ 274786 h 607354"/>
                <a:gd name="connsiteX34" fmla="*/ 154926 w 468321"/>
                <a:gd name="connsiteY34" fmla="*/ 139192 h 607354"/>
                <a:gd name="connsiteX35" fmla="*/ 182327 w 468321"/>
                <a:gd name="connsiteY35" fmla="*/ 126800 h 607354"/>
                <a:gd name="connsiteX36" fmla="*/ 240813 w 468321"/>
                <a:gd name="connsiteY36" fmla="*/ 96 h 607354"/>
                <a:gd name="connsiteX37" fmla="*/ 296162 w 468321"/>
                <a:gd name="connsiteY37" fmla="*/ 41292 h 607354"/>
                <a:gd name="connsiteX38" fmla="*/ 258330 w 468321"/>
                <a:gd name="connsiteY38" fmla="*/ 120796 h 607354"/>
                <a:gd name="connsiteX39" fmla="*/ 178629 w 468321"/>
                <a:gd name="connsiteY39" fmla="*/ 83454 h 607354"/>
                <a:gd name="connsiteX40" fmla="*/ 216285 w 468321"/>
                <a:gd name="connsiteY40" fmla="*/ 3687 h 607354"/>
                <a:gd name="connsiteX41" fmla="*/ 240813 w 468321"/>
                <a:gd name="connsiteY41" fmla="*/ 96 h 6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8321" h="607354">
                  <a:moveTo>
                    <a:pt x="413527" y="385995"/>
                  </a:moveTo>
                  <a:cubicBezTo>
                    <a:pt x="443789" y="385995"/>
                    <a:pt x="468321" y="410496"/>
                    <a:pt x="468321" y="440719"/>
                  </a:cubicBezTo>
                  <a:cubicBezTo>
                    <a:pt x="468321" y="470942"/>
                    <a:pt x="443789" y="495443"/>
                    <a:pt x="413527" y="495443"/>
                  </a:cubicBezTo>
                  <a:cubicBezTo>
                    <a:pt x="383265" y="495443"/>
                    <a:pt x="358733" y="470942"/>
                    <a:pt x="358733" y="440719"/>
                  </a:cubicBezTo>
                  <a:cubicBezTo>
                    <a:pt x="358733" y="410496"/>
                    <a:pt x="383265" y="385995"/>
                    <a:pt x="413527" y="385995"/>
                  </a:cubicBezTo>
                  <a:close/>
                  <a:moveTo>
                    <a:pt x="182327" y="126800"/>
                  </a:moveTo>
                  <a:cubicBezTo>
                    <a:pt x="192587" y="125803"/>
                    <a:pt x="203165" y="128017"/>
                    <a:pt x="211636" y="133670"/>
                  </a:cubicBezTo>
                  <a:lnTo>
                    <a:pt x="425749" y="276539"/>
                  </a:lnTo>
                  <a:cubicBezTo>
                    <a:pt x="439619" y="285830"/>
                    <a:pt x="443482" y="304675"/>
                    <a:pt x="434001" y="318786"/>
                  </a:cubicBezTo>
                  <a:cubicBezTo>
                    <a:pt x="424520" y="332898"/>
                    <a:pt x="405646" y="336579"/>
                    <a:pt x="391775" y="327026"/>
                  </a:cubicBezTo>
                  <a:lnTo>
                    <a:pt x="247541" y="230348"/>
                  </a:lnTo>
                  <a:lnTo>
                    <a:pt x="155189" y="325097"/>
                  </a:lnTo>
                  <a:lnTo>
                    <a:pt x="260534" y="368572"/>
                  </a:lnTo>
                  <a:cubicBezTo>
                    <a:pt x="272473" y="373392"/>
                    <a:pt x="280813" y="383472"/>
                    <a:pt x="283710" y="395831"/>
                  </a:cubicBezTo>
                  <a:lnTo>
                    <a:pt x="322073" y="559561"/>
                  </a:lnTo>
                  <a:cubicBezTo>
                    <a:pt x="326813" y="580509"/>
                    <a:pt x="313645" y="601195"/>
                    <a:pt x="292752" y="606366"/>
                  </a:cubicBezTo>
                  <a:cubicBezTo>
                    <a:pt x="271771" y="611099"/>
                    <a:pt x="251316" y="598390"/>
                    <a:pt x="246137" y="577880"/>
                  </a:cubicBezTo>
                  <a:cubicBezTo>
                    <a:pt x="246137" y="577617"/>
                    <a:pt x="219450" y="463146"/>
                    <a:pt x="212339" y="433082"/>
                  </a:cubicBezTo>
                  <a:cubicBezTo>
                    <a:pt x="201278" y="428524"/>
                    <a:pt x="178365" y="418883"/>
                    <a:pt x="154224" y="409241"/>
                  </a:cubicBezTo>
                  <a:cubicBezTo>
                    <a:pt x="155541" y="411783"/>
                    <a:pt x="157209" y="414062"/>
                    <a:pt x="158086" y="416691"/>
                  </a:cubicBezTo>
                  <a:cubicBezTo>
                    <a:pt x="158964" y="418970"/>
                    <a:pt x="159052" y="421512"/>
                    <a:pt x="159403" y="423966"/>
                  </a:cubicBezTo>
                  <a:cubicBezTo>
                    <a:pt x="159754" y="426421"/>
                    <a:pt x="160193" y="428875"/>
                    <a:pt x="160105" y="431417"/>
                  </a:cubicBezTo>
                  <a:cubicBezTo>
                    <a:pt x="160018" y="434221"/>
                    <a:pt x="159140" y="436763"/>
                    <a:pt x="158262" y="439568"/>
                  </a:cubicBezTo>
                  <a:cubicBezTo>
                    <a:pt x="157735" y="441409"/>
                    <a:pt x="157823" y="443249"/>
                    <a:pt x="156945" y="445265"/>
                  </a:cubicBezTo>
                  <a:lnTo>
                    <a:pt x="95670" y="580159"/>
                  </a:lnTo>
                  <a:cubicBezTo>
                    <a:pt x="86979" y="599792"/>
                    <a:pt x="63803" y="608470"/>
                    <a:pt x="44314" y="599617"/>
                  </a:cubicBezTo>
                  <a:cubicBezTo>
                    <a:pt x="24475" y="590677"/>
                    <a:pt x="15784" y="567712"/>
                    <a:pt x="24650" y="548079"/>
                  </a:cubicBezTo>
                  <a:lnTo>
                    <a:pt x="75830" y="435098"/>
                  </a:lnTo>
                  <a:lnTo>
                    <a:pt x="22631" y="370500"/>
                  </a:lnTo>
                  <a:cubicBezTo>
                    <a:pt x="21578" y="369623"/>
                    <a:pt x="20700" y="369098"/>
                    <a:pt x="19734" y="368309"/>
                  </a:cubicBezTo>
                  <a:cubicBezTo>
                    <a:pt x="15696" y="364189"/>
                    <a:pt x="12184" y="359544"/>
                    <a:pt x="9375" y="354372"/>
                  </a:cubicBezTo>
                  <a:cubicBezTo>
                    <a:pt x="7619" y="352356"/>
                    <a:pt x="6654" y="349727"/>
                    <a:pt x="5074" y="346572"/>
                  </a:cubicBezTo>
                  <a:cubicBezTo>
                    <a:pt x="3142" y="342803"/>
                    <a:pt x="1825" y="338683"/>
                    <a:pt x="1299" y="334476"/>
                  </a:cubicBezTo>
                  <a:cubicBezTo>
                    <a:pt x="-2915" y="313703"/>
                    <a:pt x="3142" y="291089"/>
                    <a:pt x="19120" y="274786"/>
                  </a:cubicBezTo>
                  <a:lnTo>
                    <a:pt x="154926" y="139192"/>
                  </a:lnTo>
                  <a:cubicBezTo>
                    <a:pt x="162125" y="132005"/>
                    <a:pt x="172067" y="127797"/>
                    <a:pt x="182327" y="126800"/>
                  </a:cubicBezTo>
                  <a:close/>
                  <a:moveTo>
                    <a:pt x="240813" y="96"/>
                  </a:moveTo>
                  <a:cubicBezTo>
                    <a:pt x="265089" y="1452"/>
                    <a:pt x="287340" y="17033"/>
                    <a:pt x="296162" y="41292"/>
                  </a:cubicBezTo>
                  <a:cubicBezTo>
                    <a:pt x="307573" y="73461"/>
                    <a:pt x="290895" y="109225"/>
                    <a:pt x="258330" y="120796"/>
                  </a:cubicBezTo>
                  <a:cubicBezTo>
                    <a:pt x="225941" y="132454"/>
                    <a:pt x="190216" y="115536"/>
                    <a:pt x="178629" y="83454"/>
                  </a:cubicBezTo>
                  <a:cubicBezTo>
                    <a:pt x="167218" y="51022"/>
                    <a:pt x="183808" y="15170"/>
                    <a:pt x="216285" y="3687"/>
                  </a:cubicBezTo>
                  <a:cubicBezTo>
                    <a:pt x="224405" y="773"/>
                    <a:pt x="232721" y="-356"/>
                    <a:pt x="240813" y="9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39" name="Group 29">
            <a:extLst>
              <a:ext uri="{FF2B5EF4-FFF2-40B4-BE49-F238E27FC236}">
                <a16:creationId xmlns:a16="http://schemas.microsoft.com/office/drawing/2014/main" id="{7A4C34EF-0FEE-4DA2-B922-7C84D0C6DFA7}"/>
              </a:ext>
            </a:extLst>
          </p:cNvPr>
          <p:cNvGrpSpPr/>
          <p:nvPr/>
        </p:nvGrpSpPr>
        <p:grpSpPr>
          <a:xfrm>
            <a:off x="7573758" y="3564917"/>
            <a:ext cx="761137" cy="761137"/>
            <a:chOff x="3959913" y="482049"/>
            <a:chExt cx="761137" cy="761137"/>
          </a:xfrm>
        </p:grpSpPr>
        <p:sp>
          <p:nvSpPr>
            <p:cNvPr id="40" name="椭圆 39">
              <a:extLst>
                <a:ext uri="{FF2B5EF4-FFF2-40B4-BE49-F238E27FC236}">
                  <a16:creationId xmlns:a16="http://schemas.microsoft.com/office/drawing/2014/main" id="{86A357AA-96EE-461A-9039-2F09B145A91E}"/>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1" name="football_94174">
              <a:extLst>
                <a:ext uri="{FF2B5EF4-FFF2-40B4-BE49-F238E27FC236}">
                  <a16:creationId xmlns:a16="http://schemas.microsoft.com/office/drawing/2014/main" id="{327A273A-3A41-43CB-A882-0F49977B16DE}"/>
                </a:ext>
              </a:extLst>
            </p:cNvPr>
            <p:cNvSpPr>
              <a:spLocks noChangeAspect="1"/>
            </p:cNvSpPr>
            <p:nvPr/>
          </p:nvSpPr>
          <p:spPr bwMode="auto">
            <a:xfrm>
              <a:off x="4140098" y="695490"/>
              <a:ext cx="400767" cy="334254"/>
            </a:xfrm>
            <a:custGeom>
              <a:avLst/>
              <a:gdLst>
                <a:gd name="connsiteX0" fmla="*/ 510310 w 606645"/>
                <a:gd name="connsiteY0" fmla="*/ 411702 h 505965"/>
                <a:gd name="connsiteX1" fmla="*/ 501679 w 606645"/>
                <a:gd name="connsiteY1" fmla="*/ 420236 h 505965"/>
                <a:gd name="connsiteX2" fmla="*/ 510310 w 606645"/>
                <a:gd name="connsiteY2" fmla="*/ 428771 h 505965"/>
                <a:gd name="connsiteX3" fmla="*/ 518853 w 606645"/>
                <a:gd name="connsiteY3" fmla="*/ 420236 h 505965"/>
                <a:gd name="connsiteX4" fmla="*/ 510310 w 606645"/>
                <a:gd name="connsiteY4" fmla="*/ 411702 h 505965"/>
                <a:gd name="connsiteX5" fmla="*/ 366857 w 606645"/>
                <a:gd name="connsiteY5" fmla="*/ 409390 h 505965"/>
                <a:gd name="connsiteX6" fmla="*/ 373224 w 606645"/>
                <a:gd name="connsiteY6" fmla="*/ 414005 h 505965"/>
                <a:gd name="connsiteX7" fmla="*/ 375229 w 606645"/>
                <a:gd name="connsiteY7" fmla="*/ 422365 h 505965"/>
                <a:gd name="connsiteX8" fmla="*/ 444823 w 606645"/>
                <a:gd name="connsiteY8" fmla="*/ 492380 h 505965"/>
                <a:gd name="connsiteX9" fmla="*/ 454067 w 606645"/>
                <a:gd name="connsiteY9" fmla="*/ 494993 h 505965"/>
                <a:gd name="connsiteX10" fmla="*/ 458253 w 606645"/>
                <a:gd name="connsiteY10" fmla="*/ 501698 h 505965"/>
                <a:gd name="connsiteX11" fmla="*/ 452846 w 606645"/>
                <a:gd name="connsiteY11" fmla="*/ 505965 h 505965"/>
                <a:gd name="connsiteX12" fmla="*/ 451538 w 606645"/>
                <a:gd name="connsiteY12" fmla="*/ 505878 h 505965"/>
                <a:gd name="connsiteX13" fmla="*/ 362235 w 606645"/>
                <a:gd name="connsiteY13" fmla="*/ 415660 h 505965"/>
                <a:gd name="connsiteX14" fmla="*/ 366857 w 606645"/>
                <a:gd name="connsiteY14" fmla="*/ 409390 h 505965"/>
                <a:gd name="connsiteX15" fmla="*/ 524607 w 606645"/>
                <a:gd name="connsiteY15" fmla="*/ 390714 h 505965"/>
                <a:gd name="connsiteX16" fmla="*/ 515976 w 606645"/>
                <a:gd name="connsiteY16" fmla="*/ 399248 h 505965"/>
                <a:gd name="connsiteX17" fmla="*/ 524607 w 606645"/>
                <a:gd name="connsiteY17" fmla="*/ 407783 h 505965"/>
                <a:gd name="connsiteX18" fmla="*/ 533151 w 606645"/>
                <a:gd name="connsiteY18" fmla="*/ 399248 h 505965"/>
                <a:gd name="connsiteX19" fmla="*/ 524607 w 606645"/>
                <a:gd name="connsiteY19" fmla="*/ 390714 h 505965"/>
                <a:gd name="connsiteX20" fmla="*/ 497145 w 606645"/>
                <a:gd name="connsiteY20" fmla="*/ 390714 h 505965"/>
                <a:gd name="connsiteX21" fmla="*/ 488601 w 606645"/>
                <a:gd name="connsiteY21" fmla="*/ 399248 h 505965"/>
                <a:gd name="connsiteX22" fmla="*/ 497145 w 606645"/>
                <a:gd name="connsiteY22" fmla="*/ 407783 h 505965"/>
                <a:gd name="connsiteX23" fmla="*/ 505689 w 606645"/>
                <a:gd name="connsiteY23" fmla="*/ 399248 h 505965"/>
                <a:gd name="connsiteX24" fmla="*/ 497145 w 606645"/>
                <a:gd name="connsiteY24" fmla="*/ 390714 h 505965"/>
                <a:gd name="connsiteX25" fmla="*/ 382521 w 606645"/>
                <a:gd name="connsiteY25" fmla="*/ 366316 h 505965"/>
                <a:gd name="connsiteX26" fmla="*/ 388279 w 606645"/>
                <a:gd name="connsiteY26" fmla="*/ 371626 h 505965"/>
                <a:gd name="connsiteX27" fmla="*/ 390024 w 606645"/>
                <a:gd name="connsiteY27" fmla="*/ 386599 h 505965"/>
                <a:gd name="connsiteX28" fmla="*/ 417504 w 606645"/>
                <a:gd name="connsiteY28" fmla="*/ 442571 h 505965"/>
                <a:gd name="connsiteX29" fmla="*/ 423611 w 606645"/>
                <a:gd name="connsiteY29" fmla="*/ 445792 h 505965"/>
                <a:gd name="connsiteX30" fmla="*/ 426839 w 606645"/>
                <a:gd name="connsiteY30" fmla="*/ 452930 h 505965"/>
                <a:gd name="connsiteX31" fmla="*/ 421692 w 606645"/>
                <a:gd name="connsiteY31" fmla="*/ 456499 h 505965"/>
                <a:gd name="connsiteX32" fmla="*/ 419685 w 606645"/>
                <a:gd name="connsiteY32" fmla="*/ 456151 h 505965"/>
                <a:gd name="connsiteX33" fmla="*/ 377200 w 606645"/>
                <a:gd name="connsiteY33" fmla="*/ 372061 h 505965"/>
                <a:gd name="connsiteX34" fmla="*/ 382521 w 606645"/>
                <a:gd name="connsiteY34" fmla="*/ 366316 h 505965"/>
                <a:gd name="connsiteX35" fmla="*/ 533151 w 606645"/>
                <a:gd name="connsiteY35" fmla="*/ 353614 h 505965"/>
                <a:gd name="connsiteX36" fmla="*/ 606645 w 606645"/>
                <a:gd name="connsiteY36" fmla="*/ 427029 h 505965"/>
                <a:gd name="connsiteX37" fmla="*/ 533151 w 606645"/>
                <a:gd name="connsiteY37" fmla="*/ 500531 h 505965"/>
                <a:gd name="connsiteX38" fmla="*/ 459657 w 606645"/>
                <a:gd name="connsiteY38" fmla="*/ 427029 h 505965"/>
                <a:gd name="connsiteX39" fmla="*/ 533151 w 606645"/>
                <a:gd name="connsiteY39" fmla="*/ 353614 h 505965"/>
                <a:gd name="connsiteX40" fmla="*/ 410262 w 606645"/>
                <a:gd name="connsiteY40" fmla="*/ 93016 h 505965"/>
                <a:gd name="connsiteX41" fmla="*/ 463257 w 606645"/>
                <a:gd name="connsiteY41" fmla="*/ 145905 h 505965"/>
                <a:gd name="connsiteX42" fmla="*/ 410262 w 606645"/>
                <a:gd name="connsiteY42" fmla="*/ 198794 h 505965"/>
                <a:gd name="connsiteX43" fmla="*/ 357267 w 606645"/>
                <a:gd name="connsiteY43" fmla="*/ 145905 h 505965"/>
                <a:gd name="connsiteX44" fmla="*/ 410262 w 606645"/>
                <a:gd name="connsiteY44" fmla="*/ 93016 h 505965"/>
                <a:gd name="connsiteX45" fmla="*/ 177138 w 606645"/>
                <a:gd name="connsiteY45" fmla="*/ 1206 h 505965"/>
                <a:gd name="connsiteX46" fmla="*/ 192780 w 606645"/>
                <a:gd name="connsiteY46" fmla="*/ 14224 h 505965"/>
                <a:gd name="connsiteX47" fmla="*/ 235685 w 606645"/>
                <a:gd name="connsiteY47" fmla="*/ 95374 h 505965"/>
                <a:gd name="connsiteX48" fmla="*/ 330216 w 606645"/>
                <a:gd name="connsiteY48" fmla="*/ 148314 h 505965"/>
                <a:gd name="connsiteX49" fmla="*/ 330914 w 606645"/>
                <a:gd name="connsiteY49" fmla="*/ 148749 h 505965"/>
                <a:gd name="connsiteX50" fmla="*/ 333355 w 606645"/>
                <a:gd name="connsiteY50" fmla="*/ 150403 h 505965"/>
                <a:gd name="connsiteX51" fmla="*/ 335187 w 606645"/>
                <a:gd name="connsiteY51" fmla="*/ 151971 h 505965"/>
                <a:gd name="connsiteX52" fmla="*/ 337018 w 606645"/>
                <a:gd name="connsiteY52" fmla="*/ 153799 h 505965"/>
                <a:gd name="connsiteX53" fmla="*/ 338675 w 606645"/>
                <a:gd name="connsiteY53" fmla="*/ 155889 h 505965"/>
                <a:gd name="connsiteX54" fmla="*/ 339983 w 606645"/>
                <a:gd name="connsiteY54" fmla="*/ 157891 h 505965"/>
                <a:gd name="connsiteX55" fmla="*/ 341378 w 606645"/>
                <a:gd name="connsiteY55" fmla="*/ 160416 h 505965"/>
                <a:gd name="connsiteX56" fmla="*/ 341727 w 606645"/>
                <a:gd name="connsiteY56" fmla="*/ 161200 h 505965"/>
                <a:gd name="connsiteX57" fmla="*/ 380010 w 606645"/>
                <a:gd name="connsiteY57" fmla="*/ 252364 h 505965"/>
                <a:gd name="connsiteX58" fmla="*/ 453350 w 606645"/>
                <a:gd name="connsiteY58" fmla="*/ 266992 h 505965"/>
                <a:gd name="connsiteX59" fmla="*/ 474279 w 606645"/>
                <a:gd name="connsiteY59" fmla="*/ 298338 h 505965"/>
                <a:gd name="connsiteX60" fmla="*/ 442885 w 606645"/>
                <a:gd name="connsiteY60" fmla="*/ 319148 h 505965"/>
                <a:gd name="connsiteX61" fmla="*/ 355680 w 606645"/>
                <a:gd name="connsiteY61" fmla="*/ 301733 h 505965"/>
                <a:gd name="connsiteX62" fmla="*/ 348093 w 606645"/>
                <a:gd name="connsiteY62" fmla="*/ 298947 h 505965"/>
                <a:gd name="connsiteX63" fmla="*/ 336320 w 606645"/>
                <a:gd name="connsiteY63" fmla="*/ 285886 h 505965"/>
                <a:gd name="connsiteX64" fmla="*/ 313909 w 606645"/>
                <a:gd name="connsiteY64" fmla="*/ 232425 h 505965"/>
                <a:gd name="connsiteX65" fmla="*/ 257574 w 606645"/>
                <a:gd name="connsiteY65" fmla="*/ 262638 h 505965"/>
                <a:gd name="connsiteX66" fmla="*/ 307019 w 606645"/>
                <a:gd name="connsiteY66" fmla="*/ 319061 h 505965"/>
                <a:gd name="connsiteX67" fmla="*/ 310333 w 606645"/>
                <a:gd name="connsiteY67" fmla="*/ 349361 h 505965"/>
                <a:gd name="connsiteX68" fmla="*/ 283387 w 606645"/>
                <a:gd name="connsiteY68" fmla="*/ 471088 h 505965"/>
                <a:gd name="connsiteX69" fmla="*/ 247284 w 606645"/>
                <a:gd name="connsiteY69" fmla="*/ 481623 h 505965"/>
                <a:gd name="connsiteX70" fmla="*/ 236732 w 606645"/>
                <a:gd name="connsiteY70" fmla="*/ 445489 h 505965"/>
                <a:gd name="connsiteX71" fmla="*/ 254609 w 606645"/>
                <a:gd name="connsiteY71" fmla="*/ 340132 h 505965"/>
                <a:gd name="connsiteX72" fmla="*/ 202635 w 606645"/>
                <a:gd name="connsiteY72" fmla="*/ 280749 h 505965"/>
                <a:gd name="connsiteX73" fmla="*/ 176211 w 606645"/>
                <a:gd name="connsiteY73" fmla="*/ 347098 h 505965"/>
                <a:gd name="connsiteX74" fmla="*/ 149788 w 606645"/>
                <a:gd name="connsiteY74" fmla="*/ 363728 h 505965"/>
                <a:gd name="connsiteX75" fmla="*/ 24997 w 606645"/>
                <a:gd name="connsiteY75" fmla="*/ 356066 h 505965"/>
                <a:gd name="connsiteX76" fmla="*/ 13835 w 606645"/>
                <a:gd name="connsiteY76" fmla="*/ 352844 h 505965"/>
                <a:gd name="connsiteX77" fmla="*/ 57 w 606645"/>
                <a:gd name="connsiteY77" fmla="*/ 327855 h 505965"/>
                <a:gd name="connsiteX78" fmla="*/ 28224 w 606645"/>
                <a:gd name="connsiteY78" fmla="*/ 302952 h 505965"/>
                <a:gd name="connsiteX79" fmla="*/ 133830 w 606645"/>
                <a:gd name="connsiteY79" fmla="*/ 309483 h 505965"/>
                <a:gd name="connsiteX80" fmla="*/ 169235 w 606645"/>
                <a:gd name="connsiteY80" fmla="*/ 220670 h 505965"/>
                <a:gd name="connsiteX81" fmla="*/ 169584 w 606645"/>
                <a:gd name="connsiteY81" fmla="*/ 219886 h 505965"/>
                <a:gd name="connsiteX82" fmla="*/ 170979 w 606645"/>
                <a:gd name="connsiteY82" fmla="*/ 217187 h 505965"/>
                <a:gd name="connsiteX83" fmla="*/ 172287 w 606645"/>
                <a:gd name="connsiteY83" fmla="*/ 215184 h 505965"/>
                <a:gd name="connsiteX84" fmla="*/ 173857 w 606645"/>
                <a:gd name="connsiteY84" fmla="*/ 213182 h 505965"/>
                <a:gd name="connsiteX85" fmla="*/ 175775 w 606645"/>
                <a:gd name="connsiteY85" fmla="*/ 211179 h 505965"/>
                <a:gd name="connsiteX86" fmla="*/ 176386 w 606645"/>
                <a:gd name="connsiteY86" fmla="*/ 210483 h 505965"/>
                <a:gd name="connsiteX87" fmla="*/ 177345 w 606645"/>
                <a:gd name="connsiteY87" fmla="*/ 209786 h 505965"/>
                <a:gd name="connsiteX88" fmla="*/ 176996 w 606645"/>
                <a:gd name="connsiteY88" fmla="*/ 209525 h 505965"/>
                <a:gd name="connsiteX89" fmla="*/ 252865 w 606645"/>
                <a:gd name="connsiteY89" fmla="*/ 165902 h 505965"/>
                <a:gd name="connsiteX90" fmla="*/ 202809 w 606645"/>
                <a:gd name="connsiteY90" fmla="*/ 137865 h 505965"/>
                <a:gd name="connsiteX91" fmla="*/ 192257 w 606645"/>
                <a:gd name="connsiteY91" fmla="*/ 127068 h 505965"/>
                <a:gd name="connsiteX92" fmla="*/ 145689 w 606645"/>
                <a:gd name="connsiteY92" fmla="*/ 39039 h 505965"/>
                <a:gd name="connsiteX93" fmla="*/ 156852 w 606645"/>
                <a:gd name="connsiteY93" fmla="*/ 3078 h 505965"/>
                <a:gd name="connsiteX94" fmla="*/ 177138 w 606645"/>
                <a:gd name="connsiteY94" fmla="*/ 1206 h 50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6645" h="505965">
                  <a:moveTo>
                    <a:pt x="510310" y="411702"/>
                  </a:moveTo>
                  <a:cubicBezTo>
                    <a:pt x="505515" y="411702"/>
                    <a:pt x="501679" y="415534"/>
                    <a:pt x="501679" y="420236"/>
                  </a:cubicBezTo>
                  <a:cubicBezTo>
                    <a:pt x="501679" y="425026"/>
                    <a:pt x="505515" y="428771"/>
                    <a:pt x="510310" y="428771"/>
                  </a:cubicBezTo>
                  <a:cubicBezTo>
                    <a:pt x="515017" y="428771"/>
                    <a:pt x="518853" y="425026"/>
                    <a:pt x="518853" y="420236"/>
                  </a:cubicBezTo>
                  <a:cubicBezTo>
                    <a:pt x="518853" y="415534"/>
                    <a:pt x="515017" y="411702"/>
                    <a:pt x="510310" y="411702"/>
                  </a:cubicBezTo>
                  <a:close/>
                  <a:moveTo>
                    <a:pt x="366857" y="409390"/>
                  </a:moveTo>
                  <a:cubicBezTo>
                    <a:pt x="369910" y="408867"/>
                    <a:pt x="372700" y="410957"/>
                    <a:pt x="373224" y="414005"/>
                  </a:cubicBezTo>
                  <a:cubicBezTo>
                    <a:pt x="373311" y="414528"/>
                    <a:pt x="373834" y="417750"/>
                    <a:pt x="375229" y="422365"/>
                  </a:cubicBezTo>
                  <a:cubicBezTo>
                    <a:pt x="380201" y="439434"/>
                    <a:pt x="396509" y="477402"/>
                    <a:pt x="444823" y="492380"/>
                  </a:cubicBezTo>
                  <a:cubicBezTo>
                    <a:pt x="447875" y="493338"/>
                    <a:pt x="450841" y="494296"/>
                    <a:pt x="454067" y="494993"/>
                  </a:cubicBezTo>
                  <a:cubicBezTo>
                    <a:pt x="457032" y="495689"/>
                    <a:pt x="458951" y="498650"/>
                    <a:pt x="458253" y="501698"/>
                  </a:cubicBezTo>
                  <a:cubicBezTo>
                    <a:pt x="457643" y="504224"/>
                    <a:pt x="455375" y="505965"/>
                    <a:pt x="452846" y="505965"/>
                  </a:cubicBezTo>
                  <a:cubicBezTo>
                    <a:pt x="452410" y="505965"/>
                    <a:pt x="451974" y="505965"/>
                    <a:pt x="451538" y="505878"/>
                  </a:cubicBezTo>
                  <a:cubicBezTo>
                    <a:pt x="374009" y="488113"/>
                    <a:pt x="362322" y="416356"/>
                    <a:pt x="362235" y="415660"/>
                  </a:cubicBezTo>
                  <a:cubicBezTo>
                    <a:pt x="361712" y="412612"/>
                    <a:pt x="363805" y="409825"/>
                    <a:pt x="366857" y="409390"/>
                  </a:cubicBezTo>
                  <a:close/>
                  <a:moveTo>
                    <a:pt x="524607" y="390714"/>
                  </a:moveTo>
                  <a:cubicBezTo>
                    <a:pt x="519812" y="390714"/>
                    <a:pt x="515976" y="394545"/>
                    <a:pt x="515976" y="399248"/>
                  </a:cubicBezTo>
                  <a:cubicBezTo>
                    <a:pt x="515976" y="403951"/>
                    <a:pt x="519812" y="407783"/>
                    <a:pt x="524607" y="407783"/>
                  </a:cubicBezTo>
                  <a:cubicBezTo>
                    <a:pt x="529315" y="407783"/>
                    <a:pt x="533151" y="403951"/>
                    <a:pt x="533151" y="399248"/>
                  </a:cubicBezTo>
                  <a:cubicBezTo>
                    <a:pt x="533151" y="394545"/>
                    <a:pt x="529315" y="390714"/>
                    <a:pt x="524607" y="390714"/>
                  </a:cubicBezTo>
                  <a:close/>
                  <a:moveTo>
                    <a:pt x="497145" y="390714"/>
                  </a:moveTo>
                  <a:cubicBezTo>
                    <a:pt x="492437" y="390714"/>
                    <a:pt x="488601" y="394545"/>
                    <a:pt x="488601" y="399248"/>
                  </a:cubicBezTo>
                  <a:cubicBezTo>
                    <a:pt x="488601" y="403951"/>
                    <a:pt x="492437" y="407783"/>
                    <a:pt x="497145" y="407783"/>
                  </a:cubicBezTo>
                  <a:cubicBezTo>
                    <a:pt x="501853" y="407783"/>
                    <a:pt x="505689" y="403951"/>
                    <a:pt x="505689" y="399248"/>
                  </a:cubicBezTo>
                  <a:cubicBezTo>
                    <a:pt x="505689" y="394545"/>
                    <a:pt x="501853" y="390714"/>
                    <a:pt x="497145" y="390714"/>
                  </a:cubicBezTo>
                  <a:close/>
                  <a:moveTo>
                    <a:pt x="382521" y="366316"/>
                  </a:moveTo>
                  <a:cubicBezTo>
                    <a:pt x="385575" y="366403"/>
                    <a:pt x="388105" y="368580"/>
                    <a:pt x="388279" y="371626"/>
                  </a:cubicBezTo>
                  <a:cubicBezTo>
                    <a:pt x="388279" y="371800"/>
                    <a:pt x="388628" y="377981"/>
                    <a:pt x="390024" y="386599"/>
                  </a:cubicBezTo>
                  <a:cubicBezTo>
                    <a:pt x="392815" y="403834"/>
                    <a:pt x="399882" y="431168"/>
                    <a:pt x="417504" y="442571"/>
                  </a:cubicBezTo>
                  <a:cubicBezTo>
                    <a:pt x="419424" y="443877"/>
                    <a:pt x="421517" y="444922"/>
                    <a:pt x="423611" y="445792"/>
                  </a:cubicBezTo>
                  <a:cubicBezTo>
                    <a:pt x="426490" y="446837"/>
                    <a:pt x="427973" y="450058"/>
                    <a:pt x="426839" y="452930"/>
                  </a:cubicBezTo>
                  <a:cubicBezTo>
                    <a:pt x="425967" y="455106"/>
                    <a:pt x="423873" y="456499"/>
                    <a:pt x="421692" y="456499"/>
                  </a:cubicBezTo>
                  <a:cubicBezTo>
                    <a:pt x="420994" y="456499"/>
                    <a:pt x="420296" y="456325"/>
                    <a:pt x="419685" y="456151"/>
                  </a:cubicBezTo>
                  <a:cubicBezTo>
                    <a:pt x="380515" y="441092"/>
                    <a:pt x="377287" y="374934"/>
                    <a:pt x="377200" y="372061"/>
                  </a:cubicBezTo>
                  <a:cubicBezTo>
                    <a:pt x="377025" y="369015"/>
                    <a:pt x="379381" y="366490"/>
                    <a:pt x="382521" y="366316"/>
                  </a:cubicBezTo>
                  <a:close/>
                  <a:moveTo>
                    <a:pt x="533151" y="353614"/>
                  </a:moveTo>
                  <a:cubicBezTo>
                    <a:pt x="573778" y="353614"/>
                    <a:pt x="606645" y="386533"/>
                    <a:pt x="606645" y="427029"/>
                  </a:cubicBezTo>
                  <a:cubicBezTo>
                    <a:pt x="606645" y="467612"/>
                    <a:pt x="573778" y="500531"/>
                    <a:pt x="533151" y="500531"/>
                  </a:cubicBezTo>
                  <a:cubicBezTo>
                    <a:pt x="492524" y="500531"/>
                    <a:pt x="459657" y="467612"/>
                    <a:pt x="459657" y="427029"/>
                  </a:cubicBezTo>
                  <a:cubicBezTo>
                    <a:pt x="459657" y="386533"/>
                    <a:pt x="492524" y="353614"/>
                    <a:pt x="533151" y="353614"/>
                  </a:cubicBezTo>
                  <a:close/>
                  <a:moveTo>
                    <a:pt x="410262" y="93016"/>
                  </a:moveTo>
                  <a:cubicBezTo>
                    <a:pt x="439530" y="93016"/>
                    <a:pt x="463257" y="116695"/>
                    <a:pt x="463257" y="145905"/>
                  </a:cubicBezTo>
                  <a:cubicBezTo>
                    <a:pt x="463257" y="175115"/>
                    <a:pt x="439530" y="198794"/>
                    <a:pt x="410262" y="198794"/>
                  </a:cubicBezTo>
                  <a:cubicBezTo>
                    <a:pt x="380994" y="198794"/>
                    <a:pt x="357267" y="175115"/>
                    <a:pt x="357267" y="145905"/>
                  </a:cubicBezTo>
                  <a:cubicBezTo>
                    <a:pt x="357267" y="116695"/>
                    <a:pt x="380994" y="93016"/>
                    <a:pt x="410262" y="93016"/>
                  </a:cubicBezTo>
                  <a:close/>
                  <a:moveTo>
                    <a:pt x="177138" y="1206"/>
                  </a:moveTo>
                  <a:cubicBezTo>
                    <a:pt x="183646" y="3231"/>
                    <a:pt x="189379" y="7737"/>
                    <a:pt x="192780" y="14224"/>
                  </a:cubicBezTo>
                  <a:lnTo>
                    <a:pt x="235685" y="95374"/>
                  </a:lnTo>
                  <a:lnTo>
                    <a:pt x="330216" y="148314"/>
                  </a:lnTo>
                  <a:cubicBezTo>
                    <a:pt x="330478" y="148401"/>
                    <a:pt x="330739" y="148662"/>
                    <a:pt x="330914" y="148749"/>
                  </a:cubicBezTo>
                  <a:cubicBezTo>
                    <a:pt x="331786" y="149271"/>
                    <a:pt x="332570" y="149881"/>
                    <a:pt x="333355" y="150403"/>
                  </a:cubicBezTo>
                  <a:cubicBezTo>
                    <a:pt x="333966" y="150926"/>
                    <a:pt x="334576" y="151448"/>
                    <a:pt x="335187" y="151971"/>
                  </a:cubicBezTo>
                  <a:cubicBezTo>
                    <a:pt x="335797" y="152493"/>
                    <a:pt x="336408" y="153190"/>
                    <a:pt x="337018" y="153799"/>
                  </a:cubicBezTo>
                  <a:cubicBezTo>
                    <a:pt x="337541" y="154496"/>
                    <a:pt x="338152" y="155192"/>
                    <a:pt x="338675" y="155889"/>
                  </a:cubicBezTo>
                  <a:cubicBezTo>
                    <a:pt x="339111" y="156498"/>
                    <a:pt x="339547" y="157195"/>
                    <a:pt x="339983" y="157891"/>
                  </a:cubicBezTo>
                  <a:cubicBezTo>
                    <a:pt x="340419" y="158762"/>
                    <a:pt x="340942" y="159546"/>
                    <a:pt x="341378" y="160416"/>
                  </a:cubicBezTo>
                  <a:cubicBezTo>
                    <a:pt x="341465" y="160765"/>
                    <a:pt x="341640" y="160939"/>
                    <a:pt x="341727" y="161200"/>
                  </a:cubicBezTo>
                  <a:lnTo>
                    <a:pt x="380010" y="252364"/>
                  </a:lnTo>
                  <a:lnTo>
                    <a:pt x="453350" y="266992"/>
                  </a:lnTo>
                  <a:cubicBezTo>
                    <a:pt x="467826" y="269865"/>
                    <a:pt x="477157" y="283971"/>
                    <a:pt x="474279" y="298338"/>
                  </a:cubicBezTo>
                  <a:cubicBezTo>
                    <a:pt x="471402" y="312704"/>
                    <a:pt x="457361" y="322021"/>
                    <a:pt x="442885" y="319148"/>
                  </a:cubicBezTo>
                  <a:lnTo>
                    <a:pt x="355680" y="301733"/>
                  </a:lnTo>
                  <a:cubicBezTo>
                    <a:pt x="352977" y="301211"/>
                    <a:pt x="350448" y="300253"/>
                    <a:pt x="348093" y="298947"/>
                  </a:cubicBezTo>
                  <a:cubicBezTo>
                    <a:pt x="342861" y="296074"/>
                    <a:pt x="338675" y="291546"/>
                    <a:pt x="336320" y="285886"/>
                  </a:cubicBezTo>
                  <a:lnTo>
                    <a:pt x="313909" y="232425"/>
                  </a:lnTo>
                  <a:lnTo>
                    <a:pt x="257574" y="262638"/>
                  </a:lnTo>
                  <a:lnTo>
                    <a:pt x="307019" y="319061"/>
                  </a:lnTo>
                  <a:cubicBezTo>
                    <a:pt x="314345" y="327419"/>
                    <a:pt x="315653" y="339609"/>
                    <a:pt x="310333" y="349361"/>
                  </a:cubicBezTo>
                  <a:lnTo>
                    <a:pt x="283387" y="471088"/>
                  </a:lnTo>
                  <a:cubicBezTo>
                    <a:pt x="276323" y="483887"/>
                    <a:pt x="260190" y="488676"/>
                    <a:pt x="247284" y="481623"/>
                  </a:cubicBezTo>
                  <a:cubicBezTo>
                    <a:pt x="234377" y="474484"/>
                    <a:pt x="229668" y="458375"/>
                    <a:pt x="236732" y="445489"/>
                  </a:cubicBezTo>
                  <a:lnTo>
                    <a:pt x="254609" y="340132"/>
                  </a:lnTo>
                  <a:lnTo>
                    <a:pt x="202635" y="280749"/>
                  </a:lnTo>
                  <a:lnTo>
                    <a:pt x="176211" y="347098"/>
                  </a:lnTo>
                  <a:cubicBezTo>
                    <a:pt x="171938" y="357720"/>
                    <a:pt x="161299" y="364512"/>
                    <a:pt x="149788" y="363728"/>
                  </a:cubicBezTo>
                  <a:lnTo>
                    <a:pt x="24997" y="356066"/>
                  </a:lnTo>
                  <a:cubicBezTo>
                    <a:pt x="20899" y="355805"/>
                    <a:pt x="17149" y="354673"/>
                    <a:pt x="13835" y="352844"/>
                  </a:cubicBezTo>
                  <a:cubicBezTo>
                    <a:pt x="5027" y="348055"/>
                    <a:pt x="-641" y="338478"/>
                    <a:pt x="57" y="327855"/>
                  </a:cubicBezTo>
                  <a:cubicBezTo>
                    <a:pt x="929" y="313227"/>
                    <a:pt x="13573" y="302082"/>
                    <a:pt x="28224" y="302952"/>
                  </a:cubicBezTo>
                  <a:lnTo>
                    <a:pt x="133830" y="309483"/>
                  </a:lnTo>
                  <a:lnTo>
                    <a:pt x="169235" y="220670"/>
                  </a:lnTo>
                  <a:cubicBezTo>
                    <a:pt x="169322" y="220409"/>
                    <a:pt x="169497" y="220147"/>
                    <a:pt x="169584" y="219886"/>
                  </a:cubicBezTo>
                  <a:cubicBezTo>
                    <a:pt x="170020" y="219016"/>
                    <a:pt x="170543" y="218145"/>
                    <a:pt x="170979" y="217187"/>
                  </a:cubicBezTo>
                  <a:cubicBezTo>
                    <a:pt x="171415" y="216578"/>
                    <a:pt x="171764" y="215881"/>
                    <a:pt x="172287" y="215184"/>
                  </a:cubicBezTo>
                  <a:cubicBezTo>
                    <a:pt x="172723" y="214488"/>
                    <a:pt x="173334" y="213878"/>
                    <a:pt x="173857" y="213182"/>
                  </a:cubicBezTo>
                  <a:cubicBezTo>
                    <a:pt x="174467" y="212485"/>
                    <a:pt x="175078" y="211789"/>
                    <a:pt x="175775" y="211179"/>
                  </a:cubicBezTo>
                  <a:cubicBezTo>
                    <a:pt x="176037" y="210918"/>
                    <a:pt x="176211" y="210657"/>
                    <a:pt x="176386" y="210483"/>
                  </a:cubicBezTo>
                  <a:cubicBezTo>
                    <a:pt x="176735" y="210221"/>
                    <a:pt x="177083" y="210047"/>
                    <a:pt x="177345" y="209786"/>
                  </a:cubicBezTo>
                  <a:lnTo>
                    <a:pt x="176996" y="209525"/>
                  </a:lnTo>
                  <a:lnTo>
                    <a:pt x="252865" y="165902"/>
                  </a:lnTo>
                  <a:lnTo>
                    <a:pt x="202809" y="137865"/>
                  </a:lnTo>
                  <a:cubicBezTo>
                    <a:pt x="198274" y="135340"/>
                    <a:pt x="194612" y="131596"/>
                    <a:pt x="192257" y="127068"/>
                  </a:cubicBezTo>
                  <a:lnTo>
                    <a:pt x="145689" y="39039"/>
                  </a:lnTo>
                  <a:cubicBezTo>
                    <a:pt x="138800" y="26065"/>
                    <a:pt x="143858" y="9957"/>
                    <a:pt x="156852" y="3078"/>
                  </a:cubicBezTo>
                  <a:cubicBezTo>
                    <a:pt x="163349" y="-361"/>
                    <a:pt x="170630" y="-818"/>
                    <a:pt x="177138" y="120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2" name="Group 32">
            <a:extLst>
              <a:ext uri="{FF2B5EF4-FFF2-40B4-BE49-F238E27FC236}">
                <a16:creationId xmlns:a16="http://schemas.microsoft.com/office/drawing/2014/main" id="{1FC9BE6F-4F9C-4790-97A7-B16FC148C823}"/>
              </a:ext>
            </a:extLst>
          </p:cNvPr>
          <p:cNvGrpSpPr/>
          <p:nvPr/>
        </p:nvGrpSpPr>
        <p:grpSpPr>
          <a:xfrm>
            <a:off x="10075658" y="3564917"/>
            <a:ext cx="761137" cy="761137"/>
            <a:chOff x="3959913" y="482049"/>
            <a:chExt cx="761137" cy="761137"/>
          </a:xfrm>
        </p:grpSpPr>
        <p:sp>
          <p:nvSpPr>
            <p:cNvPr id="43" name="椭圆 42">
              <a:extLst>
                <a:ext uri="{FF2B5EF4-FFF2-40B4-BE49-F238E27FC236}">
                  <a16:creationId xmlns:a16="http://schemas.microsoft.com/office/drawing/2014/main" id="{1B46C562-DBB6-433F-B688-ADE588D39DE0}"/>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4" name="football_94174">
              <a:extLst>
                <a:ext uri="{FF2B5EF4-FFF2-40B4-BE49-F238E27FC236}">
                  <a16:creationId xmlns:a16="http://schemas.microsoft.com/office/drawing/2014/main" id="{3DEE92D7-B812-4ACE-BDE8-8F0B9D46ACFF}"/>
                </a:ext>
              </a:extLst>
            </p:cNvPr>
            <p:cNvSpPr>
              <a:spLocks noChangeAspect="1"/>
            </p:cNvSpPr>
            <p:nvPr/>
          </p:nvSpPr>
          <p:spPr bwMode="auto">
            <a:xfrm>
              <a:off x="4157434" y="662234"/>
              <a:ext cx="366094" cy="400767"/>
            </a:xfrm>
            <a:custGeom>
              <a:avLst/>
              <a:gdLst>
                <a:gd name="connsiteX0" fmla="*/ 480336 w 556002"/>
                <a:gd name="connsiteY0" fmla="*/ 240824 h 608660"/>
                <a:gd name="connsiteX1" fmla="*/ 471763 w 556002"/>
                <a:gd name="connsiteY1" fmla="*/ 242112 h 608660"/>
                <a:gd name="connsiteX2" fmla="*/ 473054 w 556002"/>
                <a:gd name="connsiteY2" fmla="*/ 250673 h 608660"/>
                <a:gd name="connsiteX3" fmla="*/ 496375 w 556002"/>
                <a:gd name="connsiteY3" fmla="*/ 277458 h 608660"/>
                <a:gd name="connsiteX4" fmla="*/ 502366 w 556002"/>
                <a:gd name="connsiteY4" fmla="*/ 282153 h 608660"/>
                <a:gd name="connsiteX5" fmla="*/ 503841 w 556002"/>
                <a:gd name="connsiteY5" fmla="*/ 281968 h 608660"/>
                <a:gd name="connsiteX6" fmla="*/ 507620 w 556002"/>
                <a:gd name="connsiteY6" fmla="*/ 279207 h 608660"/>
                <a:gd name="connsiteX7" fmla="*/ 508358 w 556002"/>
                <a:gd name="connsiteY7" fmla="*/ 274513 h 608660"/>
                <a:gd name="connsiteX8" fmla="*/ 480336 w 556002"/>
                <a:gd name="connsiteY8" fmla="*/ 240824 h 608660"/>
                <a:gd name="connsiteX9" fmla="*/ 494716 w 556002"/>
                <a:gd name="connsiteY9" fmla="*/ 215419 h 608660"/>
                <a:gd name="connsiteX10" fmla="*/ 487065 w 556002"/>
                <a:gd name="connsiteY10" fmla="*/ 219561 h 608660"/>
                <a:gd name="connsiteX11" fmla="*/ 491305 w 556002"/>
                <a:gd name="connsiteY11" fmla="*/ 227201 h 608660"/>
                <a:gd name="connsiteX12" fmla="*/ 523014 w 556002"/>
                <a:gd name="connsiteY12" fmla="*/ 254631 h 608660"/>
                <a:gd name="connsiteX13" fmla="*/ 529098 w 556002"/>
                <a:gd name="connsiteY13" fmla="*/ 260061 h 608660"/>
                <a:gd name="connsiteX14" fmla="*/ 529835 w 556002"/>
                <a:gd name="connsiteY14" fmla="*/ 259969 h 608660"/>
                <a:gd name="connsiteX15" fmla="*/ 535274 w 556002"/>
                <a:gd name="connsiteY15" fmla="*/ 253158 h 608660"/>
                <a:gd name="connsiteX16" fmla="*/ 494716 w 556002"/>
                <a:gd name="connsiteY16" fmla="*/ 215419 h 608660"/>
                <a:gd name="connsiteX17" fmla="*/ 370276 w 556002"/>
                <a:gd name="connsiteY17" fmla="*/ 134234 h 608660"/>
                <a:gd name="connsiteX18" fmla="*/ 390740 w 556002"/>
                <a:gd name="connsiteY18" fmla="*/ 138376 h 608660"/>
                <a:gd name="connsiteX19" fmla="*/ 479322 w 556002"/>
                <a:gd name="connsiteY19" fmla="*/ 196549 h 608660"/>
                <a:gd name="connsiteX20" fmla="*/ 480059 w 556002"/>
                <a:gd name="connsiteY20" fmla="*/ 197194 h 608660"/>
                <a:gd name="connsiteX21" fmla="*/ 489093 w 556002"/>
                <a:gd name="connsiteY21" fmla="*/ 196549 h 608660"/>
                <a:gd name="connsiteX22" fmla="*/ 535274 w 556002"/>
                <a:gd name="connsiteY22" fmla="*/ 205110 h 608660"/>
                <a:gd name="connsiteX23" fmla="*/ 554907 w 556002"/>
                <a:gd name="connsiteY23" fmla="*/ 220205 h 608660"/>
                <a:gd name="connsiteX24" fmla="*/ 552234 w 556002"/>
                <a:gd name="connsiteY24" fmla="*/ 242665 h 608660"/>
                <a:gd name="connsiteX25" fmla="*/ 540712 w 556002"/>
                <a:gd name="connsiteY25" fmla="*/ 266689 h 608660"/>
                <a:gd name="connsiteX26" fmla="*/ 526056 w 556002"/>
                <a:gd name="connsiteY26" fmla="*/ 281968 h 608660"/>
                <a:gd name="connsiteX27" fmla="*/ 505777 w 556002"/>
                <a:gd name="connsiteY27" fmla="*/ 300194 h 608660"/>
                <a:gd name="connsiteX28" fmla="*/ 491489 w 556002"/>
                <a:gd name="connsiteY28" fmla="*/ 308110 h 608660"/>
                <a:gd name="connsiteX29" fmla="*/ 472593 w 556002"/>
                <a:gd name="connsiteY29" fmla="*/ 298353 h 608660"/>
                <a:gd name="connsiteX30" fmla="*/ 450655 w 556002"/>
                <a:gd name="connsiteY30" fmla="*/ 244966 h 608660"/>
                <a:gd name="connsiteX31" fmla="*/ 450378 w 556002"/>
                <a:gd name="connsiteY31" fmla="*/ 244137 h 608660"/>
                <a:gd name="connsiteX32" fmla="*/ 448535 w 556002"/>
                <a:gd name="connsiteY32" fmla="*/ 243217 h 608660"/>
                <a:gd name="connsiteX33" fmla="*/ 369354 w 556002"/>
                <a:gd name="connsiteY33" fmla="*/ 191211 h 608660"/>
                <a:gd name="connsiteX34" fmla="*/ 343176 w 556002"/>
                <a:gd name="connsiteY34" fmla="*/ 195997 h 608660"/>
                <a:gd name="connsiteX35" fmla="*/ 381614 w 556002"/>
                <a:gd name="connsiteY35" fmla="*/ 323482 h 608660"/>
                <a:gd name="connsiteX36" fmla="*/ 485867 w 556002"/>
                <a:gd name="connsiteY36" fmla="*/ 419118 h 608660"/>
                <a:gd name="connsiteX37" fmla="*/ 497389 w 556002"/>
                <a:gd name="connsiteY37" fmla="*/ 437067 h 608660"/>
                <a:gd name="connsiteX38" fmla="*/ 535274 w 556002"/>
                <a:gd name="connsiteY38" fmla="*/ 553782 h 608660"/>
                <a:gd name="connsiteX39" fmla="*/ 508358 w 556002"/>
                <a:gd name="connsiteY39" fmla="*/ 606617 h 608660"/>
                <a:gd name="connsiteX40" fmla="*/ 495361 w 556002"/>
                <a:gd name="connsiteY40" fmla="*/ 608642 h 608660"/>
                <a:gd name="connsiteX41" fmla="*/ 455448 w 556002"/>
                <a:gd name="connsiteY41" fmla="*/ 579647 h 608660"/>
                <a:gd name="connsiteX42" fmla="*/ 420974 w 556002"/>
                <a:gd name="connsiteY42" fmla="*/ 473333 h 608660"/>
                <a:gd name="connsiteX43" fmla="*/ 321422 w 556002"/>
                <a:gd name="connsiteY43" fmla="*/ 382115 h 608660"/>
                <a:gd name="connsiteX44" fmla="*/ 278836 w 556002"/>
                <a:gd name="connsiteY44" fmla="*/ 502144 h 608660"/>
                <a:gd name="connsiteX45" fmla="*/ 258189 w 556002"/>
                <a:gd name="connsiteY45" fmla="*/ 525524 h 608660"/>
                <a:gd name="connsiteX46" fmla="*/ 101672 w 556002"/>
                <a:gd name="connsiteY46" fmla="*/ 604132 h 608660"/>
                <a:gd name="connsiteX47" fmla="*/ 45351 w 556002"/>
                <a:gd name="connsiteY47" fmla="*/ 585538 h 608660"/>
                <a:gd name="connsiteX48" fmla="*/ 63971 w 556002"/>
                <a:gd name="connsiteY48" fmla="*/ 529298 h 608660"/>
                <a:gd name="connsiteX49" fmla="*/ 205463 w 556002"/>
                <a:gd name="connsiteY49" fmla="*/ 458238 h 608660"/>
                <a:gd name="connsiteX50" fmla="*/ 243256 w 556002"/>
                <a:gd name="connsiteY50" fmla="*/ 354133 h 608660"/>
                <a:gd name="connsiteX51" fmla="*/ 208966 w 556002"/>
                <a:gd name="connsiteY51" fmla="*/ 230883 h 608660"/>
                <a:gd name="connsiteX52" fmla="*/ 165643 w 556002"/>
                <a:gd name="connsiteY52" fmla="*/ 246254 h 608660"/>
                <a:gd name="connsiteX53" fmla="*/ 154397 w 556002"/>
                <a:gd name="connsiteY53" fmla="*/ 247819 h 608660"/>
                <a:gd name="connsiteX54" fmla="*/ 68857 w 556002"/>
                <a:gd name="connsiteY54" fmla="*/ 242020 h 608660"/>
                <a:gd name="connsiteX55" fmla="*/ 40835 w 556002"/>
                <a:gd name="connsiteY55" fmla="*/ 253250 h 608660"/>
                <a:gd name="connsiteX56" fmla="*/ 0 w 556002"/>
                <a:gd name="connsiteY56" fmla="*/ 212381 h 608660"/>
                <a:gd name="connsiteX57" fmla="*/ 40835 w 556002"/>
                <a:gd name="connsiteY57" fmla="*/ 171605 h 608660"/>
                <a:gd name="connsiteX58" fmla="*/ 71991 w 556002"/>
                <a:gd name="connsiteY58" fmla="*/ 186240 h 608660"/>
                <a:gd name="connsiteX59" fmla="*/ 152369 w 556002"/>
                <a:gd name="connsiteY59" fmla="*/ 191671 h 608660"/>
                <a:gd name="connsiteX60" fmla="*/ 251736 w 556002"/>
                <a:gd name="connsiteY60" fmla="*/ 156325 h 608660"/>
                <a:gd name="connsiteX61" fmla="*/ 256069 w 556002"/>
                <a:gd name="connsiteY61" fmla="*/ 155220 h 608660"/>
                <a:gd name="connsiteX62" fmla="*/ 239358 w 556002"/>
                <a:gd name="connsiteY62" fmla="*/ 0 h 608660"/>
                <a:gd name="connsiteX63" fmla="*/ 309077 w 556002"/>
                <a:gd name="connsiteY63" fmla="*/ 69648 h 608660"/>
                <a:gd name="connsiteX64" fmla="*/ 239358 w 556002"/>
                <a:gd name="connsiteY64" fmla="*/ 139296 h 608660"/>
                <a:gd name="connsiteX65" fmla="*/ 169639 w 556002"/>
                <a:gd name="connsiteY65" fmla="*/ 69648 h 608660"/>
                <a:gd name="connsiteX66" fmla="*/ 239358 w 556002"/>
                <a:gd name="connsiteY66" fmla="*/ 0 h 6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6002" h="608660">
                  <a:moveTo>
                    <a:pt x="480336" y="240824"/>
                  </a:moveTo>
                  <a:cubicBezTo>
                    <a:pt x="477755" y="238891"/>
                    <a:pt x="473699" y="239443"/>
                    <a:pt x="471763" y="242112"/>
                  </a:cubicBezTo>
                  <a:cubicBezTo>
                    <a:pt x="469736" y="244782"/>
                    <a:pt x="470289" y="248648"/>
                    <a:pt x="473054" y="250673"/>
                  </a:cubicBezTo>
                  <a:cubicBezTo>
                    <a:pt x="480889" y="256472"/>
                    <a:pt x="494163" y="268898"/>
                    <a:pt x="496375" y="277458"/>
                  </a:cubicBezTo>
                  <a:cubicBezTo>
                    <a:pt x="497020" y="280220"/>
                    <a:pt x="499509" y="282153"/>
                    <a:pt x="502366" y="282153"/>
                  </a:cubicBezTo>
                  <a:cubicBezTo>
                    <a:pt x="502735" y="282153"/>
                    <a:pt x="503288" y="282153"/>
                    <a:pt x="503841" y="281968"/>
                  </a:cubicBezTo>
                  <a:cubicBezTo>
                    <a:pt x="505408" y="281600"/>
                    <a:pt x="506699" y="280588"/>
                    <a:pt x="507620" y="279207"/>
                  </a:cubicBezTo>
                  <a:cubicBezTo>
                    <a:pt x="508450" y="277826"/>
                    <a:pt x="508727" y="276170"/>
                    <a:pt x="508358" y="274513"/>
                  </a:cubicBezTo>
                  <a:cubicBezTo>
                    <a:pt x="504394" y="258865"/>
                    <a:pt x="482825" y="242573"/>
                    <a:pt x="480336" y="240824"/>
                  </a:cubicBezTo>
                  <a:close/>
                  <a:moveTo>
                    <a:pt x="494716" y="215419"/>
                  </a:moveTo>
                  <a:cubicBezTo>
                    <a:pt x="491582" y="214406"/>
                    <a:pt x="487987" y="216339"/>
                    <a:pt x="487065" y="219561"/>
                  </a:cubicBezTo>
                  <a:cubicBezTo>
                    <a:pt x="486143" y="222875"/>
                    <a:pt x="487987" y="226280"/>
                    <a:pt x="491305" y="227201"/>
                  </a:cubicBezTo>
                  <a:cubicBezTo>
                    <a:pt x="491582" y="227293"/>
                    <a:pt x="520802" y="236037"/>
                    <a:pt x="523014" y="254631"/>
                  </a:cubicBezTo>
                  <a:cubicBezTo>
                    <a:pt x="523383" y="257668"/>
                    <a:pt x="525964" y="260061"/>
                    <a:pt x="529098" y="260061"/>
                  </a:cubicBezTo>
                  <a:lnTo>
                    <a:pt x="529835" y="259969"/>
                  </a:lnTo>
                  <a:cubicBezTo>
                    <a:pt x="533154" y="259601"/>
                    <a:pt x="535642" y="256564"/>
                    <a:pt x="535274" y="253158"/>
                  </a:cubicBezTo>
                  <a:cubicBezTo>
                    <a:pt x="532047" y="226004"/>
                    <a:pt x="496190" y="215787"/>
                    <a:pt x="494716" y="215419"/>
                  </a:cubicBezTo>
                  <a:close/>
                  <a:moveTo>
                    <a:pt x="370276" y="134234"/>
                  </a:moveTo>
                  <a:cubicBezTo>
                    <a:pt x="377374" y="132945"/>
                    <a:pt x="384748" y="134418"/>
                    <a:pt x="390740" y="138376"/>
                  </a:cubicBezTo>
                  <a:lnTo>
                    <a:pt x="479322" y="196549"/>
                  </a:lnTo>
                  <a:cubicBezTo>
                    <a:pt x="479599" y="196733"/>
                    <a:pt x="479783" y="197009"/>
                    <a:pt x="480059" y="197194"/>
                  </a:cubicBezTo>
                  <a:cubicBezTo>
                    <a:pt x="483193" y="196365"/>
                    <a:pt x="486327" y="195997"/>
                    <a:pt x="489093" y="196549"/>
                  </a:cubicBezTo>
                  <a:lnTo>
                    <a:pt x="535274" y="205110"/>
                  </a:lnTo>
                  <a:cubicBezTo>
                    <a:pt x="542832" y="206490"/>
                    <a:pt x="552972" y="212749"/>
                    <a:pt x="554907" y="220205"/>
                  </a:cubicBezTo>
                  <a:cubicBezTo>
                    <a:pt x="557396" y="229502"/>
                    <a:pt x="555276" y="237050"/>
                    <a:pt x="552234" y="242665"/>
                  </a:cubicBezTo>
                  <a:cubicBezTo>
                    <a:pt x="548455" y="249384"/>
                    <a:pt x="544307" y="259877"/>
                    <a:pt x="540712" y="266689"/>
                  </a:cubicBezTo>
                  <a:cubicBezTo>
                    <a:pt x="537302" y="272948"/>
                    <a:pt x="531494" y="278195"/>
                    <a:pt x="526056" y="281968"/>
                  </a:cubicBezTo>
                  <a:cubicBezTo>
                    <a:pt x="519788" y="286479"/>
                    <a:pt x="511676" y="295223"/>
                    <a:pt x="505777" y="300194"/>
                  </a:cubicBezTo>
                  <a:cubicBezTo>
                    <a:pt x="501445" y="303968"/>
                    <a:pt x="496190" y="306453"/>
                    <a:pt x="491489" y="308110"/>
                  </a:cubicBezTo>
                  <a:cubicBezTo>
                    <a:pt x="484207" y="310687"/>
                    <a:pt x="475543" y="305440"/>
                    <a:pt x="472593" y="298353"/>
                  </a:cubicBezTo>
                  <a:lnTo>
                    <a:pt x="450655" y="244966"/>
                  </a:lnTo>
                  <a:cubicBezTo>
                    <a:pt x="450470" y="244690"/>
                    <a:pt x="450470" y="244413"/>
                    <a:pt x="450378" y="244137"/>
                  </a:cubicBezTo>
                  <a:cubicBezTo>
                    <a:pt x="449825" y="243769"/>
                    <a:pt x="449180" y="243585"/>
                    <a:pt x="448535" y="243217"/>
                  </a:cubicBezTo>
                  <a:lnTo>
                    <a:pt x="369354" y="191211"/>
                  </a:lnTo>
                  <a:lnTo>
                    <a:pt x="343176" y="195997"/>
                  </a:lnTo>
                  <a:lnTo>
                    <a:pt x="381614" y="323482"/>
                  </a:lnTo>
                  <a:lnTo>
                    <a:pt x="485867" y="419118"/>
                  </a:lnTo>
                  <a:cubicBezTo>
                    <a:pt x="491213" y="423996"/>
                    <a:pt x="495176" y="430164"/>
                    <a:pt x="497389" y="437067"/>
                  </a:cubicBezTo>
                  <a:lnTo>
                    <a:pt x="535274" y="553782"/>
                  </a:lnTo>
                  <a:cubicBezTo>
                    <a:pt x="542463" y="575873"/>
                    <a:pt x="530388" y="599437"/>
                    <a:pt x="508358" y="606617"/>
                  </a:cubicBezTo>
                  <a:cubicBezTo>
                    <a:pt x="504025" y="607998"/>
                    <a:pt x="499693" y="608642"/>
                    <a:pt x="495361" y="608642"/>
                  </a:cubicBezTo>
                  <a:cubicBezTo>
                    <a:pt x="477663" y="608642"/>
                    <a:pt x="461255" y="597412"/>
                    <a:pt x="455448" y="579647"/>
                  </a:cubicBezTo>
                  <a:lnTo>
                    <a:pt x="420974" y="473333"/>
                  </a:lnTo>
                  <a:lnTo>
                    <a:pt x="321422" y="382115"/>
                  </a:lnTo>
                  <a:lnTo>
                    <a:pt x="278836" y="502144"/>
                  </a:lnTo>
                  <a:cubicBezTo>
                    <a:pt x="275241" y="512269"/>
                    <a:pt x="267867" y="520645"/>
                    <a:pt x="258189" y="525524"/>
                  </a:cubicBezTo>
                  <a:lnTo>
                    <a:pt x="101672" y="604132"/>
                  </a:lnTo>
                  <a:cubicBezTo>
                    <a:pt x="80932" y="614625"/>
                    <a:pt x="55767" y="606249"/>
                    <a:pt x="45351" y="585538"/>
                  </a:cubicBezTo>
                  <a:cubicBezTo>
                    <a:pt x="34935" y="564920"/>
                    <a:pt x="43231" y="539699"/>
                    <a:pt x="63971" y="529298"/>
                  </a:cubicBezTo>
                  <a:lnTo>
                    <a:pt x="205463" y="458238"/>
                  </a:lnTo>
                  <a:lnTo>
                    <a:pt x="243256" y="354133"/>
                  </a:lnTo>
                  <a:lnTo>
                    <a:pt x="208966" y="230883"/>
                  </a:lnTo>
                  <a:lnTo>
                    <a:pt x="165643" y="246254"/>
                  </a:lnTo>
                  <a:cubicBezTo>
                    <a:pt x="162048" y="247543"/>
                    <a:pt x="158176" y="248003"/>
                    <a:pt x="154397" y="247819"/>
                  </a:cubicBezTo>
                  <a:lnTo>
                    <a:pt x="68857" y="242020"/>
                  </a:lnTo>
                  <a:cubicBezTo>
                    <a:pt x="61482" y="248924"/>
                    <a:pt x="51712" y="253250"/>
                    <a:pt x="40835" y="253250"/>
                  </a:cubicBezTo>
                  <a:cubicBezTo>
                    <a:pt x="18343" y="253250"/>
                    <a:pt x="0" y="234933"/>
                    <a:pt x="0" y="212381"/>
                  </a:cubicBezTo>
                  <a:cubicBezTo>
                    <a:pt x="0" y="189830"/>
                    <a:pt x="18343" y="171605"/>
                    <a:pt x="40835" y="171605"/>
                  </a:cubicBezTo>
                  <a:cubicBezTo>
                    <a:pt x="53463" y="171605"/>
                    <a:pt x="64524" y="177311"/>
                    <a:pt x="71991" y="186240"/>
                  </a:cubicBezTo>
                  <a:lnTo>
                    <a:pt x="152369" y="191671"/>
                  </a:lnTo>
                  <a:lnTo>
                    <a:pt x="251736" y="156325"/>
                  </a:lnTo>
                  <a:cubicBezTo>
                    <a:pt x="253211" y="155865"/>
                    <a:pt x="254594" y="155404"/>
                    <a:pt x="256069" y="155220"/>
                  </a:cubicBezTo>
                  <a:close/>
                  <a:moveTo>
                    <a:pt x="239358" y="0"/>
                  </a:moveTo>
                  <a:cubicBezTo>
                    <a:pt x="277863" y="0"/>
                    <a:pt x="309077" y="31182"/>
                    <a:pt x="309077" y="69648"/>
                  </a:cubicBezTo>
                  <a:cubicBezTo>
                    <a:pt x="309077" y="108114"/>
                    <a:pt x="277863" y="139296"/>
                    <a:pt x="239358" y="139296"/>
                  </a:cubicBezTo>
                  <a:cubicBezTo>
                    <a:pt x="200853" y="139296"/>
                    <a:pt x="169639" y="108114"/>
                    <a:pt x="169639" y="69648"/>
                  </a:cubicBezTo>
                  <a:cubicBezTo>
                    <a:pt x="169639" y="31182"/>
                    <a:pt x="200853" y="0"/>
                    <a:pt x="23935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5" name="矩形 44">
            <a:extLst>
              <a:ext uri="{FF2B5EF4-FFF2-40B4-BE49-F238E27FC236}">
                <a16:creationId xmlns:a16="http://schemas.microsoft.com/office/drawing/2014/main" id="{BD038164-F443-4E57-946F-C38B1FF4E5C6}"/>
              </a:ext>
            </a:extLst>
          </p:cNvPr>
          <p:cNvSpPr/>
          <p:nvPr/>
        </p:nvSpPr>
        <p:spPr>
          <a:xfrm>
            <a:off x="4111295" y="4506239"/>
            <a:ext cx="2610685" cy="1425005"/>
          </a:xfrm>
          <a:prstGeom prst="rect">
            <a:avLst/>
          </a:prstGeom>
        </p:spPr>
        <p:txBody>
          <a:bodyPr wrap="square">
            <a:spAutoFit/>
          </a:bodyPr>
          <a:lstStyle/>
          <a:p>
            <a:pPr algn="ctr">
              <a:lnSpc>
                <a:spcPct val="120000"/>
              </a:lnSpc>
              <a:spcBef>
                <a:spcPts val="600"/>
              </a:spcBef>
            </a:pPr>
            <a:r>
              <a:rPr lang="zh-CN" altLang="en-US" sz="2000" b="1">
                <a:solidFill>
                  <a:srgbClr val="C00000"/>
                </a:solidFill>
                <a:cs typeface="+mn-ea"/>
                <a:sym typeface="+mn-lt"/>
              </a:rPr>
              <a:t>添加标题</a:t>
            </a:r>
            <a:endParaRPr lang="en-US" altLang="zh-CN" sz="2000" b="1">
              <a:solidFill>
                <a:srgbClr val="C00000"/>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46" name="矩形 45">
            <a:extLst>
              <a:ext uri="{FF2B5EF4-FFF2-40B4-BE49-F238E27FC236}">
                <a16:creationId xmlns:a16="http://schemas.microsoft.com/office/drawing/2014/main" id="{6E16B87A-F826-490E-870F-CC3BC16B54ED}"/>
              </a:ext>
            </a:extLst>
          </p:cNvPr>
          <p:cNvSpPr/>
          <p:nvPr/>
        </p:nvSpPr>
        <p:spPr>
          <a:xfrm>
            <a:off x="6648983" y="4562475"/>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47" name="矩形 46">
            <a:extLst>
              <a:ext uri="{FF2B5EF4-FFF2-40B4-BE49-F238E27FC236}">
                <a16:creationId xmlns:a16="http://schemas.microsoft.com/office/drawing/2014/main" id="{7F425689-4300-4E9D-B534-4B40312128F7}"/>
              </a:ext>
            </a:extLst>
          </p:cNvPr>
          <p:cNvSpPr/>
          <p:nvPr/>
        </p:nvSpPr>
        <p:spPr>
          <a:xfrm>
            <a:off x="9206042" y="4506239"/>
            <a:ext cx="2610685" cy="1425005"/>
          </a:xfrm>
          <a:prstGeom prst="rect">
            <a:avLst/>
          </a:prstGeom>
        </p:spPr>
        <p:txBody>
          <a:bodyPr wrap="square">
            <a:spAutoFit/>
          </a:bodyPr>
          <a:lstStyle/>
          <a:p>
            <a:pPr algn="ctr">
              <a:lnSpc>
                <a:spcPct val="120000"/>
              </a:lnSpc>
              <a:spcBef>
                <a:spcPts val="600"/>
              </a:spcBef>
            </a:pPr>
            <a:r>
              <a:rPr lang="zh-CN" altLang="en-US" sz="2000" b="1">
                <a:solidFill>
                  <a:srgbClr val="C00000"/>
                </a:solidFill>
                <a:cs typeface="+mn-ea"/>
                <a:sym typeface="+mn-lt"/>
              </a:rPr>
              <a:t>添加标题</a:t>
            </a:r>
            <a:endParaRPr lang="en-US" altLang="zh-CN" sz="2000" b="1">
              <a:solidFill>
                <a:srgbClr val="C00000"/>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48" name="矩形 47">
            <a:extLst>
              <a:ext uri="{FF2B5EF4-FFF2-40B4-BE49-F238E27FC236}">
                <a16:creationId xmlns:a16="http://schemas.microsoft.com/office/drawing/2014/main" id="{F2E13548-6328-4D70-9C07-842094214C20}"/>
              </a:ext>
            </a:extLst>
          </p:cNvPr>
          <p:cNvSpPr/>
          <p:nvPr/>
        </p:nvSpPr>
        <p:spPr>
          <a:xfrm>
            <a:off x="1535377" y="1707362"/>
            <a:ext cx="9121244" cy="1477328"/>
          </a:xfrm>
          <a:prstGeom prst="rect">
            <a:avLst/>
          </a:prstGeom>
        </p:spPr>
        <p:txBody>
          <a:bodyPr wrap="square">
            <a:spAutoFit/>
          </a:bodyPr>
          <a:lstStyle/>
          <a:p>
            <a:pPr>
              <a:lnSpc>
                <a:spcPct val="150000"/>
              </a:lnSpc>
              <a:spcBef>
                <a:spcPts val="600"/>
              </a:spcBef>
            </a:pPr>
            <a:r>
              <a:rPr lang="zh-CN" altLang="en-US" sz="2000">
                <a:solidFill>
                  <a:schemeClr val="tx1">
                    <a:lumMod val="75000"/>
                    <a:lumOff val="25000"/>
                  </a:schemeClr>
                </a:solidFill>
                <a:cs typeface="+mn-ea"/>
                <a:sym typeface="+mn-lt"/>
              </a:rPr>
              <a:t>单击添加中心内容单击添加中心内容单击添加中心内容单击添加中心内容单击添加中心内容单击添加中心内容单击添加中心内容单击添加中心内容单击添加中心内容单击添加中心内容</a:t>
            </a:r>
            <a:endParaRPr lang="en-US" altLang="zh-CN" sz="2000">
              <a:solidFill>
                <a:schemeClr val="tx1">
                  <a:lumMod val="75000"/>
                  <a:lumOff val="25000"/>
                </a:schemeClr>
              </a:solidFill>
              <a:cs typeface="+mn-ea"/>
              <a:sym typeface="+mn-lt"/>
            </a:endParaRPr>
          </a:p>
        </p:txBody>
      </p:sp>
      <p:sp>
        <p:nvSpPr>
          <p:cNvPr id="49" name="矩形 48">
            <a:extLst>
              <a:ext uri="{FF2B5EF4-FFF2-40B4-BE49-F238E27FC236}">
                <a16:creationId xmlns:a16="http://schemas.microsoft.com/office/drawing/2014/main" id="{B65CD8B2-425D-4A9C-A8BC-01A4EB1F765E}"/>
              </a:ext>
            </a:extLst>
          </p:cNvPr>
          <p:cNvSpPr/>
          <p:nvPr/>
        </p:nvSpPr>
        <p:spPr>
          <a:xfrm>
            <a:off x="4150595" y="996224"/>
            <a:ext cx="3890809" cy="646331"/>
          </a:xfrm>
          <a:prstGeom prst="rect">
            <a:avLst/>
          </a:prstGeom>
        </p:spPr>
        <p:txBody>
          <a:bodyPr wrap="none">
            <a:spAutoFit/>
          </a:bodyPr>
          <a:lstStyle/>
          <a:p>
            <a:r>
              <a:rPr lang="zh-CN" altLang="en-US" sz="3600" b="1">
                <a:solidFill>
                  <a:srgbClr val="C00000"/>
                </a:solidFill>
                <a:cs typeface="+mn-ea"/>
                <a:sym typeface="+mn-lt"/>
              </a:rPr>
              <a:t>单击添加标题内容</a:t>
            </a:r>
            <a:endParaRPr lang="en-US" altLang="zh-CN" sz="3600" b="1">
              <a:solidFill>
                <a:srgbClr val="C00000"/>
              </a:solidFill>
              <a:cs typeface="+mn-ea"/>
              <a:sym typeface="+mn-lt"/>
            </a:endParaRPr>
          </a:p>
        </p:txBody>
      </p:sp>
      <p:grpSp>
        <p:nvGrpSpPr>
          <p:cNvPr id="27" name="组合 26">
            <a:extLst>
              <a:ext uri="{FF2B5EF4-FFF2-40B4-BE49-F238E27FC236}">
                <a16:creationId xmlns:a16="http://schemas.microsoft.com/office/drawing/2014/main" id="{18D62AD4-847F-47D2-B42A-7AF48B56428E}"/>
              </a:ext>
            </a:extLst>
          </p:cNvPr>
          <p:cNvGrpSpPr/>
          <p:nvPr/>
        </p:nvGrpSpPr>
        <p:grpSpPr>
          <a:xfrm>
            <a:off x="9413372" y="3017518"/>
            <a:ext cx="1042853" cy="54198"/>
            <a:chOff x="2555261" y="6017768"/>
            <a:chExt cx="1042853" cy="54198"/>
          </a:xfrm>
          <a:solidFill>
            <a:srgbClr val="C00000"/>
          </a:solidFill>
        </p:grpSpPr>
        <p:sp>
          <p:nvSpPr>
            <p:cNvPr id="28" name="矩形 27">
              <a:extLst>
                <a:ext uri="{FF2B5EF4-FFF2-40B4-BE49-F238E27FC236}">
                  <a16:creationId xmlns:a16="http://schemas.microsoft.com/office/drawing/2014/main" id="{F84F8DD9-3064-4BE3-8A19-FC09F4D36B0C}"/>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00B4CBBA-CEC7-40E1-BBED-529AD52ACFB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451F7446-8487-4CB6-9F38-EACD2FB77E6F}"/>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EA8FE9F3-38E9-408B-81B8-4AC5C5835A7D}"/>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3822494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wipe(left)">
                                      <p:cBhvr>
                                        <p:cTn id="33" dur="500"/>
                                        <p:tgtEl>
                                          <p:spTgt spid="45">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45">
                                            <p:txEl>
                                              <p:pRg st="1" end="1"/>
                                            </p:txEl>
                                          </p:spTgt>
                                        </p:tgtEl>
                                        <p:attrNameLst>
                                          <p:attrName>style.visibility</p:attrName>
                                        </p:attrNameLst>
                                      </p:cBhvr>
                                      <p:to>
                                        <p:strVal val="visible"/>
                                      </p:to>
                                    </p:set>
                                    <p:animEffect transition="in" filter="wipe(left)">
                                      <p:cBhvr>
                                        <p:cTn id="37" dur="500"/>
                                        <p:tgtEl>
                                          <p:spTgt spid="45">
                                            <p:txEl>
                                              <p:pRg st="1" end="1"/>
                                            </p:txEl>
                                          </p:spTgt>
                                        </p:tgtEl>
                                      </p:cBhvr>
                                    </p:animEffect>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wipe(left)">
                                      <p:cBhvr>
                                        <p:cTn id="51" dur="500"/>
                                        <p:tgtEl>
                                          <p:spTgt spid="46">
                                            <p:txEl>
                                              <p:pRg st="0" end="0"/>
                                            </p:txEl>
                                          </p:spTgt>
                                        </p:tgtEl>
                                      </p:cBhvr>
                                    </p:animEffect>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46">
                                            <p:txEl>
                                              <p:pRg st="1" end="1"/>
                                            </p:txEl>
                                          </p:spTgt>
                                        </p:tgtEl>
                                        <p:attrNameLst>
                                          <p:attrName>style.visibility</p:attrName>
                                        </p:attrNameLst>
                                      </p:cBhvr>
                                      <p:to>
                                        <p:strVal val="visible"/>
                                      </p:to>
                                    </p:set>
                                    <p:animEffect transition="in" filter="wipe(left)">
                                      <p:cBhvr>
                                        <p:cTn id="55" dur="500"/>
                                        <p:tgtEl>
                                          <p:spTgt spid="46">
                                            <p:txEl>
                                              <p:pRg st="1" end="1"/>
                                            </p:txEl>
                                          </p:spTgt>
                                        </p:tgtEl>
                                      </p:cBhvr>
                                    </p:animEffect>
                                  </p:childTnLst>
                                </p:cTn>
                              </p:par>
                            </p:childTnLst>
                          </p:cTn>
                        </p:par>
                        <p:par>
                          <p:cTn id="56" fill="hold">
                            <p:stCondLst>
                              <p:cond delay="7500"/>
                            </p:stCondLst>
                            <p:childTnLst>
                              <p:par>
                                <p:cTn id="57" presetID="22" presetClass="entr" presetSubtype="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wipe(left)">
                                      <p:cBhvr>
                                        <p:cTn id="69" dur="500"/>
                                        <p:tgtEl>
                                          <p:spTgt spid="47">
                                            <p:txEl>
                                              <p:pRg st="0" end="0"/>
                                            </p:txEl>
                                          </p:spTgt>
                                        </p:tgtEl>
                                      </p:cBhvr>
                                    </p:animEffect>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47">
                                            <p:txEl>
                                              <p:pRg st="1" end="1"/>
                                            </p:txEl>
                                          </p:spTgt>
                                        </p:tgtEl>
                                        <p:attrNameLst>
                                          <p:attrName>style.visibility</p:attrName>
                                        </p:attrNameLst>
                                      </p:cBhvr>
                                      <p:to>
                                        <p:strVal val="visible"/>
                                      </p:to>
                                    </p:set>
                                    <p:animEffect transition="in" filter="wipe(left)">
                                      <p:cBhvr>
                                        <p:cTn id="73"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6" grpId="0" build="p"/>
      <p:bldP spid="47" grpId="0" build="p"/>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a:extLst>
              <a:ext uri="{FF2B5EF4-FFF2-40B4-BE49-F238E27FC236}">
                <a16:creationId xmlns:a16="http://schemas.microsoft.com/office/drawing/2014/main" id="{4F835F17-DD8E-46DC-BCAB-6C46222E4546}"/>
              </a:ext>
            </a:extLst>
          </p:cNvPr>
          <p:cNvCxnSpPr>
            <a:cxnSpLocks/>
          </p:cNvCxnSpPr>
          <p:nvPr/>
        </p:nvCxnSpPr>
        <p:spPr>
          <a:xfrm>
            <a:off x="1154041" y="3777718"/>
            <a:ext cx="555155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74" name="图片 73" descr="右下">
            <a:extLst>
              <a:ext uri="{FF2B5EF4-FFF2-40B4-BE49-F238E27FC236}">
                <a16:creationId xmlns:a16="http://schemas.microsoft.com/office/drawing/2014/main" id="{94F63422-222F-4782-BEC7-57C279134038}"/>
              </a:ext>
            </a:extLst>
          </p:cNvPr>
          <p:cNvPicPr/>
          <p:nvPr/>
        </p:nvPicPr>
        <p:blipFill rotWithShape="1">
          <a:blip r:embed="rId3" cstate="screen">
            <a:extLst>
              <a:ext uri="{BEBA8EAE-BF5A-486C-A8C5-ECC9F3942E4B}">
                <a14:imgProps xmlns:a14="http://schemas.microsoft.com/office/drawing/2010/main">
                  <a14:imgLayer>
                    <a14:imgEffect>
                      <a14:backgroundRemoval t="0" b="100000" l="4297" r="98047">
                        <a14:backgroundMark x1="88672" y1="28523" x2="88672" y2="28523"/>
                        <a14:backgroundMark x1="72526" y1="36842" x2="72526" y2="36842"/>
                        <a14:backgroundMark x1="52604" y1="44143" x2="52604" y2="44143"/>
                        <a14:backgroundMark x1="41276" y1="50764" x2="41276" y2="50764"/>
                        <a14:backgroundMark x1="63151" y1="90323" x2="63151" y2="90323"/>
                      </a14:backgroundRemoval>
                    </a14:imgEffect>
                  </a14:imgLayer>
                </a14:imgProps>
              </a:ext>
              <a:ext uri="{28A0092B-C50C-407E-A947-70E740481C1C}">
                <a14:useLocalDpi xmlns:a14="http://schemas.microsoft.com/office/drawing/2010/main"/>
              </a:ext>
            </a:extLst>
          </a:blip>
          <a:srcRect/>
          <a:stretch/>
        </p:blipFill>
        <p:spPr>
          <a:xfrm>
            <a:off x="7149353" y="1984684"/>
            <a:ext cx="4572000" cy="3506968"/>
          </a:xfrm>
          <a:prstGeom prst="rect">
            <a:avLst/>
          </a:prstGeom>
        </p:spPr>
      </p:pic>
      <p:grpSp>
        <p:nvGrpSpPr>
          <p:cNvPr id="76" name="Group 26">
            <a:extLst>
              <a:ext uri="{FF2B5EF4-FFF2-40B4-BE49-F238E27FC236}">
                <a16:creationId xmlns:a16="http://schemas.microsoft.com/office/drawing/2014/main" id="{32F8C989-AB5F-47C0-A604-C360E9689669}"/>
              </a:ext>
            </a:extLst>
          </p:cNvPr>
          <p:cNvGrpSpPr/>
          <p:nvPr/>
        </p:nvGrpSpPr>
        <p:grpSpPr>
          <a:xfrm>
            <a:off x="1192141" y="2259430"/>
            <a:ext cx="761137" cy="761137"/>
            <a:chOff x="3959913" y="482049"/>
            <a:chExt cx="761137" cy="761137"/>
          </a:xfrm>
        </p:grpSpPr>
        <p:sp>
          <p:nvSpPr>
            <p:cNvPr id="77" name="椭圆 76">
              <a:extLst>
                <a:ext uri="{FF2B5EF4-FFF2-40B4-BE49-F238E27FC236}">
                  <a16:creationId xmlns:a16="http://schemas.microsoft.com/office/drawing/2014/main" id="{25026418-56FC-4129-9E12-A9536D8A5F9D}"/>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8" name="football_94174">
              <a:extLst>
                <a:ext uri="{FF2B5EF4-FFF2-40B4-BE49-F238E27FC236}">
                  <a16:creationId xmlns:a16="http://schemas.microsoft.com/office/drawing/2014/main" id="{BB818D68-A110-470E-955C-39AC9A879FCF}"/>
                </a:ext>
              </a:extLst>
            </p:cNvPr>
            <p:cNvSpPr>
              <a:spLocks noChangeAspect="1"/>
            </p:cNvSpPr>
            <p:nvPr/>
          </p:nvSpPr>
          <p:spPr bwMode="auto">
            <a:xfrm>
              <a:off x="4202720" y="662234"/>
              <a:ext cx="275521" cy="400767"/>
            </a:xfrm>
            <a:custGeom>
              <a:avLst/>
              <a:gdLst>
                <a:gd name="T0" fmla="*/ 4641 w 6930"/>
                <a:gd name="T1" fmla="*/ 7822 h 10094"/>
                <a:gd name="T2" fmla="*/ 4641 w 6930"/>
                <a:gd name="T3" fmla="*/ 9702 h 10094"/>
                <a:gd name="T4" fmla="*/ 4249 w 6930"/>
                <a:gd name="T5" fmla="*/ 10094 h 10094"/>
                <a:gd name="T6" fmla="*/ 3857 w 6930"/>
                <a:gd name="T7" fmla="*/ 9702 h 10094"/>
                <a:gd name="T8" fmla="*/ 3857 w 6930"/>
                <a:gd name="T9" fmla="*/ 8019 h 10094"/>
                <a:gd name="T10" fmla="*/ 2931 w 6930"/>
                <a:gd name="T11" fmla="*/ 7331 h 10094"/>
                <a:gd name="T12" fmla="*/ 2659 w 6930"/>
                <a:gd name="T13" fmla="*/ 7381 h 10094"/>
                <a:gd name="T14" fmla="*/ 2655 w 6930"/>
                <a:gd name="T15" fmla="*/ 7380 h 10094"/>
                <a:gd name="T16" fmla="*/ 2306 w 6930"/>
                <a:gd name="T17" fmla="*/ 8488 h 10094"/>
                <a:gd name="T18" fmla="*/ 2155 w 6930"/>
                <a:gd name="T19" fmla="*/ 8693 h 10094"/>
                <a:gd name="T20" fmla="*/ 668 w 6930"/>
                <a:gd name="T21" fmla="*/ 9721 h 10094"/>
                <a:gd name="T22" fmla="*/ 445 w 6930"/>
                <a:gd name="T23" fmla="*/ 9791 h 10094"/>
                <a:gd name="T24" fmla="*/ 123 w 6930"/>
                <a:gd name="T25" fmla="*/ 9621 h 10094"/>
                <a:gd name="T26" fmla="*/ 222 w 6930"/>
                <a:gd name="T27" fmla="*/ 9076 h 10094"/>
                <a:gd name="T28" fmla="*/ 1599 w 6930"/>
                <a:gd name="T29" fmla="*/ 8125 h 10094"/>
                <a:gd name="T30" fmla="*/ 1965 w 6930"/>
                <a:gd name="T31" fmla="*/ 6962 h 10094"/>
                <a:gd name="T32" fmla="*/ 1879 w 6930"/>
                <a:gd name="T33" fmla="*/ 6510 h 10094"/>
                <a:gd name="T34" fmla="*/ 2181 w 6930"/>
                <a:gd name="T35" fmla="*/ 3802 h 10094"/>
                <a:gd name="T36" fmla="*/ 1442 w 6930"/>
                <a:gd name="T37" fmla="*/ 4206 h 10094"/>
                <a:gd name="T38" fmla="*/ 1863 w 6930"/>
                <a:gd name="T39" fmla="*/ 5338 h 10094"/>
                <a:gd name="T40" fmla="*/ 1633 w 6930"/>
                <a:gd name="T41" fmla="*/ 5842 h 10094"/>
                <a:gd name="T42" fmla="*/ 1496 w 6930"/>
                <a:gd name="T43" fmla="*/ 5867 h 10094"/>
                <a:gd name="T44" fmla="*/ 1129 w 6930"/>
                <a:gd name="T45" fmla="*/ 5611 h 10094"/>
                <a:gd name="T46" fmla="*/ 590 w 6930"/>
                <a:gd name="T47" fmla="*/ 4161 h 10094"/>
                <a:gd name="T48" fmla="*/ 769 w 6930"/>
                <a:gd name="T49" fmla="*/ 3681 h 10094"/>
                <a:gd name="T50" fmla="*/ 2315 w 6930"/>
                <a:gd name="T51" fmla="*/ 2788 h 10094"/>
                <a:gd name="T52" fmla="*/ 3866 w 6930"/>
                <a:gd name="T53" fmla="*/ 3066 h 10094"/>
                <a:gd name="T54" fmla="*/ 4773 w 6930"/>
                <a:gd name="T55" fmla="*/ 4144 h 10094"/>
                <a:gd name="T56" fmla="*/ 6113 w 6930"/>
                <a:gd name="T57" fmla="*/ 4144 h 10094"/>
                <a:gd name="T58" fmla="*/ 6505 w 6930"/>
                <a:gd name="T59" fmla="*/ 4535 h 10094"/>
                <a:gd name="T60" fmla="*/ 6113 w 6930"/>
                <a:gd name="T61" fmla="*/ 4927 h 10094"/>
                <a:gd name="T62" fmla="*/ 4601 w 6930"/>
                <a:gd name="T63" fmla="*/ 4927 h 10094"/>
                <a:gd name="T64" fmla="*/ 4313 w 6930"/>
                <a:gd name="T65" fmla="*/ 4801 h 10094"/>
                <a:gd name="T66" fmla="*/ 3719 w 6930"/>
                <a:gd name="T67" fmla="*/ 4155 h 10094"/>
                <a:gd name="T68" fmla="*/ 3437 w 6930"/>
                <a:gd name="T69" fmla="*/ 6684 h 10094"/>
                <a:gd name="T70" fmla="*/ 3430 w 6930"/>
                <a:gd name="T71" fmla="*/ 6726 h 10094"/>
                <a:gd name="T72" fmla="*/ 4483 w 6930"/>
                <a:gd name="T73" fmla="*/ 7508 h 10094"/>
                <a:gd name="T74" fmla="*/ 4641 w 6930"/>
                <a:gd name="T75" fmla="*/ 7822 h 10094"/>
                <a:gd name="T76" fmla="*/ 4641 w 6930"/>
                <a:gd name="T77" fmla="*/ 7822 h 10094"/>
                <a:gd name="T78" fmla="*/ 3210 w 6930"/>
                <a:gd name="T79" fmla="*/ 2229 h 10094"/>
                <a:gd name="T80" fmla="*/ 4325 w 6930"/>
                <a:gd name="T81" fmla="*/ 1114 h 10094"/>
                <a:gd name="T82" fmla="*/ 3210 w 6930"/>
                <a:gd name="T83" fmla="*/ 0 h 10094"/>
                <a:gd name="T84" fmla="*/ 2096 w 6930"/>
                <a:gd name="T85" fmla="*/ 1114 h 10094"/>
                <a:gd name="T86" fmla="*/ 3210 w 6930"/>
                <a:gd name="T87" fmla="*/ 2229 h 10094"/>
                <a:gd name="T88" fmla="*/ 3210 w 6930"/>
                <a:gd name="T89" fmla="*/ 2229 h 10094"/>
                <a:gd name="T90" fmla="*/ 5964 w 6930"/>
                <a:gd name="T91" fmla="*/ 5314 h 10094"/>
                <a:gd name="T92" fmla="*/ 4997 w 6930"/>
                <a:gd name="T93" fmla="*/ 6281 h 10094"/>
                <a:gd name="T94" fmla="*/ 5964 w 6930"/>
                <a:gd name="T95" fmla="*/ 7248 h 10094"/>
                <a:gd name="T96" fmla="*/ 6930 w 6930"/>
                <a:gd name="T97" fmla="*/ 6281 h 10094"/>
                <a:gd name="T98" fmla="*/ 5964 w 6930"/>
                <a:gd name="T99" fmla="*/ 5314 h 10094"/>
                <a:gd name="T100" fmla="*/ 5964 w 6930"/>
                <a:gd name="T101" fmla="*/ 5314 h 10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0" h="10094">
                  <a:moveTo>
                    <a:pt x="4641" y="7822"/>
                  </a:moveTo>
                  <a:lnTo>
                    <a:pt x="4641" y="9702"/>
                  </a:lnTo>
                  <a:cubicBezTo>
                    <a:pt x="4641" y="9918"/>
                    <a:pt x="4466" y="10094"/>
                    <a:pt x="4249" y="10094"/>
                  </a:cubicBezTo>
                  <a:cubicBezTo>
                    <a:pt x="4033" y="10094"/>
                    <a:pt x="3857" y="9918"/>
                    <a:pt x="3857" y="9702"/>
                  </a:cubicBezTo>
                  <a:lnTo>
                    <a:pt x="3857" y="8019"/>
                  </a:lnTo>
                  <a:lnTo>
                    <a:pt x="2931" y="7331"/>
                  </a:lnTo>
                  <a:cubicBezTo>
                    <a:pt x="2846" y="7363"/>
                    <a:pt x="2754" y="7381"/>
                    <a:pt x="2659" y="7381"/>
                  </a:cubicBezTo>
                  <a:cubicBezTo>
                    <a:pt x="2658" y="7381"/>
                    <a:pt x="2656" y="7380"/>
                    <a:pt x="2655" y="7380"/>
                  </a:cubicBezTo>
                  <a:lnTo>
                    <a:pt x="2306" y="8488"/>
                  </a:lnTo>
                  <a:cubicBezTo>
                    <a:pt x="2280" y="8571"/>
                    <a:pt x="2227" y="8643"/>
                    <a:pt x="2155" y="8693"/>
                  </a:cubicBezTo>
                  <a:lnTo>
                    <a:pt x="668" y="9721"/>
                  </a:lnTo>
                  <a:cubicBezTo>
                    <a:pt x="600" y="9768"/>
                    <a:pt x="522" y="9791"/>
                    <a:pt x="445" y="9791"/>
                  </a:cubicBezTo>
                  <a:cubicBezTo>
                    <a:pt x="321" y="9791"/>
                    <a:pt x="199" y="9732"/>
                    <a:pt x="123" y="9621"/>
                  </a:cubicBezTo>
                  <a:cubicBezTo>
                    <a:pt x="0" y="9444"/>
                    <a:pt x="44" y="9199"/>
                    <a:pt x="222" y="9076"/>
                  </a:cubicBezTo>
                  <a:lnTo>
                    <a:pt x="1599" y="8125"/>
                  </a:lnTo>
                  <a:lnTo>
                    <a:pt x="1965" y="6962"/>
                  </a:lnTo>
                  <a:cubicBezTo>
                    <a:pt x="1894" y="6828"/>
                    <a:pt x="1861" y="6672"/>
                    <a:pt x="1879" y="6510"/>
                  </a:cubicBezTo>
                  <a:lnTo>
                    <a:pt x="2181" y="3802"/>
                  </a:lnTo>
                  <a:lnTo>
                    <a:pt x="1442" y="4206"/>
                  </a:lnTo>
                  <a:lnTo>
                    <a:pt x="1863" y="5338"/>
                  </a:lnTo>
                  <a:cubicBezTo>
                    <a:pt x="1939" y="5541"/>
                    <a:pt x="1835" y="5767"/>
                    <a:pt x="1633" y="5842"/>
                  </a:cubicBezTo>
                  <a:cubicBezTo>
                    <a:pt x="1588" y="5859"/>
                    <a:pt x="1542" y="5867"/>
                    <a:pt x="1496" y="5867"/>
                  </a:cubicBezTo>
                  <a:cubicBezTo>
                    <a:pt x="1337" y="5867"/>
                    <a:pt x="1187" y="5769"/>
                    <a:pt x="1129" y="5611"/>
                  </a:cubicBezTo>
                  <a:lnTo>
                    <a:pt x="590" y="4161"/>
                  </a:lnTo>
                  <a:cubicBezTo>
                    <a:pt x="522" y="3979"/>
                    <a:pt x="598" y="3774"/>
                    <a:pt x="769" y="3681"/>
                  </a:cubicBezTo>
                  <a:cubicBezTo>
                    <a:pt x="769" y="3681"/>
                    <a:pt x="1960" y="2922"/>
                    <a:pt x="2315" y="2788"/>
                  </a:cubicBezTo>
                  <a:cubicBezTo>
                    <a:pt x="2710" y="2640"/>
                    <a:pt x="3401" y="2670"/>
                    <a:pt x="3866" y="3066"/>
                  </a:cubicBezTo>
                  <a:cubicBezTo>
                    <a:pt x="4057" y="3228"/>
                    <a:pt x="4773" y="4144"/>
                    <a:pt x="4773" y="4144"/>
                  </a:cubicBezTo>
                  <a:lnTo>
                    <a:pt x="6113" y="4144"/>
                  </a:lnTo>
                  <a:cubicBezTo>
                    <a:pt x="6330" y="4144"/>
                    <a:pt x="6505" y="4319"/>
                    <a:pt x="6505" y="4535"/>
                  </a:cubicBezTo>
                  <a:cubicBezTo>
                    <a:pt x="6505" y="4752"/>
                    <a:pt x="6330" y="4927"/>
                    <a:pt x="6113" y="4927"/>
                  </a:cubicBezTo>
                  <a:lnTo>
                    <a:pt x="4601" y="4927"/>
                  </a:lnTo>
                  <a:cubicBezTo>
                    <a:pt x="4491" y="4927"/>
                    <a:pt x="4387" y="4881"/>
                    <a:pt x="4313" y="4801"/>
                  </a:cubicBezTo>
                  <a:lnTo>
                    <a:pt x="3719" y="4155"/>
                  </a:lnTo>
                  <a:lnTo>
                    <a:pt x="3437" y="6684"/>
                  </a:lnTo>
                  <a:cubicBezTo>
                    <a:pt x="3436" y="6698"/>
                    <a:pt x="3433" y="6712"/>
                    <a:pt x="3430" y="6726"/>
                  </a:cubicBezTo>
                  <a:lnTo>
                    <a:pt x="4483" y="7508"/>
                  </a:lnTo>
                  <a:cubicBezTo>
                    <a:pt x="4583" y="7582"/>
                    <a:pt x="4641" y="7698"/>
                    <a:pt x="4641" y="7822"/>
                  </a:cubicBezTo>
                  <a:lnTo>
                    <a:pt x="4641" y="7822"/>
                  </a:lnTo>
                  <a:close/>
                  <a:moveTo>
                    <a:pt x="3210" y="2229"/>
                  </a:moveTo>
                  <a:cubicBezTo>
                    <a:pt x="3826" y="2229"/>
                    <a:pt x="4325" y="1730"/>
                    <a:pt x="4325" y="1114"/>
                  </a:cubicBezTo>
                  <a:cubicBezTo>
                    <a:pt x="4325" y="499"/>
                    <a:pt x="3826" y="0"/>
                    <a:pt x="3210" y="0"/>
                  </a:cubicBezTo>
                  <a:cubicBezTo>
                    <a:pt x="2594" y="0"/>
                    <a:pt x="2096" y="499"/>
                    <a:pt x="2096" y="1114"/>
                  </a:cubicBezTo>
                  <a:cubicBezTo>
                    <a:pt x="2096" y="1730"/>
                    <a:pt x="2594" y="2229"/>
                    <a:pt x="3210" y="2229"/>
                  </a:cubicBezTo>
                  <a:lnTo>
                    <a:pt x="3210" y="2229"/>
                  </a:lnTo>
                  <a:close/>
                  <a:moveTo>
                    <a:pt x="5964" y="5314"/>
                  </a:moveTo>
                  <a:cubicBezTo>
                    <a:pt x="5429" y="5314"/>
                    <a:pt x="4997" y="5747"/>
                    <a:pt x="4997" y="6281"/>
                  </a:cubicBezTo>
                  <a:cubicBezTo>
                    <a:pt x="4997" y="6815"/>
                    <a:pt x="5429" y="7248"/>
                    <a:pt x="5964" y="7248"/>
                  </a:cubicBezTo>
                  <a:cubicBezTo>
                    <a:pt x="6497" y="7248"/>
                    <a:pt x="6930" y="6815"/>
                    <a:pt x="6930" y="6281"/>
                  </a:cubicBezTo>
                  <a:cubicBezTo>
                    <a:pt x="6930" y="5747"/>
                    <a:pt x="6497" y="5314"/>
                    <a:pt x="5964" y="5314"/>
                  </a:cubicBezTo>
                  <a:lnTo>
                    <a:pt x="5964" y="531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79" name="矩形 78">
            <a:extLst>
              <a:ext uri="{FF2B5EF4-FFF2-40B4-BE49-F238E27FC236}">
                <a16:creationId xmlns:a16="http://schemas.microsoft.com/office/drawing/2014/main" id="{67CC91D6-F014-4069-9C88-9EFB40E6713D}"/>
              </a:ext>
            </a:extLst>
          </p:cNvPr>
          <p:cNvSpPr/>
          <p:nvPr/>
        </p:nvSpPr>
        <p:spPr>
          <a:xfrm>
            <a:off x="2083975" y="2259430"/>
            <a:ext cx="4572000" cy="1498872"/>
          </a:xfrm>
          <a:prstGeom prst="rect">
            <a:avLst/>
          </a:prstGeom>
        </p:spPr>
        <p:txBody>
          <a:bodyPr wrap="square">
            <a:spAutoFit/>
          </a:bodyPr>
          <a:lstStyle/>
          <a:p>
            <a:pP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grpSp>
        <p:nvGrpSpPr>
          <p:cNvPr id="80" name="Group 26">
            <a:extLst>
              <a:ext uri="{FF2B5EF4-FFF2-40B4-BE49-F238E27FC236}">
                <a16:creationId xmlns:a16="http://schemas.microsoft.com/office/drawing/2014/main" id="{7B0F2F67-D42D-4EEC-B19E-622D32F35E87}"/>
              </a:ext>
            </a:extLst>
          </p:cNvPr>
          <p:cNvGrpSpPr/>
          <p:nvPr/>
        </p:nvGrpSpPr>
        <p:grpSpPr>
          <a:xfrm>
            <a:off x="1192141" y="4128837"/>
            <a:ext cx="761137" cy="761137"/>
            <a:chOff x="3959913" y="482049"/>
            <a:chExt cx="761137" cy="761137"/>
          </a:xfrm>
        </p:grpSpPr>
        <p:sp>
          <p:nvSpPr>
            <p:cNvPr id="81" name="椭圆 80">
              <a:extLst>
                <a:ext uri="{FF2B5EF4-FFF2-40B4-BE49-F238E27FC236}">
                  <a16:creationId xmlns:a16="http://schemas.microsoft.com/office/drawing/2014/main" id="{EB1574AA-1ECB-4E5F-BA61-2EB9EB62C0B0}"/>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2" name="football_94174">
              <a:extLst>
                <a:ext uri="{FF2B5EF4-FFF2-40B4-BE49-F238E27FC236}">
                  <a16:creationId xmlns:a16="http://schemas.microsoft.com/office/drawing/2014/main" id="{F0FDC750-4955-48A8-B4FC-B0113AC57585}"/>
                </a:ext>
              </a:extLst>
            </p:cNvPr>
            <p:cNvSpPr>
              <a:spLocks noChangeAspect="1"/>
            </p:cNvSpPr>
            <p:nvPr/>
          </p:nvSpPr>
          <p:spPr bwMode="auto">
            <a:xfrm>
              <a:off x="4202720" y="662234"/>
              <a:ext cx="275521" cy="400767"/>
            </a:xfrm>
            <a:custGeom>
              <a:avLst/>
              <a:gdLst>
                <a:gd name="T0" fmla="*/ 4641 w 6930"/>
                <a:gd name="T1" fmla="*/ 7822 h 10094"/>
                <a:gd name="T2" fmla="*/ 4641 w 6930"/>
                <a:gd name="T3" fmla="*/ 9702 h 10094"/>
                <a:gd name="T4" fmla="*/ 4249 w 6930"/>
                <a:gd name="T5" fmla="*/ 10094 h 10094"/>
                <a:gd name="T6" fmla="*/ 3857 w 6930"/>
                <a:gd name="T7" fmla="*/ 9702 h 10094"/>
                <a:gd name="T8" fmla="*/ 3857 w 6930"/>
                <a:gd name="T9" fmla="*/ 8019 h 10094"/>
                <a:gd name="T10" fmla="*/ 2931 w 6930"/>
                <a:gd name="T11" fmla="*/ 7331 h 10094"/>
                <a:gd name="T12" fmla="*/ 2659 w 6930"/>
                <a:gd name="T13" fmla="*/ 7381 h 10094"/>
                <a:gd name="T14" fmla="*/ 2655 w 6930"/>
                <a:gd name="T15" fmla="*/ 7380 h 10094"/>
                <a:gd name="T16" fmla="*/ 2306 w 6930"/>
                <a:gd name="T17" fmla="*/ 8488 h 10094"/>
                <a:gd name="T18" fmla="*/ 2155 w 6930"/>
                <a:gd name="T19" fmla="*/ 8693 h 10094"/>
                <a:gd name="T20" fmla="*/ 668 w 6930"/>
                <a:gd name="T21" fmla="*/ 9721 h 10094"/>
                <a:gd name="T22" fmla="*/ 445 w 6930"/>
                <a:gd name="T23" fmla="*/ 9791 h 10094"/>
                <a:gd name="T24" fmla="*/ 123 w 6930"/>
                <a:gd name="T25" fmla="*/ 9621 h 10094"/>
                <a:gd name="T26" fmla="*/ 222 w 6930"/>
                <a:gd name="T27" fmla="*/ 9076 h 10094"/>
                <a:gd name="T28" fmla="*/ 1599 w 6930"/>
                <a:gd name="T29" fmla="*/ 8125 h 10094"/>
                <a:gd name="T30" fmla="*/ 1965 w 6930"/>
                <a:gd name="T31" fmla="*/ 6962 h 10094"/>
                <a:gd name="T32" fmla="*/ 1879 w 6930"/>
                <a:gd name="T33" fmla="*/ 6510 h 10094"/>
                <a:gd name="T34" fmla="*/ 2181 w 6930"/>
                <a:gd name="T35" fmla="*/ 3802 h 10094"/>
                <a:gd name="T36" fmla="*/ 1442 w 6930"/>
                <a:gd name="T37" fmla="*/ 4206 h 10094"/>
                <a:gd name="T38" fmla="*/ 1863 w 6930"/>
                <a:gd name="T39" fmla="*/ 5338 h 10094"/>
                <a:gd name="T40" fmla="*/ 1633 w 6930"/>
                <a:gd name="T41" fmla="*/ 5842 h 10094"/>
                <a:gd name="T42" fmla="*/ 1496 w 6930"/>
                <a:gd name="T43" fmla="*/ 5867 h 10094"/>
                <a:gd name="T44" fmla="*/ 1129 w 6930"/>
                <a:gd name="T45" fmla="*/ 5611 h 10094"/>
                <a:gd name="T46" fmla="*/ 590 w 6930"/>
                <a:gd name="T47" fmla="*/ 4161 h 10094"/>
                <a:gd name="T48" fmla="*/ 769 w 6930"/>
                <a:gd name="T49" fmla="*/ 3681 h 10094"/>
                <a:gd name="T50" fmla="*/ 2315 w 6930"/>
                <a:gd name="T51" fmla="*/ 2788 h 10094"/>
                <a:gd name="T52" fmla="*/ 3866 w 6930"/>
                <a:gd name="T53" fmla="*/ 3066 h 10094"/>
                <a:gd name="T54" fmla="*/ 4773 w 6930"/>
                <a:gd name="T55" fmla="*/ 4144 h 10094"/>
                <a:gd name="T56" fmla="*/ 6113 w 6930"/>
                <a:gd name="T57" fmla="*/ 4144 h 10094"/>
                <a:gd name="T58" fmla="*/ 6505 w 6930"/>
                <a:gd name="T59" fmla="*/ 4535 h 10094"/>
                <a:gd name="T60" fmla="*/ 6113 w 6930"/>
                <a:gd name="T61" fmla="*/ 4927 h 10094"/>
                <a:gd name="T62" fmla="*/ 4601 w 6930"/>
                <a:gd name="T63" fmla="*/ 4927 h 10094"/>
                <a:gd name="T64" fmla="*/ 4313 w 6930"/>
                <a:gd name="T65" fmla="*/ 4801 h 10094"/>
                <a:gd name="T66" fmla="*/ 3719 w 6930"/>
                <a:gd name="T67" fmla="*/ 4155 h 10094"/>
                <a:gd name="T68" fmla="*/ 3437 w 6930"/>
                <a:gd name="T69" fmla="*/ 6684 h 10094"/>
                <a:gd name="T70" fmla="*/ 3430 w 6930"/>
                <a:gd name="T71" fmla="*/ 6726 h 10094"/>
                <a:gd name="T72" fmla="*/ 4483 w 6930"/>
                <a:gd name="T73" fmla="*/ 7508 h 10094"/>
                <a:gd name="T74" fmla="*/ 4641 w 6930"/>
                <a:gd name="T75" fmla="*/ 7822 h 10094"/>
                <a:gd name="T76" fmla="*/ 4641 w 6930"/>
                <a:gd name="T77" fmla="*/ 7822 h 10094"/>
                <a:gd name="T78" fmla="*/ 3210 w 6930"/>
                <a:gd name="T79" fmla="*/ 2229 h 10094"/>
                <a:gd name="T80" fmla="*/ 4325 w 6930"/>
                <a:gd name="T81" fmla="*/ 1114 h 10094"/>
                <a:gd name="T82" fmla="*/ 3210 w 6930"/>
                <a:gd name="T83" fmla="*/ 0 h 10094"/>
                <a:gd name="T84" fmla="*/ 2096 w 6930"/>
                <a:gd name="T85" fmla="*/ 1114 h 10094"/>
                <a:gd name="T86" fmla="*/ 3210 w 6930"/>
                <a:gd name="T87" fmla="*/ 2229 h 10094"/>
                <a:gd name="T88" fmla="*/ 3210 w 6930"/>
                <a:gd name="T89" fmla="*/ 2229 h 10094"/>
                <a:gd name="T90" fmla="*/ 5964 w 6930"/>
                <a:gd name="T91" fmla="*/ 5314 h 10094"/>
                <a:gd name="T92" fmla="*/ 4997 w 6930"/>
                <a:gd name="T93" fmla="*/ 6281 h 10094"/>
                <a:gd name="T94" fmla="*/ 5964 w 6930"/>
                <a:gd name="T95" fmla="*/ 7248 h 10094"/>
                <a:gd name="T96" fmla="*/ 6930 w 6930"/>
                <a:gd name="T97" fmla="*/ 6281 h 10094"/>
                <a:gd name="T98" fmla="*/ 5964 w 6930"/>
                <a:gd name="T99" fmla="*/ 5314 h 10094"/>
                <a:gd name="T100" fmla="*/ 5964 w 6930"/>
                <a:gd name="T101" fmla="*/ 5314 h 10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0" h="10094">
                  <a:moveTo>
                    <a:pt x="4641" y="7822"/>
                  </a:moveTo>
                  <a:lnTo>
                    <a:pt x="4641" y="9702"/>
                  </a:lnTo>
                  <a:cubicBezTo>
                    <a:pt x="4641" y="9918"/>
                    <a:pt x="4466" y="10094"/>
                    <a:pt x="4249" y="10094"/>
                  </a:cubicBezTo>
                  <a:cubicBezTo>
                    <a:pt x="4033" y="10094"/>
                    <a:pt x="3857" y="9918"/>
                    <a:pt x="3857" y="9702"/>
                  </a:cubicBezTo>
                  <a:lnTo>
                    <a:pt x="3857" y="8019"/>
                  </a:lnTo>
                  <a:lnTo>
                    <a:pt x="2931" y="7331"/>
                  </a:lnTo>
                  <a:cubicBezTo>
                    <a:pt x="2846" y="7363"/>
                    <a:pt x="2754" y="7381"/>
                    <a:pt x="2659" y="7381"/>
                  </a:cubicBezTo>
                  <a:cubicBezTo>
                    <a:pt x="2658" y="7381"/>
                    <a:pt x="2656" y="7380"/>
                    <a:pt x="2655" y="7380"/>
                  </a:cubicBezTo>
                  <a:lnTo>
                    <a:pt x="2306" y="8488"/>
                  </a:lnTo>
                  <a:cubicBezTo>
                    <a:pt x="2280" y="8571"/>
                    <a:pt x="2227" y="8643"/>
                    <a:pt x="2155" y="8693"/>
                  </a:cubicBezTo>
                  <a:lnTo>
                    <a:pt x="668" y="9721"/>
                  </a:lnTo>
                  <a:cubicBezTo>
                    <a:pt x="600" y="9768"/>
                    <a:pt x="522" y="9791"/>
                    <a:pt x="445" y="9791"/>
                  </a:cubicBezTo>
                  <a:cubicBezTo>
                    <a:pt x="321" y="9791"/>
                    <a:pt x="199" y="9732"/>
                    <a:pt x="123" y="9621"/>
                  </a:cubicBezTo>
                  <a:cubicBezTo>
                    <a:pt x="0" y="9444"/>
                    <a:pt x="44" y="9199"/>
                    <a:pt x="222" y="9076"/>
                  </a:cubicBezTo>
                  <a:lnTo>
                    <a:pt x="1599" y="8125"/>
                  </a:lnTo>
                  <a:lnTo>
                    <a:pt x="1965" y="6962"/>
                  </a:lnTo>
                  <a:cubicBezTo>
                    <a:pt x="1894" y="6828"/>
                    <a:pt x="1861" y="6672"/>
                    <a:pt x="1879" y="6510"/>
                  </a:cubicBezTo>
                  <a:lnTo>
                    <a:pt x="2181" y="3802"/>
                  </a:lnTo>
                  <a:lnTo>
                    <a:pt x="1442" y="4206"/>
                  </a:lnTo>
                  <a:lnTo>
                    <a:pt x="1863" y="5338"/>
                  </a:lnTo>
                  <a:cubicBezTo>
                    <a:pt x="1939" y="5541"/>
                    <a:pt x="1835" y="5767"/>
                    <a:pt x="1633" y="5842"/>
                  </a:cubicBezTo>
                  <a:cubicBezTo>
                    <a:pt x="1588" y="5859"/>
                    <a:pt x="1542" y="5867"/>
                    <a:pt x="1496" y="5867"/>
                  </a:cubicBezTo>
                  <a:cubicBezTo>
                    <a:pt x="1337" y="5867"/>
                    <a:pt x="1187" y="5769"/>
                    <a:pt x="1129" y="5611"/>
                  </a:cubicBezTo>
                  <a:lnTo>
                    <a:pt x="590" y="4161"/>
                  </a:lnTo>
                  <a:cubicBezTo>
                    <a:pt x="522" y="3979"/>
                    <a:pt x="598" y="3774"/>
                    <a:pt x="769" y="3681"/>
                  </a:cubicBezTo>
                  <a:cubicBezTo>
                    <a:pt x="769" y="3681"/>
                    <a:pt x="1960" y="2922"/>
                    <a:pt x="2315" y="2788"/>
                  </a:cubicBezTo>
                  <a:cubicBezTo>
                    <a:pt x="2710" y="2640"/>
                    <a:pt x="3401" y="2670"/>
                    <a:pt x="3866" y="3066"/>
                  </a:cubicBezTo>
                  <a:cubicBezTo>
                    <a:pt x="4057" y="3228"/>
                    <a:pt x="4773" y="4144"/>
                    <a:pt x="4773" y="4144"/>
                  </a:cubicBezTo>
                  <a:lnTo>
                    <a:pt x="6113" y="4144"/>
                  </a:lnTo>
                  <a:cubicBezTo>
                    <a:pt x="6330" y="4144"/>
                    <a:pt x="6505" y="4319"/>
                    <a:pt x="6505" y="4535"/>
                  </a:cubicBezTo>
                  <a:cubicBezTo>
                    <a:pt x="6505" y="4752"/>
                    <a:pt x="6330" y="4927"/>
                    <a:pt x="6113" y="4927"/>
                  </a:cubicBezTo>
                  <a:lnTo>
                    <a:pt x="4601" y="4927"/>
                  </a:lnTo>
                  <a:cubicBezTo>
                    <a:pt x="4491" y="4927"/>
                    <a:pt x="4387" y="4881"/>
                    <a:pt x="4313" y="4801"/>
                  </a:cubicBezTo>
                  <a:lnTo>
                    <a:pt x="3719" y="4155"/>
                  </a:lnTo>
                  <a:lnTo>
                    <a:pt x="3437" y="6684"/>
                  </a:lnTo>
                  <a:cubicBezTo>
                    <a:pt x="3436" y="6698"/>
                    <a:pt x="3433" y="6712"/>
                    <a:pt x="3430" y="6726"/>
                  </a:cubicBezTo>
                  <a:lnTo>
                    <a:pt x="4483" y="7508"/>
                  </a:lnTo>
                  <a:cubicBezTo>
                    <a:pt x="4583" y="7582"/>
                    <a:pt x="4641" y="7698"/>
                    <a:pt x="4641" y="7822"/>
                  </a:cubicBezTo>
                  <a:lnTo>
                    <a:pt x="4641" y="7822"/>
                  </a:lnTo>
                  <a:close/>
                  <a:moveTo>
                    <a:pt x="3210" y="2229"/>
                  </a:moveTo>
                  <a:cubicBezTo>
                    <a:pt x="3826" y="2229"/>
                    <a:pt x="4325" y="1730"/>
                    <a:pt x="4325" y="1114"/>
                  </a:cubicBezTo>
                  <a:cubicBezTo>
                    <a:pt x="4325" y="499"/>
                    <a:pt x="3826" y="0"/>
                    <a:pt x="3210" y="0"/>
                  </a:cubicBezTo>
                  <a:cubicBezTo>
                    <a:pt x="2594" y="0"/>
                    <a:pt x="2096" y="499"/>
                    <a:pt x="2096" y="1114"/>
                  </a:cubicBezTo>
                  <a:cubicBezTo>
                    <a:pt x="2096" y="1730"/>
                    <a:pt x="2594" y="2229"/>
                    <a:pt x="3210" y="2229"/>
                  </a:cubicBezTo>
                  <a:lnTo>
                    <a:pt x="3210" y="2229"/>
                  </a:lnTo>
                  <a:close/>
                  <a:moveTo>
                    <a:pt x="5964" y="5314"/>
                  </a:moveTo>
                  <a:cubicBezTo>
                    <a:pt x="5429" y="5314"/>
                    <a:pt x="4997" y="5747"/>
                    <a:pt x="4997" y="6281"/>
                  </a:cubicBezTo>
                  <a:cubicBezTo>
                    <a:pt x="4997" y="6815"/>
                    <a:pt x="5429" y="7248"/>
                    <a:pt x="5964" y="7248"/>
                  </a:cubicBezTo>
                  <a:cubicBezTo>
                    <a:pt x="6497" y="7248"/>
                    <a:pt x="6930" y="6815"/>
                    <a:pt x="6930" y="6281"/>
                  </a:cubicBezTo>
                  <a:cubicBezTo>
                    <a:pt x="6930" y="5747"/>
                    <a:pt x="6497" y="5314"/>
                    <a:pt x="5964" y="5314"/>
                  </a:cubicBezTo>
                  <a:lnTo>
                    <a:pt x="5964" y="531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83" name="矩形 82">
            <a:extLst>
              <a:ext uri="{FF2B5EF4-FFF2-40B4-BE49-F238E27FC236}">
                <a16:creationId xmlns:a16="http://schemas.microsoft.com/office/drawing/2014/main" id="{246A7935-C7FE-4275-89E9-821F176095FC}"/>
              </a:ext>
            </a:extLst>
          </p:cNvPr>
          <p:cNvSpPr/>
          <p:nvPr/>
        </p:nvSpPr>
        <p:spPr>
          <a:xfrm>
            <a:off x="2083975" y="4128837"/>
            <a:ext cx="4477234" cy="1498872"/>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85" name="矩形 84">
            <a:extLst>
              <a:ext uri="{FF2B5EF4-FFF2-40B4-BE49-F238E27FC236}">
                <a16:creationId xmlns:a16="http://schemas.microsoft.com/office/drawing/2014/main" id="{A3AD7A68-B034-465C-B0F5-3F6244F25687}"/>
              </a:ext>
            </a:extLst>
          </p:cNvPr>
          <p:cNvSpPr/>
          <p:nvPr/>
        </p:nvSpPr>
        <p:spPr>
          <a:xfrm>
            <a:off x="4587720" y="1073960"/>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22" name="组合 21">
            <a:extLst>
              <a:ext uri="{FF2B5EF4-FFF2-40B4-BE49-F238E27FC236}">
                <a16:creationId xmlns:a16="http://schemas.microsoft.com/office/drawing/2014/main" id="{F592FB27-52FA-4580-A746-3D7C3FC94268}"/>
              </a:ext>
            </a:extLst>
          </p:cNvPr>
          <p:cNvGrpSpPr/>
          <p:nvPr/>
        </p:nvGrpSpPr>
        <p:grpSpPr>
          <a:xfrm>
            <a:off x="6847840" y="1957702"/>
            <a:ext cx="1042853" cy="54198"/>
            <a:chOff x="2555261" y="6017768"/>
            <a:chExt cx="1042853" cy="54198"/>
          </a:xfrm>
          <a:solidFill>
            <a:srgbClr val="C00000"/>
          </a:solidFill>
        </p:grpSpPr>
        <p:sp>
          <p:nvSpPr>
            <p:cNvPr id="23" name="矩形 22">
              <a:extLst>
                <a:ext uri="{FF2B5EF4-FFF2-40B4-BE49-F238E27FC236}">
                  <a16:creationId xmlns:a16="http://schemas.microsoft.com/office/drawing/2014/main" id="{C1BA7A43-507B-499B-9E7C-0B460E461C91}"/>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A2BF7621-7A36-4342-8EA7-0E4579134F3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58DA53FB-1950-43E6-9576-D032B46508DE}"/>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EEC85839-F0E1-4638-9CE6-3277CBFC5A1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349046757"/>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left)">
                                      <p:cBhvr>
                                        <p:cTn id="23" dur="500"/>
                                        <p:tgtEl>
                                          <p:spTgt spid="79">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animEffect transition="in" filter="wipe(left)">
                                      <p:cBhvr>
                                        <p:cTn id="27" dur="500"/>
                                        <p:tgtEl>
                                          <p:spTgt spid="79">
                                            <p:txEl>
                                              <p:pRg st="1" end="1"/>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1000"/>
                                        <p:tgtEl>
                                          <p:spTgt spid="80"/>
                                        </p:tgtEl>
                                      </p:cBhvr>
                                    </p:animEffect>
                                    <p:anim calcmode="lin" valueType="num">
                                      <p:cBhvr>
                                        <p:cTn id="36" dur="1000" fill="hold"/>
                                        <p:tgtEl>
                                          <p:spTgt spid="80"/>
                                        </p:tgtEl>
                                        <p:attrNameLst>
                                          <p:attrName>ppt_x</p:attrName>
                                        </p:attrNameLst>
                                      </p:cBhvr>
                                      <p:tavLst>
                                        <p:tav tm="0">
                                          <p:val>
                                            <p:strVal val="#ppt_x"/>
                                          </p:val>
                                        </p:tav>
                                        <p:tav tm="100000">
                                          <p:val>
                                            <p:strVal val="#ppt_x"/>
                                          </p:val>
                                        </p:tav>
                                      </p:tavLst>
                                    </p:anim>
                                    <p:anim calcmode="lin" valueType="num">
                                      <p:cBhvr>
                                        <p:cTn id="37" dur="1000" fill="hold"/>
                                        <p:tgtEl>
                                          <p:spTgt spid="8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83">
                                            <p:txEl>
                                              <p:pRg st="0" end="0"/>
                                            </p:txEl>
                                          </p:spTgt>
                                        </p:tgtEl>
                                        <p:attrNameLst>
                                          <p:attrName>style.visibility</p:attrName>
                                        </p:attrNameLst>
                                      </p:cBhvr>
                                      <p:to>
                                        <p:strVal val="visible"/>
                                      </p:to>
                                    </p:set>
                                    <p:animEffect transition="in" filter="wipe(left)">
                                      <p:cBhvr>
                                        <p:cTn id="41" dur="500"/>
                                        <p:tgtEl>
                                          <p:spTgt spid="83">
                                            <p:txEl>
                                              <p:pRg st="0" end="0"/>
                                            </p:txEl>
                                          </p:spTgt>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83">
                                            <p:txEl>
                                              <p:pRg st="1" end="1"/>
                                            </p:txEl>
                                          </p:spTgt>
                                        </p:tgtEl>
                                        <p:attrNameLst>
                                          <p:attrName>style.visibility</p:attrName>
                                        </p:attrNameLst>
                                      </p:cBhvr>
                                      <p:to>
                                        <p:strVal val="visible"/>
                                      </p:to>
                                    </p:set>
                                    <p:animEffect transition="in" filter="wipe(left)">
                                      <p:cBhvr>
                                        <p:cTn id="45" dur="500"/>
                                        <p:tgtEl>
                                          <p:spTgt spid="83">
                                            <p:txEl>
                                              <p:pRg st="1" end="1"/>
                                            </p:txEl>
                                          </p:spTgt>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P spid="83" grpId="0" build="p"/>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ṥḷiḑè">
            <a:extLst>
              <a:ext uri="{FF2B5EF4-FFF2-40B4-BE49-F238E27FC236}">
                <a16:creationId xmlns:a16="http://schemas.microsoft.com/office/drawing/2014/main" id="{8D4CA6D9-5789-473E-A796-4E389F022373}"/>
              </a:ext>
            </a:extLst>
          </p:cNvPr>
          <p:cNvSpPr/>
          <p:nvPr/>
        </p:nvSpPr>
        <p:spPr>
          <a:xfrm>
            <a:off x="1987007" y="1548001"/>
            <a:ext cx="9372047" cy="37257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48" y="19804"/>
                  <a:pt x="1543" y="18700"/>
                  <a:pt x="2504" y="18506"/>
                </a:cubicBezTo>
                <a:cubicBezTo>
                  <a:pt x="4191" y="18166"/>
                  <a:pt x="5946" y="20784"/>
                  <a:pt x="7576" y="18924"/>
                </a:cubicBezTo>
                <a:cubicBezTo>
                  <a:pt x="9202" y="17068"/>
                  <a:pt x="9589" y="11720"/>
                  <a:pt x="11076" y="9332"/>
                </a:cubicBezTo>
                <a:cubicBezTo>
                  <a:pt x="13189" y="5937"/>
                  <a:pt x="15789" y="10111"/>
                  <a:pt x="18164" y="8979"/>
                </a:cubicBezTo>
                <a:cubicBezTo>
                  <a:pt x="19952" y="8127"/>
                  <a:pt x="21330" y="4525"/>
                  <a:pt x="21600" y="0"/>
                </a:cubicBezTo>
              </a:path>
            </a:pathLst>
          </a:custGeom>
          <a:ln w="12700">
            <a:solidFill>
              <a:schemeClr val="tx1">
                <a:lumMod val="75000"/>
                <a:lumOff val="25000"/>
              </a:schemeClr>
            </a:solidFill>
            <a:prstDash val="dash"/>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defRPr>
            </a:lvl9pPr>
          </a:lstStyle>
          <a:p>
            <a:pPr algn="ctr">
              <a:defRPr sz="3000">
                <a:solidFill>
                  <a:srgbClr val="000000"/>
                </a:solidFill>
              </a:defRPr>
            </a:pPr>
            <a:endParaRPr>
              <a:cs typeface="+mn-ea"/>
              <a:sym typeface="+mn-lt"/>
            </a:endParaRPr>
          </a:p>
        </p:txBody>
      </p:sp>
      <p:pic>
        <p:nvPicPr>
          <p:cNvPr id="40" name="图片 39" descr="左上">
            <a:extLst>
              <a:ext uri="{FF2B5EF4-FFF2-40B4-BE49-F238E27FC236}">
                <a16:creationId xmlns:a16="http://schemas.microsoft.com/office/drawing/2014/main" id="{D4D9354A-D511-4179-A207-B18313A1C20D}"/>
              </a:ext>
            </a:extLst>
          </p:cNvPr>
          <p:cNvPicPr/>
          <p:nvPr/>
        </p:nvPicPr>
        <p:blipFill rotWithShape="1">
          <a:blip r:embed="rId3" cstate="screen">
            <a:extLst>
              <a:ext uri="{BEBA8EAE-BF5A-486C-A8C5-ECC9F3942E4B}">
                <a14:imgProps xmlns:a14="http://schemas.microsoft.com/office/drawing/2010/main">
                  <a14:imgLayer>
                    <a14:imgEffect>
                      <a14:backgroundRemoval t="0" b="94411" l="498" r="100000">
                        <a14:foregroundMark x1="83582" y1="94411" x2="83582" y2="94411"/>
                        <a14:foregroundMark x1="24378" y1="92016" x2="24378" y2="92016"/>
                        <a14:foregroundMark x1="8209" y1="51497" x2="8209" y2="51497"/>
                        <a14:foregroundMark x1="498" y1="49501" x2="498" y2="49501"/>
                      </a14:backgroundRemoval>
                    </a14:imgEffect>
                  </a14:imgLayer>
                </a14:imgProps>
              </a:ext>
              <a:ext uri="{28A0092B-C50C-407E-A947-70E740481C1C}">
                <a14:useLocalDpi xmlns:a14="http://schemas.microsoft.com/office/drawing/2010/main"/>
              </a:ext>
            </a:extLst>
          </a:blip>
          <a:srcRect/>
          <a:stretch/>
        </p:blipFill>
        <p:spPr>
          <a:xfrm>
            <a:off x="-9314" y="3724298"/>
            <a:ext cx="2598593" cy="3237891"/>
          </a:xfrm>
          <a:prstGeom prst="rect">
            <a:avLst/>
          </a:prstGeom>
        </p:spPr>
      </p:pic>
      <p:grpSp>
        <p:nvGrpSpPr>
          <p:cNvPr id="56" name="Group 26">
            <a:extLst>
              <a:ext uri="{FF2B5EF4-FFF2-40B4-BE49-F238E27FC236}">
                <a16:creationId xmlns:a16="http://schemas.microsoft.com/office/drawing/2014/main" id="{F15353A1-F1C1-4C94-AA15-97A676987243}"/>
              </a:ext>
            </a:extLst>
          </p:cNvPr>
          <p:cNvGrpSpPr/>
          <p:nvPr/>
        </p:nvGrpSpPr>
        <p:grpSpPr>
          <a:xfrm>
            <a:off x="3241962" y="4280490"/>
            <a:ext cx="761137" cy="761137"/>
            <a:chOff x="3959913" y="482049"/>
            <a:chExt cx="761137" cy="761137"/>
          </a:xfrm>
        </p:grpSpPr>
        <p:sp>
          <p:nvSpPr>
            <p:cNvPr id="57" name="椭圆 56">
              <a:extLst>
                <a:ext uri="{FF2B5EF4-FFF2-40B4-BE49-F238E27FC236}">
                  <a16:creationId xmlns:a16="http://schemas.microsoft.com/office/drawing/2014/main" id="{2BF77FC4-34EB-4E77-8B54-29EF762A10F6}"/>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8" name="football_94174">
              <a:extLst>
                <a:ext uri="{FF2B5EF4-FFF2-40B4-BE49-F238E27FC236}">
                  <a16:creationId xmlns:a16="http://schemas.microsoft.com/office/drawing/2014/main" id="{EE22A237-88E6-4A4B-BDAC-B6815411841D}"/>
                </a:ext>
              </a:extLst>
            </p:cNvPr>
            <p:cNvSpPr>
              <a:spLocks noChangeAspect="1"/>
            </p:cNvSpPr>
            <p:nvPr/>
          </p:nvSpPr>
          <p:spPr bwMode="auto">
            <a:xfrm>
              <a:off x="4153215" y="662234"/>
              <a:ext cx="374531" cy="400767"/>
            </a:xfrm>
            <a:custGeom>
              <a:avLst/>
              <a:gdLst>
                <a:gd name="connsiteX0" fmla="*/ 40258 w 565026"/>
                <a:gd name="connsiteY0" fmla="*/ 49935 h 604605"/>
                <a:gd name="connsiteX1" fmla="*/ 173922 w 565026"/>
                <a:gd name="connsiteY1" fmla="*/ 94049 h 604605"/>
                <a:gd name="connsiteX2" fmla="*/ 218665 w 565026"/>
                <a:gd name="connsiteY2" fmla="*/ 75520 h 604605"/>
                <a:gd name="connsiteX3" fmla="*/ 246924 w 565026"/>
                <a:gd name="connsiteY3" fmla="*/ 78059 h 604605"/>
                <a:gd name="connsiteX4" fmla="*/ 387935 w 565026"/>
                <a:gd name="connsiteY4" fmla="*/ 129416 h 604605"/>
                <a:gd name="connsiteX5" fmla="*/ 400652 w 565026"/>
                <a:gd name="connsiteY5" fmla="*/ 134025 h 604605"/>
                <a:gd name="connsiteX6" fmla="*/ 401311 w 565026"/>
                <a:gd name="connsiteY6" fmla="*/ 134307 h 604605"/>
                <a:gd name="connsiteX7" fmla="*/ 401217 w 565026"/>
                <a:gd name="connsiteY7" fmla="*/ 134495 h 604605"/>
                <a:gd name="connsiteX8" fmla="*/ 404419 w 565026"/>
                <a:gd name="connsiteY8" fmla="*/ 136752 h 604605"/>
                <a:gd name="connsiteX9" fmla="*/ 438424 w 565026"/>
                <a:gd name="connsiteY9" fmla="*/ 166381 h 604605"/>
                <a:gd name="connsiteX10" fmla="*/ 466212 w 565026"/>
                <a:gd name="connsiteY10" fmla="*/ 83797 h 604605"/>
                <a:gd name="connsiteX11" fmla="*/ 470357 w 565026"/>
                <a:gd name="connsiteY11" fmla="*/ 73921 h 604605"/>
                <a:gd name="connsiteX12" fmla="*/ 498427 w 565026"/>
                <a:gd name="connsiteY12" fmla="*/ 87559 h 604605"/>
                <a:gd name="connsiteX13" fmla="*/ 516136 w 565026"/>
                <a:gd name="connsiteY13" fmla="*/ 89629 h 604605"/>
                <a:gd name="connsiteX14" fmla="*/ 526592 w 565026"/>
                <a:gd name="connsiteY14" fmla="*/ 88782 h 604605"/>
                <a:gd name="connsiteX15" fmla="*/ 526027 w 565026"/>
                <a:gd name="connsiteY15" fmla="*/ 96777 h 604605"/>
                <a:gd name="connsiteX16" fmla="*/ 487312 w 565026"/>
                <a:gd name="connsiteY16" fmla="*/ 229871 h 604605"/>
                <a:gd name="connsiteX17" fmla="*/ 467060 w 565026"/>
                <a:gd name="connsiteY17" fmla="*/ 252446 h 604605"/>
                <a:gd name="connsiteX18" fmla="*/ 457358 w 565026"/>
                <a:gd name="connsiteY18" fmla="*/ 253951 h 604605"/>
                <a:gd name="connsiteX19" fmla="*/ 437294 w 565026"/>
                <a:gd name="connsiteY19" fmla="*/ 246426 h 604605"/>
                <a:gd name="connsiteX20" fmla="*/ 371639 w 565026"/>
                <a:gd name="connsiteY20" fmla="*/ 189332 h 604605"/>
                <a:gd name="connsiteX21" fmla="*/ 303536 w 565026"/>
                <a:gd name="connsiteY21" fmla="*/ 315466 h 604605"/>
                <a:gd name="connsiteX22" fmla="*/ 331323 w 565026"/>
                <a:gd name="connsiteY22" fmla="*/ 431535 h 604605"/>
                <a:gd name="connsiteX23" fmla="*/ 396884 w 565026"/>
                <a:gd name="connsiteY23" fmla="*/ 513555 h 604605"/>
                <a:gd name="connsiteX24" fmla="*/ 391232 w 565026"/>
                <a:gd name="connsiteY24" fmla="*/ 563689 h 604605"/>
                <a:gd name="connsiteX25" fmla="*/ 341120 w 565026"/>
                <a:gd name="connsiteY25" fmla="*/ 558045 h 604605"/>
                <a:gd name="connsiteX26" fmla="*/ 270473 w 565026"/>
                <a:gd name="connsiteY26" fmla="*/ 469818 h 604605"/>
                <a:gd name="connsiteX27" fmla="*/ 263691 w 565026"/>
                <a:gd name="connsiteY27" fmla="*/ 455803 h 604605"/>
                <a:gd name="connsiteX28" fmla="*/ 235338 w 565026"/>
                <a:gd name="connsiteY28" fmla="*/ 337570 h 604605"/>
                <a:gd name="connsiteX29" fmla="*/ 137939 w 565026"/>
                <a:gd name="connsiteY29" fmla="*/ 418179 h 604605"/>
                <a:gd name="connsiteX30" fmla="*/ 74075 w 565026"/>
                <a:gd name="connsiteY30" fmla="*/ 581843 h 604605"/>
                <a:gd name="connsiteX31" fmla="*/ 40823 w 565026"/>
                <a:gd name="connsiteY31" fmla="*/ 604605 h 604605"/>
                <a:gd name="connsiteX32" fmla="*/ 27919 w 565026"/>
                <a:gd name="connsiteY32" fmla="*/ 602159 h 604605"/>
                <a:gd name="connsiteX33" fmla="*/ 7572 w 565026"/>
                <a:gd name="connsiteY33" fmla="*/ 555976 h 604605"/>
                <a:gd name="connsiteX34" fmla="*/ 74734 w 565026"/>
                <a:gd name="connsiteY34" fmla="*/ 383659 h 604605"/>
                <a:gd name="connsiteX35" fmla="*/ 85190 w 565026"/>
                <a:gd name="connsiteY35" fmla="*/ 369174 h 604605"/>
                <a:gd name="connsiteX36" fmla="*/ 200768 w 565026"/>
                <a:gd name="connsiteY36" fmla="*/ 273609 h 604605"/>
                <a:gd name="connsiteX37" fmla="*/ 200674 w 565026"/>
                <a:gd name="connsiteY37" fmla="*/ 273515 h 604605"/>
                <a:gd name="connsiteX38" fmla="*/ 224034 w 565026"/>
                <a:gd name="connsiteY38" fmla="*/ 139480 h 604605"/>
                <a:gd name="connsiteX39" fmla="*/ 186921 w 565026"/>
                <a:gd name="connsiteY39" fmla="*/ 154906 h 604605"/>
                <a:gd name="connsiteX40" fmla="*/ 175147 w 565026"/>
                <a:gd name="connsiteY40" fmla="*/ 157257 h 604605"/>
                <a:gd name="connsiteX41" fmla="*/ 165539 w 565026"/>
                <a:gd name="connsiteY41" fmla="*/ 155658 h 604605"/>
                <a:gd name="connsiteX42" fmla="*/ 21042 w 565026"/>
                <a:gd name="connsiteY42" fmla="*/ 107970 h 604605"/>
                <a:gd name="connsiteX43" fmla="*/ 1544 w 565026"/>
                <a:gd name="connsiteY43" fmla="*/ 69406 h 604605"/>
                <a:gd name="connsiteX44" fmla="*/ 40258 w 565026"/>
                <a:gd name="connsiteY44" fmla="*/ 49935 h 604605"/>
                <a:gd name="connsiteX45" fmla="*/ 502366 w 565026"/>
                <a:gd name="connsiteY45" fmla="*/ 7268 h 604605"/>
                <a:gd name="connsiteX46" fmla="*/ 517725 w 565026"/>
                <a:gd name="connsiteY46" fmla="*/ 9055 h 604605"/>
                <a:gd name="connsiteX47" fmla="*/ 565026 w 565026"/>
                <a:gd name="connsiteY47" fmla="*/ 57212 h 604605"/>
                <a:gd name="connsiteX48" fmla="*/ 524603 w 565026"/>
                <a:gd name="connsiteY48" fmla="*/ 79222 h 604605"/>
                <a:gd name="connsiteX49" fmla="*/ 516123 w 565026"/>
                <a:gd name="connsiteY49" fmla="*/ 79880 h 604605"/>
                <a:gd name="connsiteX50" fmla="*/ 500764 w 565026"/>
                <a:gd name="connsiteY50" fmla="*/ 77999 h 604605"/>
                <a:gd name="connsiteX51" fmla="*/ 477019 w 565026"/>
                <a:gd name="connsiteY51" fmla="*/ 66618 h 604605"/>
                <a:gd name="connsiteX52" fmla="*/ 453462 w 565026"/>
                <a:gd name="connsiteY52" fmla="*/ 29936 h 604605"/>
                <a:gd name="connsiteX53" fmla="*/ 502366 w 565026"/>
                <a:gd name="connsiteY53" fmla="*/ 7268 h 604605"/>
                <a:gd name="connsiteX54" fmla="*/ 333254 w 565026"/>
                <a:gd name="connsiteY54" fmla="*/ 0 h 604605"/>
                <a:gd name="connsiteX55" fmla="*/ 381697 w 565026"/>
                <a:gd name="connsiteY55" fmla="*/ 48443 h 604605"/>
                <a:gd name="connsiteX56" fmla="*/ 333254 w 565026"/>
                <a:gd name="connsiteY56" fmla="*/ 96886 h 604605"/>
                <a:gd name="connsiteX57" fmla="*/ 284811 w 565026"/>
                <a:gd name="connsiteY57" fmla="*/ 48443 h 604605"/>
                <a:gd name="connsiteX58" fmla="*/ 333254 w 565026"/>
                <a:gd name="connsiteY5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5026" h="604605">
                  <a:moveTo>
                    <a:pt x="40258" y="49935"/>
                  </a:moveTo>
                  <a:lnTo>
                    <a:pt x="173922" y="94049"/>
                  </a:lnTo>
                  <a:lnTo>
                    <a:pt x="218665" y="75520"/>
                  </a:lnTo>
                  <a:cubicBezTo>
                    <a:pt x="228273" y="71569"/>
                    <a:pt x="238729" y="72792"/>
                    <a:pt x="246924" y="78059"/>
                  </a:cubicBezTo>
                  <a:lnTo>
                    <a:pt x="387935" y="129416"/>
                  </a:lnTo>
                  <a:cubicBezTo>
                    <a:pt x="392362" y="129980"/>
                    <a:pt x="396695" y="131579"/>
                    <a:pt x="400652" y="134025"/>
                  </a:cubicBezTo>
                  <a:lnTo>
                    <a:pt x="401311" y="134307"/>
                  </a:lnTo>
                  <a:lnTo>
                    <a:pt x="401217" y="134495"/>
                  </a:lnTo>
                  <a:cubicBezTo>
                    <a:pt x="402253" y="135153"/>
                    <a:pt x="403383" y="135906"/>
                    <a:pt x="404419" y="136752"/>
                  </a:cubicBezTo>
                  <a:lnTo>
                    <a:pt x="438424" y="166381"/>
                  </a:lnTo>
                  <a:lnTo>
                    <a:pt x="466212" y="83797"/>
                  </a:lnTo>
                  <a:cubicBezTo>
                    <a:pt x="467060" y="80223"/>
                    <a:pt x="468473" y="76930"/>
                    <a:pt x="470357" y="73921"/>
                  </a:cubicBezTo>
                  <a:cubicBezTo>
                    <a:pt x="478552" y="80317"/>
                    <a:pt x="487972" y="85020"/>
                    <a:pt x="498427" y="87559"/>
                  </a:cubicBezTo>
                  <a:cubicBezTo>
                    <a:pt x="504267" y="88970"/>
                    <a:pt x="510202" y="89629"/>
                    <a:pt x="516136" y="89629"/>
                  </a:cubicBezTo>
                  <a:cubicBezTo>
                    <a:pt x="519621" y="89629"/>
                    <a:pt x="523107" y="89346"/>
                    <a:pt x="526592" y="88782"/>
                  </a:cubicBezTo>
                  <a:cubicBezTo>
                    <a:pt x="526780" y="91416"/>
                    <a:pt x="526686" y="94049"/>
                    <a:pt x="526027" y="96777"/>
                  </a:cubicBezTo>
                  <a:lnTo>
                    <a:pt x="487312" y="229871"/>
                  </a:lnTo>
                  <a:cubicBezTo>
                    <a:pt x="484957" y="240500"/>
                    <a:pt x="477327" y="249060"/>
                    <a:pt x="467060" y="252446"/>
                  </a:cubicBezTo>
                  <a:cubicBezTo>
                    <a:pt x="463857" y="253480"/>
                    <a:pt x="460655" y="253951"/>
                    <a:pt x="457358" y="253951"/>
                  </a:cubicBezTo>
                  <a:cubicBezTo>
                    <a:pt x="450104" y="253951"/>
                    <a:pt x="442945" y="251411"/>
                    <a:pt x="437294" y="246426"/>
                  </a:cubicBezTo>
                  <a:lnTo>
                    <a:pt x="371639" y="189332"/>
                  </a:lnTo>
                  <a:lnTo>
                    <a:pt x="303536" y="315466"/>
                  </a:lnTo>
                  <a:lnTo>
                    <a:pt x="331323" y="431535"/>
                  </a:lnTo>
                  <a:lnTo>
                    <a:pt x="396884" y="513555"/>
                  </a:lnTo>
                  <a:cubicBezTo>
                    <a:pt x="409223" y="528981"/>
                    <a:pt x="406680" y="551461"/>
                    <a:pt x="391232" y="563689"/>
                  </a:cubicBezTo>
                  <a:cubicBezTo>
                    <a:pt x="375878" y="576011"/>
                    <a:pt x="353365" y="573471"/>
                    <a:pt x="341120" y="558045"/>
                  </a:cubicBezTo>
                  <a:lnTo>
                    <a:pt x="270473" y="469818"/>
                  </a:lnTo>
                  <a:cubicBezTo>
                    <a:pt x="267270" y="465679"/>
                    <a:pt x="264915" y="460976"/>
                    <a:pt x="263691" y="455803"/>
                  </a:cubicBezTo>
                  <a:lnTo>
                    <a:pt x="235338" y="337570"/>
                  </a:lnTo>
                  <a:lnTo>
                    <a:pt x="137939" y="418179"/>
                  </a:lnTo>
                  <a:lnTo>
                    <a:pt x="74075" y="581843"/>
                  </a:lnTo>
                  <a:cubicBezTo>
                    <a:pt x="68611" y="595951"/>
                    <a:pt x="55141" y="604605"/>
                    <a:pt x="40823" y="604605"/>
                  </a:cubicBezTo>
                  <a:cubicBezTo>
                    <a:pt x="36490" y="604605"/>
                    <a:pt x="32157" y="603853"/>
                    <a:pt x="27919" y="602159"/>
                  </a:cubicBezTo>
                  <a:cubicBezTo>
                    <a:pt x="9456" y="595011"/>
                    <a:pt x="413" y="574412"/>
                    <a:pt x="7572" y="555976"/>
                  </a:cubicBezTo>
                  <a:lnTo>
                    <a:pt x="74734" y="383659"/>
                  </a:lnTo>
                  <a:cubicBezTo>
                    <a:pt x="76900" y="378015"/>
                    <a:pt x="80574" y="373030"/>
                    <a:pt x="85190" y="369174"/>
                  </a:cubicBezTo>
                  <a:lnTo>
                    <a:pt x="200768" y="273609"/>
                  </a:lnTo>
                  <a:lnTo>
                    <a:pt x="200674" y="273515"/>
                  </a:lnTo>
                  <a:lnTo>
                    <a:pt x="224034" y="139480"/>
                  </a:lnTo>
                  <a:lnTo>
                    <a:pt x="186921" y="154906"/>
                  </a:lnTo>
                  <a:cubicBezTo>
                    <a:pt x="183153" y="156411"/>
                    <a:pt x="179103" y="157257"/>
                    <a:pt x="175147" y="157257"/>
                  </a:cubicBezTo>
                  <a:cubicBezTo>
                    <a:pt x="171944" y="157257"/>
                    <a:pt x="168647" y="156693"/>
                    <a:pt x="165539" y="155658"/>
                  </a:cubicBezTo>
                  <a:lnTo>
                    <a:pt x="21042" y="107970"/>
                  </a:lnTo>
                  <a:cubicBezTo>
                    <a:pt x="4935" y="102703"/>
                    <a:pt x="-3731" y="85396"/>
                    <a:pt x="1544" y="69406"/>
                  </a:cubicBezTo>
                  <a:cubicBezTo>
                    <a:pt x="6913" y="53321"/>
                    <a:pt x="24151" y="44668"/>
                    <a:pt x="40258" y="49935"/>
                  </a:cubicBezTo>
                  <a:close/>
                  <a:moveTo>
                    <a:pt x="502366" y="7268"/>
                  </a:moveTo>
                  <a:cubicBezTo>
                    <a:pt x="507454" y="7268"/>
                    <a:pt x="512542" y="7832"/>
                    <a:pt x="517725" y="9055"/>
                  </a:cubicBezTo>
                  <a:cubicBezTo>
                    <a:pt x="542129" y="15075"/>
                    <a:pt x="559844" y="34262"/>
                    <a:pt x="565026" y="57212"/>
                  </a:cubicBezTo>
                  <a:cubicBezTo>
                    <a:pt x="554850" y="69158"/>
                    <a:pt x="540433" y="77058"/>
                    <a:pt x="524603" y="79222"/>
                  </a:cubicBezTo>
                  <a:cubicBezTo>
                    <a:pt x="521871" y="79598"/>
                    <a:pt x="518950" y="79880"/>
                    <a:pt x="516123" y="79880"/>
                  </a:cubicBezTo>
                  <a:cubicBezTo>
                    <a:pt x="511035" y="79880"/>
                    <a:pt x="505946" y="79222"/>
                    <a:pt x="500764" y="77999"/>
                  </a:cubicBezTo>
                  <a:cubicBezTo>
                    <a:pt x="491907" y="75836"/>
                    <a:pt x="483897" y="71885"/>
                    <a:pt x="477019" y="66618"/>
                  </a:cubicBezTo>
                  <a:cubicBezTo>
                    <a:pt x="465146" y="57494"/>
                    <a:pt x="456760" y="44515"/>
                    <a:pt x="453462" y="29936"/>
                  </a:cubicBezTo>
                  <a:cubicBezTo>
                    <a:pt x="465523" y="15733"/>
                    <a:pt x="483332" y="7268"/>
                    <a:pt x="502366" y="7268"/>
                  </a:cubicBezTo>
                  <a:close/>
                  <a:moveTo>
                    <a:pt x="333254" y="0"/>
                  </a:moveTo>
                  <a:cubicBezTo>
                    <a:pt x="360008" y="0"/>
                    <a:pt x="381697" y="21689"/>
                    <a:pt x="381697" y="48443"/>
                  </a:cubicBezTo>
                  <a:cubicBezTo>
                    <a:pt x="381697" y="75197"/>
                    <a:pt x="360008" y="96886"/>
                    <a:pt x="333254" y="96886"/>
                  </a:cubicBezTo>
                  <a:cubicBezTo>
                    <a:pt x="306500" y="96886"/>
                    <a:pt x="284811" y="75197"/>
                    <a:pt x="284811" y="48443"/>
                  </a:cubicBezTo>
                  <a:cubicBezTo>
                    <a:pt x="284811" y="21689"/>
                    <a:pt x="306500" y="0"/>
                    <a:pt x="33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9" name="Group 26">
            <a:extLst>
              <a:ext uri="{FF2B5EF4-FFF2-40B4-BE49-F238E27FC236}">
                <a16:creationId xmlns:a16="http://schemas.microsoft.com/office/drawing/2014/main" id="{ADA17EB5-4E94-4C2F-8673-4D489F9B2FDA}"/>
              </a:ext>
            </a:extLst>
          </p:cNvPr>
          <p:cNvGrpSpPr/>
          <p:nvPr/>
        </p:nvGrpSpPr>
        <p:grpSpPr>
          <a:xfrm>
            <a:off x="5741320" y="3410892"/>
            <a:ext cx="761137" cy="761137"/>
            <a:chOff x="3959913" y="482049"/>
            <a:chExt cx="761137" cy="761137"/>
          </a:xfrm>
        </p:grpSpPr>
        <p:sp>
          <p:nvSpPr>
            <p:cNvPr id="60" name="椭圆 59">
              <a:extLst>
                <a:ext uri="{FF2B5EF4-FFF2-40B4-BE49-F238E27FC236}">
                  <a16:creationId xmlns:a16="http://schemas.microsoft.com/office/drawing/2014/main" id="{41AF331A-D874-4344-8B21-8F714CB35E28}"/>
                </a:ext>
              </a:extLst>
            </p:cNvPr>
            <p:cNvSpPr/>
            <p:nvPr/>
          </p:nvSpPr>
          <p:spPr>
            <a:xfrm>
              <a:off x="3959913" y="482049"/>
              <a:ext cx="761137" cy="761137"/>
            </a:xfrm>
            <a:prstGeom prst="ellipse">
              <a:avLst/>
            </a:prstGeom>
            <a:solidFill>
              <a:srgbClr val="E0644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football_94174">
              <a:extLst>
                <a:ext uri="{FF2B5EF4-FFF2-40B4-BE49-F238E27FC236}">
                  <a16:creationId xmlns:a16="http://schemas.microsoft.com/office/drawing/2014/main" id="{11009592-85C3-4E8C-8CDA-4F6FCF9648AC}"/>
                </a:ext>
              </a:extLst>
            </p:cNvPr>
            <p:cNvSpPr>
              <a:spLocks noChangeAspect="1"/>
            </p:cNvSpPr>
            <p:nvPr/>
          </p:nvSpPr>
          <p:spPr bwMode="auto">
            <a:xfrm>
              <a:off x="4202720" y="662234"/>
              <a:ext cx="275521" cy="400767"/>
            </a:xfrm>
            <a:custGeom>
              <a:avLst/>
              <a:gdLst>
                <a:gd name="T0" fmla="*/ 4641 w 6930"/>
                <a:gd name="T1" fmla="*/ 7822 h 10094"/>
                <a:gd name="T2" fmla="*/ 4641 w 6930"/>
                <a:gd name="T3" fmla="*/ 9702 h 10094"/>
                <a:gd name="T4" fmla="*/ 4249 w 6930"/>
                <a:gd name="T5" fmla="*/ 10094 h 10094"/>
                <a:gd name="T6" fmla="*/ 3857 w 6930"/>
                <a:gd name="T7" fmla="*/ 9702 h 10094"/>
                <a:gd name="T8" fmla="*/ 3857 w 6930"/>
                <a:gd name="T9" fmla="*/ 8019 h 10094"/>
                <a:gd name="T10" fmla="*/ 2931 w 6930"/>
                <a:gd name="T11" fmla="*/ 7331 h 10094"/>
                <a:gd name="T12" fmla="*/ 2659 w 6930"/>
                <a:gd name="T13" fmla="*/ 7381 h 10094"/>
                <a:gd name="T14" fmla="*/ 2655 w 6930"/>
                <a:gd name="T15" fmla="*/ 7380 h 10094"/>
                <a:gd name="T16" fmla="*/ 2306 w 6930"/>
                <a:gd name="T17" fmla="*/ 8488 h 10094"/>
                <a:gd name="T18" fmla="*/ 2155 w 6930"/>
                <a:gd name="T19" fmla="*/ 8693 h 10094"/>
                <a:gd name="T20" fmla="*/ 668 w 6930"/>
                <a:gd name="T21" fmla="*/ 9721 h 10094"/>
                <a:gd name="T22" fmla="*/ 445 w 6930"/>
                <a:gd name="T23" fmla="*/ 9791 h 10094"/>
                <a:gd name="T24" fmla="*/ 123 w 6930"/>
                <a:gd name="T25" fmla="*/ 9621 h 10094"/>
                <a:gd name="T26" fmla="*/ 222 w 6930"/>
                <a:gd name="T27" fmla="*/ 9076 h 10094"/>
                <a:gd name="T28" fmla="*/ 1599 w 6930"/>
                <a:gd name="T29" fmla="*/ 8125 h 10094"/>
                <a:gd name="T30" fmla="*/ 1965 w 6930"/>
                <a:gd name="T31" fmla="*/ 6962 h 10094"/>
                <a:gd name="T32" fmla="*/ 1879 w 6930"/>
                <a:gd name="T33" fmla="*/ 6510 h 10094"/>
                <a:gd name="T34" fmla="*/ 2181 w 6930"/>
                <a:gd name="T35" fmla="*/ 3802 h 10094"/>
                <a:gd name="T36" fmla="*/ 1442 w 6930"/>
                <a:gd name="T37" fmla="*/ 4206 h 10094"/>
                <a:gd name="T38" fmla="*/ 1863 w 6930"/>
                <a:gd name="T39" fmla="*/ 5338 h 10094"/>
                <a:gd name="T40" fmla="*/ 1633 w 6930"/>
                <a:gd name="T41" fmla="*/ 5842 h 10094"/>
                <a:gd name="T42" fmla="*/ 1496 w 6930"/>
                <a:gd name="T43" fmla="*/ 5867 h 10094"/>
                <a:gd name="T44" fmla="*/ 1129 w 6930"/>
                <a:gd name="T45" fmla="*/ 5611 h 10094"/>
                <a:gd name="T46" fmla="*/ 590 w 6930"/>
                <a:gd name="T47" fmla="*/ 4161 h 10094"/>
                <a:gd name="T48" fmla="*/ 769 w 6930"/>
                <a:gd name="T49" fmla="*/ 3681 h 10094"/>
                <a:gd name="T50" fmla="*/ 2315 w 6930"/>
                <a:gd name="T51" fmla="*/ 2788 h 10094"/>
                <a:gd name="T52" fmla="*/ 3866 w 6930"/>
                <a:gd name="T53" fmla="*/ 3066 h 10094"/>
                <a:gd name="T54" fmla="*/ 4773 w 6930"/>
                <a:gd name="T55" fmla="*/ 4144 h 10094"/>
                <a:gd name="T56" fmla="*/ 6113 w 6930"/>
                <a:gd name="T57" fmla="*/ 4144 h 10094"/>
                <a:gd name="T58" fmla="*/ 6505 w 6930"/>
                <a:gd name="T59" fmla="*/ 4535 h 10094"/>
                <a:gd name="T60" fmla="*/ 6113 w 6930"/>
                <a:gd name="T61" fmla="*/ 4927 h 10094"/>
                <a:gd name="T62" fmla="*/ 4601 w 6930"/>
                <a:gd name="T63" fmla="*/ 4927 h 10094"/>
                <a:gd name="T64" fmla="*/ 4313 w 6930"/>
                <a:gd name="T65" fmla="*/ 4801 h 10094"/>
                <a:gd name="T66" fmla="*/ 3719 w 6930"/>
                <a:gd name="T67" fmla="*/ 4155 h 10094"/>
                <a:gd name="T68" fmla="*/ 3437 w 6930"/>
                <a:gd name="T69" fmla="*/ 6684 h 10094"/>
                <a:gd name="T70" fmla="*/ 3430 w 6930"/>
                <a:gd name="T71" fmla="*/ 6726 h 10094"/>
                <a:gd name="T72" fmla="*/ 4483 w 6930"/>
                <a:gd name="T73" fmla="*/ 7508 h 10094"/>
                <a:gd name="T74" fmla="*/ 4641 w 6930"/>
                <a:gd name="T75" fmla="*/ 7822 h 10094"/>
                <a:gd name="T76" fmla="*/ 4641 w 6930"/>
                <a:gd name="T77" fmla="*/ 7822 h 10094"/>
                <a:gd name="T78" fmla="*/ 3210 w 6930"/>
                <a:gd name="T79" fmla="*/ 2229 h 10094"/>
                <a:gd name="T80" fmla="*/ 4325 w 6930"/>
                <a:gd name="T81" fmla="*/ 1114 h 10094"/>
                <a:gd name="T82" fmla="*/ 3210 w 6930"/>
                <a:gd name="T83" fmla="*/ 0 h 10094"/>
                <a:gd name="T84" fmla="*/ 2096 w 6930"/>
                <a:gd name="T85" fmla="*/ 1114 h 10094"/>
                <a:gd name="T86" fmla="*/ 3210 w 6930"/>
                <a:gd name="T87" fmla="*/ 2229 h 10094"/>
                <a:gd name="T88" fmla="*/ 3210 w 6930"/>
                <a:gd name="T89" fmla="*/ 2229 h 10094"/>
                <a:gd name="T90" fmla="*/ 5964 w 6930"/>
                <a:gd name="T91" fmla="*/ 5314 h 10094"/>
                <a:gd name="T92" fmla="*/ 4997 w 6930"/>
                <a:gd name="T93" fmla="*/ 6281 h 10094"/>
                <a:gd name="T94" fmla="*/ 5964 w 6930"/>
                <a:gd name="T95" fmla="*/ 7248 h 10094"/>
                <a:gd name="T96" fmla="*/ 6930 w 6930"/>
                <a:gd name="T97" fmla="*/ 6281 h 10094"/>
                <a:gd name="T98" fmla="*/ 5964 w 6930"/>
                <a:gd name="T99" fmla="*/ 5314 h 10094"/>
                <a:gd name="T100" fmla="*/ 5964 w 6930"/>
                <a:gd name="T101" fmla="*/ 5314 h 10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0" h="10094">
                  <a:moveTo>
                    <a:pt x="4641" y="7822"/>
                  </a:moveTo>
                  <a:lnTo>
                    <a:pt x="4641" y="9702"/>
                  </a:lnTo>
                  <a:cubicBezTo>
                    <a:pt x="4641" y="9918"/>
                    <a:pt x="4466" y="10094"/>
                    <a:pt x="4249" y="10094"/>
                  </a:cubicBezTo>
                  <a:cubicBezTo>
                    <a:pt x="4033" y="10094"/>
                    <a:pt x="3857" y="9918"/>
                    <a:pt x="3857" y="9702"/>
                  </a:cubicBezTo>
                  <a:lnTo>
                    <a:pt x="3857" y="8019"/>
                  </a:lnTo>
                  <a:lnTo>
                    <a:pt x="2931" y="7331"/>
                  </a:lnTo>
                  <a:cubicBezTo>
                    <a:pt x="2846" y="7363"/>
                    <a:pt x="2754" y="7381"/>
                    <a:pt x="2659" y="7381"/>
                  </a:cubicBezTo>
                  <a:cubicBezTo>
                    <a:pt x="2658" y="7381"/>
                    <a:pt x="2656" y="7380"/>
                    <a:pt x="2655" y="7380"/>
                  </a:cubicBezTo>
                  <a:lnTo>
                    <a:pt x="2306" y="8488"/>
                  </a:lnTo>
                  <a:cubicBezTo>
                    <a:pt x="2280" y="8571"/>
                    <a:pt x="2227" y="8643"/>
                    <a:pt x="2155" y="8693"/>
                  </a:cubicBezTo>
                  <a:lnTo>
                    <a:pt x="668" y="9721"/>
                  </a:lnTo>
                  <a:cubicBezTo>
                    <a:pt x="600" y="9768"/>
                    <a:pt x="522" y="9791"/>
                    <a:pt x="445" y="9791"/>
                  </a:cubicBezTo>
                  <a:cubicBezTo>
                    <a:pt x="321" y="9791"/>
                    <a:pt x="199" y="9732"/>
                    <a:pt x="123" y="9621"/>
                  </a:cubicBezTo>
                  <a:cubicBezTo>
                    <a:pt x="0" y="9444"/>
                    <a:pt x="44" y="9199"/>
                    <a:pt x="222" y="9076"/>
                  </a:cubicBezTo>
                  <a:lnTo>
                    <a:pt x="1599" y="8125"/>
                  </a:lnTo>
                  <a:lnTo>
                    <a:pt x="1965" y="6962"/>
                  </a:lnTo>
                  <a:cubicBezTo>
                    <a:pt x="1894" y="6828"/>
                    <a:pt x="1861" y="6672"/>
                    <a:pt x="1879" y="6510"/>
                  </a:cubicBezTo>
                  <a:lnTo>
                    <a:pt x="2181" y="3802"/>
                  </a:lnTo>
                  <a:lnTo>
                    <a:pt x="1442" y="4206"/>
                  </a:lnTo>
                  <a:lnTo>
                    <a:pt x="1863" y="5338"/>
                  </a:lnTo>
                  <a:cubicBezTo>
                    <a:pt x="1939" y="5541"/>
                    <a:pt x="1835" y="5767"/>
                    <a:pt x="1633" y="5842"/>
                  </a:cubicBezTo>
                  <a:cubicBezTo>
                    <a:pt x="1588" y="5859"/>
                    <a:pt x="1542" y="5867"/>
                    <a:pt x="1496" y="5867"/>
                  </a:cubicBezTo>
                  <a:cubicBezTo>
                    <a:pt x="1337" y="5867"/>
                    <a:pt x="1187" y="5769"/>
                    <a:pt x="1129" y="5611"/>
                  </a:cubicBezTo>
                  <a:lnTo>
                    <a:pt x="590" y="4161"/>
                  </a:lnTo>
                  <a:cubicBezTo>
                    <a:pt x="522" y="3979"/>
                    <a:pt x="598" y="3774"/>
                    <a:pt x="769" y="3681"/>
                  </a:cubicBezTo>
                  <a:cubicBezTo>
                    <a:pt x="769" y="3681"/>
                    <a:pt x="1960" y="2922"/>
                    <a:pt x="2315" y="2788"/>
                  </a:cubicBezTo>
                  <a:cubicBezTo>
                    <a:pt x="2710" y="2640"/>
                    <a:pt x="3401" y="2670"/>
                    <a:pt x="3866" y="3066"/>
                  </a:cubicBezTo>
                  <a:cubicBezTo>
                    <a:pt x="4057" y="3228"/>
                    <a:pt x="4773" y="4144"/>
                    <a:pt x="4773" y="4144"/>
                  </a:cubicBezTo>
                  <a:lnTo>
                    <a:pt x="6113" y="4144"/>
                  </a:lnTo>
                  <a:cubicBezTo>
                    <a:pt x="6330" y="4144"/>
                    <a:pt x="6505" y="4319"/>
                    <a:pt x="6505" y="4535"/>
                  </a:cubicBezTo>
                  <a:cubicBezTo>
                    <a:pt x="6505" y="4752"/>
                    <a:pt x="6330" y="4927"/>
                    <a:pt x="6113" y="4927"/>
                  </a:cubicBezTo>
                  <a:lnTo>
                    <a:pt x="4601" y="4927"/>
                  </a:lnTo>
                  <a:cubicBezTo>
                    <a:pt x="4491" y="4927"/>
                    <a:pt x="4387" y="4881"/>
                    <a:pt x="4313" y="4801"/>
                  </a:cubicBezTo>
                  <a:lnTo>
                    <a:pt x="3719" y="4155"/>
                  </a:lnTo>
                  <a:lnTo>
                    <a:pt x="3437" y="6684"/>
                  </a:lnTo>
                  <a:cubicBezTo>
                    <a:pt x="3436" y="6698"/>
                    <a:pt x="3433" y="6712"/>
                    <a:pt x="3430" y="6726"/>
                  </a:cubicBezTo>
                  <a:lnTo>
                    <a:pt x="4483" y="7508"/>
                  </a:lnTo>
                  <a:cubicBezTo>
                    <a:pt x="4583" y="7582"/>
                    <a:pt x="4641" y="7698"/>
                    <a:pt x="4641" y="7822"/>
                  </a:cubicBezTo>
                  <a:lnTo>
                    <a:pt x="4641" y="7822"/>
                  </a:lnTo>
                  <a:close/>
                  <a:moveTo>
                    <a:pt x="3210" y="2229"/>
                  </a:moveTo>
                  <a:cubicBezTo>
                    <a:pt x="3826" y="2229"/>
                    <a:pt x="4325" y="1730"/>
                    <a:pt x="4325" y="1114"/>
                  </a:cubicBezTo>
                  <a:cubicBezTo>
                    <a:pt x="4325" y="499"/>
                    <a:pt x="3826" y="0"/>
                    <a:pt x="3210" y="0"/>
                  </a:cubicBezTo>
                  <a:cubicBezTo>
                    <a:pt x="2594" y="0"/>
                    <a:pt x="2096" y="499"/>
                    <a:pt x="2096" y="1114"/>
                  </a:cubicBezTo>
                  <a:cubicBezTo>
                    <a:pt x="2096" y="1730"/>
                    <a:pt x="2594" y="2229"/>
                    <a:pt x="3210" y="2229"/>
                  </a:cubicBezTo>
                  <a:lnTo>
                    <a:pt x="3210" y="2229"/>
                  </a:lnTo>
                  <a:close/>
                  <a:moveTo>
                    <a:pt x="5964" y="5314"/>
                  </a:moveTo>
                  <a:cubicBezTo>
                    <a:pt x="5429" y="5314"/>
                    <a:pt x="4997" y="5747"/>
                    <a:pt x="4997" y="6281"/>
                  </a:cubicBezTo>
                  <a:cubicBezTo>
                    <a:pt x="4997" y="6815"/>
                    <a:pt x="5429" y="7248"/>
                    <a:pt x="5964" y="7248"/>
                  </a:cubicBezTo>
                  <a:cubicBezTo>
                    <a:pt x="6497" y="7248"/>
                    <a:pt x="6930" y="6815"/>
                    <a:pt x="6930" y="6281"/>
                  </a:cubicBezTo>
                  <a:cubicBezTo>
                    <a:pt x="6930" y="5747"/>
                    <a:pt x="6497" y="5314"/>
                    <a:pt x="5964" y="5314"/>
                  </a:cubicBezTo>
                  <a:lnTo>
                    <a:pt x="5964" y="5314"/>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2" name="Group 26">
            <a:extLst>
              <a:ext uri="{FF2B5EF4-FFF2-40B4-BE49-F238E27FC236}">
                <a16:creationId xmlns:a16="http://schemas.microsoft.com/office/drawing/2014/main" id="{625FA469-5931-4F31-B116-6CBD13E48B78}"/>
              </a:ext>
            </a:extLst>
          </p:cNvPr>
          <p:cNvGrpSpPr/>
          <p:nvPr/>
        </p:nvGrpSpPr>
        <p:grpSpPr>
          <a:xfrm>
            <a:off x="7919923" y="2649755"/>
            <a:ext cx="761137" cy="761137"/>
            <a:chOff x="3959913" y="482049"/>
            <a:chExt cx="761137" cy="761137"/>
          </a:xfrm>
        </p:grpSpPr>
        <p:sp>
          <p:nvSpPr>
            <p:cNvPr id="63" name="椭圆 62">
              <a:extLst>
                <a:ext uri="{FF2B5EF4-FFF2-40B4-BE49-F238E27FC236}">
                  <a16:creationId xmlns:a16="http://schemas.microsoft.com/office/drawing/2014/main" id="{80776485-810F-4826-B07E-D7676C7CA911}"/>
                </a:ext>
              </a:extLst>
            </p:cNvPr>
            <p:cNvSpPr/>
            <p:nvPr/>
          </p:nvSpPr>
          <p:spPr>
            <a:xfrm>
              <a:off x="3959913" y="482049"/>
              <a:ext cx="761137" cy="761137"/>
            </a:xfrm>
            <a:prstGeom prst="ellipse">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4" name="football_94174">
              <a:extLst>
                <a:ext uri="{FF2B5EF4-FFF2-40B4-BE49-F238E27FC236}">
                  <a16:creationId xmlns:a16="http://schemas.microsoft.com/office/drawing/2014/main" id="{B288608E-8F81-49EB-8A8F-EA34CFDFAA20}"/>
                </a:ext>
              </a:extLst>
            </p:cNvPr>
            <p:cNvSpPr>
              <a:spLocks noChangeAspect="1"/>
            </p:cNvSpPr>
            <p:nvPr/>
          </p:nvSpPr>
          <p:spPr bwMode="auto">
            <a:xfrm>
              <a:off x="4140098" y="679904"/>
              <a:ext cx="400767" cy="365426"/>
            </a:xfrm>
            <a:custGeom>
              <a:avLst/>
              <a:gdLst>
                <a:gd name="connsiteX0" fmla="*/ 558928 w 608882"/>
                <a:gd name="connsiteY0" fmla="*/ 6456 h 555190"/>
                <a:gd name="connsiteX1" fmla="*/ 608882 w 608882"/>
                <a:gd name="connsiteY1" fmla="*/ 56331 h 555190"/>
                <a:gd name="connsiteX2" fmla="*/ 558836 w 608882"/>
                <a:gd name="connsiteY2" fmla="*/ 106298 h 555190"/>
                <a:gd name="connsiteX3" fmla="*/ 516124 w 608882"/>
                <a:gd name="connsiteY3" fmla="*/ 81824 h 555190"/>
                <a:gd name="connsiteX4" fmla="*/ 301454 w 608882"/>
                <a:gd name="connsiteY4" fmla="*/ 118720 h 555190"/>
                <a:gd name="connsiteX5" fmla="*/ 288455 w 608882"/>
                <a:gd name="connsiteY5" fmla="*/ 137168 h 555190"/>
                <a:gd name="connsiteX6" fmla="*/ 184556 w 608882"/>
                <a:gd name="connsiteY6" fmla="*/ 193903 h 555190"/>
                <a:gd name="connsiteX7" fmla="*/ 165986 w 608882"/>
                <a:gd name="connsiteY7" fmla="*/ 196498 h 555190"/>
                <a:gd name="connsiteX8" fmla="*/ 80656 w 608882"/>
                <a:gd name="connsiteY8" fmla="*/ 177494 h 555190"/>
                <a:gd name="connsiteX9" fmla="*/ 150944 w 608882"/>
                <a:gd name="connsiteY9" fmla="*/ 212073 h 555190"/>
                <a:gd name="connsiteX10" fmla="*/ 169514 w 608882"/>
                <a:gd name="connsiteY10" fmla="*/ 262782 h 555190"/>
                <a:gd name="connsiteX11" fmla="*/ 233395 w 608882"/>
                <a:gd name="connsiteY11" fmla="*/ 358730 h 555190"/>
                <a:gd name="connsiteX12" fmla="*/ 238780 w 608882"/>
                <a:gd name="connsiteY12" fmla="*/ 376436 h 555190"/>
                <a:gd name="connsiteX13" fmla="*/ 238595 w 608882"/>
                <a:gd name="connsiteY13" fmla="*/ 522259 h 555190"/>
                <a:gd name="connsiteX14" fmla="*/ 206561 w 608882"/>
                <a:gd name="connsiteY14" fmla="*/ 554149 h 555190"/>
                <a:gd name="connsiteX15" fmla="*/ 174621 w 608882"/>
                <a:gd name="connsiteY15" fmla="*/ 522166 h 555190"/>
                <a:gd name="connsiteX16" fmla="*/ 174806 w 608882"/>
                <a:gd name="connsiteY16" fmla="*/ 386077 h 555190"/>
                <a:gd name="connsiteX17" fmla="*/ 134602 w 608882"/>
                <a:gd name="connsiteY17" fmla="*/ 325727 h 555190"/>
                <a:gd name="connsiteX18" fmla="*/ 124853 w 608882"/>
                <a:gd name="connsiteY18" fmla="*/ 410273 h 555190"/>
                <a:gd name="connsiteX19" fmla="*/ 122160 w 608882"/>
                <a:gd name="connsiteY19" fmla="*/ 419914 h 555190"/>
                <a:gd name="connsiteX20" fmla="*/ 68771 w 608882"/>
                <a:gd name="connsiteY20" fmla="*/ 536535 h 555190"/>
                <a:gd name="connsiteX21" fmla="*/ 26339 w 608882"/>
                <a:gd name="connsiteY21" fmla="*/ 552295 h 555190"/>
                <a:gd name="connsiteX22" fmla="*/ 10554 w 608882"/>
                <a:gd name="connsiteY22" fmla="*/ 510022 h 555190"/>
                <a:gd name="connsiteX23" fmla="*/ 61900 w 608882"/>
                <a:gd name="connsiteY23" fmla="*/ 397943 h 555190"/>
                <a:gd name="connsiteX24" fmla="*/ 74714 w 608882"/>
                <a:gd name="connsiteY24" fmla="*/ 286699 h 555190"/>
                <a:gd name="connsiteX25" fmla="*/ 30238 w 608882"/>
                <a:gd name="connsiteY25" fmla="*/ 165721 h 555190"/>
                <a:gd name="connsiteX26" fmla="*/ 54008 w 608882"/>
                <a:gd name="connsiteY26" fmla="*/ 114363 h 555190"/>
                <a:gd name="connsiteX27" fmla="*/ 80285 w 608882"/>
                <a:gd name="connsiteY27" fmla="*/ 106298 h 555190"/>
                <a:gd name="connsiteX28" fmla="*/ 168493 w 608882"/>
                <a:gd name="connsiteY28" fmla="*/ 94432 h 555190"/>
                <a:gd name="connsiteX29" fmla="*/ 237388 w 608882"/>
                <a:gd name="connsiteY29" fmla="*/ 48729 h 555190"/>
                <a:gd name="connsiteX30" fmla="*/ 274342 w 608882"/>
                <a:gd name="connsiteY30" fmla="*/ 56145 h 555190"/>
                <a:gd name="connsiteX31" fmla="*/ 278335 w 608882"/>
                <a:gd name="connsiteY31" fmla="*/ 66065 h 555190"/>
                <a:gd name="connsiteX32" fmla="*/ 252615 w 608882"/>
                <a:gd name="connsiteY32" fmla="*/ 71812 h 555190"/>
                <a:gd name="connsiteX33" fmla="*/ 156515 w 608882"/>
                <a:gd name="connsiteY33" fmla="*/ 124282 h 555190"/>
                <a:gd name="connsiteX34" fmla="*/ 92263 w 608882"/>
                <a:gd name="connsiteY34" fmla="*/ 125580 h 555190"/>
                <a:gd name="connsiteX35" fmla="*/ 167843 w 608882"/>
                <a:gd name="connsiteY35" fmla="*/ 142360 h 555190"/>
                <a:gd name="connsiteX36" fmla="*/ 262922 w 608882"/>
                <a:gd name="connsiteY36" fmla="*/ 90446 h 555190"/>
                <a:gd name="connsiteX37" fmla="*/ 284834 w 608882"/>
                <a:gd name="connsiteY37" fmla="*/ 89148 h 555190"/>
                <a:gd name="connsiteX38" fmla="*/ 509532 w 608882"/>
                <a:gd name="connsiteY38" fmla="*/ 50490 h 555190"/>
                <a:gd name="connsiteX39" fmla="*/ 558928 w 608882"/>
                <a:gd name="connsiteY39" fmla="*/ 6456 h 555190"/>
                <a:gd name="connsiteX40" fmla="*/ 48709 w 608882"/>
                <a:gd name="connsiteY40" fmla="*/ 54 h 555190"/>
                <a:gd name="connsiteX41" fmla="*/ 90208 w 608882"/>
                <a:gd name="connsiteY41" fmla="*/ 30465 h 555190"/>
                <a:gd name="connsiteX42" fmla="*/ 62554 w 608882"/>
                <a:gd name="connsiteY42" fmla="*/ 90069 h 555190"/>
                <a:gd name="connsiteX43" fmla="*/ 2884 w 608882"/>
                <a:gd name="connsiteY43" fmla="*/ 62445 h 555190"/>
                <a:gd name="connsiteX44" fmla="*/ 30445 w 608882"/>
                <a:gd name="connsiteY44" fmla="*/ 2842 h 555190"/>
                <a:gd name="connsiteX45" fmla="*/ 48709 w 608882"/>
                <a:gd name="connsiteY45" fmla="*/ 54 h 55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8882" h="555190">
                  <a:moveTo>
                    <a:pt x="558928" y="6456"/>
                  </a:moveTo>
                  <a:cubicBezTo>
                    <a:pt x="586505" y="6456"/>
                    <a:pt x="608882" y="28798"/>
                    <a:pt x="608882" y="56331"/>
                  </a:cubicBezTo>
                  <a:cubicBezTo>
                    <a:pt x="608882" y="83956"/>
                    <a:pt x="586505" y="106298"/>
                    <a:pt x="558836" y="106298"/>
                  </a:cubicBezTo>
                  <a:cubicBezTo>
                    <a:pt x="540637" y="106298"/>
                    <a:pt x="524852" y="96379"/>
                    <a:pt x="516124" y="81824"/>
                  </a:cubicBezTo>
                  <a:cubicBezTo>
                    <a:pt x="472856" y="89241"/>
                    <a:pt x="341937" y="111767"/>
                    <a:pt x="301454" y="118720"/>
                  </a:cubicBezTo>
                  <a:cubicBezTo>
                    <a:pt x="300062" y="126229"/>
                    <a:pt x="295698" y="133182"/>
                    <a:pt x="288455" y="137168"/>
                  </a:cubicBezTo>
                  <a:lnTo>
                    <a:pt x="184556" y="193903"/>
                  </a:lnTo>
                  <a:cubicBezTo>
                    <a:pt x="178799" y="197055"/>
                    <a:pt x="172114" y="197889"/>
                    <a:pt x="165986" y="196498"/>
                  </a:cubicBezTo>
                  <a:lnTo>
                    <a:pt x="80656" y="177494"/>
                  </a:lnTo>
                  <a:lnTo>
                    <a:pt x="150944" y="212073"/>
                  </a:lnTo>
                  <a:lnTo>
                    <a:pt x="169514" y="262782"/>
                  </a:lnTo>
                  <a:lnTo>
                    <a:pt x="233395" y="358730"/>
                  </a:lnTo>
                  <a:cubicBezTo>
                    <a:pt x="236923" y="364014"/>
                    <a:pt x="238780" y="370225"/>
                    <a:pt x="238780" y="376436"/>
                  </a:cubicBezTo>
                  <a:lnTo>
                    <a:pt x="238595" y="522259"/>
                  </a:lnTo>
                  <a:cubicBezTo>
                    <a:pt x="238502" y="539872"/>
                    <a:pt x="224203" y="554149"/>
                    <a:pt x="206561" y="554149"/>
                  </a:cubicBezTo>
                  <a:cubicBezTo>
                    <a:pt x="188827" y="554149"/>
                    <a:pt x="174528" y="539872"/>
                    <a:pt x="174621" y="522166"/>
                  </a:cubicBezTo>
                  <a:lnTo>
                    <a:pt x="174806" y="386077"/>
                  </a:lnTo>
                  <a:lnTo>
                    <a:pt x="134602" y="325727"/>
                  </a:lnTo>
                  <a:lnTo>
                    <a:pt x="124853" y="410273"/>
                  </a:lnTo>
                  <a:cubicBezTo>
                    <a:pt x="124482" y="413610"/>
                    <a:pt x="123553" y="416855"/>
                    <a:pt x="122160" y="419914"/>
                  </a:cubicBezTo>
                  <a:lnTo>
                    <a:pt x="68771" y="536535"/>
                  </a:lnTo>
                  <a:cubicBezTo>
                    <a:pt x="61436" y="552573"/>
                    <a:pt x="42402" y="559618"/>
                    <a:pt x="26339" y="552295"/>
                  </a:cubicBezTo>
                  <a:cubicBezTo>
                    <a:pt x="10276" y="544971"/>
                    <a:pt x="3219" y="526060"/>
                    <a:pt x="10554" y="510022"/>
                  </a:cubicBezTo>
                  <a:lnTo>
                    <a:pt x="61900" y="397943"/>
                  </a:lnTo>
                  <a:lnTo>
                    <a:pt x="74714" y="286699"/>
                  </a:lnTo>
                  <a:lnTo>
                    <a:pt x="30238" y="165721"/>
                  </a:lnTo>
                  <a:cubicBezTo>
                    <a:pt x="22532" y="144955"/>
                    <a:pt x="33210" y="121965"/>
                    <a:pt x="54008" y="114363"/>
                  </a:cubicBezTo>
                  <a:cubicBezTo>
                    <a:pt x="62458" y="111211"/>
                    <a:pt x="72021" y="107040"/>
                    <a:pt x="80285" y="106298"/>
                  </a:cubicBezTo>
                  <a:cubicBezTo>
                    <a:pt x="87806" y="103239"/>
                    <a:pt x="159579" y="95544"/>
                    <a:pt x="168493" y="94432"/>
                  </a:cubicBezTo>
                  <a:lnTo>
                    <a:pt x="237388" y="48729"/>
                  </a:lnTo>
                  <a:cubicBezTo>
                    <a:pt x="249644" y="40571"/>
                    <a:pt x="266171" y="43908"/>
                    <a:pt x="274342" y="56145"/>
                  </a:cubicBezTo>
                  <a:cubicBezTo>
                    <a:pt x="276385" y="59297"/>
                    <a:pt x="277685" y="62635"/>
                    <a:pt x="278335" y="66065"/>
                  </a:cubicBezTo>
                  <a:cubicBezTo>
                    <a:pt x="269700" y="65601"/>
                    <a:pt x="260786" y="67270"/>
                    <a:pt x="252615" y="71812"/>
                  </a:cubicBezTo>
                  <a:lnTo>
                    <a:pt x="156515" y="124282"/>
                  </a:lnTo>
                  <a:lnTo>
                    <a:pt x="92263" y="125580"/>
                  </a:lnTo>
                  <a:lnTo>
                    <a:pt x="167843" y="142360"/>
                  </a:lnTo>
                  <a:lnTo>
                    <a:pt x="262922" y="90446"/>
                  </a:lnTo>
                  <a:cubicBezTo>
                    <a:pt x="269978" y="86552"/>
                    <a:pt x="277870" y="86552"/>
                    <a:pt x="284834" y="89148"/>
                  </a:cubicBezTo>
                  <a:cubicBezTo>
                    <a:pt x="321696" y="82844"/>
                    <a:pt x="283534" y="89426"/>
                    <a:pt x="509532" y="50490"/>
                  </a:cubicBezTo>
                  <a:cubicBezTo>
                    <a:pt x="512410" y="25739"/>
                    <a:pt x="533302" y="6456"/>
                    <a:pt x="558928" y="6456"/>
                  </a:cubicBezTo>
                  <a:close/>
                  <a:moveTo>
                    <a:pt x="48709" y="54"/>
                  </a:moveTo>
                  <a:cubicBezTo>
                    <a:pt x="66822" y="936"/>
                    <a:pt x="83526" y="12390"/>
                    <a:pt x="90208" y="30465"/>
                  </a:cubicBezTo>
                  <a:cubicBezTo>
                    <a:pt x="99117" y="54566"/>
                    <a:pt x="86682" y="81262"/>
                    <a:pt x="62554" y="90069"/>
                  </a:cubicBezTo>
                  <a:cubicBezTo>
                    <a:pt x="38426" y="98967"/>
                    <a:pt x="11700" y="86639"/>
                    <a:pt x="2884" y="62445"/>
                  </a:cubicBezTo>
                  <a:cubicBezTo>
                    <a:pt x="-6025" y="38437"/>
                    <a:pt x="6410" y="11741"/>
                    <a:pt x="30445" y="2842"/>
                  </a:cubicBezTo>
                  <a:cubicBezTo>
                    <a:pt x="36477" y="640"/>
                    <a:pt x="42671" y="-240"/>
                    <a:pt x="48709" y="5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5" name="Group 26">
            <a:extLst>
              <a:ext uri="{FF2B5EF4-FFF2-40B4-BE49-F238E27FC236}">
                <a16:creationId xmlns:a16="http://schemas.microsoft.com/office/drawing/2014/main" id="{48ED12ED-BC34-4AF9-AC44-CCF03C7DBDF7}"/>
              </a:ext>
            </a:extLst>
          </p:cNvPr>
          <p:cNvGrpSpPr/>
          <p:nvPr/>
        </p:nvGrpSpPr>
        <p:grpSpPr>
          <a:xfrm>
            <a:off x="10847576" y="1409277"/>
            <a:ext cx="761137" cy="761137"/>
            <a:chOff x="3959913" y="482049"/>
            <a:chExt cx="761137" cy="761137"/>
          </a:xfrm>
        </p:grpSpPr>
        <p:sp>
          <p:nvSpPr>
            <p:cNvPr id="66" name="椭圆 65">
              <a:extLst>
                <a:ext uri="{FF2B5EF4-FFF2-40B4-BE49-F238E27FC236}">
                  <a16:creationId xmlns:a16="http://schemas.microsoft.com/office/drawing/2014/main" id="{8A35CA33-1224-403E-9926-D978F0C757DE}"/>
                </a:ext>
              </a:extLst>
            </p:cNvPr>
            <p:cNvSpPr/>
            <p:nvPr/>
          </p:nvSpPr>
          <p:spPr>
            <a:xfrm>
              <a:off x="3959913" y="482049"/>
              <a:ext cx="761137" cy="761137"/>
            </a:xfrm>
            <a:prstGeom prst="ellipse">
              <a:avLst/>
            </a:prstGeom>
            <a:solidFill>
              <a:schemeClr val="tx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7" name="football_94174">
              <a:extLst>
                <a:ext uri="{FF2B5EF4-FFF2-40B4-BE49-F238E27FC236}">
                  <a16:creationId xmlns:a16="http://schemas.microsoft.com/office/drawing/2014/main" id="{EB77D9A6-2ABE-4F51-BD75-E4B56B3CC758}"/>
                </a:ext>
              </a:extLst>
            </p:cNvPr>
            <p:cNvSpPr>
              <a:spLocks noChangeAspect="1"/>
            </p:cNvSpPr>
            <p:nvPr/>
          </p:nvSpPr>
          <p:spPr bwMode="auto">
            <a:xfrm>
              <a:off x="4151508" y="662234"/>
              <a:ext cx="377946" cy="400767"/>
            </a:xfrm>
            <a:custGeom>
              <a:avLst/>
              <a:gdLst>
                <a:gd name="connsiteX0" fmla="*/ 98287 w 571574"/>
                <a:gd name="connsiteY0" fmla="*/ 122920 h 606085"/>
                <a:gd name="connsiteX1" fmla="*/ 89309 w 571574"/>
                <a:gd name="connsiteY1" fmla="*/ 124787 h 606085"/>
                <a:gd name="connsiteX2" fmla="*/ 93985 w 571574"/>
                <a:gd name="connsiteY2" fmla="*/ 152893 h 606085"/>
                <a:gd name="connsiteX3" fmla="*/ 89309 w 571574"/>
                <a:gd name="connsiteY3" fmla="*/ 180998 h 606085"/>
                <a:gd name="connsiteX4" fmla="*/ 98287 w 571574"/>
                <a:gd name="connsiteY4" fmla="*/ 182772 h 606085"/>
                <a:gd name="connsiteX5" fmla="*/ 115588 w 571574"/>
                <a:gd name="connsiteY5" fmla="*/ 176610 h 606085"/>
                <a:gd name="connsiteX6" fmla="*/ 113437 w 571574"/>
                <a:gd name="connsiteY6" fmla="*/ 141034 h 606085"/>
                <a:gd name="connsiteX7" fmla="*/ 121012 w 571574"/>
                <a:gd name="connsiteY7" fmla="*/ 133938 h 606085"/>
                <a:gd name="connsiteX8" fmla="*/ 98287 w 571574"/>
                <a:gd name="connsiteY8" fmla="*/ 122920 h 606085"/>
                <a:gd name="connsiteX9" fmla="*/ 548248 w 571574"/>
                <a:gd name="connsiteY9" fmla="*/ 48956 h 606085"/>
                <a:gd name="connsiteX10" fmla="*/ 566718 w 571574"/>
                <a:gd name="connsiteY10" fmla="*/ 61386 h 606085"/>
                <a:gd name="connsiteX11" fmla="*/ 558582 w 571574"/>
                <a:gd name="connsiteY11" fmla="*/ 101630 h 606085"/>
                <a:gd name="connsiteX12" fmla="*/ 477595 w 571574"/>
                <a:gd name="connsiteY12" fmla="*/ 155320 h 606085"/>
                <a:gd name="connsiteX13" fmla="*/ 464690 w 571574"/>
                <a:gd name="connsiteY13" fmla="*/ 160083 h 606085"/>
                <a:gd name="connsiteX14" fmla="*/ 408018 w 571574"/>
                <a:gd name="connsiteY14" fmla="*/ 166339 h 606085"/>
                <a:gd name="connsiteX15" fmla="*/ 452346 w 571574"/>
                <a:gd name="connsiteY15" fmla="*/ 286884 h 606085"/>
                <a:gd name="connsiteX16" fmla="*/ 522016 w 571574"/>
                <a:gd name="connsiteY16" fmla="*/ 391650 h 606085"/>
                <a:gd name="connsiteX17" fmla="*/ 527908 w 571574"/>
                <a:gd name="connsiteY17" fmla="*/ 410978 h 606085"/>
                <a:gd name="connsiteX18" fmla="*/ 527627 w 571574"/>
                <a:gd name="connsiteY18" fmla="*/ 570181 h 606085"/>
                <a:gd name="connsiteX19" fmla="*/ 492745 w 571574"/>
                <a:gd name="connsiteY19" fmla="*/ 604916 h 606085"/>
                <a:gd name="connsiteX20" fmla="*/ 457863 w 571574"/>
                <a:gd name="connsiteY20" fmla="*/ 570088 h 606085"/>
                <a:gd name="connsiteX21" fmla="*/ 458050 w 571574"/>
                <a:gd name="connsiteY21" fmla="*/ 421436 h 606085"/>
                <a:gd name="connsiteX22" fmla="*/ 414190 w 571574"/>
                <a:gd name="connsiteY22" fmla="*/ 355608 h 606085"/>
                <a:gd name="connsiteX23" fmla="*/ 403529 w 571574"/>
                <a:gd name="connsiteY23" fmla="*/ 447861 h 606085"/>
                <a:gd name="connsiteX24" fmla="*/ 400630 w 571574"/>
                <a:gd name="connsiteY24" fmla="*/ 458412 h 606085"/>
                <a:gd name="connsiteX25" fmla="*/ 342275 w 571574"/>
                <a:gd name="connsiteY25" fmla="*/ 585681 h 606085"/>
                <a:gd name="connsiteX26" fmla="*/ 296077 w 571574"/>
                <a:gd name="connsiteY26" fmla="*/ 602955 h 606085"/>
                <a:gd name="connsiteX27" fmla="*/ 278777 w 571574"/>
                <a:gd name="connsiteY27" fmla="*/ 556735 h 606085"/>
                <a:gd name="connsiteX28" fmla="*/ 334794 w 571574"/>
                <a:gd name="connsiteY28" fmla="*/ 434415 h 606085"/>
                <a:gd name="connsiteX29" fmla="*/ 348821 w 571574"/>
                <a:gd name="connsiteY29" fmla="*/ 313029 h 606085"/>
                <a:gd name="connsiteX30" fmla="*/ 311788 w 571574"/>
                <a:gd name="connsiteY30" fmla="*/ 212279 h 606085"/>
                <a:gd name="connsiteX31" fmla="*/ 264281 w 571574"/>
                <a:gd name="connsiteY31" fmla="*/ 256071 h 606085"/>
                <a:gd name="connsiteX32" fmla="*/ 227529 w 571574"/>
                <a:gd name="connsiteY32" fmla="*/ 258405 h 606085"/>
                <a:gd name="connsiteX33" fmla="*/ 134385 w 571574"/>
                <a:gd name="connsiteY33" fmla="*/ 191736 h 606085"/>
                <a:gd name="connsiteX34" fmla="*/ 98287 w 571574"/>
                <a:gd name="connsiteY34" fmla="*/ 206023 h 606085"/>
                <a:gd name="connsiteX35" fmla="*/ 77994 w 571574"/>
                <a:gd name="connsiteY35" fmla="*/ 202007 h 606085"/>
                <a:gd name="connsiteX36" fmla="*/ 47039 w 571574"/>
                <a:gd name="connsiteY36" fmla="*/ 218721 h 606085"/>
                <a:gd name="connsiteX37" fmla="*/ 0 w 571574"/>
                <a:gd name="connsiteY37" fmla="*/ 152893 h 606085"/>
                <a:gd name="connsiteX38" fmla="*/ 47039 w 571574"/>
                <a:gd name="connsiteY38" fmla="*/ 86971 h 606085"/>
                <a:gd name="connsiteX39" fmla="*/ 77994 w 571574"/>
                <a:gd name="connsiteY39" fmla="*/ 103778 h 606085"/>
                <a:gd name="connsiteX40" fmla="*/ 98287 w 571574"/>
                <a:gd name="connsiteY40" fmla="*/ 99670 h 606085"/>
                <a:gd name="connsiteX41" fmla="*/ 146729 w 571574"/>
                <a:gd name="connsiteY41" fmla="*/ 131043 h 606085"/>
                <a:gd name="connsiteX42" fmla="*/ 154024 w 571574"/>
                <a:gd name="connsiteY42" fmla="*/ 134311 h 606085"/>
                <a:gd name="connsiteX43" fmla="*/ 242211 w 571574"/>
                <a:gd name="connsiteY43" fmla="*/ 197339 h 606085"/>
                <a:gd name="connsiteX44" fmla="*/ 308048 w 571574"/>
                <a:gd name="connsiteY44" fmla="*/ 136552 h 606085"/>
                <a:gd name="connsiteX45" fmla="*/ 352188 w 571574"/>
                <a:gd name="connsiteY45" fmla="*/ 116290 h 606085"/>
                <a:gd name="connsiteX46" fmla="*/ 451223 w 571574"/>
                <a:gd name="connsiteY46" fmla="*/ 103124 h 606085"/>
                <a:gd name="connsiteX47" fmla="*/ 526412 w 571574"/>
                <a:gd name="connsiteY47" fmla="*/ 53263 h 606085"/>
                <a:gd name="connsiteX48" fmla="*/ 548248 w 571574"/>
                <a:gd name="connsiteY48" fmla="*/ 48956 h 606085"/>
                <a:gd name="connsiteX49" fmla="*/ 320368 w 571574"/>
                <a:gd name="connsiteY49" fmla="*/ 55 h 606085"/>
                <a:gd name="connsiteX50" fmla="*/ 365683 w 571574"/>
                <a:gd name="connsiteY50" fmla="*/ 33231 h 606085"/>
                <a:gd name="connsiteX51" fmla="*/ 335478 w 571574"/>
                <a:gd name="connsiteY51" fmla="*/ 98329 h 606085"/>
                <a:gd name="connsiteX52" fmla="*/ 270301 w 571574"/>
                <a:gd name="connsiteY52" fmla="*/ 68255 h 606085"/>
                <a:gd name="connsiteX53" fmla="*/ 300412 w 571574"/>
                <a:gd name="connsiteY53" fmla="*/ 3157 h 606085"/>
                <a:gd name="connsiteX54" fmla="*/ 320368 w 571574"/>
                <a:gd name="connsiteY54" fmla="*/ 55 h 60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1574" h="606085">
                  <a:moveTo>
                    <a:pt x="98287" y="122920"/>
                  </a:moveTo>
                  <a:cubicBezTo>
                    <a:pt x="95108" y="122920"/>
                    <a:pt x="92209" y="123853"/>
                    <a:pt x="89309" y="124787"/>
                  </a:cubicBezTo>
                  <a:cubicBezTo>
                    <a:pt x="92209" y="133284"/>
                    <a:pt x="93985" y="142808"/>
                    <a:pt x="93985" y="152893"/>
                  </a:cubicBezTo>
                  <a:cubicBezTo>
                    <a:pt x="93985" y="162977"/>
                    <a:pt x="92209" y="172408"/>
                    <a:pt x="89309" y="180998"/>
                  </a:cubicBezTo>
                  <a:cubicBezTo>
                    <a:pt x="92209" y="181932"/>
                    <a:pt x="95108" y="182772"/>
                    <a:pt x="98287" y="182772"/>
                  </a:cubicBezTo>
                  <a:cubicBezTo>
                    <a:pt x="104833" y="182772"/>
                    <a:pt x="110632" y="180251"/>
                    <a:pt x="115588" y="176610"/>
                  </a:cubicBezTo>
                  <a:cubicBezTo>
                    <a:pt x="106891" y="166712"/>
                    <a:pt x="105395" y="152146"/>
                    <a:pt x="113437" y="141034"/>
                  </a:cubicBezTo>
                  <a:cubicBezTo>
                    <a:pt x="115494" y="138046"/>
                    <a:pt x="118113" y="135805"/>
                    <a:pt x="121012" y="133938"/>
                  </a:cubicBezTo>
                  <a:cubicBezTo>
                    <a:pt x="115494" y="127402"/>
                    <a:pt x="107545" y="122920"/>
                    <a:pt x="98287" y="122920"/>
                  </a:cubicBezTo>
                  <a:close/>
                  <a:moveTo>
                    <a:pt x="548248" y="48956"/>
                  </a:moveTo>
                  <a:cubicBezTo>
                    <a:pt x="555543" y="50415"/>
                    <a:pt x="562276" y="54663"/>
                    <a:pt x="566718" y="61386"/>
                  </a:cubicBezTo>
                  <a:cubicBezTo>
                    <a:pt x="575602" y="74739"/>
                    <a:pt x="571955" y="92760"/>
                    <a:pt x="558582" y="101630"/>
                  </a:cubicBezTo>
                  <a:lnTo>
                    <a:pt x="477595" y="155320"/>
                  </a:lnTo>
                  <a:cubicBezTo>
                    <a:pt x="473668" y="157935"/>
                    <a:pt x="469272" y="159522"/>
                    <a:pt x="464690" y="160083"/>
                  </a:cubicBezTo>
                  <a:lnTo>
                    <a:pt x="408018" y="166339"/>
                  </a:lnTo>
                  <a:lnTo>
                    <a:pt x="452346" y="286884"/>
                  </a:lnTo>
                  <a:lnTo>
                    <a:pt x="522016" y="391650"/>
                  </a:lnTo>
                  <a:cubicBezTo>
                    <a:pt x="525851" y="397439"/>
                    <a:pt x="527908" y="404162"/>
                    <a:pt x="527908" y="410978"/>
                  </a:cubicBezTo>
                  <a:lnTo>
                    <a:pt x="527627" y="570181"/>
                  </a:lnTo>
                  <a:cubicBezTo>
                    <a:pt x="527627" y="589416"/>
                    <a:pt x="512010" y="604916"/>
                    <a:pt x="492745" y="604916"/>
                  </a:cubicBezTo>
                  <a:cubicBezTo>
                    <a:pt x="473387" y="604916"/>
                    <a:pt x="457770" y="589323"/>
                    <a:pt x="457863" y="570088"/>
                  </a:cubicBezTo>
                  <a:lnTo>
                    <a:pt x="458050" y="421436"/>
                  </a:lnTo>
                  <a:lnTo>
                    <a:pt x="414190" y="355608"/>
                  </a:lnTo>
                  <a:lnTo>
                    <a:pt x="403529" y="447861"/>
                  </a:lnTo>
                  <a:cubicBezTo>
                    <a:pt x="403155" y="451503"/>
                    <a:pt x="402126" y="455051"/>
                    <a:pt x="400630" y="458412"/>
                  </a:cubicBezTo>
                  <a:lnTo>
                    <a:pt x="342275" y="585681"/>
                  </a:lnTo>
                  <a:cubicBezTo>
                    <a:pt x="334233" y="603235"/>
                    <a:pt x="313565" y="610892"/>
                    <a:pt x="296077" y="602955"/>
                  </a:cubicBezTo>
                  <a:cubicBezTo>
                    <a:pt x="278496" y="594925"/>
                    <a:pt x="270828" y="574196"/>
                    <a:pt x="278777" y="556735"/>
                  </a:cubicBezTo>
                  <a:lnTo>
                    <a:pt x="334794" y="434415"/>
                  </a:lnTo>
                  <a:lnTo>
                    <a:pt x="348821" y="313029"/>
                  </a:lnTo>
                  <a:lnTo>
                    <a:pt x="311788" y="212279"/>
                  </a:lnTo>
                  <a:lnTo>
                    <a:pt x="264281" y="256071"/>
                  </a:lnTo>
                  <a:cubicBezTo>
                    <a:pt x="254088" y="265408"/>
                    <a:pt x="238844" y="266435"/>
                    <a:pt x="227529" y="258405"/>
                  </a:cubicBezTo>
                  <a:lnTo>
                    <a:pt x="134385" y="191736"/>
                  </a:lnTo>
                  <a:cubicBezTo>
                    <a:pt x="124846" y="200513"/>
                    <a:pt x="112221" y="206023"/>
                    <a:pt x="98287" y="206023"/>
                  </a:cubicBezTo>
                  <a:cubicBezTo>
                    <a:pt x="91086" y="206023"/>
                    <a:pt x="84260" y="204529"/>
                    <a:pt x="77994" y="202007"/>
                  </a:cubicBezTo>
                  <a:cubicBezTo>
                    <a:pt x="69764" y="212279"/>
                    <a:pt x="58916" y="218721"/>
                    <a:pt x="47039" y="218721"/>
                  </a:cubicBezTo>
                  <a:cubicBezTo>
                    <a:pt x="21042" y="218721"/>
                    <a:pt x="0" y="189215"/>
                    <a:pt x="0" y="152893"/>
                  </a:cubicBezTo>
                  <a:cubicBezTo>
                    <a:pt x="0" y="116477"/>
                    <a:pt x="21042" y="86971"/>
                    <a:pt x="47039" y="86971"/>
                  </a:cubicBezTo>
                  <a:cubicBezTo>
                    <a:pt x="58916" y="86971"/>
                    <a:pt x="69764" y="93507"/>
                    <a:pt x="77994" y="103778"/>
                  </a:cubicBezTo>
                  <a:cubicBezTo>
                    <a:pt x="84260" y="101164"/>
                    <a:pt x="91086" y="99670"/>
                    <a:pt x="98287" y="99670"/>
                  </a:cubicBezTo>
                  <a:cubicBezTo>
                    <a:pt x="119796" y="99670"/>
                    <a:pt x="138313" y="112555"/>
                    <a:pt x="146729" y="131043"/>
                  </a:cubicBezTo>
                  <a:cubicBezTo>
                    <a:pt x="149161" y="131884"/>
                    <a:pt x="151779" y="132631"/>
                    <a:pt x="154024" y="134311"/>
                  </a:cubicBezTo>
                  <a:lnTo>
                    <a:pt x="242211" y="197339"/>
                  </a:lnTo>
                  <a:lnTo>
                    <a:pt x="308048" y="136552"/>
                  </a:lnTo>
                  <a:cubicBezTo>
                    <a:pt x="319737" y="125721"/>
                    <a:pt x="340779" y="117971"/>
                    <a:pt x="352188" y="116290"/>
                  </a:cubicBezTo>
                  <a:cubicBezTo>
                    <a:pt x="360418" y="111995"/>
                    <a:pt x="441404" y="104151"/>
                    <a:pt x="451223" y="103124"/>
                  </a:cubicBezTo>
                  <a:lnTo>
                    <a:pt x="526412" y="53263"/>
                  </a:lnTo>
                  <a:cubicBezTo>
                    <a:pt x="533098" y="48827"/>
                    <a:pt x="540954" y="47497"/>
                    <a:pt x="548248" y="48956"/>
                  </a:cubicBezTo>
                  <a:close/>
                  <a:moveTo>
                    <a:pt x="320368" y="55"/>
                  </a:moveTo>
                  <a:cubicBezTo>
                    <a:pt x="340154" y="974"/>
                    <a:pt x="358389" y="13478"/>
                    <a:pt x="365683" y="33231"/>
                  </a:cubicBezTo>
                  <a:cubicBezTo>
                    <a:pt x="375408" y="59569"/>
                    <a:pt x="361849" y="88709"/>
                    <a:pt x="335478" y="98329"/>
                  </a:cubicBezTo>
                  <a:cubicBezTo>
                    <a:pt x="309202" y="108042"/>
                    <a:pt x="279932" y="94593"/>
                    <a:pt x="270301" y="68255"/>
                  </a:cubicBezTo>
                  <a:cubicBezTo>
                    <a:pt x="260669" y="41917"/>
                    <a:pt x="274135" y="12777"/>
                    <a:pt x="300412" y="3157"/>
                  </a:cubicBezTo>
                  <a:cubicBezTo>
                    <a:pt x="307005" y="729"/>
                    <a:pt x="313772" y="-252"/>
                    <a:pt x="320368" y="55"/>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68" name="矩形 67">
            <a:extLst>
              <a:ext uri="{FF2B5EF4-FFF2-40B4-BE49-F238E27FC236}">
                <a16:creationId xmlns:a16="http://schemas.microsoft.com/office/drawing/2014/main" id="{6747F0C9-AB45-4C5E-94D7-E5B4DE1D2729}"/>
              </a:ext>
            </a:extLst>
          </p:cNvPr>
          <p:cNvSpPr/>
          <p:nvPr/>
        </p:nvSpPr>
        <p:spPr>
          <a:xfrm>
            <a:off x="2508782" y="5046480"/>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69" name="矩形 68">
            <a:extLst>
              <a:ext uri="{FF2B5EF4-FFF2-40B4-BE49-F238E27FC236}">
                <a16:creationId xmlns:a16="http://schemas.microsoft.com/office/drawing/2014/main" id="{FDF1E07B-6C7F-41B3-8048-F54175D34930}"/>
              </a:ext>
            </a:extLst>
          </p:cNvPr>
          <p:cNvSpPr/>
          <p:nvPr/>
        </p:nvSpPr>
        <p:spPr>
          <a:xfrm>
            <a:off x="3872647" y="1777011"/>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70" name="矩形 69">
            <a:extLst>
              <a:ext uri="{FF2B5EF4-FFF2-40B4-BE49-F238E27FC236}">
                <a16:creationId xmlns:a16="http://schemas.microsoft.com/office/drawing/2014/main" id="{35DC7220-B165-4365-9D73-C9E7EA093889}"/>
              </a:ext>
            </a:extLst>
          </p:cNvPr>
          <p:cNvSpPr/>
          <p:nvPr/>
        </p:nvSpPr>
        <p:spPr>
          <a:xfrm>
            <a:off x="7034499" y="3617215"/>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71" name="矩形 70">
            <a:extLst>
              <a:ext uri="{FF2B5EF4-FFF2-40B4-BE49-F238E27FC236}">
                <a16:creationId xmlns:a16="http://schemas.microsoft.com/office/drawing/2014/main" id="{2186A9C0-47AA-43B6-B5AA-1C14D1A9285D}"/>
              </a:ext>
            </a:extLst>
          </p:cNvPr>
          <p:cNvSpPr/>
          <p:nvPr/>
        </p:nvSpPr>
        <p:spPr>
          <a:xfrm>
            <a:off x="8368972" y="1231865"/>
            <a:ext cx="2610685" cy="1425005"/>
          </a:xfrm>
          <a:prstGeom prst="rect">
            <a:avLst/>
          </a:prstGeom>
        </p:spPr>
        <p:txBody>
          <a:bodyPr wrap="square">
            <a:spAutoFit/>
          </a:bodyPr>
          <a:lstStyle/>
          <a:p>
            <a:pPr algn="ct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75" name="矩形 74">
            <a:extLst>
              <a:ext uri="{FF2B5EF4-FFF2-40B4-BE49-F238E27FC236}">
                <a16:creationId xmlns:a16="http://schemas.microsoft.com/office/drawing/2014/main" id="{DC6B1679-CB98-49DB-BA83-559DAE8B5A79}"/>
              </a:ext>
            </a:extLst>
          </p:cNvPr>
          <p:cNvSpPr/>
          <p:nvPr/>
        </p:nvSpPr>
        <p:spPr>
          <a:xfrm>
            <a:off x="7747704" y="5401859"/>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29" name="组合 28">
            <a:extLst>
              <a:ext uri="{FF2B5EF4-FFF2-40B4-BE49-F238E27FC236}">
                <a16:creationId xmlns:a16="http://schemas.microsoft.com/office/drawing/2014/main" id="{50A896EF-C0A9-4F98-B0AA-9905114383CE}"/>
              </a:ext>
            </a:extLst>
          </p:cNvPr>
          <p:cNvGrpSpPr/>
          <p:nvPr/>
        </p:nvGrpSpPr>
        <p:grpSpPr>
          <a:xfrm>
            <a:off x="9996318" y="6232161"/>
            <a:ext cx="1042853" cy="54198"/>
            <a:chOff x="2555261" y="6017768"/>
            <a:chExt cx="1042853" cy="54198"/>
          </a:xfrm>
          <a:solidFill>
            <a:srgbClr val="C00000"/>
          </a:solidFill>
        </p:grpSpPr>
        <p:sp>
          <p:nvSpPr>
            <p:cNvPr id="30" name="矩形 29">
              <a:extLst>
                <a:ext uri="{FF2B5EF4-FFF2-40B4-BE49-F238E27FC236}">
                  <a16:creationId xmlns:a16="http://schemas.microsoft.com/office/drawing/2014/main" id="{72012A15-38C2-4893-92C6-C6732CF4867E}"/>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FB3437E2-D272-417D-9ABA-0EFE7E965D23}"/>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9EC203C-B712-4502-8F84-D8E34E46EC4A}"/>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34D6107E-0348-4D53-94CA-37FB6F1DFAF2}"/>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86328551"/>
      </p:ext>
    </p:extLst>
  </p:cSld>
  <p:clrMapOvr>
    <a:masterClrMapping/>
  </p:clrMapOvr>
  <p:transition spd="med" advTm="7000">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C358F8B6-B2C5-4E46-AF81-75D3766C849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id="{BF9AE226-399F-47E1-8B84-626E940CDF0D}"/>
              </a:ext>
            </a:extLst>
          </p:cNvPr>
          <p:cNvSpPr/>
          <p:nvPr/>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id="{595F94B2-F18E-4914-9451-9D85A1169E64}"/>
              </a:ext>
            </a:extLst>
          </p:cNvPr>
          <p:cNvSpPr txBox="1"/>
          <p:nvPr/>
        </p:nvSpPr>
        <p:spPr>
          <a:xfrm>
            <a:off x="4584813" y="2191735"/>
            <a:ext cx="5879986" cy="2723823"/>
          </a:xfrm>
          <a:prstGeom prst="rect">
            <a:avLst/>
          </a:prstGeom>
          <a:noFill/>
        </p:spPr>
        <p:txBody>
          <a:bodyPr wrap="square" rtlCol="0">
            <a:spAutoFit/>
          </a:bodyPr>
          <a:lstStyle/>
          <a:p>
            <a:pPr marL="0" algn="l" defTabSz="914400" rtl="0" eaLnBrk="1" latinLnBrk="0" hangingPunct="1">
              <a:lnSpc>
                <a:spcPct val="150000"/>
              </a:lnSpc>
              <a:spcBef>
                <a:spcPts val="600"/>
              </a:spcBef>
            </a:pPr>
            <a:r>
              <a:rPr lang="en-US" altLang="zh-CN" sz="3600" b="1" kern="1200">
                <a:solidFill>
                  <a:srgbClr val="C00000"/>
                </a:solidFill>
                <a:effectLst/>
                <a:cs typeface="+mn-ea"/>
                <a:sym typeface="+mn-lt"/>
              </a:rPr>
              <a:t>03  </a:t>
            </a:r>
            <a:r>
              <a:rPr lang="zh-CN" altLang="en-US" sz="3600" b="1" kern="1200">
                <a:solidFill>
                  <a:srgbClr val="C00000"/>
                </a:solidFill>
                <a:effectLst/>
                <a:cs typeface="+mn-ea"/>
                <a:sym typeface="+mn-lt"/>
              </a:rPr>
              <a:t>单击添加标题</a:t>
            </a:r>
            <a:endParaRPr lang="en-US" altLang="zh-CN" sz="3600" b="1" kern="1200">
              <a:solidFill>
                <a:srgbClr val="C00000"/>
              </a:solidFill>
              <a:effectLst/>
              <a:cs typeface="+mn-ea"/>
              <a:sym typeface="+mn-lt"/>
            </a:endParaRPr>
          </a:p>
          <a:p>
            <a:pPr marL="342900" marR="0" lvl="0" indent="-342900" algn="l" defTabSz="914400" rtl="0" eaLnBrk="1" fontAlgn="auto" latinLnBrk="0" hangingPunct="1">
              <a:lnSpc>
                <a:spcPct val="14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pic>
        <p:nvPicPr>
          <p:cNvPr id="5" name="图片 4">
            <a:extLst>
              <a:ext uri="{FF2B5EF4-FFF2-40B4-BE49-F238E27FC236}">
                <a16:creationId xmlns:a16="http://schemas.microsoft.com/office/drawing/2014/main" id="{68D1E375-3041-419E-ADC3-A9C372F6E36F}"/>
              </a:ext>
            </a:extLst>
          </p:cNvPr>
          <p:cNvPicPr>
            <a:picLocks noChangeAspect="1"/>
          </p:cNvPicPr>
          <p:nvPr/>
        </p:nvPicPr>
        <p:blipFill rotWithShape="1">
          <a:blip r:embed="rId4" cstate="email">
            <a:extLst>
              <a:ext uri="{BEBA8EAE-BF5A-486C-A8C5-ECC9F3942E4B}">
                <a14:imgProps xmlns:a14="http://schemas.microsoft.com/office/drawing/2010/main">
                  <a14:imgLayer>
                    <a14:imgEffect>
                      <a14:backgroundRemoval t="0" b="100000" l="0" r="100000">
                        <a14:foregroundMark x1="18421" y1="19248" x2="26504" y2="29314"/>
                        <a14:foregroundMark x1="26222" y1="29314" x2="26222" y2="29314"/>
                        <a14:foregroundMark x1="26974" y1="24558" x2="26974" y2="24558"/>
                        <a14:foregroundMark x1="16823" y1="25885" x2="23778" y2="19027"/>
                        <a14:foregroundMark x1="21523" y1="29535" x2="27820" y2="21681"/>
                        <a14:foregroundMark x1="17105" y1="32965" x2="17105" y2="32965"/>
                      </a14:backgroundRemoval>
                    </a14:imgEffect>
                  </a14:imgLayer>
                </a14:imgProps>
              </a:ext>
              <a:ext uri="{28A0092B-C50C-407E-A947-70E740481C1C}">
                <a14:useLocalDpi xmlns:a14="http://schemas.microsoft.com/office/drawing/2010/main"/>
              </a:ext>
            </a:extLst>
          </a:blip>
          <a:srcRect/>
          <a:stretch/>
        </p:blipFill>
        <p:spPr>
          <a:xfrm>
            <a:off x="1167512" y="2172570"/>
            <a:ext cx="3380199" cy="2869999"/>
          </a:xfrm>
          <a:prstGeom prst="rect">
            <a:avLst/>
          </a:prstGeom>
        </p:spPr>
      </p:pic>
      <p:grpSp>
        <p:nvGrpSpPr>
          <p:cNvPr id="6" name="组合 5">
            <a:extLst>
              <a:ext uri="{FF2B5EF4-FFF2-40B4-BE49-F238E27FC236}">
                <a16:creationId xmlns:a16="http://schemas.microsoft.com/office/drawing/2014/main" id="{21544370-C620-4EC7-9C74-47C470B28499}"/>
              </a:ext>
            </a:extLst>
          </p:cNvPr>
          <p:cNvGrpSpPr/>
          <p:nvPr/>
        </p:nvGrpSpPr>
        <p:grpSpPr>
          <a:xfrm>
            <a:off x="9346160" y="5408168"/>
            <a:ext cx="1042853" cy="54198"/>
            <a:chOff x="2555261" y="6017768"/>
            <a:chExt cx="1042853" cy="54198"/>
          </a:xfrm>
          <a:solidFill>
            <a:srgbClr val="C00000"/>
          </a:solidFill>
        </p:grpSpPr>
        <p:sp>
          <p:nvSpPr>
            <p:cNvPr id="7" name="矩形 6">
              <a:extLst>
                <a:ext uri="{FF2B5EF4-FFF2-40B4-BE49-F238E27FC236}">
                  <a16:creationId xmlns:a16="http://schemas.microsoft.com/office/drawing/2014/main" id="{12DA424F-BF66-442F-A7F3-0B23EFA20556}"/>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1DCB1900-F8C2-4E27-992B-0A786487B83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AF6BD940-2C97-4B5D-A69F-11245340005A}"/>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6D6967D5-A687-430E-BB36-3E911F7C052F}"/>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a:extLst>
              <a:ext uri="{FF2B5EF4-FFF2-40B4-BE49-F238E27FC236}">
                <a16:creationId xmlns:a16="http://schemas.microsoft.com/office/drawing/2014/main" id="{BD74FEE5-ECB5-4BF5-9045-6DEFC680BAA1}"/>
              </a:ext>
            </a:extLst>
          </p:cNvPr>
          <p:cNvGrpSpPr/>
          <p:nvPr/>
        </p:nvGrpSpPr>
        <p:grpSpPr>
          <a:xfrm>
            <a:off x="293964" y="5828927"/>
            <a:ext cx="761137" cy="761137"/>
            <a:chOff x="3959913" y="482049"/>
            <a:chExt cx="761137" cy="761137"/>
          </a:xfrm>
        </p:grpSpPr>
        <p:sp>
          <p:nvSpPr>
            <p:cNvPr id="12" name="椭圆 11">
              <a:extLst>
                <a:ext uri="{FF2B5EF4-FFF2-40B4-BE49-F238E27FC236}">
                  <a16:creationId xmlns:a16="http://schemas.microsoft.com/office/drawing/2014/main" id="{B62D8750-36B3-485F-85AB-53DFB3613749}"/>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ootball_94174">
              <a:extLst>
                <a:ext uri="{FF2B5EF4-FFF2-40B4-BE49-F238E27FC236}">
                  <a16:creationId xmlns:a16="http://schemas.microsoft.com/office/drawing/2014/main" id="{39C22176-F4E0-47B9-938F-D13583D2F530}"/>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8FBB33FD-A194-43B1-9B41-FDC7C6640A38}"/>
              </a:ext>
            </a:extLst>
          </p:cNvPr>
          <p:cNvGrpSpPr/>
          <p:nvPr/>
        </p:nvGrpSpPr>
        <p:grpSpPr>
          <a:xfrm>
            <a:off x="1215347" y="5828927"/>
            <a:ext cx="761137" cy="761137"/>
            <a:chOff x="4881296" y="482049"/>
            <a:chExt cx="761137" cy="761137"/>
          </a:xfrm>
        </p:grpSpPr>
        <p:sp>
          <p:nvSpPr>
            <p:cNvPr id="15" name="椭圆 14">
              <a:extLst>
                <a:ext uri="{FF2B5EF4-FFF2-40B4-BE49-F238E27FC236}">
                  <a16:creationId xmlns:a16="http://schemas.microsoft.com/office/drawing/2014/main" id="{41E7109D-19A5-49E6-BE62-44FCF603493E}"/>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id="{84A0B033-FD10-47FF-905E-533D069B8352}"/>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7" name="组合 16">
            <a:extLst>
              <a:ext uri="{FF2B5EF4-FFF2-40B4-BE49-F238E27FC236}">
                <a16:creationId xmlns:a16="http://schemas.microsoft.com/office/drawing/2014/main" id="{B005FB9A-8A58-4584-8C31-3926BB3CA657}"/>
              </a:ext>
            </a:extLst>
          </p:cNvPr>
          <p:cNvGrpSpPr/>
          <p:nvPr/>
        </p:nvGrpSpPr>
        <p:grpSpPr>
          <a:xfrm>
            <a:off x="2136730" y="5828927"/>
            <a:ext cx="761137" cy="761137"/>
            <a:chOff x="5802679" y="482049"/>
            <a:chExt cx="761137" cy="761137"/>
          </a:xfrm>
        </p:grpSpPr>
        <p:sp>
          <p:nvSpPr>
            <p:cNvPr id="18" name="椭圆 17">
              <a:extLst>
                <a:ext uri="{FF2B5EF4-FFF2-40B4-BE49-F238E27FC236}">
                  <a16:creationId xmlns:a16="http://schemas.microsoft.com/office/drawing/2014/main" id="{994DE497-A275-45EF-9B9A-FBCF0E0A77CF}"/>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id="{1B65D318-0DE5-402D-9426-078CEE084B16}"/>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id="{4A62E167-250E-4DC1-92E6-6EF9898DB5B4}"/>
              </a:ext>
            </a:extLst>
          </p:cNvPr>
          <p:cNvGrpSpPr/>
          <p:nvPr/>
        </p:nvGrpSpPr>
        <p:grpSpPr>
          <a:xfrm>
            <a:off x="3058113" y="5828927"/>
            <a:ext cx="761137" cy="761137"/>
            <a:chOff x="6724062" y="482049"/>
            <a:chExt cx="761137" cy="761137"/>
          </a:xfrm>
        </p:grpSpPr>
        <p:sp>
          <p:nvSpPr>
            <p:cNvPr id="21" name="椭圆 20">
              <a:extLst>
                <a:ext uri="{FF2B5EF4-FFF2-40B4-BE49-F238E27FC236}">
                  <a16:creationId xmlns:a16="http://schemas.microsoft.com/office/drawing/2014/main" id="{6E57F5B2-F4F6-42AA-A238-EFC3A14B343D}"/>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ootball_94174">
              <a:extLst>
                <a:ext uri="{FF2B5EF4-FFF2-40B4-BE49-F238E27FC236}">
                  <a16:creationId xmlns:a16="http://schemas.microsoft.com/office/drawing/2014/main" id="{346486DA-F4B3-46AA-A084-47E2568931BB}"/>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3" name="组合 22">
            <a:extLst>
              <a:ext uri="{FF2B5EF4-FFF2-40B4-BE49-F238E27FC236}">
                <a16:creationId xmlns:a16="http://schemas.microsoft.com/office/drawing/2014/main" id="{F9860239-8C7A-41D1-A0D9-2278A3CC7994}"/>
              </a:ext>
            </a:extLst>
          </p:cNvPr>
          <p:cNvGrpSpPr/>
          <p:nvPr/>
        </p:nvGrpSpPr>
        <p:grpSpPr>
          <a:xfrm>
            <a:off x="2666388" y="0"/>
            <a:ext cx="464843" cy="1040476"/>
            <a:chOff x="2666388" y="0"/>
            <a:chExt cx="464843" cy="1040476"/>
          </a:xfrm>
        </p:grpSpPr>
        <p:pic>
          <p:nvPicPr>
            <p:cNvPr id="24" name="图片 23">
              <a:extLst>
                <a:ext uri="{FF2B5EF4-FFF2-40B4-BE49-F238E27FC236}">
                  <a16:creationId xmlns:a16="http://schemas.microsoft.com/office/drawing/2014/main" id="{AD4DB74E-1398-4C8A-BD78-3DECEC7F901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5" name="直接连接符 24">
              <a:extLst>
                <a:ext uri="{FF2B5EF4-FFF2-40B4-BE49-F238E27FC236}">
                  <a16:creationId xmlns:a16="http://schemas.microsoft.com/office/drawing/2014/main" id="{16098BBF-75FC-4BDF-8A8E-574EA6476206}"/>
                </a:ext>
              </a:extLst>
            </p:cNvPr>
            <p:cNvCxnSpPr>
              <a:cxnSpLocks/>
              <a:endCxn id="24"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FCEE4C0-C2B3-444F-A2B3-964F91E4053B}"/>
              </a:ext>
            </a:extLst>
          </p:cNvPr>
          <p:cNvGrpSpPr/>
          <p:nvPr/>
        </p:nvGrpSpPr>
        <p:grpSpPr>
          <a:xfrm>
            <a:off x="9055038" y="0"/>
            <a:ext cx="464843" cy="1040476"/>
            <a:chOff x="9055038" y="0"/>
            <a:chExt cx="464843" cy="1040476"/>
          </a:xfrm>
        </p:grpSpPr>
        <p:pic>
          <p:nvPicPr>
            <p:cNvPr id="27" name="图片 26">
              <a:extLst>
                <a:ext uri="{FF2B5EF4-FFF2-40B4-BE49-F238E27FC236}">
                  <a16:creationId xmlns:a16="http://schemas.microsoft.com/office/drawing/2014/main" id="{15498D48-AA3C-4CF6-8887-391272A2317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28" name="直接连接符 27">
              <a:extLst>
                <a:ext uri="{FF2B5EF4-FFF2-40B4-BE49-F238E27FC236}">
                  <a16:creationId xmlns:a16="http://schemas.microsoft.com/office/drawing/2014/main" id="{5FFF53AB-331D-4D21-B6DB-0093B26E056E}"/>
                </a:ext>
              </a:extLst>
            </p:cNvPr>
            <p:cNvCxnSpPr>
              <a:cxnSpLocks/>
              <a:endCxn id="27"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0887534"/>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6">
            <a:extLst>
              <a:ext uri="{FF2B5EF4-FFF2-40B4-BE49-F238E27FC236}">
                <a16:creationId xmlns:a16="http://schemas.microsoft.com/office/drawing/2014/main" id="{3EF542F1-CDAF-4BD0-81D2-4EA1B44FE97D}"/>
              </a:ext>
            </a:extLst>
          </p:cNvPr>
          <p:cNvGrpSpPr/>
          <p:nvPr/>
        </p:nvGrpSpPr>
        <p:grpSpPr>
          <a:xfrm>
            <a:off x="1395544" y="3280610"/>
            <a:ext cx="761137" cy="761137"/>
            <a:chOff x="3959913" y="482049"/>
            <a:chExt cx="761137" cy="761137"/>
          </a:xfrm>
        </p:grpSpPr>
        <p:sp>
          <p:nvSpPr>
            <p:cNvPr id="59" name="椭圆 58">
              <a:extLst>
                <a:ext uri="{FF2B5EF4-FFF2-40B4-BE49-F238E27FC236}">
                  <a16:creationId xmlns:a16="http://schemas.microsoft.com/office/drawing/2014/main" id="{2ADF9135-317A-4049-88B1-35A0FF4CE7D7}"/>
                </a:ext>
              </a:extLst>
            </p:cNvPr>
            <p:cNvSpPr/>
            <p:nvPr/>
          </p:nvSpPr>
          <p:spPr>
            <a:xfrm>
              <a:off x="3959913" y="482049"/>
              <a:ext cx="761137" cy="761137"/>
            </a:xfrm>
            <a:prstGeom prst="ellipse">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0" name="football_94174">
              <a:extLst>
                <a:ext uri="{FF2B5EF4-FFF2-40B4-BE49-F238E27FC236}">
                  <a16:creationId xmlns:a16="http://schemas.microsoft.com/office/drawing/2014/main" id="{2FC75F27-B20D-4A72-A7EC-B70A7D9DEA2A}"/>
                </a:ext>
              </a:extLst>
            </p:cNvPr>
            <p:cNvSpPr>
              <a:spLocks noChangeAspect="1"/>
            </p:cNvSpPr>
            <p:nvPr/>
          </p:nvSpPr>
          <p:spPr bwMode="auto">
            <a:xfrm>
              <a:off x="4158126" y="662234"/>
              <a:ext cx="364708" cy="400767"/>
            </a:xfrm>
            <a:custGeom>
              <a:avLst/>
              <a:gdLst>
                <a:gd name="connsiteX0" fmla="*/ 454474 w 551169"/>
                <a:gd name="connsiteY0" fmla="*/ 147859 h 605663"/>
                <a:gd name="connsiteX1" fmla="*/ 454474 w 551169"/>
                <a:gd name="connsiteY1" fmla="*/ 171486 h 605663"/>
                <a:gd name="connsiteX2" fmla="*/ 486046 w 551169"/>
                <a:gd name="connsiteY2" fmla="*/ 171486 h 605663"/>
                <a:gd name="connsiteX3" fmla="*/ 491208 w 551169"/>
                <a:gd name="connsiteY3" fmla="*/ 147859 h 605663"/>
                <a:gd name="connsiteX4" fmla="*/ 405353 w 551169"/>
                <a:gd name="connsiteY4" fmla="*/ 147859 h 605663"/>
                <a:gd name="connsiteX5" fmla="*/ 410515 w 551169"/>
                <a:gd name="connsiteY5" fmla="*/ 171486 h 605663"/>
                <a:gd name="connsiteX6" fmla="*/ 438990 w 551169"/>
                <a:gd name="connsiteY6" fmla="*/ 171486 h 605663"/>
                <a:gd name="connsiteX7" fmla="*/ 438990 w 551169"/>
                <a:gd name="connsiteY7" fmla="*/ 147859 h 605663"/>
                <a:gd name="connsiteX8" fmla="*/ 388750 w 551169"/>
                <a:gd name="connsiteY8" fmla="*/ 108596 h 605663"/>
                <a:gd name="connsiteX9" fmla="*/ 400105 w 551169"/>
                <a:gd name="connsiteY9" fmla="*/ 132309 h 605663"/>
                <a:gd name="connsiteX10" fmla="*/ 438990 w 551169"/>
                <a:gd name="connsiteY10" fmla="*/ 132309 h 605663"/>
                <a:gd name="connsiteX11" fmla="*/ 438990 w 551169"/>
                <a:gd name="connsiteY11" fmla="*/ 114095 h 605663"/>
                <a:gd name="connsiteX12" fmla="*/ 388750 w 551169"/>
                <a:gd name="connsiteY12" fmla="*/ 108596 h 605663"/>
                <a:gd name="connsiteX13" fmla="*/ 508328 w 551169"/>
                <a:gd name="connsiteY13" fmla="*/ 107737 h 605663"/>
                <a:gd name="connsiteX14" fmla="*/ 454474 w 551169"/>
                <a:gd name="connsiteY14" fmla="*/ 114095 h 605663"/>
                <a:gd name="connsiteX15" fmla="*/ 454474 w 551169"/>
                <a:gd name="connsiteY15" fmla="*/ 132309 h 605663"/>
                <a:gd name="connsiteX16" fmla="*/ 496542 w 551169"/>
                <a:gd name="connsiteY16" fmla="*/ 132309 h 605663"/>
                <a:gd name="connsiteX17" fmla="*/ 508328 w 551169"/>
                <a:gd name="connsiteY17" fmla="*/ 107737 h 605663"/>
                <a:gd name="connsiteX18" fmla="*/ 363028 w 551169"/>
                <a:gd name="connsiteY18" fmla="*/ 100434 h 605663"/>
                <a:gd name="connsiteX19" fmla="*/ 363028 w 551169"/>
                <a:gd name="connsiteY19" fmla="*/ 165042 h 605663"/>
                <a:gd name="connsiteX20" fmla="*/ 430301 w 551169"/>
                <a:gd name="connsiteY20" fmla="*/ 232314 h 605663"/>
                <a:gd name="connsiteX21" fmla="*/ 463163 w 551169"/>
                <a:gd name="connsiteY21" fmla="*/ 232314 h 605663"/>
                <a:gd name="connsiteX22" fmla="*/ 530436 w 551169"/>
                <a:gd name="connsiteY22" fmla="*/ 165042 h 605663"/>
                <a:gd name="connsiteX23" fmla="*/ 530436 w 551169"/>
                <a:gd name="connsiteY23" fmla="*/ 102066 h 605663"/>
                <a:gd name="connsiteX24" fmla="*/ 499467 w 551169"/>
                <a:gd name="connsiteY24" fmla="*/ 202416 h 605663"/>
                <a:gd name="connsiteX25" fmla="*/ 491810 w 551169"/>
                <a:gd name="connsiteY25" fmla="*/ 210320 h 605663"/>
                <a:gd name="connsiteX26" fmla="*/ 491638 w 551169"/>
                <a:gd name="connsiteY26" fmla="*/ 210320 h 605663"/>
                <a:gd name="connsiteX27" fmla="*/ 483896 w 551169"/>
                <a:gd name="connsiteY27" fmla="*/ 202674 h 605663"/>
                <a:gd name="connsiteX28" fmla="*/ 484326 w 551169"/>
                <a:gd name="connsiteY28" fmla="*/ 187037 h 605663"/>
                <a:gd name="connsiteX29" fmla="*/ 454474 w 551169"/>
                <a:gd name="connsiteY29" fmla="*/ 187037 h 605663"/>
                <a:gd name="connsiteX30" fmla="*/ 454474 w 551169"/>
                <a:gd name="connsiteY30" fmla="*/ 202502 h 605663"/>
                <a:gd name="connsiteX31" fmla="*/ 446732 w 551169"/>
                <a:gd name="connsiteY31" fmla="*/ 210320 h 605663"/>
                <a:gd name="connsiteX32" fmla="*/ 438990 w 551169"/>
                <a:gd name="connsiteY32" fmla="*/ 202502 h 605663"/>
                <a:gd name="connsiteX33" fmla="*/ 438990 w 551169"/>
                <a:gd name="connsiteY33" fmla="*/ 187037 h 605663"/>
                <a:gd name="connsiteX34" fmla="*/ 412235 w 551169"/>
                <a:gd name="connsiteY34" fmla="*/ 187037 h 605663"/>
                <a:gd name="connsiteX35" fmla="*/ 412665 w 551169"/>
                <a:gd name="connsiteY35" fmla="*/ 202674 h 605663"/>
                <a:gd name="connsiteX36" fmla="*/ 404923 w 551169"/>
                <a:gd name="connsiteY36" fmla="*/ 210320 h 605663"/>
                <a:gd name="connsiteX37" fmla="*/ 404751 w 551169"/>
                <a:gd name="connsiteY37" fmla="*/ 210320 h 605663"/>
                <a:gd name="connsiteX38" fmla="*/ 397180 w 551169"/>
                <a:gd name="connsiteY38" fmla="*/ 202416 h 605663"/>
                <a:gd name="connsiteX39" fmla="*/ 365866 w 551169"/>
                <a:gd name="connsiteY39" fmla="*/ 101723 h 605663"/>
                <a:gd name="connsiteX40" fmla="*/ 363028 w 551169"/>
                <a:gd name="connsiteY40" fmla="*/ 100434 h 605663"/>
                <a:gd name="connsiteX41" fmla="*/ 123112 w 551169"/>
                <a:gd name="connsiteY41" fmla="*/ 100122 h 605663"/>
                <a:gd name="connsiteX42" fmla="*/ 166936 w 551169"/>
                <a:gd name="connsiteY42" fmla="*/ 132729 h 605663"/>
                <a:gd name="connsiteX43" fmla="*/ 136986 w 551169"/>
                <a:gd name="connsiteY43" fmla="*/ 195726 h 605663"/>
                <a:gd name="connsiteX44" fmla="*/ 73814 w 551169"/>
                <a:gd name="connsiteY44" fmla="*/ 166075 h 605663"/>
                <a:gd name="connsiteX45" fmla="*/ 103678 w 551169"/>
                <a:gd name="connsiteY45" fmla="*/ 102993 h 605663"/>
                <a:gd name="connsiteX46" fmla="*/ 123112 w 551169"/>
                <a:gd name="connsiteY46" fmla="*/ 100122 h 605663"/>
                <a:gd name="connsiteX47" fmla="*/ 43109 w 551169"/>
                <a:gd name="connsiteY47" fmla="*/ 92241 h 605663"/>
                <a:gd name="connsiteX48" fmla="*/ 63933 w 551169"/>
                <a:gd name="connsiteY48" fmla="*/ 116727 h 605663"/>
                <a:gd name="connsiteX49" fmla="*/ 57393 w 551169"/>
                <a:gd name="connsiteY49" fmla="*/ 197056 h 605663"/>
                <a:gd name="connsiteX50" fmla="*/ 80282 w 551169"/>
                <a:gd name="connsiteY50" fmla="*/ 223689 h 605663"/>
                <a:gd name="connsiteX51" fmla="*/ 157124 w 551169"/>
                <a:gd name="connsiteY51" fmla="*/ 210545 h 605663"/>
                <a:gd name="connsiteX52" fmla="*/ 180444 w 551169"/>
                <a:gd name="connsiteY52" fmla="*/ 180131 h 605663"/>
                <a:gd name="connsiteX53" fmla="*/ 180444 w 551169"/>
                <a:gd name="connsiteY53" fmla="*/ 132535 h 605663"/>
                <a:gd name="connsiteX54" fmla="*/ 203247 w 551169"/>
                <a:gd name="connsiteY54" fmla="*/ 109854 h 605663"/>
                <a:gd name="connsiteX55" fmla="*/ 225964 w 551169"/>
                <a:gd name="connsiteY55" fmla="*/ 132535 h 605663"/>
                <a:gd name="connsiteX56" fmla="*/ 225964 w 551169"/>
                <a:gd name="connsiteY56" fmla="*/ 187863 h 605663"/>
                <a:gd name="connsiteX57" fmla="*/ 221231 w 551169"/>
                <a:gd name="connsiteY57" fmla="*/ 201610 h 605663"/>
                <a:gd name="connsiteX58" fmla="*/ 180788 w 551169"/>
                <a:gd name="connsiteY58" fmla="*/ 254275 h 605663"/>
                <a:gd name="connsiteX59" fmla="*/ 207033 w 551169"/>
                <a:gd name="connsiteY59" fmla="*/ 395775 h 605663"/>
                <a:gd name="connsiteX60" fmla="*/ 250746 w 551169"/>
                <a:gd name="connsiteY60" fmla="*/ 419402 h 605663"/>
                <a:gd name="connsiteX61" fmla="*/ 266579 w 551169"/>
                <a:gd name="connsiteY61" fmla="*/ 446035 h 605663"/>
                <a:gd name="connsiteX62" fmla="*/ 266579 w 551169"/>
                <a:gd name="connsiteY62" fmla="*/ 575421 h 605663"/>
                <a:gd name="connsiteX63" fmla="*/ 236290 w 551169"/>
                <a:gd name="connsiteY63" fmla="*/ 605663 h 605663"/>
                <a:gd name="connsiteX64" fmla="*/ 206000 w 551169"/>
                <a:gd name="connsiteY64" fmla="*/ 575421 h 605663"/>
                <a:gd name="connsiteX65" fmla="*/ 206000 w 551169"/>
                <a:gd name="connsiteY65" fmla="*/ 464077 h 605663"/>
                <a:gd name="connsiteX66" fmla="*/ 157641 w 551169"/>
                <a:gd name="connsiteY66" fmla="*/ 437873 h 605663"/>
                <a:gd name="connsiteX67" fmla="*/ 146454 w 551169"/>
                <a:gd name="connsiteY67" fmla="*/ 486414 h 605663"/>
                <a:gd name="connsiteX68" fmla="*/ 136472 w 551169"/>
                <a:gd name="connsiteY68" fmla="*/ 502738 h 605663"/>
                <a:gd name="connsiteX69" fmla="*/ 49821 w 551169"/>
                <a:gd name="connsiteY69" fmla="*/ 588394 h 605663"/>
                <a:gd name="connsiteX70" fmla="*/ 7140 w 551169"/>
                <a:gd name="connsiteY70" fmla="*/ 584872 h 605663"/>
                <a:gd name="connsiteX71" fmla="*/ 10754 w 551169"/>
                <a:gd name="connsiteY71" fmla="*/ 542173 h 605663"/>
                <a:gd name="connsiteX72" fmla="*/ 89662 w 551169"/>
                <a:gd name="connsiteY72" fmla="*/ 462960 h 605663"/>
                <a:gd name="connsiteX73" fmla="*/ 100504 w 551169"/>
                <a:gd name="connsiteY73" fmla="*/ 416137 h 605663"/>
                <a:gd name="connsiteX74" fmla="*/ 73570 w 551169"/>
                <a:gd name="connsiteY74" fmla="*/ 285633 h 605663"/>
                <a:gd name="connsiteX75" fmla="*/ 16692 w 551169"/>
                <a:gd name="connsiteY75" fmla="*/ 219394 h 605663"/>
                <a:gd name="connsiteX76" fmla="*/ 11271 w 551169"/>
                <a:gd name="connsiteY76" fmla="*/ 202812 h 605663"/>
                <a:gd name="connsiteX77" fmla="*/ 18585 w 551169"/>
                <a:gd name="connsiteY77" fmla="*/ 113032 h 605663"/>
                <a:gd name="connsiteX78" fmla="*/ 43109 w 551169"/>
                <a:gd name="connsiteY78" fmla="*/ 92241 h 605663"/>
                <a:gd name="connsiteX79" fmla="*/ 446732 w 551169"/>
                <a:gd name="connsiteY79" fmla="*/ 59023 h 605663"/>
                <a:gd name="connsiteX80" fmla="*/ 363286 w 551169"/>
                <a:gd name="connsiteY80" fmla="*/ 76292 h 605663"/>
                <a:gd name="connsiteX81" fmla="*/ 446732 w 551169"/>
                <a:gd name="connsiteY81" fmla="*/ 93475 h 605663"/>
                <a:gd name="connsiteX82" fmla="*/ 530178 w 551169"/>
                <a:gd name="connsiteY82" fmla="*/ 76292 h 605663"/>
                <a:gd name="connsiteX83" fmla="*/ 446732 w 551169"/>
                <a:gd name="connsiteY83" fmla="*/ 59023 h 605663"/>
                <a:gd name="connsiteX84" fmla="*/ 446732 w 551169"/>
                <a:gd name="connsiteY84" fmla="*/ 38317 h 605663"/>
                <a:gd name="connsiteX85" fmla="*/ 551169 w 551169"/>
                <a:gd name="connsiteY85" fmla="*/ 76292 h 605663"/>
                <a:gd name="connsiteX86" fmla="*/ 551169 w 551169"/>
                <a:gd name="connsiteY86" fmla="*/ 165042 h 605663"/>
                <a:gd name="connsiteX87" fmla="*/ 463163 w 551169"/>
                <a:gd name="connsiteY87" fmla="*/ 252934 h 605663"/>
                <a:gd name="connsiteX88" fmla="*/ 450173 w 551169"/>
                <a:gd name="connsiteY88" fmla="*/ 252934 h 605663"/>
                <a:gd name="connsiteX89" fmla="*/ 450173 w 551169"/>
                <a:gd name="connsiteY89" fmla="*/ 302937 h 605663"/>
                <a:gd name="connsiteX90" fmla="*/ 429441 w 551169"/>
                <a:gd name="connsiteY90" fmla="*/ 302937 h 605663"/>
                <a:gd name="connsiteX91" fmla="*/ 429441 w 551169"/>
                <a:gd name="connsiteY91" fmla="*/ 252934 h 605663"/>
                <a:gd name="connsiteX92" fmla="*/ 342295 w 551169"/>
                <a:gd name="connsiteY92" fmla="*/ 165042 h 605663"/>
                <a:gd name="connsiteX93" fmla="*/ 342295 w 551169"/>
                <a:gd name="connsiteY93" fmla="*/ 76292 h 605663"/>
                <a:gd name="connsiteX94" fmla="*/ 446732 w 551169"/>
                <a:gd name="connsiteY94" fmla="*/ 38317 h 605663"/>
                <a:gd name="connsiteX95" fmla="*/ 241070 w 551169"/>
                <a:gd name="connsiteY95" fmla="*/ 0 h 605663"/>
                <a:gd name="connsiteX96" fmla="*/ 279493 w 551169"/>
                <a:gd name="connsiteY96" fmla="*/ 38353 h 605663"/>
                <a:gd name="connsiteX97" fmla="*/ 241070 w 551169"/>
                <a:gd name="connsiteY97" fmla="*/ 76706 h 605663"/>
                <a:gd name="connsiteX98" fmla="*/ 202647 w 551169"/>
                <a:gd name="connsiteY98" fmla="*/ 38353 h 605663"/>
                <a:gd name="connsiteX99" fmla="*/ 241070 w 551169"/>
                <a:gd name="connsiteY99"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1169" h="605663">
                  <a:moveTo>
                    <a:pt x="454474" y="147859"/>
                  </a:moveTo>
                  <a:lnTo>
                    <a:pt x="454474" y="171486"/>
                  </a:lnTo>
                  <a:lnTo>
                    <a:pt x="486046" y="171486"/>
                  </a:lnTo>
                  <a:cubicBezTo>
                    <a:pt x="487337" y="163066"/>
                    <a:pt x="489143" y="155162"/>
                    <a:pt x="491208" y="147859"/>
                  </a:cubicBezTo>
                  <a:close/>
                  <a:moveTo>
                    <a:pt x="405353" y="147859"/>
                  </a:moveTo>
                  <a:cubicBezTo>
                    <a:pt x="407504" y="155162"/>
                    <a:pt x="409224" y="163066"/>
                    <a:pt x="410515" y="171486"/>
                  </a:cubicBezTo>
                  <a:lnTo>
                    <a:pt x="438990" y="171486"/>
                  </a:lnTo>
                  <a:lnTo>
                    <a:pt x="438990" y="147859"/>
                  </a:lnTo>
                  <a:close/>
                  <a:moveTo>
                    <a:pt x="388750" y="108596"/>
                  </a:moveTo>
                  <a:cubicBezTo>
                    <a:pt x="392535" y="115126"/>
                    <a:pt x="396492" y="123116"/>
                    <a:pt x="400105" y="132309"/>
                  </a:cubicBezTo>
                  <a:lnTo>
                    <a:pt x="438990" y="132309"/>
                  </a:lnTo>
                  <a:lnTo>
                    <a:pt x="438990" y="114095"/>
                  </a:lnTo>
                  <a:cubicBezTo>
                    <a:pt x="423505" y="113665"/>
                    <a:pt x="405267" y="112033"/>
                    <a:pt x="388750" y="108596"/>
                  </a:cubicBezTo>
                  <a:close/>
                  <a:moveTo>
                    <a:pt x="508328" y="107737"/>
                  </a:moveTo>
                  <a:cubicBezTo>
                    <a:pt x="490864" y="111775"/>
                    <a:pt x="471078" y="113665"/>
                    <a:pt x="454474" y="114095"/>
                  </a:cubicBezTo>
                  <a:lnTo>
                    <a:pt x="454474" y="132309"/>
                  </a:lnTo>
                  <a:lnTo>
                    <a:pt x="496542" y="132309"/>
                  </a:lnTo>
                  <a:cubicBezTo>
                    <a:pt x="500241" y="122686"/>
                    <a:pt x="504370" y="114524"/>
                    <a:pt x="508328" y="107737"/>
                  </a:cubicBezTo>
                  <a:close/>
                  <a:moveTo>
                    <a:pt x="363028" y="100434"/>
                  </a:moveTo>
                  <a:lnTo>
                    <a:pt x="363028" y="165042"/>
                  </a:lnTo>
                  <a:cubicBezTo>
                    <a:pt x="363028" y="202158"/>
                    <a:pt x="393223" y="232314"/>
                    <a:pt x="430301" y="232314"/>
                  </a:cubicBezTo>
                  <a:lnTo>
                    <a:pt x="463163" y="232314"/>
                  </a:lnTo>
                  <a:cubicBezTo>
                    <a:pt x="500241" y="232314"/>
                    <a:pt x="530436" y="202158"/>
                    <a:pt x="530436" y="165042"/>
                  </a:cubicBezTo>
                  <a:lnTo>
                    <a:pt x="530436" y="102066"/>
                  </a:lnTo>
                  <a:cubicBezTo>
                    <a:pt x="520715" y="115555"/>
                    <a:pt x="498520" y="151811"/>
                    <a:pt x="499467" y="202416"/>
                  </a:cubicBezTo>
                  <a:cubicBezTo>
                    <a:pt x="499553" y="206712"/>
                    <a:pt x="496112" y="210234"/>
                    <a:pt x="491810" y="210320"/>
                  </a:cubicBezTo>
                  <a:lnTo>
                    <a:pt x="491638" y="210320"/>
                  </a:lnTo>
                  <a:cubicBezTo>
                    <a:pt x="487423" y="210320"/>
                    <a:pt x="483982" y="206883"/>
                    <a:pt x="483896" y="202674"/>
                  </a:cubicBezTo>
                  <a:cubicBezTo>
                    <a:pt x="483810" y="197261"/>
                    <a:pt x="483982" y="192106"/>
                    <a:pt x="484326" y="187037"/>
                  </a:cubicBezTo>
                  <a:lnTo>
                    <a:pt x="454474" y="187037"/>
                  </a:lnTo>
                  <a:lnTo>
                    <a:pt x="454474" y="202502"/>
                  </a:lnTo>
                  <a:cubicBezTo>
                    <a:pt x="454474" y="206797"/>
                    <a:pt x="451033" y="210320"/>
                    <a:pt x="446732" y="210320"/>
                  </a:cubicBezTo>
                  <a:cubicBezTo>
                    <a:pt x="442431" y="210320"/>
                    <a:pt x="438990" y="206797"/>
                    <a:pt x="438990" y="202502"/>
                  </a:cubicBezTo>
                  <a:lnTo>
                    <a:pt x="438990" y="187037"/>
                  </a:lnTo>
                  <a:lnTo>
                    <a:pt x="412235" y="187037"/>
                  </a:lnTo>
                  <a:cubicBezTo>
                    <a:pt x="412579" y="192106"/>
                    <a:pt x="412751" y="197261"/>
                    <a:pt x="412665" y="202674"/>
                  </a:cubicBezTo>
                  <a:cubicBezTo>
                    <a:pt x="412579" y="206883"/>
                    <a:pt x="409138" y="210320"/>
                    <a:pt x="404923" y="210320"/>
                  </a:cubicBezTo>
                  <a:lnTo>
                    <a:pt x="404751" y="210320"/>
                  </a:lnTo>
                  <a:cubicBezTo>
                    <a:pt x="400449" y="210234"/>
                    <a:pt x="397094" y="206712"/>
                    <a:pt x="397180" y="202416"/>
                  </a:cubicBezTo>
                  <a:cubicBezTo>
                    <a:pt x="398127" y="151124"/>
                    <a:pt x="375502" y="114782"/>
                    <a:pt x="365866" y="101723"/>
                  </a:cubicBezTo>
                  <a:cubicBezTo>
                    <a:pt x="364920" y="101293"/>
                    <a:pt x="363974" y="100864"/>
                    <a:pt x="363028" y="100434"/>
                  </a:cubicBezTo>
                  <a:close/>
                  <a:moveTo>
                    <a:pt x="123112" y="100122"/>
                  </a:moveTo>
                  <a:cubicBezTo>
                    <a:pt x="142343" y="101177"/>
                    <a:pt x="159965" y="113521"/>
                    <a:pt x="166936" y="132729"/>
                  </a:cubicBezTo>
                  <a:cubicBezTo>
                    <a:pt x="175973" y="158255"/>
                    <a:pt x="162805" y="186530"/>
                    <a:pt x="136986" y="195726"/>
                  </a:cubicBezTo>
                  <a:cubicBezTo>
                    <a:pt x="111338" y="204922"/>
                    <a:pt x="83023" y="191515"/>
                    <a:pt x="73814" y="166075"/>
                  </a:cubicBezTo>
                  <a:cubicBezTo>
                    <a:pt x="64691" y="140378"/>
                    <a:pt x="77945" y="112017"/>
                    <a:pt x="103678" y="102993"/>
                  </a:cubicBezTo>
                  <a:cubicBezTo>
                    <a:pt x="110112" y="100673"/>
                    <a:pt x="116701" y="99770"/>
                    <a:pt x="123112" y="100122"/>
                  </a:cubicBezTo>
                  <a:close/>
                  <a:moveTo>
                    <a:pt x="43109" y="92241"/>
                  </a:moveTo>
                  <a:cubicBezTo>
                    <a:pt x="55586" y="93272"/>
                    <a:pt x="64965" y="104183"/>
                    <a:pt x="63933" y="116727"/>
                  </a:cubicBezTo>
                  <a:lnTo>
                    <a:pt x="57393" y="197056"/>
                  </a:lnTo>
                  <a:lnTo>
                    <a:pt x="80282" y="223689"/>
                  </a:lnTo>
                  <a:lnTo>
                    <a:pt x="157124" y="210545"/>
                  </a:lnTo>
                  <a:lnTo>
                    <a:pt x="180444" y="180131"/>
                  </a:lnTo>
                  <a:lnTo>
                    <a:pt x="180444" y="132535"/>
                  </a:lnTo>
                  <a:cubicBezTo>
                    <a:pt x="180444" y="119991"/>
                    <a:pt x="190683" y="109854"/>
                    <a:pt x="203247" y="109854"/>
                  </a:cubicBezTo>
                  <a:cubicBezTo>
                    <a:pt x="215724" y="109854"/>
                    <a:pt x="225964" y="119991"/>
                    <a:pt x="225964" y="132535"/>
                  </a:cubicBezTo>
                  <a:lnTo>
                    <a:pt x="225964" y="187863"/>
                  </a:lnTo>
                  <a:cubicBezTo>
                    <a:pt x="225964" y="192760"/>
                    <a:pt x="224243" y="197743"/>
                    <a:pt x="221231" y="201610"/>
                  </a:cubicBezTo>
                  <a:lnTo>
                    <a:pt x="180788" y="254275"/>
                  </a:lnTo>
                  <a:lnTo>
                    <a:pt x="207033" y="395775"/>
                  </a:lnTo>
                  <a:lnTo>
                    <a:pt x="250746" y="419402"/>
                  </a:lnTo>
                  <a:cubicBezTo>
                    <a:pt x="260556" y="424728"/>
                    <a:pt x="266579" y="434952"/>
                    <a:pt x="266579" y="446035"/>
                  </a:cubicBezTo>
                  <a:lnTo>
                    <a:pt x="266579" y="575421"/>
                  </a:lnTo>
                  <a:cubicBezTo>
                    <a:pt x="266579" y="592089"/>
                    <a:pt x="252983" y="605663"/>
                    <a:pt x="236290" y="605663"/>
                  </a:cubicBezTo>
                  <a:cubicBezTo>
                    <a:pt x="219596" y="605663"/>
                    <a:pt x="206000" y="592089"/>
                    <a:pt x="206000" y="575421"/>
                  </a:cubicBezTo>
                  <a:lnTo>
                    <a:pt x="206000" y="464077"/>
                  </a:lnTo>
                  <a:lnTo>
                    <a:pt x="157641" y="437873"/>
                  </a:lnTo>
                  <a:lnTo>
                    <a:pt x="146454" y="486414"/>
                  </a:lnTo>
                  <a:cubicBezTo>
                    <a:pt x="144991" y="492772"/>
                    <a:pt x="141463" y="498528"/>
                    <a:pt x="136472" y="502738"/>
                  </a:cubicBezTo>
                  <a:lnTo>
                    <a:pt x="49821" y="588394"/>
                  </a:lnTo>
                  <a:cubicBezTo>
                    <a:pt x="37516" y="598790"/>
                    <a:pt x="17552" y="597072"/>
                    <a:pt x="7140" y="584872"/>
                  </a:cubicBezTo>
                  <a:cubicBezTo>
                    <a:pt x="-3616" y="572071"/>
                    <a:pt x="-2067" y="552912"/>
                    <a:pt x="10754" y="542173"/>
                  </a:cubicBezTo>
                  <a:lnTo>
                    <a:pt x="89662" y="462960"/>
                  </a:lnTo>
                  <a:lnTo>
                    <a:pt x="100504" y="416137"/>
                  </a:lnTo>
                  <a:lnTo>
                    <a:pt x="73570" y="285633"/>
                  </a:lnTo>
                  <a:lnTo>
                    <a:pt x="16692" y="219394"/>
                  </a:lnTo>
                  <a:cubicBezTo>
                    <a:pt x="12733" y="214754"/>
                    <a:pt x="10840" y="208826"/>
                    <a:pt x="11271" y="202812"/>
                  </a:cubicBezTo>
                  <a:lnTo>
                    <a:pt x="18585" y="113032"/>
                  </a:lnTo>
                  <a:cubicBezTo>
                    <a:pt x="19617" y="100747"/>
                    <a:pt x="30546" y="91382"/>
                    <a:pt x="43109" y="92241"/>
                  </a:cubicBezTo>
                  <a:close/>
                  <a:moveTo>
                    <a:pt x="446732" y="59023"/>
                  </a:moveTo>
                  <a:cubicBezTo>
                    <a:pt x="398471" y="59023"/>
                    <a:pt x="367673" y="69934"/>
                    <a:pt x="363286" y="76292"/>
                  </a:cubicBezTo>
                  <a:cubicBezTo>
                    <a:pt x="367673" y="82564"/>
                    <a:pt x="398471" y="93475"/>
                    <a:pt x="446732" y="93475"/>
                  </a:cubicBezTo>
                  <a:cubicBezTo>
                    <a:pt x="494993" y="93475"/>
                    <a:pt x="525791" y="82564"/>
                    <a:pt x="530178" y="76292"/>
                  </a:cubicBezTo>
                  <a:cubicBezTo>
                    <a:pt x="525791" y="69934"/>
                    <a:pt x="494993" y="59023"/>
                    <a:pt x="446732" y="59023"/>
                  </a:cubicBezTo>
                  <a:close/>
                  <a:moveTo>
                    <a:pt x="446732" y="38317"/>
                  </a:moveTo>
                  <a:cubicBezTo>
                    <a:pt x="485530" y="38317"/>
                    <a:pt x="551169" y="46307"/>
                    <a:pt x="551169" y="76292"/>
                  </a:cubicBezTo>
                  <a:lnTo>
                    <a:pt x="551169" y="165042"/>
                  </a:lnTo>
                  <a:cubicBezTo>
                    <a:pt x="551169" y="213499"/>
                    <a:pt x="511683" y="252934"/>
                    <a:pt x="463163" y="252934"/>
                  </a:cubicBezTo>
                  <a:lnTo>
                    <a:pt x="450173" y="252934"/>
                  </a:lnTo>
                  <a:lnTo>
                    <a:pt x="450173" y="302937"/>
                  </a:lnTo>
                  <a:lnTo>
                    <a:pt x="429441" y="302937"/>
                  </a:lnTo>
                  <a:lnTo>
                    <a:pt x="429441" y="252934"/>
                  </a:lnTo>
                  <a:cubicBezTo>
                    <a:pt x="381351" y="252505"/>
                    <a:pt x="342295" y="213241"/>
                    <a:pt x="342295" y="165042"/>
                  </a:cubicBezTo>
                  <a:lnTo>
                    <a:pt x="342295" y="76292"/>
                  </a:lnTo>
                  <a:cubicBezTo>
                    <a:pt x="342295" y="46307"/>
                    <a:pt x="407934" y="38317"/>
                    <a:pt x="446732" y="38317"/>
                  </a:cubicBezTo>
                  <a:close/>
                  <a:moveTo>
                    <a:pt x="241070" y="0"/>
                  </a:moveTo>
                  <a:cubicBezTo>
                    <a:pt x="262290" y="0"/>
                    <a:pt x="279493" y="17171"/>
                    <a:pt x="279493" y="38353"/>
                  </a:cubicBezTo>
                  <a:cubicBezTo>
                    <a:pt x="279493" y="59535"/>
                    <a:pt x="262290" y="76706"/>
                    <a:pt x="241070" y="76706"/>
                  </a:cubicBezTo>
                  <a:cubicBezTo>
                    <a:pt x="219850" y="76706"/>
                    <a:pt x="202647" y="59535"/>
                    <a:pt x="202647" y="38353"/>
                  </a:cubicBezTo>
                  <a:cubicBezTo>
                    <a:pt x="202647" y="17171"/>
                    <a:pt x="219850" y="0"/>
                    <a:pt x="24107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7" name="Group 26">
            <a:extLst>
              <a:ext uri="{FF2B5EF4-FFF2-40B4-BE49-F238E27FC236}">
                <a16:creationId xmlns:a16="http://schemas.microsoft.com/office/drawing/2014/main" id="{27A4576A-09F7-43E8-99F4-19A915CBE32C}"/>
              </a:ext>
            </a:extLst>
          </p:cNvPr>
          <p:cNvGrpSpPr/>
          <p:nvPr/>
        </p:nvGrpSpPr>
        <p:grpSpPr>
          <a:xfrm>
            <a:off x="9516991" y="3211930"/>
            <a:ext cx="761137" cy="761137"/>
            <a:chOff x="3959913" y="482049"/>
            <a:chExt cx="761137" cy="761137"/>
          </a:xfrm>
        </p:grpSpPr>
        <p:sp>
          <p:nvSpPr>
            <p:cNvPr id="68" name="椭圆 67">
              <a:extLst>
                <a:ext uri="{FF2B5EF4-FFF2-40B4-BE49-F238E27FC236}">
                  <a16:creationId xmlns:a16="http://schemas.microsoft.com/office/drawing/2014/main" id="{7431FA7A-4149-454E-A2F8-DE367EC37FD4}"/>
                </a:ext>
              </a:extLst>
            </p:cNvPr>
            <p:cNvSpPr/>
            <p:nvPr/>
          </p:nvSpPr>
          <p:spPr>
            <a:xfrm>
              <a:off x="3959913" y="482049"/>
              <a:ext cx="761137" cy="761137"/>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9" name="football_94174">
              <a:extLst>
                <a:ext uri="{FF2B5EF4-FFF2-40B4-BE49-F238E27FC236}">
                  <a16:creationId xmlns:a16="http://schemas.microsoft.com/office/drawing/2014/main" id="{1E29400D-B1D0-4C30-B16D-1EE479ADB8DF}"/>
                </a:ext>
              </a:extLst>
            </p:cNvPr>
            <p:cNvSpPr>
              <a:spLocks noChangeAspect="1"/>
            </p:cNvSpPr>
            <p:nvPr/>
          </p:nvSpPr>
          <p:spPr bwMode="auto">
            <a:xfrm>
              <a:off x="4140097" y="679904"/>
              <a:ext cx="400767" cy="365426"/>
            </a:xfrm>
            <a:custGeom>
              <a:avLst/>
              <a:gdLst>
                <a:gd name="connsiteX0" fmla="*/ 558928 w 608882"/>
                <a:gd name="connsiteY0" fmla="*/ 6456 h 555190"/>
                <a:gd name="connsiteX1" fmla="*/ 608882 w 608882"/>
                <a:gd name="connsiteY1" fmla="*/ 56331 h 555190"/>
                <a:gd name="connsiteX2" fmla="*/ 558836 w 608882"/>
                <a:gd name="connsiteY2" fmla="*/ 106298 h 555190"/>
                <a:gd name="connsiteX3" fmla="*/ 516124 w 608882"/>
                <a:gd name="connsiteY3" fmla="*/ 81824 h 555190"/>
                <a:gd name="connsiteX4" fmla="*/ 301454 w 608882"/>
                <a:gd name="connsiteY4" fmla="*/ 118720 h 555190"/>
                <a:gd name="connsiteX5" fmla="*/ 288455 w 608882"/>
                <a:gd name="connsiteY5" fmla="*/ 137168 h 555190"/>
                <a:gd name="connsiteX6" fmla="*/ 184556 w 608882"/>
                <a:gd name="connsiteY6" fmla="*/ 193903 h 555190"/>
                <a:gd name="connsiteX7" fmla="*/ 165986 w 608882"/>
                <a:gd name="connsiteY7" fmla="*/ 196498 h 555190"/>
                <a:gd name="connsiteX8" fmla="*/ 80656 w 608882"/>
                <a:gd name="connsiteY8" fmla="*/ 177494 h 555190"/>
                <a:gd name="connsiteX9" fmla="*/ 150944 w 608882"/>
                <a:gd name="connsiteY9" fmla="*/ 212073 h 555190"/>
                <a:gd name="connsiteX10" fmla="*/ 169514 w 608882"/>
                <a:gd name="connsiteY10" fmla="*/ 262782 h 555190"/>
                <a:gd name="connsiteX11" fmla="*/ 233395 w 608882"/>
                <a:gd name="connsiteY11" fmla="*/ 358730 h 555190"/>
                <a:gd name="connsiteX12" fmla="*/ 238780 w 608882"/>
                <a:gd name="connsiteY12" fmla="*/ 376436 h 555190"/>
                <a:gd name="connsiteX13" fmla="*/ 238595 w 608882"/>
                <a:gd name="connsiteY13" fmla="*/ 522259 h 555190"/>
                <a:gd name="connsiteX14" fmla="*/ 206561 w 608882"/>
                <a:gd name="connsiteY14" fmla="*/ 554149 h 555190"/>
                <a:gd name="connsiteX15" fmla="*/ 174621 w 608882"/>
                <a:gd name="connsiteY15" fmla="*/ 522166 h 555190"/>
                <a:gd name="connsiteX16" fmla="*/ 174806 w 608882"/>
                <a:gd name="connsiteY16" fmla="*/ 386077 h 555190"/>
                <a:gd name="connsiteX17" fmla="*/ 134602 w 608882"/>
                <a:gd name="connsiteY17" fmla="*/ 325727 h 555190"/>
                <a:gd name="connsiteX18" fmla="*/ 124853 w 608882"/>
                <a:gd name="connsiteY18" fmla="*/ 410273 h 555190"/>
                <a:gd name="connsiteX19" fmla="*/ 122160 w 608882"/>
                <a:gd name="connsiteY19" fmla="*/ 419914 h 555190"/>
                <a:gd name="connsiteX20" fmla="*/ 68771 w 608882"/>
                <a:gd name="connsiteY20" fmla="*/ 536535 h 555190"/>
                <a:gd name="connsiteX21" fmla="*/ 26339 w 608882"/>
                <a:gd name="connsiteY21" fmla="*/ 552295 h 555190"/>
                <a:gd name="connsiteX22" fmla="*/ 10554 w 608882"/>
                <a:gd name="connsiteY22" fmla="*/ 510022 h 555190"/>
                <a:gd name="connsiteX23" fmla="*/ 61900 w 608882"/>
                <a:gd name="connsiteY23" fmla="*/ 397943 h 555190"/>
                <a:gd name="connsiteX24" fmla="*/ 74714 w 608882"/>
                <a:gd name="connsiteY24" fmla="*/ 286699 h 555190"/>
                <a:gd name="connsiteX25" fmla="*/ 30238 w 608882"/>
                <a:gd name="connsiteY25" fmla="*/ 165721 h 555190"/>
                <a:gd name="connsiteX26" fmla="*/ 54008 w 608882"/>
                <a:gd name="connsiteY26" fmla="*/ 114363 h 555190"/>
                <a:gd name="connsiteX27" fmla="*/ 80285 w 608882"/>
                <a:gd name="connsiteY27" fmla="*/ 106298 h 555190"/>
                <a:gd name="connsiteX28" fmla="*/ 168493 w 608882"/>
                <a:gd name="connsiteY28" fmla="*/ 94432 h 555190"/>
                <a:gd name="connsiteX29" fmla="*/ 237388 w 608882"/>
                <a:gd name="connsiteY29" fmla="*/ 48729 h 555190"/>
                <a:gd name="connsiteX30" fmla="*/ 274342 w 608882"/>
                <a:gd name="connsiteY30" fmla="*/ 56145 h 555190"/>
                <a:gd name="connsiteX31" fmla="*/ 278335 w 608882"/>
                <a:gd name="connsiteY31" fmla="*/ 66065 h 555190"/>
                <a:gd name="connsiteX32" fmla="*/ 252615 w 608882"/>
                <a:gd name="connsiteY32" fmla="*/ 71812 h 555190"/>
                <a:gd name="connsiteX33" fmla="*/ 156515 w 608882"/>
                <a:gd name="connsiteY33" fmla="*/ 124282 h 555190"/>
                <a:gd name="connsiteX34" fmla="*/ 92263 w 608882"/>
                <a:gd name="connsiteY34" fmla="*/ 125580 h 555190"/>
                <a:gd name="connsiteX35" fmla="*/ 167843 w 608882"/>
                <a:gd name="connsiteY35" fmla="*/ 142360 h 555190"/>
                <a:gd name="connsiteX36" fmla="*/ 262922 w 608882"/>
                <a:gd name="connsiteY36" fmla="*/ 90446 h 555190"/>
                <a:gd name="connsiteX37" fmla="*/ 284834 w 608882"/>
                <a:gd name="connsiteY37" fmla="*/ 89148 h 555190"/>
                <a:gd name="connsiteX38" fmla="*/ 509532 w 608882"/>
                <a:gd name="connsiteY38" fmla="*/ 50490 h 555190"/>
                <a:gd name="connsiteX39" fmla="*/ 558928 w 608882"/>
                <a:gd name="connsiteY39" fmla="*/ 6456 h 555190"/>
                <a:gd name="connsiteX40" fmla="*/ 48709 w 608882"/>
                <a:gd name="connsiteY40" fmla="*/ 54 h 555190"/>
                <a:gd name="connsiteX41" fmla="*/ 90208 w 608882"/>
                <a:gd name="connsiteY41" fmla="*/ 30465 h 555190"/>
                <a:gd name="connsiteX42" fmla="*/ 62554 w 608882"/>
                <a:gd name="connsiteY42" fmla="*/ 90069 h 555190"/>
                <a:gd name="connsiteX43" fmla="*/ 2884 w 608882"/>
                <a:gd name="connsiteY43" fmla="*/ 62445 h 555190"/>
                <a:gd name="connsiteX44" fmla="*/ 30445 w 608882"/>
                <a:gd name="connsiteY44" fmla="*/ 2842 h 555190"/>
                <a:gd name="connsiteX45" fmla="*/ 48709 w 608882"/>
                <a:gd name="connsiteY45" fmla="*/ 54 h 55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8882" h="555190">
                  <a:moveTo>
                    <a:pt x="558928" y="6456"/>
                  </a:moveTo>
                  <a:cubicBezTo>
                    <a:pt x="586505" y="6456"/>
                    <a:pt x="608882" y="28798"/>
                    <a:pt x="608882" y="56331"/>
                  </a:cubicBezTo>
                  <a:cubicBezTo>
                    <a:pt x="608882" y="83956"/>
                    <a:pt x="586505" y="106298"/>
                    <a:pt x="558836" y="106298"/>
                  </a:cubicBezTo>
                  <a:cubicBezTo>
                    <a:pt x="540637" y="106298"/>
                    <a:pt x="524852" y="96379"/>
                    <a:pt x="516124" y="81824"/>
                  </a:cubicBezTo>
                  <a:cubicBezTo>
                    <a:pt x="472856" y="89241"/>
                    <a:pt x="341937" y="111767"/>
                    <a:pt x="301454" y="118720"/>
                  </a:cubicBezTo>
                  <a:cubicBezTo>
                    <a:pt x="300062" y="126229"/>
                    <a:pt x="295698" y="133182"/>
                    <a:pt x="288455" y="137168"/>
                  </a:cubicBezTo>
                  <a:lnTo>
                    <a:pt x="184556" y="193903"/>
                  </a:lnTo>
                  <a:cubicBezTo>
                    <a:pt x="178799" y="197055"/>
                    <a:pt x="172114" y="197889"/>
                    <a:pt x="165986" y="196498"/>
                  </a:cubicBezTo>
                  <a:lnTo>
                    <a:pt x="80656" y="177494"/>
                  </a:lnTo>
                  <a:lnTo>
                    <a:pt x="150944" y="212073"/>
                  </a:lnTo>
                  <a:lnTo>
                    <a:pt x="169514" y="262782"/>
                  </a:lnTo>
                  <a:lnTo>
                    <a:pt x="233395" y="358730"/>
                  </a:lnTo>
                  <a:cubicBezTo>
                    <a:pt x="236923" y="364014"/>
                    <a:pt x="238780" y="370225"/>
                    <a:pt x="238780" y="376436"/>
                  </a:cubicBezTo>
                  <a:lnTo>
                    <a:pt x="238595" y="522259"/>
                  </a:lnTo>
                  <a:cubicBezTo>
                    <a:pt x="238502" y="539872"/>
                    <a:pt x="224203" y="554149"/>
                    <a:pt x="206561" y="554149"/>
                  </a:cubicBezTo>
                  <a:cubicBezTo>
                    <a:pt x="188827" y="554149"/>
                    <a:pt x="174528" y="539872"/>
                    <a:pt x="174621" y="522166"/>
                  </a:cubicBezTo>
                  <a:lnTo>
                    <a:pt x="174806" y="386077"/>
                  </a:lnTo>
                  <a:lnTo>
                    <a:pt x="134602" y="325727"/>
                  </a:lnTo>
                  <a:lnTo>
                    <a:pt x="124853" y="410273"/>
                  </a:lnTo>
                  <a:cubicBezTo>
                    <a:pt x="124482" y="413610"/>
                    <a:pt x="123553" y="416855"/>
                    <a:pt x="122160" y="419914"/>
                  </a:cubicBezTo>
                  <a:lnTo>
                    <a:pt x="68771" y="536535"/>
                  </a:lnTo>
                  <a:cubicBezTo>
                    <a:pt x="61436" y="552573"/>
                    <a:pt x="42402" y="559618"/>
                    <a:pt x="26339" y="552295"/>
                  </a:cubicBezTo>
                  <a:cubicBezTo>
                    <a:pt x="10276" y="544971"/>
                    <a:pt x="3219" y="526060"/>
                    <a:pt x="10554" y="510022"/>
                  </a:cubicBezTo>
                  <a:lnTo>
                    <a:pt x="61900" y="397943"/>
                  </a:lnTo>
                  <a:lnTo>
                    <a:pt x="74714" y="286699"/>
                  </a:lnTo>
                  <a:lnTo>
                    <a:pt x="30238" y="165721"/>
                  </a:lnTo>
                  <a:cubicBezTo>
                    <a:pt x="22532" y="144955"/>
                    <a:pt x="33210" y="121965"/>
                    <a:pt x="54008" y="114363"/>
                  </a:cubicBezTo>
                  <a:cubicBezTo>
                    <a:pt x="62458" y="111211"/>
                    <a:pt x="72021" y="107040"/>
                    <a:pt x="80285" y="106298"/>
                  </a:cubicBezTo>
                  <a:cubicBezTo>
                    <a:pt x="87806" y="103239"/>
                    <a:pt x="159579" y="95544"/>
                    <a:pt x="168493" y="94432"/>
                  </a:cubicBezTo>
                  <a:lnTo>
                    <a:pt x="237388" y="48729"/>
                  </a:lnTo>
                  <a:cubicBezTo>
                    <a:pt x="249644" y="40571"/>
                    <a:pt x="266171" y="43908"/>
                    <a:pt x="274342" y="56145"/>
                  </a:cubicBezTo>
                  <a:cubicBezTo>
                    <a:pt x="276385" y="59297"/>
                    <a:pt x="277685" y="62635"/>
                    <a:pt x="278335" y="66065"/>
                  </a:cubicBezTo>
                  <a:cubicBezTo>
                    <a:pt x="269700" y="65601"/>
                    <a:pt x="260786" y="67270"/>
                    <a:pt x="252615" y="71812"/>
                  </a:cubicBezTo>
                  <a:lnTo>
                    <a:pt x="156515" y="124282"/>
                  </a:lnTo>
                  <a:lnTo>
                    <a:pt x="92263" y="125580"/>
                  </a:lnTo>
                  <a:lnTo>
                    <a:pt x="167843" y="142360"/>
                  </a:lnTo>
                  <a:lnTo>
                    <a:pt x="262922" y="90446"/>
                  </a:lnTo>
                  <a:cubicBezTo>
                    <a:pt x="269978" y="86552"/>
                    <a:pt x="277870" y="86552"/>
                    <a:pt x="284834" y="89148"/>
                  </a:cubicBezTo>
                  <a:cubicBezTo>
                    <a:pt x="321696" y="82844"/>
                    <a:pt x="283534" y="89426"/>
                    <a:pt x="509532" y="50490"/>
                  </a:cubicBezTo>
                  <a:cubicBezTo>
                    <a:pt x="512410" y="25739"/>
                    <a:pt x="533302" y="6456"/>
                    <a:pt x="558928" y="6456"/>
                  </a:cubicBezTo>
                  <a:close/>
                  <a:moveTo>
                    <a:pt x="48709" y="54"/>
                  </a:moveTo>
                  <a:cubicBezTo>
                    <a:pt x="66822" y="936"/>
                    <a:pt x="83526" y="12390"/>
                    <a:pt x="90208" y="30465"/>
                  </a:cubicBezTo>
                  <a:cubicBezTo>
                    <a:pt x="99117" y="54566"/>
                    <a:pt x="86682" y="81262"/>
                    <a:pt x="62554" y="90069"/>
                  </a:cubicBezTo>
                  <a:cubicBezTo>
                    <a:pt x="38426" y="98967"/>
                    <a:pt x="11700" y="86639"/>
                    <a:pt x="2884" y="62445"/>
                  </a:cubicBezTo>
                  <a:cubicBezTo>
                    <a:pt x="-6025" y="38437"/>
                    <a:pt x="6410" y="11741"/>
                    <a:pt x="30445" y="2842"/>
                  </a:cubicBezTo>
                  <a:cubicBezTo>
                    <a:pt x="36477" y="640"/>
                    <a:pt x="42671" y="-240"/>
                    <a:pt x="48709" y="5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1" name="Group 26">
            <a:extLst>
              <a:ext uri="{FF2B5EF4-FFF2-40B4-BE49-F238E27FC236}">
                <a16:creationId xmlns:a16="http://schemas.microsoft.com/office/drawing/2014/main" id="{9129EBC0-CF16-40AC-A345-0C34259AD142}"/>
              </a:ext>
            </a:extLst>
          </p:cNvPr>
          <p:cNvGrpSpPr/>
          <p:nvPr/>
        </p:nvGrpSpPr>
        <p:grpSpPr>
          <a:xfrm>
            <a:off x="4106791" y="4912746"/>
            <a:ext cx="761137" cy="761137"/>
            <a:chOff x="3959913" y="482049"/>
            <a:chExt cx="761137" cy="761137"/>
          </a:xfrm>
        </p:grpSpPr>
        <p:sp>
          <p:nvSpPr>
            <p:cNvPr id="62" name="椭圆 61">
              <a:extLst>
                <a:ext uri="{FF2B5EF4-FFF2-40B4-BE49-F238E27FC236}">
                  <a16:creationId xmlns:a16="http://schemas.microsoft.com/office/drawing/2014/main" id="{2492951C-BCCB-416A-8E8A-DB00A838B4D5}"/>
                </a:ext>
              </a:extLst>
            </p:cNvPr>
            <p:cNvSpPr/>
            <p:nvPr/>
          </p:nvSpPr>
          <p:spPr>
            <a:xfrm>
              <a:off x="3959913" y="482049"/>
              <a:ext cx="761137" cy="761137"/>
            </a:xfrm>
            <a:prstGeom prst="ellipse">
              <a:avLst/>
            </a:prstGeom>
            <a:solidFill>
              <a:srgbClr val="C5472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football_94174">
              <a:extLst>
                <a:ext uri="{FF2B5EF4-FFF2-40B4-BE49-F238E27FC236}">
                  <a16:creationId xmlns:a16="http://schemas.microsoft.com/office/drawing/2014/main" id="{39FEF2D9-F4EB-4F19-9285-2E8B80CA74B7}"/>
                </a:ext>
              </a:extLst>
            </p:cNvPr>
            <p:cNvSpPr>
              <a:spLocks noChangeAspect="1"/>
            </p:cNvSpPr>
            <p:nvPr/>
          </p:nvSpPr>
          <p:spPr bwMode="auto">
            <a:xfrm>
              <a:off x="4229204" y="662234"/>
              <a:ext cx="222552" cy="400767"/>
            </a:xfrm>
            <a:custGeom>
              <a:avLst/>
              <a:gdLst>
                <a:gd name="connsiteX0" fmla="*/ 150002 w 338059"/>
                <a:gd name="connsiteY0" fmla="*/ 445409 h 608768"/>
                <a:gd name="connsiteX1" fmla="*/ 199209 w 338059"/>
                <a:gd name="connsiteY1" fmla="*/ 449866 h 608768"/>
                <a:gd name="connsiteX2" fmla="*/ 201726 w 338059"/>
                <a:gd name="connsiteY2" fmla="*/ 449866 h 608768"/>
                <a:gd name="connsiteX3" fmla="*/ 201726 w 338059"/>
                <a:gd name="connsiteY3" fmla="*/ 582919 h 608768"/>
                <a:gd name="connsiteX4" fmla="*/ 175823 w 338059"/>
                <a:gd name="connsiteY4" fmla="*/ 608768 h 608768"/>
                <a:gd name="connsiteX5" fmla="*/ 150002 w 338059"/>
                <a:gd name="connsiteY5" fmla="*/ 582919 h 608768"/>
                <a:gd name="connsiteX6" fmla="*/ 270599 w 338059"/>
                <a:gd name="connsiteY6" fmla="*/ 444068 h 608768"/>
                <a:gd name="connsiteX7" fmla="*/ 270599 w 338059"/>
                <a:gd name="connsiteY7" fmla="*/ 582912 h 608768"/>
                <a:gd name="connsiteX8" fmla="*/ 244701 w 338059"/>
                <a:gd name="connsiteY8" fmla="*/ 608768 h 608768"/>
                <a:gd name="connsiteX9" fmla="*/ 218804 w 338059"/>
                <a:gd name="connsiteY9" fmla="*/ 582912 h 608768"/>
                <a:gd name="connsiteX10" fmla="*/ 218804 w 338059"/>
                <a:gd name="connsiteY10" fmla="*/ 449823 h 608768"/>
                <a:gd name="connsiteX11" fmla="*/ 270599 w 338059"/>
                <a:gd name="connsiteY11" fmla="*/ 444068 h 608768"/>
                <a:gd name="connsiteX12" fmla="*/ 270811 w 338059"/>
                <a:gd name="connsiteY12" fmla="*/ 416054 h 608768"/>
                <a:gd name="connsiteX13" fmla="*/ 270811 w 338059"/>
                <a:gd name="connsiteY13" fmla="*/ 426809 h 608768"/>
                <a:gd name="connsiteX14" fmla="*/ 270080 w 338059"/>
                <a:gd name="connsiteY14" fmla="*/ 427456 h 608768"/>
                <a:gd name="connsiteX15" fmla="*/ 218804 w 338059"/>
                <a:gd name="connsiteY15" fmla="*/ 434330 h 608768"/>
                <a:gd name="connsiteX16" fmla="*/ 218804 w 338059"/>
                <a:gd name="connsiteY16" fmla="*/ 422766 h 608768"/>
                <a:gd name="connsiteX17" fmla="*/ 270811 w 338059"/>
                <a:gd name="connsiteY17" fmla="*/ 416054 h 608768"/>
                <a:gd name="connsiteX18" fmla="*/ 150002 w 338059"/>
                <a:gd name="connsiteY18" fmla="*/ 414784 h 608768"/>
                <a:gd name="connsiteX19" fmla="*/ 201726 w 338059"/>
                <a:gd name="connsiteY19" fmla="*/ 422639 h 608768"/>
                <a:gd name="connsiteX20" fmla="*/ 201726 w 338059"/>
                <a:gd name="connsiteY20" fmla="*/ 434380 h 608768"/>
                <a:gd name="connsiteX21" fmla="*/ 150002 w 338059"/>
                <a:gd name="connsiteY21" fmla="*/ 429279 h 608768"/>
                <a:gd name="connsiteX22" fmla="*/ 150083 w 338059"/>
                <a:gd name="connsiteY22" fmla="*/ 325448 h 608768"/>
                <a:gd name="connsiteX23" fmla="*/ 207158 w 338059"/>
                <a:gd name="connsiteY23" fmla="*/ 335409 h 608768"/>
                <a:gd name="connsiteX24" fmla="*/ 213572 w 338059"/>
                <a:gd name="connsiteY24" fmla="*/ 335328 h 608768"/>
                <a:gd name="connsiteX25" fmla="*/ 270810 w 338059"/>
                <a:gd name="connsiteY25" fmla="*/ 326825 h 608768"/>
                <a:gd name="connsiteX26" fmla="*/ 270810 w 338059"/>
                <a:gd name="connsiteY26" fmla="*/ 340511 h 608768"/>
                <a:gd name="connsiteX27" fmla="*/ 213410 w 338059"/>
                <a:gd name="connsiteY27" fmla="*/ 346989 h 608768"/>
                <a:gd name="connsiteX28" fmla="*/ 150002 w 338059"/>
                <a:gd name="connsiteY28" fmla="*/ 338891 h 608768"/>
                <a:gd name="connsiteX29" fmla="*/ 150002 w 338059"/>
                <a:gd name="connsiteY29" fmla="*/ 334032 h 608768"/>
                <a:gd name="connsiteX30" fmla="*/ 150083 w 338059"/>
                <a:gd name="connsiteY30" fmla="*/ 332979 h 608768"/>
                <a:gd name="connsiteX31" fmla="*/ 209079 w 338059"/>
                <a:gd name="connsiteY31" fmla="*/ 253894 h 608768"/>
                <a:gd name="connsiteX32" fmla="*/ 222614 w 338059"/>
                <a:gd name="connsiteY32" fmla="*/ 267591 h 608768"/>
                <a:gd name="connsiteX33" fmla="*/ 210457 w 338059"/>
                <a:gd name="connsiteY33" fmla="*/ 278451 h 608768"/>
                <a:gd name="connsiteX34" fmla="*/ 198300 w 338059"/>
                <a:gd name="connsiteY34" fmla="*/ 266537 h 608768"/>
                <a:gd name="connsiteX35" fmla="*/ 209079 w 338059"/>
                <a:gd name="connsiteY35" fmla="*/ 253894 h 608768"/>
                <a:gd name="connsiteX36" fmla="*/ 210377 w 338059"/>
                <a:gd name="connsiteY36" fmla="*/ 222422 h 608768"/>
                <a:gd name="connsiteX37" fmla="*/ 220850 w 338059"/>
                <a:gd name="connsiteY37" fmla="*/ 232718 h 608768"/>
                <a:gd name="connsiteX38" fmla="*/ 211757 w 338059"/>
                <a:gd name="connsiteY38" fmla="*/ 243662 h 608768"/>
                <a:gd name="connsiteX39" fmla="*/ 199822 w 338059"/>
                <a:gd name="connsiteY39" fmla="*/ 232231 h 608768"/>
                <a:gd name="connsiteX40" fmla="*/ 210377 w 338059"/>
                <a:gd name="connsiteY40" fmla="*/ 222422 h 608768"/>
                <a:gd name="connsiteX41" fmla="*/ 211050 w 338059"/>
                <a:gd name="connsiteY41" fmla="*/ 212894 h 608768"/>
                <a:gd name="connsiteX42" fmla="*/ 186692 w 338059"/>
                <a:gd name="connsiteY42" fmla="*/ 232834 h 608768"/>
                <a:gd name="connsiteX43" fmla="*/ 197816 w 338059"/>
                <a:gd name="connsiteY43" fmla="*/ 248964 h 608768"/>
                <a:gd name="connsiteX44" fmla="*/ 197816 w 338059"/>
                <a:gd name="connsiteY44" fmla="*/ 249369 h 608768"/>
                <a:gd name="connsiteX45" fmla="*/ 184094 w 338059"/>
                <a:gd name="connsiteY45" fmla="*/ 268174 h 608768"/>
                <a:gd name="connsiteX46" fmla="*/ 210076 w 338059"/>
                <a:gd name="connsiteY46" fmla="*/ 288195 h 608768"/>
                <a:gd name="connsiteX47" fmla="*/ 236627 w 338059"/>
                <a:gd name="connsiteY47" fmla="*/ 266472 h 608768"/>
                <a:gd name="connsiteX48" fmla="*/ 222743 w 338059"/>
                <a:gd name="connsiteY48" fmla="*/ 248072 h 608768"/>
                <a:gd name="connsiteX49" fmla="*/ 222743 w 338059"/>
                <a:gd name="connsiteY49" fmla="*/ 247748 h 608768"/>
                <a:gd name="connsiteX50" fmla="*/ 233947 w 338059"/>
                <a:gd name="connsiteY50" fmla="*/ 231294 h 608768"/>
                <a:gd name="connsiteX51" fmla="*/ 211050 w 338059"/>
                <a:gd name="connsiteY51" fmla="*/ 212894 h 608768"/>
                <a:gd name="connsiteX52" fmla="*/ 149116 w 338059"/>
                <a:gd name="connsiteY52" fmla="*/ 126242 h 608768"/>
                <a:gd name="connsiteX53" fmla="*/ 144651 w 338059"/>
                <a:gd name="connsiteY53" fmla="*/ 178677 h 608768"/>
                <a:gd name="connsiteX54" fmla="*/ 77196 w 338059"/>
                <a:gd name="connsiteY54" fmla="*/ 228599 h 608768"/>
                <a:gd name="connsiteX55" fmla="*/ 58607 w 338059"/>
                <a:gd name="connsiteY55" fmla="*/ 271309 h 608768"/>
                <a:gd name="connsiteX56" fmla="*/ 74679 w 338059"/>
                <a:gd name="connsiteY56" fmla="*/ 268959 h 608768"/>
                <a:gd name="connsiteX57" fmla="*/ 133206 w 338059"/>
                <a:gd name="connsiteY57" fmla="*/ 327148 h 608768"/>
                <a:gd name="connsiteX58" fmla="*/ 74679 w 338059"/>
                <a:gd name="connsiteY58" fmla="*/ 385499 h 608768"/>
                <a:gd name="connsiteX59" fmla="*/ 16477 w 338059"/>
                <a:gd name="connsiteY59" fmla="*/ 327148 h 608768"/>
                <a:gd name="connsiteX60" fmla="*/ 16477 w 338059"/>
                <a:gd name="connsiteY60" fmla="*/ 326743 h 608768"/>
                <a:gd name="connsiteX61" fmla="*/ 12500 w 338059"/>
                <a:gd name="connsiteY61" fmla="*/ 325446 h 608768"/>
                <a:gd name="connsiteX62" fmla="*/ 1704 w 338059"/>
                <a:gd name="connsiteY62" fmla="*/ 298297 h 608768"/>
                <a:gd name="connsiteX63" fmla="*/ 41398 w 338059"/>
                <a:gd name="connsiteY63" fmla="*/ 207042 h 608768"/>
                <a:gd name="connsiteX64" fmla="*/ 48054 w 338059"/>
                <a:gd name="connsiteY64" fmla="*/ 198614 h 608768"/>
                <a:gd name="connsiteX65" fmla="*/ 141242 w 338059"/>
                <a:gd name="connsiteY65" fmla="*/ 129727 h 608768"/>
                <a:gd name="connsiteX66" fmla="*/ 149116 w 338059"/>
                <a:gd name="connsiteY66" fmla="*/ 126242 h 608768"/>
                <a:gd name="connsiteX67" fmla="*/ 263949 w 338059"/>
                <a:gd name="connsiteY67" fmla="*/ 125677 h 608768"/>
                <a:gd name="connsiteX68" fmla="*/ 270767 w 338059"/>
                <a:gd name="connsiteY68" fmla="*/ 125677 h 608768"/>
                <a:gd name="connsiteX69" fmla="*/ 270767 w 338059"/>
                <a:gd name="connsiteY69" fmla="*/ 126082 h 608768"/>
                <a:gd name="connsiteX70" fmla="*/ 285784 w 338059"/>
                <a:gd name="connsiteY70" fmla="*/ 136941 h 608768"/>
                <a:gd name="connsiteX71" fmla="*/ 335786 w 338059"/>
                <a:gd name="connsiteY71" fmla="*/ 234179 h 608768"/>
                <a:gd name="connsiteX72" fmla="*/ 338059 w 338059"/>
                <a:gd name="connsiteY72" fmla="*/ 243660 h 608768"/>
                <a:gd name="connsiteX73" fmla="*/ 338059 w 338059"/>
                <a:gd name="connsiteY73" fmla="*/ 354675 h 608768"/>
                <a:gd name="connsiteX74" fmla="*/ 317360 w 338059"/>
                <a:gd name="connsiteY74" fmla="*/ 375338 h 608768"/>
                <a:gd name="connsiteX75" fmla="*/ 296661 w 338059"/>
                <a:gd name="connsiteY75" fmla="*/ 354675 h 608768"/>
                <a:gd name="connsiteX76" fmla="*/ 296661 w 338059"/>
                <a:gd name="connsiteY76" fmla="*/ 303381 h 608768"/>
                <a:gd name="connsiteX77" fmla="*/ 296905 w 338059"/>
                <a:gd name="connsiteY77" fmla="*/ 294954 h 608768"/>
                <a:gd name="connsiteX78" fmla="*/ 296661 w 338059"/>
                <a:gd name="connsiteY78" fmla="*/ 294954 h 608768"/>
                <a:gd name="connsiteX79" fmla="*/ 296661 w 338059"/>
                <a:gd name="connsiteY79" fmla="*/ 248603 h 608768"/>
                <a:gd name="connsiteX80" fmla="*/ 278803 w 338059"/>
                <a:gd name="connsiteY80" fmla="*/ 213921 h 608768"/>
                <a:gd name="connsiteX81" fmla="*/ 279209 w 338059"/>
                <a:gd name="connsiteY81" fmla="*/ 213759 h 608768"/>
                <a:gd name="connsiteX82" fmla="*/ 263949 w 338059"/>
                <a:gd name="connsiteY82" fmla="*/ 125677 h 608768"/>
                <a:gd name="connsiteX83" fmla="*/ 159492 w 338059"/>
                <a:gd name="connsiteY83" fmla="*/ 125677 h 608768"/>
                <a:gd name="connsiteX84" fmla="*/ 183769 w 338059"/>
                <a:gd name="connsiteY84" fmla="*/ 125677 h 608768"/>
                <a:gd name="connsiteX85" fmla="*/ 216085 w 338059"/>
                <a:gd name="connsiteY85" fmla="*/ 172447 h 608768"/>
                <a:gd name="connsiteX86" fmla="*/ 243772 w 338059"/>
                <a:gd name="connsiteY86" fmla="*/ 125677 h 608768"/>
                <a:gd name="connsiteX87" fmla="*/ 253434 w 338059"/>
                <a:gd name="connsiteY87" fmla="*/ 125677 h 608768"/>
                <a:gd name="connsiteX88" fmla="*/ 269836 w 338059"/>
                <a:gd name="connsiteY88" fmla="*/ 218081 h 608768"/>
                <a:gd name="connsiteX89" fmla="*/ 270810 w 338059"/>
                <a:gd name="connsiteY89" fmla="*/ 217595 h 608768"/>
                <a:gd name="connsiteX90" fmla="*/ 270810 w 338059"/>
                <a:gd name="connsiteY90" fmla="*/ 309999 h 608768"/>
                <a:gd name="connsiteX91" fmla="*/ 213243 w 338059"/>
                <a:gd name="connsiteY91" fmla="*/ 319888 h 608768"/>
                <a:gd name="connsiteX92" fmla="*/ 150154 w 338059"/>
                <a:gd name="connsiteY92" fmla="*/ 306271 h 608768"/>
                <a:gd name="connsiteX93" fmla="*/ 150073 w 338059"/>
                <a:gd name="connsiteY93" fmla="*/ 306190 h 608768"/>
                <a:gd name="connsiteX94" fmla="*/ 150073 w 338059"/>
                <a:gd name="connsiteY94" fmla="*/ 197088 h 608768"/>
                <a:gd name="connsiteX95" fmla="*/ 159492 w 338059"/>
                <a:gd name="connsiteY95" fmla="*/ 125677 h 608768"/>
                <a:gd name="connsiteX96" fmla="*/ 210477 w 338059"/>
                <a:gd name="connsiteY96" fmla="*/ 0 h 608768"/>
                <a:gd name="connsiteX97" fmla="*/ 267353 w 338059"/>
                <a:gd name="connsiteY97" fmla="*/ 56841 h 608768"/>
                <a:gd name="connsiteX98" fmla="*/ 210477 w 338059"/>
                <a:gd name="connsiteY98" fmla="*/ 113682 h 608768"/>
                <a:gd name="connsiteX99" fmla="*/ 153601 w 338059"/>
                <a:gd name="connsiteY99" fmla="*/ 56841 h 608768"/>
                <a:gd name="connsiteX100" fmla="*/ 210477 w 338059"/>
                <a:gd name="connsiteY100"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8059" h="608768">
                  <a:moveTo>
                    <a:pt x="150002" y="445409"/>
                  </a:moveTo>
                  <a:cubicBezTo>
                    <a:pt x="159827" y="448002"/>
                    <a:pt x="175255" y="449866"/>
                    <a:pt x="199209" y="449866"/>
                  </a:cubicBezTo>
                  <a:cubicBezTo>
                    <a:pt x="200021" y="449866"/>
                    <a:pt x="200914" y="449866"/>
                    <a:pt x="201726" y="449866"/>
                  </a:cubicBezTo>
                  <a:lnTo>
                    <a:pt x="201726" y="582919"/>
                  </a:lnTo>
                  <a:cubicBezTo>
                    <a:pt x="201726" y="597181"/>
                    <a:pt x="190114" y="608768"/>
                    <a:pt x="175823" y="608768"/>
                  </a:cubicBezTo>
                  <a:cubicBezTo>
                    <a:pt x="161532" y="608768"/>
                    <a:pt x="150002" y="597181"/>
                    <a:pt x="150002" y="582919"/>
                  </a:cubicBezTo>
                  <a:close/>
                  <a:moveTo>
                    <a:pt x="270599" y="444068"/>
                  </a:moveTo>
                  <a:lnTo>
                    <a:pt x="270599" y="582912"/>
                  </a:lnTo>
                  <a:cubicBezTo>
                    <a:pt x="270599" y="597177"/>
                    <a:pt x="258990" y="608768"/>
                    <a:pt x="244701" y="608768"/>
                  </a:cubicBezTo>
                  <a:cubicBezTo>
                    <a:pt x="230413" y="608768"/>
                    <a:pt x="218804" y="597177"/>
                    <a:pt x="218804" y="582912"/>
                  </a:cubicBezTo>
                  <a:lnTo>
                    <a:pt x="218804" y="449823"/>
                  </a:lnTo>
                  <a:cubicBezTo>
                    <a:pt x="245595" y="449742"/>
                    <a:pt x="261344" y="447229"/>
                    <a:pt x="270599" y="444068"/>
                  </a:cubicBezTo>
                  <a:close/>
                  <a:moveTo>
                    <a:pt x="270811" y="416054"/>
                  </a:moveTo>
                  <a:lnTo>
                    <a:pt x="270811" y="426809"/>
                  </a:lnTo>
                  <a:cubicBezTo>
                    <a:pt x="270567" y="426971"/>
                    <a:pt x="270323" y="427133"/>
                    <a:pt x="270080" y="427456"/>
                  </a:cubicBezTo>
                  <a:cubicBezTo>
                    <a:pt x="268779" y="428346"/>
                    <a:pt x="259028" y="434168"/>
                    <a:pt x="218804" y="434330"/>
                  </a:cubicBezTo>
                  <a:lnTo>
                    <a:pt x="218804" y="422766"/>
                  </a:lnTo>
                  <a:cubicBezTo>
                    <a:pt x="243914" y="422362"/>
                    <a:pt x="260328" y="419450"/>
                    <a:pt x="270811" y="416054"/>
                  </a:cubicBezTo>
                  <a:close/>
                  <a:moveTo>
                    <a:pt x="150002" y="414784"/>
                  </a:moveTo>
                  <a:cubicBezTo>
                    <a:pt x="158203" y="418347"/>
                    <a:pt x="173469" y="421748"/>
                    <a:pt x="201726" y="422639"/>
                  </a:cubicBezTo>
                  <a:lnTo>
                    <a:pt x="201726" y="434380"/>
                  </a:lnTo>
                  <a:cubicBezTo>
                    <a:pt x="170464" y="434542"/>
                    <a:pt x="156092" y="431465"/>
                    <a:pt x="150002" y="429279"/>
                  </a:cubicBezTo>
                  <a:close/>
                  <a:moveTo>
                    <a:pt x="150083" y="325448"/>
                  </a:moveTo>
                  <a:cubicBezTo>
                    <a:pt x="162749" y="332088"/>
                    <a:pt x="181828" y="335409"/>
                    <a:pt x="207158" y="335409"/>
                  </a:cubicBezTo>
                  <a:cubicBezTo>
                    <a:pt x="209269" y="335409"/>
                    <a:pt x="211380" y="335409"/>
                    <a:pt x="213572" y="335328"/>
                  </a:cubicBezTo>
                  <a:cubicBezTo>
                    <a:pt x="237848" y="334842"/>
                    <a:pt x="257008" y="332008"/>
                    <a:pt x="270810" y="326825"/>
                  </a:cubicBezTo>
                  <a:lnTo>
                    <a:pt x="270810" y="340511"/>
                  </a:lnTo>
                  <a:cubicBezTo>
                    <a:pt x="257739" y="343426"/>
                    <a:pt x="238172" y="346584"/>
                    <a:pt x="213410" y="346989"/>
                  </a:cubicBezTo>
                  <a:cubicBezTo>
                    <a:pt x="182640" y="347394"/>
                    <a:pt x="161287" y="342454"/>
                    <a:pt x="150002" y="338891"/>
                  </a:cubicBezTo>
                  <a:lnTo>
                    <a:pt x="150002" y="334032"/>
                  </a:lnTo>
                  <a:cubicBezTo>
                    <a:pt x="150002" y="333708"/>
                    <a:pt x="150083" y="333303"/>
                    <a:pt x="150083" y="332979"/>
                  </a:cubicBezTo>
                  <a:close/>
                  <a:moveTo>
                    <a:pt x="209079" y="253894"/>
                  </a:moveTo>
                  <a:cubicBezTo>
                    <a:pt x="217184" y="256163"/>
                    <a:pt x="222614" y="260216"/>
                    <a:pt x="222614" y="267591"/>
                  </a:cubicBezTo>
                  <a:cubicBezTo>
                    <a:pt x="222614" y="273912"/>
                    <a:pt x="217751" y="278451"/>
                    <a:pt x="210457" y="278451"/>
                  </a:cubicBezTo>
                  <a:cubicBezTo>
                    <a:pt x="202758" y="278451"/>
                    <a:pt x="198057" y="272859"/>
                    <a:pt x="198300" y="266537"/>
                  </a:cubicBezTo>
                  <a:cubicBezTo>
                    <a:pt x="198300" y="260621"/>
                    <a:pt x="202190" y="255839"/>
                    <a:pt x="209079" y="253894"/>
                  </a:cubicBezTo>
                  <a:close/>
                  <a:moveTo>
                    <a:pt x="210377" y="222422"/>
                  </a:moveTo>
                  <a:cubicBezTo>
                    <a:pt x="217765" y="222422"/>
                    <a:pt x="220850" y="227691"/>
                    <a:pt x="220850" y="232718"/>
                  </a:cubicBezTo>
                  <a:cubicBezTo>
                    <a:pt x="220850" y="238230"/>
                    <a:pt x="216791" y="242203"/>
                    <a:pt x="211757" y="243662"/>
                  </a:cubicBezTo>
                  <a:cubicBezTo>
                    <a:pt x="204775" y="241797"/>
                    <a:pt x="199822" y="238230"/>
                    <a:pt x="199822" y="232231"/>
                  </a:cubicBezTo>
                  <a:cubicBezTo>
                    <a:pt x="199822" y="226962"/>
                    <a:pt x="203394" y="222422"/>
                    <a:pt x="210377" y="222422"/>
                  </a:cubicBezTo>
                  <a:close/>
                  <a:moveTo>
                    <a:pt x="211050" y="212894"/>
                  </a:moveTo>
                  <a:cubicBezTo>
                    <a:pt x="197247" y="212894"/>
                    <a:pt x="186692" y="220999"/>
                    <a:pt x="186692" y="232834"/>
                  </a:cubicBezTo>
                  <a:cubicBezTo>
                    <a:pt x="186692" y="239237"/>
                    <a:pt x="190183" y="245316"/>
                    <a:pt x="197816" y="248964"/>
                  </a:cubicBezTo>
                  <a:lnTo>
                    <a:pt x="197816" y="249369"/>
                  </a:lnTo>
                  <a:cubicBezTo>
                    <a:pt x="189371" y="253017"/>
                    <a:pt x="184094" y="259177"/>
                    <a:pt x="184094" y="268174"/>
                  </a:cubicBezTo>
                  <a:cubicBezTo>
                    <a:pt x="184094" y="278306"/>
                    <a:pt x="193025" y="288195"/>
                    <a:pt x="210076" y="288195"/>
                  </a:cubicBezTo>
                  <a:cubicBezTo>
                    <a:pt x="225666" y="288195"/>
                    <a:pt x="236627" y="279441"/>
                    <a:pt x="236627" y="266472"/>
                  </a:cubicBezTo>
                  <a:cubicBezTo>
                    <a:pt x="236627" y="257394"/>
                    <a:pt x="230700" y="251152"/>
                    <a:pt x="222743" y="248072"/>
                  </a:cubicBezTo>
                  <a:lnTo>
                    <a:pt x="222743" y="247748"/>
                  </a:lnTo>
                  <a:cubicBezTo>
                    <a:pt x="230700" y="243857"/>
                    <a:pt x="233947" y="237454"/>
                    <a:pt x="233947" y="231294"/>
                  </a:cubicBezTo>
                  <a:cubicBezTo>
                    <a:pt x="233947" y="222296"/>
                    <a:pt x="226883" y="212894"/>
                    <a:pt x="211050" y="212894"/>
                  </a:cubicBezTo>
                  <a:close/>
                  <a:moveTo>
                    <a:pt x="149116" y="126242"/>
                  </a:moveTo>
                  <a:cubicBezTo>
                    <a:pt x="149928" y="135400"/>
                    <a:pt x="150496" y="154769"/>
                    <a:pt x="144651" y="178677"/>
                  </a:cubicBezTo>
                  <a:lnTo>
                    <a:pt x="77196" y="228599"/>
                  </a:lnTo>
                  <a:lnTo>
                    <a:pt x="58607" y="271309"/>
                  </a:lnTo>
                  <a:cubicBezTo>
                    <a:pt x="63721" y="269850"/>
                    <a:pt x="69078" y="268959"/>
                    <a:pt x="74679" y="268959"/>
                  </a:cubicBezTo>
                  <a:cubicBezTo>
                    <a:pt x="106905" y="268959"/>
                    <a:pt x="133206" y="295136"/>
                    <a:pt x="133206" y="327148"/>
                  </a:cubicBezTo>
                  <a:cubicBezTo>
                    <a:pt x="133206" y="359484"/>
                    <a:pt x="106905" y="385499"/>
                    <a:pt x="74679" y="385499"/>
                  </a:cubicBezTo>
                  <a:cubicBezTo>
                    <a:pt x="42534" y="385499"/>
                    <a:pt x="16477" y="359484"/>
                    <a:pt x="16477" y="327148"/>
                  </a:cubicBezTo>
                  <a:cubicBezTo>
                    <a:pt x="16477" y="327067"/>
                    <a:pt x="16477" y="326905"/>
                    <a:pt x="16477" y="326743"/>
                  </a:cubicBezTo>
                  <a:cubicBezTo>
                    <a:pt x="15097" y="326419"/>
                    <a:pt x="13799" y="326013"/>
                    <a:pt x="12500" y="325446"/>
                  </a:cubicBezTo>
                  <a:cubicBezTo>
                    <a:pt x="2028" y="320908"/>
                    <a:pt x="-2842" y="308751"/>
                    <a:pt x="1704" y="298297"/>
                  </a:cubicBezTo>
                  <a:lnTo>
                    <a:pt x="41398" y="207042"/>
                  </a:lnTo>
                  <a:cubicBezTo>
                    <a:pt x="42859" y="203719"/>
                    <a:pt x="45132" y="200802"/>
                    <a:pt x="48054" y="198614"/>
                  </a:cubicBezTo>
                  <a:lnTo>
                    <a:pt x="141242" y="129727"/>
                  </a:lnTo>
                  <a:cubicBezTo>
                    <a:pt x="143677" y="127944"/>
                    <a:pt x="146356" y="126890"/>
                    <a:pt x="149116" y="126242"/>
                  </a:cubicBezTo>
                  <a:close/>
                  <a:moveTo>
                    <a:pt x="263949" y="125677"/>
                  </a:moveTo>
                  <a:lnTo>
                    <a:pt x="270767" y="125677"/>
                  </a:lnTo>
                  <a:lnTo>
                    <a:pt x="270767" y="126082"/>
                  </a:lnTo>
                  <a:cubicBezTo>
                    <a:pt x="277017" y="127136"/>
                    <a:pt x="282700" y="130944"/>
                    <a:pt x="285784" y="136941"/>
                  </a:cubicBezTo>
                  <a:lnTo>
                    <a:pt x="335786" y="234179"/>
                  </a:lnTo>
                  <a:cubicBezTo>
                    <a:pt x="337328" y="237097"/>
                    <a:pt x="338059" y="240419"/>
                    <a:pt x="338059" y="243660"/>
                  </a:cubicBezTo>
                  <a:lnTo>
                    <a:pt x="338059" y="354675"/>
                  </a:lnTo>
                  <a:cubicBezTo>
                    <a:pt x="338059" y="366100"/>
                    <a:pt x="328805" y="375338"/>
                    <a:pt x="317360" y="375338"/>
                  </a:cubicBezTo>
                  <a:cubicBezTo>
                    <a:pt x="305915" y="375338"/>
                    <a:pt x="296661" y="366100"/>
                    <a:pt x="296661" y="354675"/>
                  </a:cubicBezTo>
                  <a:lnTo>
                    <a:pt x="296661" y="303381"/>
                  </a:lnTo>
                  <a:cubicBezTo>
                    <a:pt x="297716" y="298843"/>
                    <a:pt x="296986" y="295521"/>
                    <a:pt x="296905" y="294954"/>
                  </a:cubicBezTo>
                  <a:lnTo>
                    <a:pt x="296661" y="294954"/>
                  </a:lnTo>
                  <a:lnTo>
                    <a:pt x="296661" y="248603"/>
                  </a:lnTo>
                  <a:lnTo>
                    <a:pt x="278803" y="213921"/>
                  </a:lnTo>
                  <a:lnTo>
                    <a:pt x="279209" y="213759"/>
                  </a:lnTo>
                  <a:cubicBezTo>
                    <a:pt x="260296" y="172433"/>
                    <a:pt x="261432" y="140992"/>
                    <a:pt x="263949" y="125677"/>
                  </a:cubicBezTo>
                  <a:close/>
                  <a:moveTo>
                    <a:pt x="159492" y="125677"/>
                  </a:moveTo>
                  <a:lnTo>
                    <a:pt x="183769" y="125677"/>
                  </a:lnTo>
                  <a:cubicBezTo>
                    <a:pt x="187991" y="139538"/>
                    <a:pt x="199927" y="172447"/>
                    <a:pt x="216085" y="172447"/>
                  </a:cubicBezTo>
                  <a:cubicBezTo>
                    <a:pt x="233623" y="172447"/>
                    <a:pt x="241336" y="139538"/>
                    <a:pt x="243772" y="125677"/>
                  </a:cubicBezTo>
                  <a:lnTo>
                    <a:pt x="253434" y="125677"/>
                  </a:lnTo>
                  <a:cubicBezTo>
                    <a:pt x="250836" y="143023"/>
                    <a:pt x="250349" y="175608"/>
                    <a:pt x="269836" y="218081"/>
                  </a:cubicBezTo>
                  <a:lnTo>
                    <a:pt x="270810" y="217595"/>
                  </a:lnTo>
                  <a:lnTo>
                    <a:pt x="270810" y="309999"/>
                  </a:lnTo>
                  <a:cubicBezTo>
                    <a:pt x="261797" y="314539"/>
                    <a:pt x="244828" y="319240"/>
                    <a:pt x="213243" y="319888"/>
                  </a:cubicBezTo>
                  <a:cubicBezTo>
                    <a:pt x="168585" y="320861"/>
                    <a:pt x="154539" y="311783"/>
                    <a:pt x="150154" y="306271"/>
                  </a:cubicBezTo>
                  <a:cubicBezTo>
                    <a:pt x="150154" y="306271"/>
                    <a:pt x="150073" y="306190"/>
                    <a:pt x="150073" y="306190"/>
                  </a:cubicBezTo>
                  <a:lnTo>
                    <a:pt x="150073" y="197088"/>
                  </a:lnTo>
                  <a:cubicBezTo>
                    <a:pt x="161197" y="164908"/>
                    <a:pt x="160628" y="137917"/>
                    <a:pt x="159492" y="125677"/>
                  </a:cubicBezTo>
                  <a:close/>
                  <a:moveTo>
                    <a:pt x="210477" y="0"/>
                  </a:moveTo>
                  <a:cubicBezTo>
                    <a:pt x="241889" y="0"/>
                    <a:pt x="267353" y="25449"/>
                    <a:pt x="267353" y="56841"/>
                  </a:cubicBezTo>
                  <a:cubicBezTo>
                    <a:pt x="267353" y="88233"/>
                    <a:pt x="241889" y="113682"/>
                    <a:pt x="210477" y="113682"/>
                  </a:cubicBezTo>
                  <a:cubicBezTo>
                    <a:pt x="179065" y="113682"/>
                    <a:pt x="153601" y="88233"/>
                    <a:pt x="153601" y="56841"/>
                  </a:cubicBezTo>
                  <a:cubicBezTo>
                    <a:pt x="153601" y="25449"/>
                    <a:pt x="179065" y="0"/>
                    <a:pt x="21047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4" name="Group 26">
            <a:extLst>
              <a:ext uri="{FF2B5EF4-FFF2-40B4-BE49-F238E27FC236}">
                <a16:creationId xmlns:a16="http://schemas.microsoft.com/office/drawing/2014/main" id="{E27145C2-681B-4260-90D1-343C1F76DB99}"/>
              </a:ext>
            </a:extLst>
          </p:cNvPr>
          <p:cNvGrpSpPr/>
          <p:nvPr/>
        </p:nvGrpSpPr>
        <p:grpSpPr>
          <a:xfrm>
            <a:off x="7324074" y="4912746"/>
            <a:ext cx="761137" cy="761137"/>
            <a:chOff x="3959913" y="482049"/>
            <a:chExt cx="761137" cy="761137"/>
          </a:xfrm>
        </p:grpSpPr>
        <p:sp>
          <p:nvSpPr>
            <p:cNvPr id="65" name="椭圆 64">
              <a:extLst>
                <a:ext uri="{FF2B5EF4-FFF2-40B4-BE49-F238E27FC236}">
                  <a16:creationId xmlns:a16="http://schemas.microsoft.com/office/drawing/2014/main" id="{33BB2BF8-B04C-4CED-A618-6071209101F5}"/>
                </a:ext>
              </a:extLst>
            </p:cNvPr>
            <p:cNvSpPr/>
            <p:nvPr/>
          </p:nvSpPr>
          <p:spPr>
            <a:xfrm>
              <a:off x="3959913" y="482049"/>
              <a:ext cx="761137" cy="761137"/>
            </a:xfrm>
            <a:prstGeom prst="ellipse">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6" name="football_94174">
              <a:extLst>
                <a:ext uri="{FF2B5EF4-FFF2-40B4-BE49-F238E27FC236}">
                  <a16:creationId xmlns:a16="http://schemas.microsoft.com/office/drawing/2014/main" id="{D497090E-4194-4ECE-A3FA-823E0A1BB003}"/>
                </a:ext>
              </a:extLst>
            </p:cNvPr>
            <p:cNvSpPr>
              <a:spLocks noChangeAspect="1"/>
            </p:cNvSpPr>
            <p:nvPr/>
          </p:nvSpPr>
          <p:spPr bwMode="auto">
            <a:xfrm>
              <a:off x="4153214" y="662234"/>
              <a:ext cx="374531" cy="400767"/>
            </a:xfrm>
            <a:custGeom>
              <a:avLst/>
              <a:gdLst>
                <a:gd name="connsiteX0" fmla="*/ 40258 w 565026"/>
                <a:gd name="connsiteY0" fmla="*/ 49935 h 604605"/>
                <a:gd name="connsiteX1" fmla="*/ 173922 w 565026"/>
                <a:gd name="connsiteY1" fmla="*/ 94049 h 604605"/>
                <a:gd name="connsiteX2" fmla="*/ 218665 w 565026"/>
                <a:gd name="connsiteY2" fmla="*/ 75520 h 604605"/>
                <a:gd name="connsiteX3" fmla="*/ 246924 w 565026"/>
                <a:gd name="connsiteY3" fmla="*/ 78059 h 604605"/>
                <a:gd name="connsiteX4" fmla="*/ 387935 w 565026"/>
                <a:gd name="connsiteY4" fmla="*/ 129416 h 604605"/>
                <a:gd name="connsiteX5" fmla="*/ 400652 w 565026"/>
                <a:gd name="connsiteY5" fmla="*/ 134025 h 604605"/>
                <a:gd name="connsiteX6" fmla="*/ 401311 w 565026"/>
                <a:gd name="connsiteY6" fmla="*/ 134307 h 604605"/>
                <a:gd name="connsiteX7" fmla="*/ 401217 w 565026"/>
                <a:gd name="connsiteY7" fmla="*/ 134495 h 604605"/>
                <a:gd name="connsiteX8" fmla="*/ 404419 w 565026"/>
                <a:gd name="connsiteY8" fmla="*/ 136752 h 604605"/>
                <a:gd name="connsiteX9" fmla="*/ 438424 w 565026"/>
                <a:gd name="connsiteY9" fmla="*/ 166381 h 604605"/>
                <a:gd name="connsiteX10" fmla="*/ 466212 w 565026"/>
                <a:gd name="connsiteY10" fmla="*/ 83797 h 604605"/>
                <a:gd name="connsiteX11" fmla="*/ 470357 w 565026"/>
                <a:gd name="connsiteY11" fmla="*/ 73921 h 604605"/>
                <a:gd name="connsiteX12" fmla="*/ 498427 w 565026"/>
                <a:gd name="connsiteY12" fmla="*/ 87559 h 604605"/>
                <a:gd name="connsiteX13" fmla="*/ 516136 w 565026"/>
                <a:gd name="connsiteY13" fmla="*/ 89629 h 604605"/>
                <a:gd name="connsiteX14" fmla="*/ 526592 w 565026"/>
                <a:gd name="connsiteY14" fmla="*/ 88782 h 604605"/>
                <a:gd name="connsiteX15" fmla="*/ 526027 w 565026"/>
                <a:gd name="connsiteY15" fmla="*/ 96777 h 604605"/>
                <a:gd name="connsiteX16" fmla="*/ 487312 w 565026"/>
                <a:gd name="connsiteY16" fmla="*/ 229871 h 604605"/>
                <a:gd name="connsiteX17" fmla="*/ 467060 w 565026"/>
                <a:gd name="connsiteY17" fmla="*/ 252446 h 604605"/>
                <a:gd name="connsiteX18" fmla="*/ 457358 w 565026"/>
                <a:gd name="connsiteY18" fmla="*/ 253951 h 604605"/>
                <a:gd name="connsiteX19" fmla="*/ 437294 w 565026"/>
                <a:gd name="connsiteY19" fmla="*/ 246426 h 604605"/>
                <a:gd name="connsiteX20" fmla="*/ 371639 w 565026"/>
                <a:gd name="connsiteY20" fmla="*/ 189332 h 604605"/>
                <a:gd name="connsiteX21" fmla="*/ 303536 w 565026"/>
                <a:gd name="connsiteY21" fmla="*/ 315466 h 604605"/>
                <a:gd name="connsiteX22" fmla="*/ 331323 w 565026"/>
                <a:gd name="connsiteY22" fmla="*/ 431535 h 604605"/>
                <a:gd name="connsiteX23" fmla="*/ 396884 w 565026"/>
                <a:gd name="connsiteY23" fmla="*/ 513555 h 604605"/>
                <a:gd name="connsiteX24" fmla="*/ 391232 w 565026"/>
                <a:gd name="connsiteY24" fmla="*/ 563689 h 604605"/>
                <a:gd name="connsiteX25" fmla="*/ 341120 w 565026"/>
                <a:gd name="connsiteY25" fmla="*/ 558045 h 604605"/>
                <a:gd name="connsiteX26" fmla="*/ 270473 w 565026"/>
                <a:gd name="connsiteY26" fmla="*/ 469818 h 604605"/>
                <a:gd name="connsiteX27" fmla="*/ 263691 w 565026"/>
                <a:gd name="connsiteY27" fmla="*/ 455803 h 604605"/>
                <a:gd name="connsiteX28" fmla="*/ 235338 w 565026"/>
                <a:gd name="connsiteY28" fmla="*/ 337570 h 604605"/>
                <a:gd name="connsiteX29" fmla="*/ 137939 w 565026"/>
                <a:gd name="connsiteY29" fmla="*/ 418179 h 604605"/>
                <a:gd name="connsiteX30" fmla="*/ 74075 w 565026"/>
                <a:gd name="connsiteY30" fmla="*/ 581843 h 604605"/>
                <a:gd name="connsiteX31" fmla="*/ 40823 w 565026"/>
                <a:gd name="connsiteY31" fmla="*/ 604605 h 604605"/>
                <a:gd name="connsiteX32" fmla="*/ 27919 w 565026"/>
                <a:gd name="connsiteY32" fmla="*/ 602159 h 604605"/>
                <a:gd name="connsiteX33" fmla="*/ 7572 w 565026"/>
                <a:gd name="connsiteY33" fmla="*/ 555976 h 604605"/>
                <a:gd name="connsiteX34" fmla="*/ 74734 w 565026"/>
                <a:gd name="connsiteY34" fmla="*/ 383659 h 604605"/>
                <a:gd name="connsiteX35" fmla="*/ 85190 w 565026"/>
                <a:gd name="connsiteY35" fmla="*/ 369174 h 604605"/>
                <a:gd name="connsiteX36" fmla="*/ 200768 w 565026"/>
                <a:gd name="connsiteY36" fmla="*/ 273609 h 604605"/>
                <a:gd name="connsiteX37" fmla="*/ 200674 w 565026"/>
                <a:gd name="connsiteY37" fmla="*/ 273515 h 604605"/>
                <a:gd name="connsiteX38" fmla="*/ 224034 w 565026"/>
                <a:gd name="connsiteY38" fmla="*/ 139480 h 604605"/>
                <a:gd name="connsiteX39" fmla="*/ 186921 w 565026"/>
                <a:gd name="connsiteY39" fmla="*/ 154906 h 604605"/>
                <a:gd name="connsiteX40" fmla="*/ 175147 w 565026"/>
                <a:gd name="connsiteY40" fmla="*/ 157257 h 604605"/>
                <a:gd name="connsiteX41" fmla="*/ 165539 w 565026"/>
                <a:gd name="connsiteY41" fmla="*/ 155658 h 604605"/>
                <a:gd name="connsiteX42" fmla="*/ 21042 w 565026"/>
                <a:gd name="connsiteY42" fmla="*/ 107970 h 604605"/>
                <a:gd name="connsiteX43" fmla="*/ 1544 w 565026"/>
                <a:gd name="connsiteY43" fmla="*/ 69406 h 604605"/>
                <a:gd name="connsiteX44" fmla="*/ 40258 w 565026"/>
                <a:gd name="connsiteY44" fmla="*/ 49935 h 604605"/>
                <a:gd name="connsiteX45" fmla="*/ 502366 w 565026"/>
                <a:gd name="connsiteY45" fmla="*/ 7268 h 604605"/>
                <a:gd name="connsiteX46" fmla="*/ 517725 w 565026"/>
                <a:gd name="connsiteY46" fmla="*/ 9055 h 604605"/>
                <a:gd name="connsiteX47" fmla="*/ 565026 w 565026"/>
                <a:gd name="connsiteY47" fmla="*/ 57212 h 604605"/>
                <a:gd name="connsiteX48" fmla="*/ 524603 w 565026"/>
                <a:gd name="connsiteY48" fmla="*/ 79222 h 604605"/>
                <a:gd name="connsiteX49" fmla="*/ 516123 w 565026"/>
                <a:gd name="connsiteY49" fmla="*/ 79880 h 604605"/>
                <a:gd name="connsiteX50" fmla="*/ 500764 w 565026"/>
                <a:gd name="connsiteY50" fmla="*/ 77999 h 604605"/>
                <a:gd name="connsiteX51" fmla="*/ 477019 w 565026"/>
                <a:gd name="connsiteY51" fmla="*/ 66618 h 604605"/>
                <a:gd name="connsiteX52" fmla="*/ 453462 w 565026"/>
                <a:gd name="connsiteY52" fmla="*/ 29936 h 604605"/>
                <a:gd name="connsiteX53" fmla="*/ 502366 w 565026"/>
                <a:gd name="connsiteY53" fmla="*/ 7268 h 604605"/>
                <a:gd name="connsiteX54" fmla="*/ 333254 w 565026"/>
                <a:gd name="connsiteY54" fmla="*/ 0 h 604605"/>
                <a:gd name="connsiteX55" fmla="*/ 381697 w 565026"/>
                <a:gd name="connsiteY55" fmla="*/ 48443 h 604605"/>
                <a:gd name="connsiteX56" fmla="*/ 333254 w 565026"/>
                <a:gd name="connsiteY56" fmla="*/ 96886 h 604605"/>
                <a:gd name="connsiteX57" fmla="*/ 284811 w 565026"/>
                <a:gd name="connsiteY57" fmla="*/ 48443 h 604605"/>
                <a:gd name="connsiteX58" fmla="*/ 333254 w 565026"/>
                <a:gd name="connsiteY5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5026" h="604605">
                  <a:moveTo>
                    <a:pt x="40258" y="49935"/>
                  </a:moveTo>
                  <a:lnTo>
                    <a:pt x="173922" y="94049"/>
                  </a:lnTo>
                  <a:lnTo>
                    <a:pt x="218665" y="75520"/>
                  </a:lnTo>
                  <a:cubicBezTo>
                    <a:pt x="228273" y="71569"/>
                    <a:pt x="238729" y="72792"/>
                    <a:pt x="246924" y="78059"/>
                  </a:cubicBezTo>
                  <a:lnTo>
                    <a:pt x="387935" y="129416"/>
                  </a:lnTo>
                  <a:cubicBezTo>
                    <a:pt x="392362" y="129980"/>
                    <a:pt x="396695" y="131579"/>
                    <a:pt x="400652" y="134025"/>
                  </a:cubicBezTo>
                  <a:lnTo>
                    <a:pt x="401311" y="134307"/>
                  </a:lnTo>
                  <a:lnTo>
                    <a:pt x="401217" y="134495"/>
                  </a:lnTo>
                  <a:cubicBezTo>
                    <a:pt x="402253" y="135153"/>
                    <a:pt x="403383" y="135906"/>
                    <a:pt x="404419" y="136752"/>
                  </a:cubicBezTo>
                  <a:lnTo>
                    <a:pt x="438424" y="166381"/>
                  </a:lnTo>
                  <a:lnTo>
                    <a:pt x="466212" y="83797"/>
                  </a:lnTo>
                  <a:cubicBezTo>
                    <a:pt x="467060" y="80223"/>
                    <a:pt x="468473" y="76930"/>
                    <a:pt x="470357" y="73921"/>
                  </a:cubicBezTo>
                  <a:cubicBezTo>
                    <a:pt x="478552" y="80317"/>
                    <a:pt x="487972" y="85020"/>
                    <a:pt x="498427" y="87559"/>
                  </a:cubicBezTo>
                  <a:cubicBezTo>
                    <a:pt x="504267" y="88970"/>
                    <a:pt x="510202" y="89629"/>
                    <a:pt x="516136" y="89629"/>
                  </a:cubicBezTo>
                  <a:cubicBezTo>
                    <a:pt x="519621" y="89629"/>
                    <a:pt x="523107" y="89346"/>
                    <a:pt x="526592" y="88782"/>
                  </a:cubicBezTo>
                  <a:cubicBezTo>
                    <a:pt x="526780" y="91416"/>
                    <a:pt x="526686" y="94049"/>
                    <a:pt x="526027" y="96777"/>
                  </a:cubicBezTo>
                  <a:lnTo>
                    <a:pt x="487312" y="229871"/>
                  </a:lnTo>
                  <a:cubicBezTo>
                    <a:pt x="484957" y="240500"/>
                    <a:pt x="477327" y="249060"/>
                    <a:pt x="467060" y="252446"/>
                  </a:cubicBezTo>
                  <a:cubicBezTo>
                    <a:pt x="463857" y="253480"/>
                    <a:pt x="460655" y="253951"/>
                    <a:pt x="457358" y="253951"/>
                  </a:cubicBezTo>
                  <a:cubicBezTo>
                    <a:pt x="450104" y="253951"/>
                    <a:pt x="442945" y="251411"/>
                    <a:pt x="437294" y="246426"/>
                  </a:cubicBezTo>
                  <a:lnTo>
                    <a:pt x="371639" y="189332"/>
                  </a:lnTo>
                  <a:lnTo>
                    <a:pt x="303536" y="315466"/>
                  </a:lnTo>
                  <a:lnTo>
                    <a:pt x="331323" y="431535"/>
                  </a:lnTo>
                  <a:lnTo>
                    <a:pt x="396884" y="513555"/>
                  </a:lnTo>
                  <a:cubicBezTo>
                    <a:pt x="409223" y="528981"/>
                    <a:pt x="406680" y="551461"/>
                    <a:pt x="391232" y="563689"/>
                  </a:cubicBezTo>
                  <a:cubicBezTo>
                    <a:pt x="375878" y="576011"/>
                    <a:pt x="353365" y="573471"/>
                    <a:pt x="341120" y="558045"/>
                  </a:cubicBezTo>
                  <a:lnTo>
                    <a:pt x="270473" y="469818"/>
                  </a:lnTo>
                  <a:cubicBezTo>
                    <a:pt x="267270" y="465679"/>
                    <a:pt x="264915" y="460976"/>
                    <a:pt x="263691" y="455803"/>
                  </a:cubicBezTo>
                  <a:lnTo>
                    <a:pt x="235338" y="337570"/>
                  </a:lnTo>
                  <a:lnTo>
                    <a:pt x="137939" y="418179"/>
                  </a:lnTo>
                  <a:lnTo>
                    <a:pt x="74075" y="581843"/>
                  </a:lnTo>
                  <a:cubicBezTo>
                    <a:pt x="68611" y="595951"/>
                    <a:pt x="55141" y="604605"/>
                    <a:pt x="40823" y="604605"/>
                  </a:cubicBezTo>
                  <a:cubicBezTo>
                    <a:pt x="36490" y="604605"/>
                    <a:pt x="32157" y="603853"/>
                    <a:pt x="27919" y="602159"/>
                  </a:cubicBezTo>
                  <a:cubicBezTo>
                    <a:pt x="9456" y="595011"/>
                    <a:pt x="413" y="574412"/>
                    <a:pt x="7572" y="555976"/>
                  </a:cubicBezTo>
                  <a:lnTo>
                    <a:pt x="74734" y="383659"/>
                  </a:lnTo>
                  <a:cubicBezTo>
                    <a:pt x="76900" y="378015"/>
                    <a:pt x="80574" y="373030"/>
                    <a:pt x="85190" y="369174"/>
                  </a:cubicBezTo>
                  <a:lnTo>
                    <a:pt x="200768" y="273609"/>
                  </a:lnTo>
                  <a:lnTo>
                    <a:pt x="200674" y="273515"/>
                  </a:lnTo>
                  <a:lnTo>
                    <a:pt x="224034" y="139480"/>
                  </a:lnTo>
                  <a:lnTo>
                    <a:pt x="186921" y="154906"/>
                  </a:lnTo>
                  <a:cubicBezTo>
                    <a:pt x="183153" y="156411"/>
                    <a:pt x="179103" y="157257"/>
                    <a:pt x="175147" y="157257"/>
                  </a:cubicBezTo>
                  <a:cubicBezTo>
                    <a:pt x="171944" y="157257"/>
                    <a:pt x="168647" y="156693"/>
                    <a:pt x="165539" y="155658"/>
                  </a:cubicBezTo>
                  <a:lnTo>
                    <a:pt x="21042" y="107970"/>
                  </a:lnTo>
                  <a:cubicBezTo>
                    <a:pt x="4935" y="102703"/>
                    <a:pt x="-3731" y="85396"/>
                    <a:pt x="1544" y="69406"/>
                  </a:cubicBezTo>
                  <a:cubicBezTo>
                    <a:pt x="6913" y="53321"/>
                    <a:pt x="24151" y="44668"/>
                    <a:pt x="40258" y="49935"/>
                  </a:cubicBezTo>
                  <a:close/>
                  <a:moveTo>
                    <a:pt x="502366" y="7268"/>
                  </a:moveTo>
                  <a:cubicBezTo>
                    <a:pt x="507454" y="7268"/>
                    <a:pt x="512542" y="7832"/>
                    <a:pt x="517725" y="9055"/>
                  </a:cubicBezTo>
                  <a:cubicBezTo>
                    <a:pt x="542129" y="15075"/>
                    <a:pt x="559844" y="34262"/>
                    <a:pt x="565026" y="57212"/>
                  </a:cubicBezTo>
                  <a:cubicBezTo>
                    <a:pt x="554850" y="69158"/>
                    <a:pt x="540433" y="77058"/>
                    <a:pt x="524603" y="79222"/>
                  </a:cubicBezTo>
                  <a:cubicBezTo>
                    <a:pt x="521871" y="79598"/>
                    <a:pt x="518950" y="79880"/>
                    <a:pt x="516123" y="79880"/>
                  </a:cubicBezTo>
                  <a:cubicBezTo>
                    <a:pt x="511035" y="79880"/>
                    <a:pt x="505946" y="79222"/>
                    <a:pt x="500764" y="77999"/>
                  </a:cubicBezTo>
                  <a:cubicBezTo>
                    <a:pt x="491907" y="75836"/>
                    <a:pt x="483897" y="71885"/>
                    <a:pt x="477019" y="66618"/>
                  </a:cubicBezTo>
                  <a:cubicBezTo>
                    <a:pt x="465146" y="57494"/>
                    <a:pt x="456760" y="44515"/>
                    <a:pt x="453462" y="29936"/>
                  </a:cubicBezTo>
                  <a:cubicBezTo>
                    <a:pt x="465523" y="15733"/>
                    <a:pt x="483332" y="7268"/>
                    <a:pt x="502366" y="7268"/>
                  </a:cubicBezTo>
                  <a:close/>
                  <a:moveTo>
                    <a:pt x="333254" y="0"/>
                  </a:moveTo>
                  <a:cubicBezTo>
                    <a:pt x="360008" y="0"/>
                    <a:pt x="381697" y="21689"/>
                    <a:pt x="381697" y="48443"/>
                  </a:cubicBezTo>
                  <a:cubicBezTo>
                    <a:pt x="381697" y="75197"/>
                    <a:pt x="360008" y="96886"/>
                    <a:pt x="333254" y="96886"/>
                  </a:cubicBezTo>
                  <a:cubicBezTo>
                    <a:pt x="306500" y="96886"/>
                    <a:pt x="284811" y="75197"/>
                    <a:pt x="284811" y="48443"/>
                  </a:cubicBezTo>
                  <a:cubicBezTo>
                    <a:pt x="284811" y="21689"/>
                    <a:pt x="306500" y="0"/>
                    <a:pt x="33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50" name="矩形 49">
            <a:extLst>
              <a:ext uri="{FF2B5EF4-FFF2-40B4-BE49-F238E27FC236}">
                <a16:creationId xmlns:a16="http://schemas.microsoft.com/office/drawing/2014/main" id="{3DF84E94-690A-4754-BF5B-072D785D502F}"/>
              </a:ext>
            </a:extLst>
          </p:cNvPr>
          <p:cNvSpPr/>
          <p:nvPr/>
        </p:nvSpPr>
        <p:spPr>
          <a:xfrm>
            <a:off x="413381" y="4221932"/>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51" name="矩形 50">
            <a:extLst>
              <a:ext uri="{FF2B5EF4-FFF2-40B4-BE49-F238E27FC236}">
                <a16:creationId xmlns:a16="http://schemas.microsoft.com/office/drawing/2014/main" id="{1A4D2DB1-EC8A-4A65-AEC5-3F0CEA79D1A9}"/>
              </a:ext>
            </a:extLst>
          </p:cNvPr>
          <p:cNvSpPr/>
          <p:nvPr/>
        </p:nvSpPr>
        <p:spPr>
          <a:xfrm>
            <a:off x="2986867" y="2659472"/>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52" name="矩形 51">
            <a:extLst>
              <a:ext uri="{FF2B5EF4-FFF2-40B4-BE49-F238E27FC236}">
                <a16:creationId xmlns:a16="http://schemas.microsoft.com/office/drawing/2014/main" id="{147E846E-9EFC-4976-8456-CA9BC7946CD0}"/>
              </a:ext>
            </a:extLst>
          </p:cNvPr>
          <p:cNvSpPr/>
          <p:nvPr/>
        </p:nvSpPr>
        <p:spPr>
          <a:xfrm>
            <a:off x="6204150" y="2659472"/>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sp>
        <p:nvSpPr>
          <p:cNvPr id="53" name="矩形 52">
            <a:extLst>
              <a:ext uri="{FF2B5EF4-FFF2-40B4-BE49-F238E27FC236}">
                <a16:creationId xmlns:a16="http://schemas.microsoft.com/office/drawing/2014/main" id="{52CD8678-29A6-4FE5-8C6A-B1A1A6B7A6E0}"/>
              </a:ext>
            </a:extLst>
          </p:cNvPr>
          <p:cNvSpPr/>
          <p:nvPr/>
        </p:nvSpPr>
        <p:spPr>
          <a:xfrm>
            <a:off x="8397067" y="1043333"/>
            <a:ext cx="3000982" cy="2069669"/>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p>
        </p:txBody>
      </p:sp>
      <p:cxnSp>
        <p:nvCxnSpPr>
          <p:cNvPr id="54" name="直接连接符 53">
            <a:extLst>
              <a:ext uri="{FF2B5EF4-FFF2-40B4-BE49-F238E27FC236}">
                <a16:creationId xmlns:a16="http://schemas.microsoft.com/office/drawing/2014/main" id="{60D212ED-28F1-4E23-B905-6D093074B311}"/>
              </a:ext>
            </a:extLst>
          </p:cNvPr>
          <p:cNvCxnSpPr/>
          <p:nvPr/>
        </p:nvCxnSpPr>
        <p:spPr>
          <a:xfrm>
            <a:off x="6204150" y="1749282"/>
            <a:ext cx="0" cy="37444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 name="矩形 55">
            <a:extLst>
              <a:ext uri="{FF2B5EF4-FFF2-40B4-BE49-F238E27FC236}">
                <a16:creationId xmlns:a16="http://schemas.microsoft.com/office/drawing/2014/main" id="{14FD2F07-5914-4AA2-B59B-DA37C0642847}"/>
              </a:ext>
            </a:extLst>
          </p:cNvPr>
          <p:cNvSpPr/>
          <p:nvPr/>
        </p:nvSpPr>
        <p:spPr>
          <a:xfrm>
            <a:off x="1811241" y="1285362"/>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pic>
        <p:nvPicPr>
          <p:cNvPr id="57" name="图片 56" descr="右上">
            <a:extLst>
              <a:ext uri="{FF2B5EF4-FFF2-40B4-BE49-F238E27FC236}">
                <a16:creationId xmlns:a16="http://schemas.microsoft.com/office/drawing/2014/main" id="{92A98919-D963-4635-B410-0DE33DB0F5D1}"/>
              </a:ext>
            </a:extLst>
          </p:cNvPr>
          <p:cNvPicPr/>
          <p:nvPr/>
        </p:nvPicPr>
        <p:blipFill rotWithShape="1">
          <a:blip r:embed="rId3" cstate="screen">
            <a:extLst>
              <a:ext uri="{BEBA8EAE-BF5A-486C-A8C5-ECC9F3942E4B}">
                <a14:imgProps xmlns:a14="http://schemas.microsoft.com/office/drawing/2010/main">
                  <a14:imgLayer>
                    <a14:imgEffect>
                      <a14:backgroundRemoval t="0" b="100000" l="9395" r="100000">
                        <a14:foregroundMark x1="20459" y1="85526" x2="20459" y2="85526"/>
                        <a14:foregroundMark x1="52401" y1="94549" x2="52401" y2="94549"/>
                      </a14:backgroundRemoval>
                    </a14:imgEffect>
                  </a14:imgLayer>
                </a14:imgProps>
              </a:ext>
              <a:ext uri="{28A0092B-C50C-407E-A947-70E740481C1C}">
                <a14:useLocalDpi xmlns:a14="http://schemas.microsoft.com/office/drawing/2010/main"/>
              </a:ext>
            </a:extLst>
          </a:blip>
          <a:srcRect/>
          <a:stretch/>
        </p:blipFill>
        <p:spPr>
          <a:xfrm>
            <a:off x="9647746" y="4041747"/>
            <a:ext cx="2573482" cy="2857096"/>
          </a:xfrm>
          <a:prstGeom prst="rect">
            <a:avLst/>
          </a:prstGeom>
        </p:spPr>
      </p:pic>
      <p:grpSp>
        <p:nvGrpSpPr>
          <p:cNvPr id="25" name="组合 24">
            <a:extLst>
              <a:ext uri="{FF2B5EF4-FFF2-40B4-BE49-F238E27FC236}">
                <a16:creationId xmlns:a16="http://schemas.microsoft.com/office/drawing/2014/main" id="{D32A08A4-D82F-466C-BC3C-108DA6C4FE33}"/>
              </a:ext>
            </a:extLst>
          </p:cNvPr>
          <p:cNvGrpSpPr/>
          <p:nvPr/>
        </p:nvGrpSpPr>
        <p:grpSpPr>
          <a:xfrm>
            <a:off x="4056321" y="2160633"/>
            <a:ext cx="1042853" cy="54198"/>
            <a:chOff x="2555261" y="6017768"/>
            <a:chExt cx="1042853" cy="54198"/>
          </a:xfrm>
          <a:solidFill>
            <a:srgbClr val="C00000"/>
          </a:solidFill>
        </p:grpSpPr>
        <p:sp>
          <p:nvSpPr>
            <p:cNvPr id="26" name="矩形 25">
              <a:extLst>
                <a:ext uri="{FF2B5EF4-FFF2-40B4-BE49-F238E27FC236}">
                  <a16:creationId xmlns:a16="http://schemas.microsoft.com/office/drawing/2014/main" id="{7987B384-6EA9-4216-A7F8-9D499A6F66A2}"/>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2D89DD64-9E1E-401D-B4AA-1497BEA9671E}"/>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AC8E5E23-443E-46B7-B790-B9A049EB1E4D}"/>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9226B6C7-42D2-4547-807D-968CEE8A1B93}"/>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55628740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wipe(left)">
                                      <p:cBhvr>
                                        <p:cTn id="23" dur="500"/>
                                        <p:tgtEl>
                                          <p:spTgt spid="50">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50">
                                            <p:txEl>
                                              <p:pRg st="1" end="1"/>
                                            </p:txEl>
                                          </p:spTgt>
                                        </p:tgtEl>
                                        <p:attrNameLst>
                                          <p:attrName>style.visibility</p:attrName>
                                        </p:attrNameLst>
                                      </p:cBhvr>
                                      <p:to>
                                        <p:strVal val="visible"/>
                                      </p:to>
                                    </p:set>
                                    <p:animEffect transition="in" filter="wipe(left)">
                                      <p:cBhvr>
                                        <p:cTn id="27" dur="500"/>
                                        <p:tgtEl>
                                          <p:spTgt spid="50">
                                            <p:txEl>
                                              <p:pRg st="1" end="1"/>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wipe(left)">
                                      <p:cBhvr>
                                        <p:cTn id="31" dur="500"/>
                                        <p:tgtEl>
                                          <p:spTgt spid="51">
                                            <p:txEl>
                                              <p:pRg st="0" end="0"/>
                                            </p:tx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51">
                                            <p:txEl>
                                              <p:pRg st="1" end="1"/>
                                            </p:txEl>
                                          </p:spTgt>
                                        </p:tgtEl>
                                        <p:attrNameLst>
                                          <p:attrName>style.visibility</p:attrName>
                                        </p:attrNameLst>
                                      </p:cBhvr>
                                      <p:to>
                                        <p:strVal val="visible"/>
                                      </p:to>
                                    </p:set>
                                    <p:animEffect transition="in" filter="wipe(left)">
                                      <p:cBhvr>
                                        <p:cTn id="35" dur="500"/>
                                        <p:tgtEl>
                                          <p:spTgt spid="51">
                                            <p:txEl>
                                              <p:pRg st="1" end="1"/>
                                            </p:txEl>
                                          </p:spTgt>
                                        </p:tgtEl>
                                      </p:cBhvr>
                                    </p:animEffect>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1000"/>
                                        <p:tgtEl>
                                          <p:spTgt spid="61"/>
                                        </p:tgtEl>
                                      </p:cBhvr>
                                    </p:animEffect>
                                    <p:anim calcmode="lin" valueType="num">
                                      <p:cBhvr>
                                        <p:cTn id="40" dur="1000" fill="hold"/>
                                        <p:tgtEl>
                                          <p:spTgt spid="61"/>
                                        </p:tgtEl>
                                        <p:attrNameLst>
                                          <p:attrName>ppt_x</p:attrName>
                                        </p:attrNameLst>
                                      </p:cBhvr>
                                      <p:tavLst>
                                        <p:tav tm="0">
                                          <p:val>
                                            <p:strVal val="#ppt_x"/>
                                          </p:val>
                                        </p:tav>
                                        <p:tav tm="100000">
                                          <p:val>
                                            <p:strVal val="#ppt_x"/>
                                          </p:val>
                                        </p:tav>
                                      </p:tavLst>
                                    </p:anim>
                                    <p:anim calcmode="lin" valueType="num">
                                      <p:cBhvr>
                                        <p:cTn id="41" dur="1000" fill="hold"/>
                                        <p:tgtEl>
                                          <p:spTgt spid="6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52">
                                            <p:txEl>
                                              <p:pRg st="0" end="0"/>
                                            </p:txEl>
                                          </p:spTgt>
                                        </p:tgtEl>
                                        <p:attrNameLst>
                                          <p:attrName>style.visibility</p:attrName>
                                        </p:attrNameLst>
                                      </p:cBhvr>
                                      <p:to>
                                        <p:strVal val="visible"/>
                                      </p:to>
                                    </p:set>
                                    <p:animEffect transition="in" filter="wipe(left)">
                                      <p:cBhvr>
                                        <p:cTn id="49" dur="500"/>
                                        <p:tgtEl>
                                          <p:spTgt spid="52">
                                            <p:txEl>
                                              <p:pRg st="0" end="0"/>
                                            </p:txEl>
                                          </p:spTgt>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52">
                                            <p:txEl>
                                              <p:pRg st="1" end="1"/>
                                            </p:txEl>
                                          </p:spTgt>
                                        </p:tgtEl>
                                        <p:attrNameLst>
                                          <p:attrName>style.visibility</p:attrName>
                                        </p:attrNameLst>
                                      </p:cBhvr>
                                      <p:to>
                                        <p:strVal val="visible"/>
                                      </p:to>
                                    </p:set>
                                    <p:animEffect transition="in" filter="wipe(left)">
                                      <p:cBhvr>
                                        <p:cTn id="53" dur="500"/>
                                        <p:tgtEl>
                                          <p:spTgt spid="52">
                                            <p:txEl>
                                              <p:pRg st="1" end="1"/>
                                            </p:txEl>
                                          </p:spTgt>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53">
                                            <p:txEl>
                                              <p:pRg st="0" end="0"/>
                                            </p:txEl>
                                          </p:spTgt>
                                        </p:tgtEl>
                                        <p:attrNameLst>
                                          <p:attrName>style.visibility</p:attrName>
                                        </p:attrNameLst>
                                      </p:cBhvr>
                                      <p:to>
                                        <p:strVal val="visible"/>
                                      </p:to>
                                    </p:set>
                                    <p:animEffect transition="in" filter="wipe(left)">
                                      <p:cBhvr>
                                        <p:cTn id="63" dur="500"/>
                                        <p:tgtEl>
                                          <p:spTgt spid="53">
                                            <p:txEl>
                                              <p:pRg st="0" end="0"/>
                                            </p:txEl>
                                          </p:spTgt>
                                        </p:tgtEl>
                                      </p:cBhvr>
                                    </p:animEffect>
                                  </p:childTnLst>
                                </p:cTn>
                              </p:par>
                            </p:childTnLst>
                          </p:cTn>
                        </p:par>
                        <p:par>
                          <p:cTn id="64" fill="hold">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53">
                                            <p:txEl>
                                              <p:pRg st="1" end="1"/>
                                            </p:txEl>
                                          </p:spTgt>
                                        </p:tgtEl>
                                        <p:attrNameLst>
                                          <p:attrName>style.visibility</p:attrName>
                                        </p:attrNameLst>
                                      </p:cBhvr>
                                      <p:to>
                                        <p:strVal val="visible"/>
                                      </p:to>
                                    </p:set>
                                    <p:animEffect transition="in" filter="wipe(left)">
                                      <p:cBhvr>
                                        <p:cTn id="67" dur="500"/>
                                        <p:tgtEl>
                                          <p:spTgt spid="53">
                                            <p:txEl>
                                              <p:pRg st="1" end="1"/>
                                            </p:txEl>
                                          </p:spTgt>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7" presetClass="entr" presetSubtype="0"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51" grpId="0" build="p"/>
      <p:bldP spid="52" grpId="0" build="p"/>
      <p:bldP spid="53" grpId="0" build="p"/>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íṧliḍê">
            <a:extLst>
              <a:ext uri="{FF2B5EF4-FFF2-40B4-BE49-F238E27FC236}">
                <a16:creationId xmlns:a16="http://schemas.microsoft.com/office/drawing/2014/main" id="{884B318D-5BF6-4C63-8B97-70E9FB054556}"/>
              </a:ext>
            </a:extLst>
          </p:cNvPr>
          <p:cNvSpPr/>
          <p:nvPr/>
        </p:nvSpPr>
        <p:spPr>
          <a:xfrm>
            <a:off x="5910691" y="2510377"/>
            <a:ext cx="612775" cy="511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8" name="iSḷiḋé">
            <a:extLst>
              <a:ext uri="{FF2B5EF4-FFF2-40B4-BE49-F238E27FC236}">
                <a16:creationId xmlns:a16="http://schemas.microsoft.com/office/drawing/2014/main" id="{209D7BE7-D80B-47C0-A9D0-AAF6902B0E6C}"/>
              </a:ext>
            </a:extLst>
          </p:cNvPr>
          <p:cNvSpPr/>
          <p:nvPr/>
        </p:nvSpPr>
        <p:spPr>
          <a:xfrm>
            <a:off x="6523466" y="2510377"/>
            <a:ext cx="3420634" cy="5112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endParaRPr lang="en-US" altLang="zh-CN" sz="1200" dirty="0">
              <a:solidFill>
                <a:schemeClr val="bg1"/>
              </a:solidFill>
              <a:cs typeface="+mn-ea"/>
              <a:sym typeface="+mn-lt"/>
            </a:endParaRPr>
          </a:p>
        </p:txBody>
      </p:sp>
      <p:pic>
        <p:nvPicPr>
          <p:cNvPr id="23" name="Picture 37">
            <a:extLst>
              <a:ext uri="{FF2B5EF4-FFF2-40B4-BE49-F238E27FC236}">
                <a16:creationId xmlns:a16="http://schemas.microsoft.com/office/drawing/2014/main" id="{5F59FDF5-AAD8-4895-A82D-FD8EF394BB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172500" y="2474817"/>
            <a:ext cx="3590194" cy="380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a:extLst>
              <a:ext uri="{FF2B5EF4-FFF2-40B4-BE49-F238E27FC236}">
                <a16:creationId xmlns:a16="http://schemas.microsoft.com/office/drawing/2014/main" id="{E452FDBA-B81D-4B31-ADF9-BC4E4A63F46A}"/>
              </a:ext>
            </a:extLst>
          </p:cNvPr>
          <p:cNvSpPr/>
          <p:nvPr/>
        </p:nvSpPr>
        <p:spPr>
          <a:xfrm>
            <a:off x="5753009" y="1048831"/>
            <a:ext cx="5055054" cy="1292662"/>
          </a:xfrm>
          <a:prstGeom prst="rect">
            <a:avLst/>
          </a:prstGeom>
        </p:spPr>
        <p:txBody>
          <a:bodyPr wrap="square">
            <a:spAutoFit/>
          </a:bodyPr>
          <a:lstStyle/>
          <a:p>
            <a:pPr>
              <a:lnSpc>
                <a:spcPct val="130000"/>
              </a:lnSpc>
            </a:pPr>
            <a:r>
              <a:rPr lang="zh-CN" altLang="en-US" sz="2000">
                <a:solidFill>
                  <a:schemeClr val="tx1">
                    <a:lumMod val="75000"/>
                    <a:lumOff val="25000"/>
                  </a:schemeClr>
                </a:solidFill>
                <a:cs typeface="+mn-ea"/>
                <a:sym typeface="+mn-lt"/>
              </a:rPr>
              <a:t>单击添加中心内容单击添加中心内容单击添加中心内容单击添加中心内容单击添加中心内容单击添加中心内容</a:t>
            </a:r>
            <a:endParaRPr lang="en-US" altLang="zh-CN" sz="2000">
              <a:solidFill>
                <a:schemeClr val="tx1">
                  <a:lumMod val="75000"/>
                  <a:lumOff val="25000"/>
                </a:schemeClr>
              </a:solidFill>
              <a:cs typeface="+mn-ea"/>
              <a:sym typeface="+mn-lt"/>
            </a:endParaRPr>
          </a:p>
        </p:txBody>
      </p:sp>
      <p:grpSp>
        <p:nvGrpSpPr>
          <p:cNvPr id="36" name="Group 26">
            <a:extLst>
              <a:ext uri="{FF2B5EF4-FFF2-40B4-BE49-F238E27FC236}">
                <a16:creationId xmlns:a16="http://schemas.microsoft.com/office/drawing/2014/main" id="{8BBC3C55-98CA-4CE7-84C8-B523CBFF09C5}"/>
              </a:ext>
            </a:extLst>
          </p:cNvPr>
          <p:cNvGrpSpPr/>
          <p:nvPr/>
        </p:nvGrpSpPr>
        <p:grpSpPr>
          <a:xfrm>
            <a:off x="5893283" y="3324586"/>
            <a:ext cx="761137" cy="761137"/>
            <a:chOff x="3959913" y="482049"/>
            <a:chExt cx="761137" cy="761137"/>
          </a:xfrm>
        </p:grpSpPr>
        <p:sp>
          <p:nvSpPr>
            <p:cNvPr id="37" name="椭圆 36">
              <a:extLst>
                <a:ext uri="{FF2B5EF4-FFF2-40B4-BE49-F238E27FC236}">
                  <a16:creationId xmlns:a16="http://schemas.microsoft.com/office/drawing/2014/main" id="{6681446E-35E8-4158-9571-1769F088073B}"/>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football_94174">
              <a:extLst>
                <a:ext uri="{FF2B5EF4-FFF2-40B4-BE49-F238E27FC236}">
                  <a16:creationId xmlns:a16="http://schemas.microsoft.com/office/drawing/2014/main" id="{5A1AAD71-AF48-49CC-82D5-79198000C64E}"/>
                </a:ext>
              </a:extLst>
            </p:cNvPr>
            <p:cNvSpPr>
              <a:spLocks noChangeAspect="1"/>
            </p:cNvSpPr>
            <p:nvPr/>
          </p:nvSpPr>
          <p:spPr bwMode="auto">
            <a:xfrm>
              <a:off x="4157432" y="662234"/>
              <a:ext cx="366094" cy="400767"/>
            </a:xfrm>
            <a:custGeom>
              <a:avLst/>
              <a:gdLst>
                <a:gd name="connsiteX0" fmla="*/ 480336 w 556002"/>
                <a:gd name="connsiteY0" fmla="*/ 240824 h 608660"/>
                <a:gd name="connsiteX1" fmla="*/ 471763 w 556002"/>
                <a:gd name="connsiteY1" fmla="*/ 242112 h 608660"/>
                <a:gd name="connsiteX2" fmla="*/ 473054 w 556002"/>
                <a:gd name="connsiteY2" fmla="*/ 250673 h 608660"/>
                <a:gd name="connsiteX3" fmla="*/ 496375 w 556002"/>
                <a:gd name="connsiteY3" fmla="*/ 277458 h 608660"/>
                <a:gd name="connsiteX4" fmla="*/ 502366 w 556002"/>
                <a:gd name="connsiteY4" fmla="*/ 282153 h 608660"/>
                <a:gd name="connsiteX5" fmla="*/ 503841 w 556002"/>
                <a:gd name="connsiteY5" fmla="*/ 281968 h 608660"/>
                <a:gd name="connsiteX6" fmla="*/ 507620 w 556002"/>
                <a:gd name="connsiteY6" fmla="*/ 279207 h 608660"/>
                <a:gd name="connsiteX7" fmla="*/ 508358 w 556002"/>
                <a:gd name="connsiteY7" fmla="*/ 274513 h 608660"/>
                <a:gd name="connsiteX8" fmla="*/ 480336 w 556002"/>
                <a:gd name="connsiteY8" fmla="*/ 240824 h 608660"/>
                <a:gd name="connsiteX9" fmla="*/ 494716 w 556002"/>
                <a:gd name="connsiteY9" fmla="*/ 215419 h 608660"/>
                <a:gd name="connsiteX10" fmla="*/ 487065 w 556002"/>
                <a:gd name="connsiteY10" fmla="*/ 219561 h 608660"/>
                <a:gd name="connsiteX11" fmla="*/ 491305 w 556002"/>
                <a:gd name="connsiteY11" fmla="*/ 227201 h 608660"/>
                <a:gd name="connsiteX12" fmla="*/ 523014 w 556002"/>
                <a:gd name="connsiteY12" fmla="*/ 254631 h 608660"/>
                <a:gd name="connsiteX13" fmla="*/ 529098 w 556002"/>
                <a:gd name="connsiteY13" fmla="*/ 260061 h 608660"/>
                <a:gd name="connsiteX14" fmla="*/ 529835 w 556002"/>
                <a:gd name="connsiteY14" fmla="*/ 259969 h 608660"/>
                <a:gd name="connsiteX15" fmla="*/ 535274 w 556002"/>
                <a:gd name="connsiteY15" fmla="*/ 253158 h 608660"/>
                <a:gd name="connsiteX16" fmla="*/ 494716 w 556002"/>
                <a:gd name="connsiteY16" fmla="*/ 215419 h 608660"/>
                <a:gd name="connsiteX17" fmla="*/ 370276 w 556002"/>
                <a:gd name="connsiteY17" fmla="*/ 134234 h 608660"/>
                <a:gd name="connsiteX18" fmla="*/ 390740 w 556002"/>
                <a:gd name="connsiteY18" fmla="*/ 138376 h 608660"/>
                <a:gd name="connsiteX19" fmla="*/ 479322 w 556002"/>
                <a:gd name="connsiteY19" fmla="*/ 196549 h 608660"/>
                <a:gd name="connsiteX20" fmla="*/ 480059 w 556002"/>
                <a:gd name="connsiteY20" fmla="*/ 197194 h 608660"/>
                <a:gd name="connsiteX21" fmla="*/ 489093 w 556002"/>
                <a:gd name="connsiteY21" fmla="*/ 196549 h 608660"/>
                <a:gd name="connsiteX22" fmla="*/ 535274 w 556002"/>
                <a:gd name="connsiteY22" fmla="*/ 205110 h 608660"/>
                <a:gd name="connsiteX23" fmla="*/ 554907 w 556002"/>
                <a:gd name="connsiteY23" fmla="*/ 220205 h 608660"/>
                <a:gd name="connsiteX24" fmla="*/ 552234 w 556002"/>
                <a:gd name="connsiteY24" fmla="*/ 242665 h 608660"/>
                <a:gd name="connsiteX25" fmla="*/ 540712 w 556002"/>
                <a:gd name="connsiteY25" fmla="*/ 266689 h 608660"/>
                <a:gd name="connsiteX26" fmla="*/ 526056 w 556002"/>
                <a:gd name="connsiteY26" fmla="*/ 281968 h 608660"/>
                <a:gd name="connsiteX27" fmla="*/ 505777 w 556002"/>
                <a:gd name="connsiteY27" fmla="*/ 300194 h 608660"/>
                <a:gd name="connsiteX28" fmla="*/ 491489 w 556002"/>
                <a:gd name="connsiteY28" fmla="*/ 308110 h 608660"/>
                <a:gd name="connsiteX29" fmla="*/ 472593 w 556002"/>
                <a:gd name="connsiteY29" fmla="*/ 298353 h 608660"/>
                <a:gd name="connsiteX30" fmla="*/ 450655 w 556002"/>
                <a:gd name="connsiteY30" fmla="*/ 244966 h 608660"/>
                <a:gd name="connsiteX31" fmla="*/ 450378 w 556002"/>
                <a:gd name="connsiteY31" fmla="*/ 244137 h 608660"/>
                <a:gd name="connsiteX32" fmla="*/ 448535 w 556002"/>
                <a:gd name="connsiteY32" fmla="*/ 243217 h 608660"/>
                <a:gd name="connsiteX33" fmla="*/ 369354 w 556002"/>
                <a:gd name="connsiteY33" fmla="*/ 191211 h 608660"/>
                <a:gd name="connsiteX34" fmla="*/ 343176 w 556002"/>
                <a:gd name="connsiteY34" fmla="*/ 195997 h 608660"/>
                <a:gd name="connsiteX35" fmla="*/ 381614 w 556002"/>
                <a:gd name="connsiteY35" fmla="*/ 323482 h 608660"/>
                <a:gd name="connsiteX36" fmla="*/ 485867 w 556002"/>
                <a:gd name="connsiteY36" fmla="*/ 419118 h 608660"/>
                <a:gd name="connsiteX37" fmla="*/ 497389 w 556002"/>
                <a:gd name="connsiteY37" fmla="*/ 437067 h 608660"/>
                <a:gd name="connsiteX38" fmla="*/ 535274 w 556002"/>
                <a:gd name="connsiteY38" fmla="*/ 553782 h 608660"/>
                <a:gd name="connsiteX39" fmla="*/ 508358 w 556002"/>
                <a:gd name="connsiteY39" fmla="*/ 606617 h 608660"/>
                <a:gd name="connsiteX40" fmla="*/ 495361 w 556002"/>
                <a:gd name="connsiteY40" fmla="*/ 608642 h 608660"/>
                <a:gd name="connsiteX41" fmla="*/ 455448 w 556002"/>
                <a:gd name="connsiteY41" fmla="*/ 579647 h 608660"/>
                <a:gd name="connsiteX42" fmla="*/ 420974 w 556002"/>
                <a:gd name="connsiteY42" fmla="*/ 473333 h 608660"/>
                <a:gd name="connsiteX43" fmla="*/ 321422 w 556002"/>
                <a:gd name="connsiteY43" fmla="*/ 382115 h 608660"/>
                <a:gd name="connsiteX44" fmla="*/ 278836 w 556002"/>
                <a:gd name="connsiteY44" fmla="*/ 502144 h 608660"/>
                <a:gd name="connsiteX45" fmla="*/ 258189 w 556002"/>
                <a:gd name="connsiteY45" fmla="*/ 525524 h 608660"/>
                <a:gd name="connsiteX46" fmla="*/ 101672 w 556002"/>
                <a:gd name="connsiteY46" fmla="*/ 604132 h 608660"/>
                <a:gd name="connsiteX47" fmla="*/ 45351 w 556002"/>
                <a:gd name="connsiteY47" fmla="*/ 585538 h 608660"/>
                <a:gd name="connsiteX48" fmla="*/ 63971 w 556002"/>
                <a:gd name="connsiteY48" fmla="*/ 529298 h 608660"/>
                <a:gd name="connsiteX49" fmla="*/ 205463 w 556002"/>
                <a:gd name="connsiteY49" fmla="*/ 458238 h 608660"/>
                <a:gd name="connsiteX50" fmla="*/ 243256 w 556002"/>
                <a:gd name="connsiteY50" fmla="*/ 354133 h 608660"/>
                <a:gd name="connsiteX51" fmla="*/ 208966 w 556002"/>
                <a:gd name="connsiteY51" fmla="*/ 230883 h 608660"/>
                <a:gd name="connsiteX52" fmla="*/ 165643 w 556002"/>
                <a:gd name="connsiteY52" fmla="*/ 246254 h 608660"/>
                <a:gd name="connsiteX53" fmla="*/ 154397 w 556002"/>
                <a:gd name="connsiteY53" fmla="*/ 247819 h 608660"/>
                <a:gd name="connsiteX54" fmla="*/ 68857 w 556002"/>
                <a:gd name="connsiteY54" fmla="*/ 242020 h 608660"/>
                <a:gd name="connsiteX55" fmla="*/ 40835 w 556002"/>
                <a:gd name="connsiteY55" fmla="*/ 253250 h 608660"/>
                <a:gd name="connsiteX56" fmla="*/ 0 w 556002"/>
                <a:gd name="connsiteY56" fmla="*/ 212381 h 608660"/>
                <a:gd name="connsiteX57" fmla="*/ 40835 w 556002"/>
                <a:gd name="connsiteY57" fmla="*/ 171605 h 608660"/>
                <a:gd name="connsiteX58" fmla="*/ 71991 w 556002"/>
                <a:gd name="connsiteY58" fmla="*/ 186240 h 608660"/>
                <a:gd name="connsiteX59" fmla="*/ 152369 w 556002"/>
                <a:gd name="connsiteY59" fmla="*/ 191671 h 608660"/>
                <a:gd name="connsiteX60" fmla="*/ 251736 w 556002"/>
                <a:gd name="connsiteY60" fmla="*/ 156325 h 608660"/>
                <a:gd name="connsiteX61" fmla="*/ 256069 w 556002"/>
                <a:gd name="connsiteY61" fmla="*/ 155220 h 608660"/>
                <a:gd name="connsiteX62" fmla="*/ 239358 w 556002"/>
                <a:gd name="connsiteY62" fmla="*/ 0 h 608660"/>
                <a:gd name="connsiteX63" fmla="*/ 309077 w 556002"/>
                <a:gd name="connsiteY63" fmla="*/ 69648 h 608660"/>
                <a:gd name="connsiteX64" fmla="*/ 239358 w 556002"/>
                <a:gd name="connsiteY64" fmla="*/ 139296 h 608660"/>
                <a:gd name="connsiteX65" fmla="*/ 169639 w 556002"/>
                <a:gd name="connsiteY65" fmla="*/ 69648 h 608660"/>
                <a:gd name="connsiteX66" fmla="*/ 239358 w 556002"/>
                <a:gd name="connsiteY66" fmla="*/ 0 h 6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6002" h="608660">
                  <a:moveTo>
                    <a:pt x="480336" y="240824"/>
                  </a:moveTo>
                  <a:cubicBezTo>
                    <a:pt x="477755" y="238891"/>
                    <a:pt x="473699" y="239443"/>
                    <a:pt x="471763" y="242112"/>
                  </a:cubicBezTo>
                  <a:cubicBezTo>
                    <a:pt x="469736" y="244782"/>
                    <a:pt x="470289" y="248648"/>
                    <a:pt x="473054" y="250673"/>
                  </a:cubicBezTo>
                  <a:cubicBezTo>
                    <a:pt x="480889" y="256472"/>
                    <a:pt x="494163" y="268898"/>
                    <a:pt x="496375" y="277458"/>
                  </a:cubicBezTo>
                  <a:cubicBezTo>
                    <a:pt x="497020" y="280220"/>
                    <a:pt x="499509" y="282153"/>
                    <a:pt x="502366" y="282153"/>
                  </a:cubicBezTo>
                  <a:cubicBezTo>
                    <a:pt x="502735" y="282153"/>
                    <a:pt x="503288" y="282153"/>
                    <a:pt x="503841" y="281968"/>
                  </a:cubicBezTo>
                  <a:cubicBezTo>
                    <a:pt x="505408" y="281600"/>
                    <a:pt x="506699" y="280588"/>
                    <a:pt x="507620" y="279207"/>
                  </a:cubicBezTo>
                  <a:cubicBezTo>
                    <a:pt x="508450" y="277826"/>
                    <a:pt x="508727" y="276170"/>
                    <a:pt x="508358" y="274513"/>
                  </a:cubicBezTo>
                  <a:cubicBezTo>
                    <a:pt x="504394" y="258865"/>
                    <a:pt x="482825" y="242573"/>
                    <a:pt x="480336" y="240824"/>
                  </a:cubicBezTo>
                  <a:close/>
                  <a:moveTo>
                    <a:pt x="494716" y="215419"/>
                  </a:moveTo>
                  <a:cubicBezTo>
                    <a:pt x="491582" y="214406"/>
                    <a:pt x="487987" y="216339"/>
                    <a:pt x="487065" y="219561"/>
                  </a:cubicBezTo>
                  <a:cubicBezTo>
                    <a:pt x="486143" y="222875"/>
                    <a:pt x="487987" y="226280"/>
                    <a:pt x="491305" y="227201"/>
                  </a:cubicBezTo>
                  <a:cubicBezTo>
                    <a:pt x="491582" y="227293"/>
                    <a:pt x="520802" y="236037"/>
                    <a:pt x="523014" y="254631"/>
                  </a:cubicBezTo>
                  <a:cubicBezTo>
                    <a:pt x="523383" y="257668"/>
                    <a:pt x="525964" y="260061"/>
                    <a:pt x="529098" y="260061"/>
                  </a:cubicBezTo>
                  <a:lnTo>
                    <a:pt x="529835" y="259969"/>
                  </a:lnTo>
                  <a:cubicBezTo>
                    <a:pt x="533154" y="259601"/>
                    <a:pt x="535642" y="256564"/>
                    <a:pt x="535274" y="253158"/>
                  </a:cubicBezTo>
                  <a:cubicBezTo>
                    <a:pt x="532047" y="226004"/>
                    <a:pt x="496190" y="215787"/>
                    <a:pt x="494716" y="215419"/>
                  </a:cubicBezTo>
                  <a:close/>
                  <a:moveTo>
                    <a:pt x="370276" y="134234"/>
                  </a:moveTo>
                  <a:cubicBezTo>
                    <a:pt x="377374" y="132945"/>
                    <a:pt x="384748" y="134418"/>
                    <a:pt x="390740" y="138376"/>
                  </a:cubicBezTo>
                  <a:lnTo>
                    <a:pt x="479322" y="196549"/>
                  </a:lnTo>
                  <a:cubicBezTo>
                    <a:pt x="479599" y="196733"/>
                    <a:pt x="479783" y="197009"/>
                    <a:pt x="480059" y="197194"/>
                  </a:cubicBezTo>
                  <a:cubicBezTo>
                    <a:pt x="483193" y="196365"/>
                    <a:pt x="486327" y="195997"/>
                    <a:pt x="489093" y="196549"/>
                  </a:cubicBezTo>
                  <a:lnTo>
                    <a:pt x="535274" y="205110"/>
                  </a:lnTo>
                  <a:cubicBezTo>
                    <a:pt x="542832" y="206490"/>
                    <a:pt x="552972" y="212749"/>
                    <a:pt x="554907" y="220205"/>
                  </a:cubicBezTo>
                  <a:cubicBezTo>
                    <a:pt x="557396" y="229502"/>
                    <a:pt x="555276" y="237050"/>
                    <a:pt x="552234" y="242665"/>
                  </a:cubicBezTo>
                  <a:cubicBezTo>
                    <a:pt x="548455" y="249384"/>
                    <a:pt x="544307" y="259877"/>
                    <a:pt x="540712" y="266689"/>
                  </a:cubicBezTo>
                  <a:cubicBezTo>
                    <a:pt x="537302" y="272948"/>
                    <a:pt x="531494" y="278195"/>
                    <a:pt x="526056" y="281968"/>
                  </a:cubicBezTo>
                  <a:cubicBezTo>
                    <a:pt x="519788" y="286479"/>
                    <a:pt x="511676" y="295223"/>
                    <a:pt x="505777" y="300194"/>
                  </a:cubicBezTo>
                  <a:cubicBezTo>
                    <a:pt x="501445" y="303968"/>
                    <a:pt x="496190" y="306453"/>
                    <a:pt x="491489" y="308110"/>
                  </a:cubicBezTo>
                  <a:cubicBezTo>
                    <a:pt x="484207" y="310687"/>
                    <a:pt x="475543" y="305440"/>
                    <a:pt x="472593" y="298353"/>
                  </a:cubicBezTo>
                  <a:lnTo>
                    <a:pt x="450655" y="244966"/>
                  </a:lnTo>
                  <a:cubicBezTo>
                    <a:pt x="450470" y="244690"/>
                    <a:pt x="450470" y="244413"/>
                    <a:pt x="450378" y="244137"/>
                  </a:cubicBezTo>
                  <a:cubicBezTo>
                    <a:pt x="449825" y="243769"/>
                    <a:pt x="449180" y="243585"/>
                    <a:pt x="448535" y="243217"/>
                  </a:cubicBezTo>
                  <a:lnTo>
                    <a:pt x="369354" y="191211"/>
                  </a:lnTo>
                  <a:lnTo>
                    <a:pt x="343176" y="195997"/>
                  </a:lnTo>
                  <a:lnTo>
                    <a:pt x="381614" y="323482"/>
                  </a:lnTo>
                  <a:lnTo>
                    <a:pt x="485867" y="419118"/>
                  </a:lnTo>
                  <a:cubicBezTo>
                    <a:pt x="491213" y="423996"/>
                    <a:pt x="495176" y="430164"/>
                    <a:pt x="497389" y="437067"/>
                  </a:cubicBezTo>
                  <a:lnTo>
                    <a:pt x="535274" y="553782"/>
                  </a:lnTo>
                  <a:cubicBezTo>
                    <a:pt x="542463" y="575873"/>
                    <a:pt x="530388" y="599437"/>
                    <a:pt x="508358" y="606617"/>
                  </a:cubicBezTo>
                  <a:cubicBezTo>
                    <a:pt x="504025" y="607998"/>
                    <a:pt x="499693" y="608642"/>
                    <a:pt x="495361" y="608642"/>
                  </a:cubicBezTo>
                  <a:cubicBezTo>
                    <a:pt x="477663" y="608642"/>
                    <a:pt x="461255" y="597412"/>
                    <a:pt x="455448" y="579647"/>
                  </a:cubicBezTo>
                  <a:lnTo>
                    <a:pt x="420974" y="473333"/>
                  </a:lnTo>
                  <a:lnTo>
                    <a:pt x="321422" y="382115"/>
                  </a:lnTo>
                  <a:lnTo>
                    <a:pt x="278836" y="502144"/>
                  </a:lnTo>
                  <a:cubicBezTo>
                    <a:pt x="275241" y="512269"/>
                    <a:pt x="267867" y="520645"/>
                    <a:pt x="258189" y="525524"/>
                  </a:cubicBezTo>
                  <a:lnTo>
                    <a:pt x="101672" y="604132"/>
                  </a:lnTo>
                  <a:cubicBezTo>
                    <a:pt x="80932" y="614625"/>
                    <a:pt x="55767" y="606249"/>
                    <a:pt x="45351" y="585538"/>
                  </a:cubicBezTo>
                  <a:cubicBezTo>
                    <a:pt x="34935" y="564920"/>
                    <a:pt x="43231" y="539699"/>
                    <a:pt x="63971" y="529298"/>
                  </a:cubicBezTo>
                  <a:lnTo>
                    <a:pt x="205463" y="458238"/>
                  </a:lnTo>
                  <a:lnTo>
                    <a:pt x="243256" y="354133"/>
                  </a:lnTo>
                  <a:lnTo>
                    <a:pt x="208966" y="230883"/>
                  </a:lnTo>
                  <a:lnTo>
                    <a:pt x="165643" y="246254"/>
                  </a:lnTo>
                  <a:cubicBezTo>
                    <a:pt x="162048" y="247543"/>
                    <a:pt x="158176" y="248003"/>
                    <a:pt x="154397" y="247819"/>
                  </a:cubicBezTo>
                  <a:lnTo>
                    <a:pt x="68857" y="242020"/>
                  </a:lnTo>
                  <a:cubicBezTo>
                    <a:pt x="61482" y="248924"/>
                    <a:pt x="51712" y="253250"/>
                    <a:pt x="40835" y="253250"/>
                  </a:cubicBezTo>
                  <a:cubicBezTo>
                    <a:pt x="18343" y="253250"/>
                    <a:pt x="0" y="234933"/>
                    <a:pt x="0" y="212381"/>
                  </a:cubicBezTo>
                  <a:cubicBezTo>
                    <a:pt x="0" y="189830"/>
                    <a:pt x="18343" y="171605"/>
                    <a:pt x="40835" y="171605"/>
                  </a:cubicBezTo>
                  <a:cubicBezTo>
                    <a:pt x="53463" y="171605"/>
                    <a:pt x="64524" y="177311"/>
                    <a:pt x="71991" y="186240"/>
                  </a:cubicBezTo>
                  <a:lnTo>
                    <a:pt x="152369" y="191671"/>
                  </a:lnTo>
                  <a:lnTo>
                    <a:pt x="251736" y="156325"/>
                  </a:lnTo>
                  <a:cubicBezTo>
                    <a:pt x="253211" y="155865"/>
                    <a:pt x="254594" y="155404"/>
                    <a:pt x="256069" y="155220"/>
                  </a:cubicBezTo>
                  <a:close/>
                  <a:moveTo>
                    <a:pt x="239358" y="0"/>
                  </a:moveTo>
                  <a:cubicBezTo>
                    <a:pt x="277863" y="0"/>
                    <a:pt x="309077" y="31182"/>
                    <a:pt x="309077" y="69648"/>
                  </a:cubicBezTo>
                  <a:cubicBezTo>
                    <a:pt x="309077" y="108114"/>
                    <a:pt x="277863" y="139296"/>
                    <a:pt x="239358" y="139296"/>
                  </a:cubicBezTo>
                  <a:cubicBezTo>
                    <a:pt x="200853" y="139296"/>
                    <a:pt x="169639" y="108114"/>
                    <a:pt x="169639" y="69648"/>
                  </a:cubicBezTo>
                  <a:cubicBezTo>
                    <a:pt x="169639" y="31182"/>
                    <a:pt x="200853" y="0"/>
                    <a:pt x="23935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31" name="矩形 30">
            <a:extLst>
              <a:ext uri="{FF2B5EF4-FFF2-40B4-BE49-F238E27FC236}">
                <a16:creationId xmlns:a16="http://schemas.microsoft.com/office/drawing/2014/main" id="{2201B699-6F11-4D2B-9EB9-35C12CD6AC12}"/>
              </a:ext>
            </a:extLst>
          </p:cNvPr>
          <p:cNvSpPr/>
          <p:nvPr/>
        </p:nvSpPr>
        <p:spPr>
          <a:xfrm>
            <a:off x="6974700" y="3201062"/>
            <a:ext cx="3940950" cy="1498872"/>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grpSp>
        <p:nvGrpSpPr>
          <p:cNvPr id="42" name="Group 26">
            <a:extLst>
              <a:ext uri="{FF2B5EF4-FFF2-40B4-BE49-F238E27FC236}">
                <a16:creationId xmlns:a16="http://schemas.microsoft.com/office/drawing/2014/main" id="{4E16B7FC-A771-4BFE-9A50-EF1C66A8970D}"/>
              </a:ext>
            </a:extLst>
          </p:cNvPr>
          <p:cNvGrpSpPr/>
          <p:nvPr/>
        </p:nvGrpSpPr>
        <p:grpSpPr>
          <a:xfrm>
            <a:off x="5893283" y="4982802"/>
            <a:ext cx="761137" cy="761137"/>
            <a:chOff x="3959913" y="482049"/>
            <a:chExt cx="761137" cy="761137"/>
          </a:xfrm>
        </p:grpSpPr>
        <p:sp>
          <p:nvSpPr>
            <p:cNvPr id="43" name="椭圆 42">
              <a:extLst>
                <a:ext uri="{FF2B5EF4-FFF2-40B4-BE49-F238E27FC236}">
                  <a16:creationId xmlns:a16="http://schemas.microsoft.com/office/drawing/2014/main" id="{9FFC0C83-50BD-46BF-B7E0-8464196EDDA7}"/>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4" name="football_94174">
              <a:extLst>
                <a:ext uri="{FF2B5EF4-FFF2-40B4-BE49-F238E27FC236}">
                  <a16:creationId xmlns:a16="http://schemas.microsoft.com/office/drawing/2014/main" id="{F70B5DB7-31F4-41AF-9F93-A79DEAE45AF1}"/>
                </a:ext>
              </a:extLst>
            </p:cNvPr>
            <p:cNvSpPr>
              <a:spLocks noChangeAspect="1"/>
            </p:cNvSpPr>
            <p:nvPr/>
          </p:nvSpPr>
          <p:spPr bwMode="auto">
            <a:xfrm>
              <a:off x="4153213" y="662234"/>
              <a:ext cx="374531" cy="400767"/>
            </a:xfrm>
            <a:custGeom>
              <a:avLst/>
              <a:gdLst>
                <a:gd name="connsiteX0" fmla="*/ 40258 w 565026"/>
                <a:gd name="connsiteY0" fmla="*/ 49935 h 604605"/>
                <a:gd name="connsiteX1" fmla="*/ 173922 w 565026"/>
                <a:gd name="connsiteY1" fmla="*/ 94049 h 604605"/>
                <a:gd name="connsiteX2" fmla="*/ 218665 w 565026"/>
                <a:gd name="connsiteY2" fmla="*/ 75520 h 604605"/>
                <a:gd name="connsiteX3" fmla="*/ 246924 w 565026"/>
                <a:gd name="connsiteY3" fmla="*/ 78059 h 604605"/>
                <a:gd name="connsiteX4" fmla="*/ 387935 w 565026"/>
                <a:gd name="connsiteY4" fmla="*/ 129416 h 604605"/>
                <a:gd name="connsiteX5" fmla="*/ 400652 w 565026"/>
                <a:gd name="connsiteY5" fmla="*/ 134025 h 604605"/>
                <a:gd name="connsiteX6" fmla="*/ 401311 w 565026"/>
                <a:gd name="connsiteY6" fmla="*/ 134307 h 604605"/>
                <a:gd name="connsiteX7" fmla="*/ 401217 w 565026"/>
                <a:gd name="connsiteY7" fmla="*/ 134495 h 604605"/>
                <a:gd name="connsiteX8" fmla="*/ 404419 w 565026"/>
                <a:gd name="connsiteY8" fmla="*/ 136752 h 604605"/>
                <a:gd name="connsiteX9" fmla="*/ 438424 w 565026"/>
                <a:gd name="connsiteY9" fmla="*/ 166381 h 604605"/>
                <a:gd name="connsiteX10" fmla="*/ 466212 w 565026"/>
                <a:gd name="connsiteY10" fmla="*/ 83797 h 604605"/>
                <a:gd name="connsiteX11" fmla="*/ 470357 w 565026"/>
                <a:gd name="connsiteY11" fmla="*/ 73921 h 604605"/>
                <a:gd name="connsiteX12" fmla="*/ 498427 w 565026"/>
                <a:gd name="connsiteY12" fmla="*/ 87559 h 604605"/>
                <a:gd name="connsiteX13" fmla="*/ 516136 w 565026"/>
                <a:gd name="connsiteY13" fmla="*/ 89629 h 604605"/>
                <a:gd name="connsiteX14" fmla="*/ 526592 w 565026"/>
                <a:gd name="connsiteY14" fmla="*/ 88782 h 604605"/>
                <a:gd name="connsiteX15" fmla="*/ 526027 w 565026"/>
                <a:gd name="connsiteY15" fmla="*/ 96777 h 604605"/>
                <a:gd name="connsiteX16" fmla="*/ 487312 w 565026"/>
                <a:gd name="connsiteY16" fmla="*/ 229871 h 604605"/>
                <a:gd name="connsiteX17" fmla="*/ 467060 w 565026"/>
                <a:gd name="connsiteY17" fmla="*/ 252446 h 604605"/>
                <a:gd name="connsiteX18" fmla="*/ 457358 w 565026"/>
                <a:gd name="connsiteY18" fmla="*/ 253951 h 604605"/>
                <a:gd name="connsiteX19" fmla="*/ 437294 w 565026"/>
                <a:gd name="connsiteY19" fmla="*/ 246426 h 604605"/>
                <a:gd name="connsiteX20" fmla="*/ 371639 w 565026"/>
                <a:gd name="connsiteY20" fmla="*/ 189332 h 604605"/>
                <a:gd name="connsiteX21" fmla="*/ 303536 w 565026"/>
                <a:gd name="connsiteY21" fmla="*/ 315466 h 604605"/>
                <a:gd name="connsiteX22" fmla="*/ 331323 w 565026"/>
                <a:gd name="connsiteY22" fmla="*/ 431535 h 604605"/>
                <a:gd name="connsiteX23" fmla="*/ 396884 w 565026"/>
                <a:gd name="connsiteY23" fmla="*/ 513555 h 604605"/>
                <a:gd name="connsiteX24" fmla="*/ 391232 w 565026"/>
                <a:gd name="connsiteY24" fmla="*/ 563689 h 604605"/>
                <a:gd name="connsiteX25" fmla="*/ 341120 w 565026"/>
                <a:gd name="connsiteY25" fmla="*/ 558045 h 604605"/>
                <a:gd name="connsiteX26" fmla="*/ 270473 w 565026"/>
                <a:gd name="connsiteY26" fmla="*/ 469818 h 604605"/>
                <a:gd name="connsiteX27" fmla="*/ 263691 w 565026"/>
                <a:gd name="connsiteY27" fmla="*/ 455803 h 604605"/>
                <a:gd name="connsiteX28" fmla="*/ 235338 w 565026"/>
                <a:gd name="connsiteY28" fmla="*/ 337570 h 604605"/>
                <a:gd name="connsiteX29" fmla="*/ 137939 w 565026"/>
                <a:gd name="connsiteY29" fmla="*/ 418179 h 604605"/>
                <a:gd name="connsiteX30" fmla="*/ 74075 w 565026"/>
                <a:gd name="connsiteY30" fmla="*/ 581843 h 604605"/>
                <a:gd name="connsiteX31" fmla="*/ 40823 w 565026"/>
                <a:gd name="connsiteY31" fmla="*/ 604605 h 604605"/>
                <a:gd name="connsiteX32" fmla="*/ 27919 w 565026"/>
                <a:gd name="connsiteY32" fmla="*/ 602159 h 604605"/>
                <a:gd name="connsiteX33" fmla="*/ 7572 w 565026"/>
                <a:gd name="connsiteY33" fmla="*/ 555976 h 604605"/>
                <a:gd name="connsiteX34" fmla="*/ 74734 w 565026"/>
                <a:gd name="connsiteY34" fmla="*/ 383659 h 604605"/>
                <a:gd name="connsiteX35" fmla="*/ 85190 w 565026"/>
                <a:gd name="connsiteY35" fmla="*/ 369174 h 604605"/>
                <a:gd name="connsiteX36" fmla="*/ 200768 w 565026"/>
                <a:gd name="connsiteY36" fmla="*/ 273609 h 604605"/>
                <a:gd name="connsiteX37" fmla="*/ 200674 w 565026"/>
                <a:gd name="connsiteY37" fmla="*/ 273515 h 604605"/>
                <a:gd name="connsiteX38" fmla="*/ 224034 w 565026"/>
                <a:gd name="connsiteY38" fmla="*/ 139480 h 604605"/>
                <a:gd name="connsiteX39" fmla="*/ 186921 w 565026"/>
                <a:gd name="connsiteY39" fmla="*/ 154906 h 604605"/>
                <a:gd name="connsiteX40" fmla="*/ 175147 w 565026"/>
                <a:gd name="connsiteY40" fmla="*/ 157257 h 604605"/>
                <a:gd name="connsiteX41" fmla="*/ 165539 w 565026"/>
                <a:gd name="connsiteY41" fmla="*/ 155658 h 604605"/>
                <a:gd name="connsiteX42" fmla="*/ 21042 w 565026"/>
                <a:gd name="connsiteY42" fmla="*/ 107970 h 604605"/>
                <a:gd name="connsiteX43" fmla="*/ 1544 w 565026"/>
                <a:gd name="connsiteY43" fmla="*/ 69406 h 604605"/>
                <a:gd name="connsiteX44" fmla="*/ 40258 w 565026"/>
                <a:gd name="connsiteY44" fmla="*/ 49935 h 604605"/>
                <a:gd name="connsiteX45" fmla="*/ 502366 w 565026"/>
                <a:gd name="connsiteY45" fmla="*/ 7268 h 604605"/>
                <a:gd name="connsiteX46" fmla="*/ 517725 w 565026"/>
                <a:gd name="connsiteY46" fmla="*/ 9055 h 604605"/>
                <a:gd name="connsiteX47" fmla="*/ 565026 w 565026"/>
                <a:gd name="connsiteY47" fmla="*/ 57212 h 604605"/>
                <a:gd name="connsiteX48" fmla="*/ 524603 w 565026"/>
                <a:gd name="connsiteY48" fmla="*/ 79222 h 604605"/>
                <a:gd name="connsiteX49" fmla="*/ 516123 w 565026"/>
                <a:gd name="connsiteY49" fmla="*/ 79880 h 604605"/>
                <a:gd name="connsiteX50" fmla="*/ 500764 w 565026"/>
                <a:gd name="connsiteY50" fmla="*/ 77999 h 604605"/>
                <a:gd name="connsiteX51" fmla="*/ 477019 w 565026"/>
                <a:gd name="connsiteY51" fmla="*/ 66618 h 604605"/>
                <a:gd name="connsiteX52" fmla="*/ 453462 w 565026"/>
                <a:gd name="connsiteY52" fmla="*/ 29936 h 604605"/>
                <a:gd name="connsiteX53" fmla="*/ 502366 w 565026"/>
                <a:gd name="connsiteY53" fmla="*/ 7268 h 604605"/>
                <a:gd name="connsiteX54" fmla="*/ 333254 w 565026"/>
                <a:gd name="connsiteY54" fmla="*/ 0 h 604605"/>
                <a:gd name="connsiteX55" fmla="*/ 381697 w 565026"/>
                <a:gd name="connsiteY55" fmla="*/ 48443 h 604605"/>
                <a:gd name="connsiteX56" fmla="*/ 333254 w 565026"/>
                <a:gd name="connsiteY56" fmla="*/ 96886 h 604605"/>
                <a:gd name="connsiteX57" fmla="*/ 284811 w 565026"/>
                <a:gd name="connsiteY57" fmla="*/ 48443 h 604605"/>
                <a:gd name="connsiteX58" fmla="*/ 333254 w 565026"/>
                <a:gd name="connsiteY5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5026" h="604605">
                  <a:moveTo>
                    <a:pt x="40258" y="49935"/>
                  </a:moveTo>
                  <a:lnTo>
                    <a:pt x="173922" y="94049"/>
                  </a:lnTo>
                  <a:lnTo>
                    <a:pt x="218665" y="75520"/>
                  </a:lnTo>
                  <a:cubicBezTo>
                    <a:pt x="228273" y="71569"/>
                    <a:pt x="238729" y="72792"/>
                    <a:pt x="246924" y="78059"/>
                  </a:cubicBezTo>
                  <a:lnTo>
                    <a:pt x="387935" y="129416"/>
                  </a:lnTo>
                  <a:cubicBezTo>
                    <a:pt x="392362" y="129980"/>
                    <a:pt x="396695" y="131579"/>
                    <a:pt x="400652" y="134025"/>
                  </a:cubicBezTo>
                  <a:lnTo>
                    <a:pt x="401311" y="134307"/>
                  </a:lnTo>
                  <a:lnTo>
                    <a:pt x="401217" y="134495"/>
                  </a:lnTo>
                  <a:cubicBezTo>
                    <a:pt x="402253" y="135153"/>
                    <a:pt x="403383" y="135906"/>
                    <a:pt x="404419" y="136752"/>
                  </a:cubicBezTo>
                  <a:lnTo>
                    <a:pt x="438424" y="166381"/>
                  </a:lnTo>
                  <a:lnTo>
                    <a:pt x="466212" y="83797"/>
                  </a:lnTo>
                  <a:cubicBezTo>
                    <a:pt x="467060" y="80223"/>
                    <a:pt x="468473" y="76930"/>
                    <a:pt x="470357" y="73921"/>
                  </a:cubicBezTo>
                  <a:cubicBezTo>
                    <a:pt x="478552" y="80317"/>
                    <a:pt x="487972" y="85020"/>
                    <a:pt x="498427" y="87559"/>
                  </a:cubicBezTo>
                  <a:cubicBezTo>
                    <a:pt x="504267" y="88970"/>
                    <a:pt x="510202" y="89629"/>
                    <a:pt x="516136" y="89629"/>
                  </a:cubicBezTo>
                  <a:cubicBezTo>
                    <a:pt x="519621" y="89629"/>
                    <a:pt x="523107" y="89346"/>
                    <a:pt x="526592" y="88782"/>
                  </a:cubicBezTo>
                  <a:cubicBezTo>
                    <a:pt x="526780" y="91416"/>
                    <a:pt x="526686" y="94049"/>
                    <a:pt x="526027" y="96777"/>
                  </a:cubicBezTo>
                  <a:lnTo>
                    <a:pt x="487312" y="229871"/>
                  </a:lnTo>
                  <a:cubicBezTo>
                    <a:pt x="484957" y="240500"/>
                    <a:pt x="477327" y="249060"/>
                    <a:pt x="467060" y="252446"/>
                  </a:cubicBezTo>
                  <a:cubicBezTo>
                    <a:pt x="463857" y="253480"/>
                    <a:pt x="460655" y="253951"/>
                    <a:pt x="457358" y="253951"/>
                  </a:cubicBezTo>
                  <a:cubicBezTo>
                    <a:pt x="450104" y="253951"/>
                    <a:pt x="442945" y="251411"/>
                    <a:pt x="437294" y="246426"/>
                  </a:cubicBezTo>
                  <a:lnTo>
                    <a:pt x="371639" y="189332"/>
                  </a:lnTo>
                  <a:lnTo>
                    <a:pt x="303536" y="315466"/>
                  </a:lnTo>
                  <a:lnTo>
                    <a:pt x="331323" y="431535"/>
                  </a:lnTo>
                  <a:lnTo>
                    <a:pt x="396884" y="513555"/>
                  </a:lnTo>
                  <a:cubicBezTo>
                    <a:pt x="409223" y="528981"/>
                    <a:pt x="406680" y="551461"/>
                    <a:pt x="391232" y="563689"/>
                  </a:cubicBezTo>
                  <a:cubicBezTo>
                    <a:pt x="375878" y="576011"/>
                    <a:pt x="353365" y="573471"/>
                    <a:pt x="341120" y="558045"/>
                  </a:cubicBezTo>
                  <a:lnTo>
                    <a:pt x="270473" y="469818"/>
                  </a:lnTo>
                  <a:cubicBezTo>
                    <a:pt x="267270" y="465679"/>
                    <a:pt x="264915" y="460976"/>
                    <a:pt x="263691" y="455803"/>
                  </a:cubicBezTo>
                  <a:lnTo>
                    <a:pt x="235338" y="337570"/>
                  </a:lnTo>
                  <a:lnTo>
                    <a:pt x="137939" y="418179"/>
                  </a:lnTo>
                  <a:lnTo>
                    <a:pt x="74075" y="581843"/>
                  </a:lnTo>
                  <a:cubicBezTo>
                    <a:pt x="68611" y="595951"/>
                    <a:pt x="55141" y="604605"/>
                    <a:pt x="40823" y="604605"/>
                  </a:cubicBezTo>
                  <a:cubicBezTo>
                    <a:pt x="36490" y="604605"/>
                    <a:pt x="32157" y="603853"/>
                    <a:pt x="27919" y="602159"/>
                  </a:cubicBezTo>
                  <a:cubicBezTo>
                    <a:pt x="9456" y="595011"/>
                    <a:pt x="413" y="574412"/>
                    <a:pt x="7572" y="555976"/>
                  </a:cubicBezTo>
                  <a:lnTo>
                    <a:pt x="74734" y="383659"/>
                  </a:lnTo>
                  <a:cubicBezTo>
                    <a:pt x="76900" y="378015"/>
                    <a:pt x="80574" y="373030"/>
                    <a:pt x="85190" y="369174"/>
                  </a:cubicBezTo>
                  <a:lnTo>
                    <a:pt x="200768" y="273609"/>
                  </a:lnTo>
                  <a:lnTo>
                    <a:pt x="200674" y="273515"/>
                  </a:lnTo>
                  <a:lnTo>
                    <a:pt x="224034" y="139480"/>
                  </a:lnTo>
                  <a:lnTo>
                    <a:pt x="186921" y="154906"/>
                  </a:lnTo>
                  <a:cubicBezTo>
                    <a:pt x="183153" y="156411"/>
                    <a:pt x="179103" y="157257"/>
                    <a:pt x="175147" y="157257"/>
                  </a:cubicBezTo>
                  <a:cubicBezTo>
                    <a:pt x="171944" y="157257"/>
                    <a:pt x="168647" y="156693"/>
                    <a:pt x="165539" y="155658"/>
                  </a:cubicBezTo>
                  <a:lnTo>
                    <a:pt x="21042" y="107970"/>
                  </a:lnTo>
                  <a:cubicBezTo>
                    <a:pt x="4935" y="102703"/>
                    <a:pt x="-3731" y="85396"/>
                    <a:pt x="1544" y="69406"/>
                  </a:cubicBezTo>
                  <a:cubicBezTo>
                    <a:pt x="6913" y="53321"/>
                    <a:pt x="24151" y="44668"/>
                    <a:pt x="40258" y="49935"/>
                  </a:cubicBezTo>
                  <a:close/>
                  <a:moveTo>
                    <a:pt x="502366" y="7268"/>
                  </a:moveTo>
                  <a:cubicBezTo>
                    <a:pt x="507454" y="7268"/>
                    <a:pt x="512542" y="7832"/>
                    <a:pt x="517725" y="9055"/>
                  </a:cubicBezTo>
                  <a:cubicBezTo>
                    <a:pt x="542129" y="15075"/>
                    <a:pt x="559844" y="34262"/>
                    <a:pt x="565026" y="57212"/>
                  </a:cubicBezTo>
                  <a:cubicBezTo>
                    <a:pt x="554850" y="69158"/>
                    <a:pt x="540433" y="77058"/>
                    <a:pt x="524603" y="79222"/>
                  </a:cubicBezTo>
                  <a:cubicBezTo>
                    <a:pt x="521871" y="79598"/>
                    <a:pt x="518950" y="79880"/>
                    <a:pt x="516123" y="79880"/>
                  </a:cubicBezTo>
                  <a:cubicBezTo>
                    <a:pt x="511035" y="79880"/>
                    <a:pt x="505946" y="79222"/>
                    <a:pt x="500764" y="77999"/>
                  </a:cubicBezTo>
                  <a:cubicBezTo>
                    <a:pt x="491907" y="75836"/>
                    <a:pt x="483897" y="71885"/>
                    <a:pt x="477019" y="66618"/>
                  </a:cubicBezTo>
                  <a:cubicBezTo>
                    <a:pt x="465146" y="57494"/>
                    <a:pt x="456760" y="44515"/>
                    <a:pt x="453462" y="29936"/>
                  </a:cubicBezTo>
                  <a:cubicBezTo>
                    <a:pt x="465523" y="15733"/>
                    <a:pt x="483332" y="7268"/>
                    <a:pt x="502366" y="7268"/>
                  </a:cubicBezTo>
                  <a:close/>
                  <a:moveTo>
                    <a:pt x="333254" y="0"/>
                  </a:moveTo>
                  <a:cubicBezTo>
                    <a:pt x="360008" y="0"/>
                    <a:pt x="381697" y="21689"/>
                    <a:pt x="381697" y="48443"/>
                  </a:cubicBezTo>
                  <a:cubicBezTo>
                    <a:pt x="381697" y="75197"/>
                    <a:pt x="360008" y="96886"/>
                    <a:pt x="333254" y="96886"/>
                  </a:cubicBezTo>
                  <a:cubicBezTo>
                    <a:pt x="306500" y="96886"/>
                    <a:pt x="284811" y="75197"/>
                    <a:pt x="284811" y="48443"/>
                  </a:cubicBezTo>
                  <a:cubicBezTo>
                    <a:pt x="284811" y="21689"/>
                    <a:pt x="306500" y="0"/>
                    <a:pt x="33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35" name="矩形 34">
            <a:extLst>
              <a:ext uri="{FF2B5EF4-FFF2-40B4-BE49-F238E27FC236}">
                <a16:creationId xmlns:a16="http://schemas.microsoft.com/office/drawing/2014/main" id="{BE7059AB-C425-4F30-99FE-BDA382BB399F}"/>
              </a:ext>
            </a:extLst>
          </p:cNvPr>
          <p:cNvSpPr/>
          <p:nvPr/>
        </p:nvSpPr>
        <p:spPr>
          <a:xfrm>
            <a:off x="6974700" y="4859278"/>
            <a:ext cx="3940950" cy="1498872"/>
          </a:xfrm>
          <a:prstGeom prst="rect">
            <a:avLst/>
          </a:prstGeom>
        </p:spPr>
        <p:txBody>
          <a:bodyPr wrap="square">
            <a:spAutoFit/>
          </a:bodyPr>
          <a:lstStyle/>
          <a:p>
            <a:pP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17" name="矩形 16">
            <a:extLst>
              <a:ext uri="{FF2B5EF4-FFF2-40B4-BE49-F238E27FC236}">
                <a16:creationId xmlns:a16="http://schemas.microsoft.com/office/drawing/2014/main" id="{29BD7799-A7BE-45A6-9A3D-91B6950EF024}"/>
              </a:ext>
            </a:extLst>
          </p:cNvPr>
          <p:cNvSpPr/>
          <p:nvPr/>
        </p:nvSpPr>
        <p:spPr>
          <a:xfrm>
            <a:off x="813957" y="1259252"/>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18" name="组合 17">
            <a:extLst>
              <a:ext uri="{FF2B5EF4-FFF2-40B4-BE49-F238E27FC236}">
                <a16:creationId xmlns:a16="http://schemas.microsoft.com/office/drawing/2014/main" id="{A269FE88-9164-4905-8B04-53E1B966B746}"/>
              </a:ext>
            </a:extLst>
          </p:cNvPr>
          <p:cNvGrpSpPr/>
          <p:nvPr/>
        </p:nvGrpSpPr>
        <p:grpSpPr>
          <a:xfrm>
            <a:off x="3059037" y="2134523"/>
            <a:ext cx="1042853" cy="54198"/>
            <a:chOff x="2555261" y="6017768"/>
            <a:chExt cx="1042853" cy="54198"/>
          </a:xfrm>
          <a:solidFill>
            <a:srgbClr val="C00000"/>
          </a:solidFill>
        </p:grpSpPr>
        <p:sp>
          <p:nvSpPr>
            <p:cNvPr id="19" name="矩形 18">
              <a:extLst>
                <a:ext uri="{FF2B5EF4-FFF2-40B4-BE49-F238E27FC236}">
                  <a16:creationId xmlns:a16="http://schemas.microsoft.com/office/drawing/2014/main" id="{D53BE13A-690A-445A-9D9B-48550471425C}"/>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97A26827-7343-4FA5-B338-965EBF8E7F9B}"/>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505B1BF7-2C67-4A5C-A6EB-7790193DCA1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06414DAB-F359-427E-9D5C-461E7F607B8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140771512"/>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wipe(left)">
                                      <p:cBhvr>
                                        <p:cTn id="41" dur="500"/>
                                        <p:tgtEl>
                                          <p:spTgt spid="31">
                                            <p:txEl>
                                              <p:pRg st="0" end="0"/>
                                            </p:txEl>
                                          </p:spTgt>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1">
                                            <p:txEl>
                                              <p:pRg st="1" end="1"/>
                                            </p:txEl>
                                          </p:spTgt>
                                        </p:tgtEl>
                                        <p:attrNameLst>
                                          <p:attrName>style.visibility</p:attrName>
                                        </p:attrNameLst>
                                      </p:cBhvr>
                                      <p:to>
                                        <p:strVal val="visible"/>
                                      </p:to>
                                    </p:set>
                                    <p:animEffect transition="in" filter="wipe(left)">
                                      <p:cBhvr>
                                        <p:cTn id="45" dur="500"/>
                                        <p:tgtEl>
                                          <p:spTgt spid="31">
                                            <p:txEl>
                                              <p:pRg st="1" end="1"/>
                                            </p:txEl>
                                          </p:spTgt>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wipe(left)">
                                      <p:cBhvr>
                                        <p:cTn id="55" dur="500"/>
                                        <p:tgtEl>
                                          <p:spTgt spid="35">
                                            <p:txEl>
                                              <p:pRg st="0" end="0"/>
                                            </p:txEl>
                                          </p:spTgt>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35">
                                            <p:txEl>
                                              <p:pRg st="1" end="1"/>
                                            </p:txEl>
                                          </p:spTgt>
                                        </p:tgtEl>
                                        <p:attrNameLst>
                                          <p:attrName>style.visibility</p:attrName>
                                        </p:attrNameLst>
                                      </p:cBhvr>
                                      <p:to>
                                        <p:strVal val="visible"/>
                                      </p:to>
                                    </p:set>
                                    <p:animEffect transition="in" filter="wipe(left)">
                                      <p:cBhvr>
                                        <p:cTn id="59"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31" grpId="0" build="p"/>
      <p:bldP spid="35" grpId="0" uiExpand="1" build="p"/>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8">
            <a:extLst>
              <a:ext uri="{FF2B5EF4-FFF2-40B4-BE49-F238E27FC236}">
                <a16:creationId xmlns:a16="http://schemas.microsoft.com/office/drawing/2014/main" id="{82E35E16-6667-4BDF-A08E-AD88C88371E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0312" y="1568854"/>
            <a:ext cx="1279567" cy="216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086da17ac74a6d90d9626b12f0b8858a">
            <a:extLst>
              <a:ext uri="{FF2B5EF4-FFF2-40B4-BE49-F238E27FC236}">
                <a16:creationId xmlns:a16="http://schemas.microsoft.com/office/drawing/2014/main" id="{BE0379DF-7BBF-40C8-841C-2B13CC2258B7}"/>
              </a:ext>
            </a:extLst>
          </p:cNvPr>
          <p:cNvPicPr/>
          <p:nvPr/>
        </p:nvPicPr>
        <p:blipFill>
          <a:blip r:embed="rId4" cstate="email">
            <a:extLst>
              <a:ext uri="{28A0092B-C50C-407E-A947-70E740481C1C}">
                <a14:useLocalDpi xmlns:a14="http://schemas.microsoft.com/office/drawing/2010/main"/>
              </a:ext>
            </a:extLst>
          </a:blip>
          <a:stretch>
            <a:fillRect/>
          </a:stretch>
        </p:blipFill>
        <p:spPr>
          <a:xfrm flipH="1">
            <a:off x="1040946" y="3708935"/>
            <a:ext cx="4164220" cy="2598630"/>
          </a:xfrm>
          <a:prstGeom prst="rect">
            <a:avLst/>
          </a:prstGeom>
        </p:spPr>
      </p:pic>
      <p:sp>
        <p:nvSpPr>
          <p:cNvPr id="8" name="矩形 7">
            <a:extLst>
              <a:ext uri="{FF2B5EF4-FFF2-40B4-BE49-F238E27FC236}">
                <a16:creationId xmlns:a16="http://schemas.microsoft.com/office/drawing/2014/main" id="{9244FA2B-A8F4-4EF5-9E48-90709EA22361}"/>
              </a:ext>
            </a:extLst>
          </p:cNvPr>
          <p:cNvSpPr/>
          <p:nvPr/>
        </p:nvSpPr>
        <p:spPr>
          <a:xfrm>
            <a:off x="1594162" y="1298465"/>
            <a:ext cx="5055054" cy="1477328"/>
          </a:xfrm>
          <a:prstGeom prst="rect">
            <a:avLst/>
          </a:prstGeom>
        </p:spPr>
        <p:txBody>
          <a:bodyPr wrap="square">
            <a:spAutoFit/>
          </a:bodyPr>
          <a:lstStyle/>
          <a:p>
            <a:pPr>
              <a:lnSpc>
                <a:spcPct val="150000"/>
              </a:lnSpc>
              <a:spcBef>
                <a:spcPts val="600"/>
              </a:spcBef>
            </a:pPr>
            <a:r>
              <a:rPr lang="zh-CN" altLang="en-US" sz="2000" b="1">
                <a:solidFill>
                  <a:schemeClr val="tx1">
                    <a:lumMod val="75000"/>
                    <a:lumOff val="25000"/>
                  </a:schemeClr>
                </a:solidFill>
                <a:cs typeface="+mn-ea"/>
                <a:sym typeface="+mn-lt"/>
              </a:rPr>
              <a:t>单击添加中心内容单击添加中心内容单击添加中心内容单击添加中心内容单击添加中心内容单击添加中心内容</a:t>
            </a:r>
            <a:endParaRPr lang="en-US" altLang="zh-CN" sz="2000" b="1">
              <a:solidFill>
                <a:schemeClr val="tx1">
                  <a:lumMod val="75000"/>
                  <a:lumOff val="25000"/>
                </a:schemeClr>
              </a:solidFill>
              <a:cs typeface="+mn-ea"/>
              <a:sym typeface="+mn-lt"/>
            </a:endParaRPr>
          </a:p>
        </p:txBody>
      </p:sp>
      <p:sp>
        <p:nvSpPr>
          <p:cNvPr id="17" name="矩形 16">
            <a:extLst>
              <a:ext uri="{FF2B5EF4-FFF2-40B4-BE49-F238E27FC236}">
                <a16:creationId xmlns:a16="http://schemas.microsoft.com/office/drawing/2014/main" id="{B679F712-6DC5-4633-831C-59878484ACDC}"/>
              </a:ext>
            </a:extLst>
          </p:cNvPr>
          <p:cNvSpPr/>
          <p:nvPr/>
        </p:nvSpPr>
        <p:spPr>
          <a:xfrm>
            <a:off x="6496866" y="4431395"/>
            <a:ext cx="5055054" cy="1498872"/>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单击添加中心内容单击添加中心内容单击添加中心内容单击添加中心内容</a:t>
            </a:r>
            <a:endParaRPr lang="en-US" altLang="zh-CN">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a:solidFill>
                  <a:schemeClr val="tx1">
                    <a:lumMod val="75000"/>
                    <a:lumOff val="25000"/>
                  </a:schemeClr>
                </a:solidFill>
                <a:cs typeface="+mn-ea"/>
                <a:sym typeface="+mn-lt"/>
              </a:rPr>
              <a:t>单击添加中心内容单击添加中心内容单击添加中心内容单击添加中心内容</a:t>
            </a:r>
            <a:endParaRPr lang="en-US" altLang="zh-CN">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id="{9D32ED85-6FC7-4F68-A3F3-58DF67B3EFD5}"/>
              </a:ext>
            </a:extLst>
          </p:cNvPr>
          <p:cNvGrpSpPr/>
          <p:nvPr/>
        </p:nvGrpSpPr>
        <p:grpSpPr>
          <a:xfrm>
            <a:off x="5374782" y="2988407"/>
            <a:ext cx="1042853" cy="54198"/>
            <a:chOff x="2555261" y="6017768"/>
            <a:chExt cx="1042853" cy="54198"/>
          </a:xfrm>
          <a:solidFill>
            <a:srgbClr val="C00000"/>
          </a:solidFill>
        </p:grpSpPr>
        <p:sp>
          <p:nvSpPr>
            <p:cNvPr id="23" name="矩形 22">
              <a:extLst>
                <a:ext uri="{FF2B5EF4-FFF2-40B4-BE49-F238E27FC236}">
                  <a16:creationId xmlns:a16="http://schemas.microsoft.com/office/drawing/2014/main" id="{3C490488-26F7-46F5-8B37-CFDC1BC632D9}"/>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4" name="椭圆 23">
              <a:extLst>
                <a:ext uri="{FF2B5EF4-FFF2-40B4-BE49-F238E27FC236}">
                  <a16:creationId xmlns:a16="http://schemas.microsoft.com/office/drawing/2014/main" id="{03AB3C10-10BF-40B1-A9F4-0D4F7D305544}"/>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5" name="椭圆 24">
              <a:extLst>
                <a:ext uri="{FF2B5EF4-FFF2-40B4-BE49-F238E27FC236}">
                  <a16:creationId xmlns:a16="http://schemas.microsoft.com/office/drawing/2014/main" id="{6552BB8D-0A87-4E31-8E9E-B46FA13EB9D2}"/>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6" name="椭圆 25">
              <a:extLst>
                <a:ext uri="{FF2B5EF4-FFF2-40B4-BE49-F238E27FC236}">
                  <a16:creationId xmlns:a16="http://schemas.microsoft.com/office/drawing/2014/main" id="{E02F2208-5C70-42D7-9075-79CE69BB9C58}"/>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27" name="矩形 26">
            <a:extLst>
              <a:ext uri="{FF2B5EF4-FFF2-40B4-BE49-F238E27FC236}">
                <a16:creationId xmlns:a16="http://schemas.microsoft.com/office/drawing/2014/main" id="{97F363E2-AF1D-42A0-8E22-A4BA7F2DCD1E}"/>
              </a:ext>
            </a:extLst>
          </p:cNvPr>
          <p:cNvSpPr/>
          <p:nvPr/>
        </p:nvSpPr>
        <p:spPr>
          <a:xfrm>
            <a:off x="8071480" y="3618677"/>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spTree>
    <p:extLst>
      <p:ext uri="{BB962C8B-B14F-4D97-AF65-F5344CB8AC3E}">
        <p14:creationId xmlns:p14="http://schemas.microsoft.com/office/powerpoint/2010/main" val="276248104"/>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left)">
                                      <p:cBhvr>
                                        <p:cTn id="33" dur="500"/>
                                        <p:tgtEl>
                                          <p:spTgt spid="1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wipe(left)">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7" grpId="0" build="p"/>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a:extLst>
              <a:ext uri="{FF2B5EF4-FFF2-40B4-BE49-F238E27FC236}">
                <a16:creationId xmlns:a16="http://schemas.microsoft.com/office/drawing/2014/main" id="{8999F90A-1AFD-424C-A04E-3CEAC7256B15}"/>
              </a:ext>
            </a:extLst>
          </p:cNvPr>
          <p:cNvSpPr/>
          <p:nvPr/>
        </p:nvSpPr>
        <p:spPr>
          <a:xfrm>
            <a:off x="1229464" y="4683024"/>
            <a:ext cx="3940950" cy="1498872"/>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173" name="矩形 172">
            <a:extLst>
              <a:ext uri="{FF2B5EF4-FFF2-40B4-BE49-F238E27FC236}">
                <a16:creationId xmlns:a16="http://schemas.microsoft.com/office/drawing/2014/main" id="{81824FF5-060E-4333-9B86-176A21F551AD}"/>
              </a:ext>
            </a:extLst>
          </p:cNvPr>
          <p:cNvSpPr/>
          <p:nvPr/>
        </p:nvSpPr>
        <p:spPr>
          <a:xfrm>
            <a:off x="6704183" y="4683024"/>
            <a:ext cx="3940950" cy="1498872"/>
          </a:xfrm>
          <a:prstGeom prst="rect">
            <a:avLst/>
          </a:prstGeom>
        </p:spPr>
        <p:txBody>
          <a:bodyPr wrap="square">
            <a:spAutoFit/>
          </a:bodyPr>
          <a:lstStyle/>
          <a:p>
            <a:pPr algn="ct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algn="ct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pic>
        <p:nvPicPr>
          <p:cNvPr id="179" name="图片 178" descr="b7b0a47440b850980230aa546acbea39">
            <a:extLst>
              <a:ext uri="{FF2B5EF4-FFF2-40B4-BE49-F238E27FC236}">
                <a16:creationId xmlns:a16="http://schemas.microsoft.com/office/drawing/2014/main" id="{69227690-23FF-4510-B65D-C2C695A84A7C}"/>
              </a:ext>
            </a:extLst>
          </p:cNvPr>
          <p:cNvPicPr/>
          <p:nvPr/>
        </p:nvPicPr>
        <p:blipFill>
          <a:blip r:embed="rId3" cstate="screen">
            <a:extLst>
              <a:ext uri="{28A0092B-C50C-407E-A947-70E740481C1C}">
                <a14:useLocalDpi xmlns:a14="http://schemas.microsoft.com/office/drawing/2010/main"/>
              </a:ext>
            </a:extLst>
          </a:blip>
          <a:stretch>
            <a:fillRect/>
          </a:stretch>
        </p:blipFill>
        <p:spPr>
          <a:xfrm flipH="1">
            <a:off x="2448389" y="2025175"/>
            <a:ext cx="2253456" cy="2274590"/>
          </a:xfrm>
          <a:prstGeom prst="rect">
            <a:avLst/>
          </a:prstGeom>
        </p:spPr>
      </p:pic>
      <p:pic>
        <p:nvPicPr>
          <p:cNvPr id="180" name="图片 179">
            <a:extLst>
              <a:ext uri="{FF2B5EF4-FFF2-40B4-BE49-F238E27FC236}">
                <a16:creationId xmlns:a16="http://schemas.microsoft.com/office/drawing/2014/main" id="{6D02AFF3-3586-43ED-879A-80505281176E}"/>
              </a:ext>
            </a:extLst>
          </p:cNvPr>
          <p:cNvPicPr>
            <a:picLocks noChangeAspect="1"/>
          </p:cNvPicPr>
          <p:nvPr/>
        </p:nvPicPr>
        <p:blipFill rotWithShape="1">
          <a:blip r:embed="rId4" cstate="screen">
            <a:extLst>
              <a:ext uri="{BEBA8EAE-BF5A-486C-A8C5-ECC9F3942E4B}">
                <a14:imgProps xmlns:a14="http://schemas.microsoft.com/office/drawing/2010/main">
                  <a14:imgLayer>
                    <a14:imgEffect>
                      <a14:backgroundRemoval t="640" b="98720" l="0" r="100000">
                        <a14:foregroundMark x1="63843" y1="16960" x2="63843" y2="16960"/>
                        <a14:foregroundMark x1="66322" y1="8640" x2="66322" y2="8640"/>
                      </a14:backgroundRemoval>
                    </a14:imgEffect>
                  </a14:imgLayer>
                </a14:imgProps>
              </a:ext>
              <a:ext uri="{28A0092B-C50C-407E-A947-70E740481C1C}">
                <a14:useLocalDpi xmlns:a14="http://schemas.microsoft.com/office/drawing/2010/main"/>
              </a:ext>
            </a:extLst>
          </a:blip>
          <a:srcRect/>
          <a:stretch/>
        </p:blipFill>
        <p:spPr>
          <a:xfrm flipH="1">
            <a:off x="7278470" y="1865379"/>
            <a:ext cx="2009462" cy="2594182"/>
          </a:xfrm>
          <a:prstGeom prst="rect">
            <a:avLst/>
          </a:prstGeom>
        </p:spPr>
      </p:pic>
      <p:cxnSp>
        <p:nvCxnSpPr>
          <p:cNvPr id="181" name="直接连接符 180">
            <a:extLst>
              <a:ext uri="{FF2B5EF4-FFF2-40B4-BE49-F238E27FC236}">
                <a16:creationId xmlns:a16="http://schemas.microsoft.com/office/drawing/2014/main" id="{85ECD62A-0BAF-44DE-9886-3B425EE988CD}"/>
              </a:ext>
            </a:extLst>
          </p:cNvPr>
          <p:cNvCxnSpPr>
            <a:cxnSpLocks/>
          </p:cNvCxnSpPr>
          <p:nvPr/>
        </p:nvCxnSpPr>
        <p:spPr>
          <a:xfrm>
            <a:off x="5880167" y="2194560"/>
            <a:ext cx="0" cy="42832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3" name="矩形 182">
            <a:extLst>
              <a:ext uri="{FF2B5EF4-FFF2-40B4-BE49-F238E27FC236}">
                <a16:creationId xmlns:a16="http://schemas.microsoft.com/office/drawing/2014/main" id="{A07BDE84-A87B-4567-9019-05E2C7ABA69C}"/>
              </a:ext>
            </a:extLst>
          </p:cNvPr>
          <p:cNvSpPr/>
          <p:nvPr/>
        </p:nvSpPr>
        <p:spPr>
          <a:xfrm>
            <a:off x="4139947" y="1043646"/>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grpSp>
        <p:nvGrpSpPr>
          <p:cNvPr id="184" name="组合 183">
            <a:extLst>
              <a:ext uri="{FF2B5EF4-FFF2-40B4-BE49-F238E27FC236}">
                <a16:creationId xmlns:a16="http://schemas.microsoft.com/office/drawing/2014/main" id="{0F3CBB8C-FFA9-40E5-BC0E-2BA05D4BCD84}"/>
              </a:ext>
            </a:extLst>
          </p:cNvPr>
          <p:cNvGrpSpPr/>
          <p:nvPr/>
        </p:nvGrpSpPr>
        <p:grpSpPr>
          <a:xfrm>
            <a:off x="6385027" y="1918917"/>
            <a:ext cx="1042853" cy="54198"/>
            <a:chOff x="2555261" y="6017768"/>
            <a:chExt cx="1042853" cy="54198"/>
          </a:xfrm>
          <a:solidFill>
            <a:srgbClr val="C00000"/>
          </a:solidFill>
        </p:grpSpPr>
        <p:sp>
          <p:nvSpPr>
            <p:cNvPr id="185" name="矩形 184">
              <a:extLst>
                <a:ext uri="{FF2B5EF4-FFF2-40B4-BE49-F238E27FC236}">
                  <a16:creationId xmlns:a16="http://schemas.microsoft.com/office/drawing/2014/main" id="{4C158144-54AE-4C2F-96BA-A20E9FC24AAA}"/>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椭圆 185">
              <a:extLst>
                <a:ext uri="{FF2B5EF4-FFF2-40B4-BE49-F238E27FC236}">
                  <a16:creationId xmlns:a16="http://schemas.microsoft.com/office/drawing/2014/main" id="{7681A55F-D78A-4094-8372-4FAE44E60F81}"/>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椭圆 186">
              <a:extLst>
                <a:ext uri="{FF2B5EF4-FFF2-40B4-BE49-F238E27FC236}">
                  <a16:creationId xmlns:a16="http://schemas.microsoft.com/office/drawing/2014/main" id="{0B8EC073-BCF5-4AA2-A340-46AD88C28C5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椭圆 187">
              <a:extLst>
                <a:ext uri="{FF2B5EF4-FFF2-40B4-BE49-F238E27FC236}">
                  <a16:creationId xmlns:a16="http://schemas.microsoft.com/office/drawing/2014/main" id="{D31CE826-C69E-404A-A415-8DABB99542F7}"/>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isļídê">
            <a:extLst>
              <a:ext uri="{FF2B5EF4-FFF2-40B4-BE49-F238E27FC236}">
                <a16:creationId xmlns:a16="http://schemas.microsoft.com/office/drawing/2014/main" id="{C92F3C49-8425-418A-A5E5-2CCE90D7406D}"/>
              </a:ext>
            </a:extLst>
          </p:cNvPr>
          <p:cNvSpPr/>
          <p:nvPr/>
        </p:nvSpPr>
        <p:spPr>
          <a:xfrm>
            <a:off x="2017692" y="4776329"/>
            <a:ext cx="430697" cy="379872"/>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5B9B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bg1"/>
                </a:solidFill>
                <a:cs typeface="+mn-ea"/>
                <a:sym typeface="+mn-lt"/>
              </a:rPr>
              <a:t>1</a:t>
            </a:r>
            <a:endParaRPr lang="zh-CN" altLang="en-US" sz="1600" b="1" dirty="0">
              <a:solidFill>
                <a:schemeClr val="bg1"/>
              </a:solidFill>
              <a:cs typeface="+mn-ea"/>
              <a:sym typeface="+mn-lt"/>
            </a:endParaRPr>
          </a:p>
        </p:txBody>
      </p:sp>
      <p:sp>
        <p:nvSpPr>
          <p:cNvPr id="16" name="îṡľiḓé">
            <a:extLst>
              <a:ext uri="{FF2B5EF4-FFF2-40B4-BE49-F238E27FC236}">
                <a16:creationId xmlns:a16="http://schemas.microsoft.com/office/drawing/2014/main" id="{F058CD65-D494-4783-8CB3-6DC3AEBA76B6}"/>
              </a:ext>
            </a:extLst>
          </p:cNvPr>
          <p:cNvSpPr/>
          <p:nvPr/>
        </p:nvSpPr>
        <p:spPr>
          <a:xfrm>
            <a:off x="7459305" y="4777991"/>
            <a:ext cx="430697" cy="379872"/>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solidFill>
                  <a:schemeClr val="bg1"/>
                </a:solidFill>
                <a:cs typeface="+mn-ea"/>
                <a:sym typeface="+mn-lt"/>
              </a:rPr>
              <a:t>2</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273158071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1000"/>
                                        <p:tgtEl>
                                          <p:spTgt spid="184"/>
                                        </p:tgtEl>
                                      </p:cBhvr>
                                    </p:animEffect>
                                    <p:anim calcmode="lin" valueType="num">
                                      <p:cBhvr>
                                        <p:cTn id="12" dur="1000" fill="hold"/>
                                        <p:tgtEl>
                                          <p:spTgt spid="184"/>
                                        </p:tgtEl>
                                        <p:attrNameLst>
                                          <p:attrName>ppt_x</p:attrName>
                                        </p:attrNameLst>
                                      </p:cBhvr>
                                      <p:tavLst>
                                        <p:tav tm="0">
                                          <p:val>
                                            <p:strVal val="#ppt_x"/>
                                          </p:val>
                                        </p:tav>
                                        <p:tav tm="100000">
                                          <p:val>
                                            <p:strVal val="#ppt_x"/>
                                          </p:val>
                                        </p:tav>
                                      </p:tavLst>
                                    </p:anim>
                                    <p:anim calcmode="lin" valueType="num">
                                      <p:cBhvr>
                                        <p:cTn id="13" dur="1000" fill="hold"/>
                                        <p:tgtEl>
                                          <p:spTgt spid="1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anim calcmode="lin" valueType="num">
                                      <p:cBhvr>
                                        <p:cTn id="18" dur="1000" fill="hold"/>
                                        <p:tgtEl>
                                          <p:spTgt spid="179"/>
                                        </p:tgtEl>
                                        <p:attrNameLst>
                                          <p:attrName>ppt_x</p:attrName>
                                        </p:attrNameLst>
                                      </p:cBhvr>
                                      <p:tavLst>
                                        <p:tav tm="0">
                                          <p:val>
                                            <p:strVal val="#ppt_x"/>
                                          </p:val>
                                        </p:tav>
                                        <p:tav tm="100000">
                                          <p:val>
                                            <p:strVal val="#ppt_x"/>
                                          </p:val>
                                        </p:tav>
                                      </p:tavLst>
                                    </p:anim>
                                    <p:anim calcmode="lin" valueType="num">
                                      <p:cBhvr>
                                        <p:cTn id="19" dur="1000" fill="hold"/>
                                        <p:tgtEl>
                                          <p:spTgt spid="17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72">
                                            <p:txEl>
                                              <p:pRg st="0" end="0"/>
                                            </p:txEl>
                                          </p:spTgt>
                                        </p:tgtEl>
                                        <p:attrNameLst>
                                          <p:attrName>style.visibility</p:attrName>
                                        </p:attrNameLst>
                                      </p:cBhvr>
                                      <p:to>
                                        <p:strVal val="visible"/>
                                      </p:to>
                                    </p:set>
                                    <p:animEffect transition="in" filter="wipe(left)">
                                      <p:cBhvr>
                                        <p:cTn id="29" dur="500"/>
                                        <p:tgtEl>
                                          <p:spTgt spid="172">
                                            <p:txEl>
                                              <p:pRg st="0" end="0"/>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2">
                                            <p:txEl>
                                              <p:pRg st="1" end="1"/>
                                            </p:txEl>
                                          </p:spTgt>
                                        </p:tgtEl>
                                        <p:attrNameLst>
                                          <p:attrName>style.visibility</p:attrName>
                                        </p:attrNameLst>
                                      </p:cBhvr>
                                      <p:to>
                                        <p:strVal val="visible"/>
                                      </p:to>
                                    </p:set>
                                    <p:animEffect transition="in" filter="wipe(left)">
                                      <p:cBhvr>
                                        <p:cTn id="33" dur="500"/>
                                        <p:tgtEl>
                                          <p:spTgt spid="172">
                                            <p:txEl>
                                              <p:pRg st="1" end="1"/>
                                            </p:txEl>
                                          </p:spTgt>
                                        </p:tgtEl>
                                      </p:cBhvr>
                                    </p:animEffect>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wipe(up)">
                                      <p:cBhvr>
                                        <p:cTn id="37" dur="500"/>
                                        <p:tgtEl>
                                          <p:spTgt spid="181"/>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1000"/>
                                        <p:tgtEl>
                                          <p:spTgt spid="180"/>
                                        </p:tgtEl>
                                      </p:cBhvr>
                                    </p:animEffect>
                                    <p:anim calcmode="lin" valueType="num">
                                      <p:cBhvr>
                                        <p:cTn id="42" dur="1000" fill="hold"/>
                                        <p:tgtEl>
                                          <p:spTgt spid="180"/>
                                        </p:tgtEl>
                                        <p:attrNameLst>
                                          <p:attrName>ppt_x</p:attrName>
                                        </p:attrNameLst>
                                      </p:cBhvr>
                                      <p:tavLst>
                                        <p:tav tm="0">
                                          <p:val>
                                            <p:strVal val="#ppt_x"/>
                                          </p:val>
                                        </p:tav>
                                        <p:tav tm="100000">
                                          <p:val>
                                            <p:strVal val="#ppt_x"/>
                                          </p:val>
                                        </p:tav>
                                      </p:tavLst>
                                    </p:anim>
                                    <p:anim calcmode="lin" valueType="num">
                                      <p:cBhvr>
                                        <p:cTn id="43" dur="1000" fill="hold"/>
                                        <p:tgtEl>
                                          <p:spTgt spid="180"/>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173">
                                            <p:txEl>
                                              <p:pRg st="0" end="0"/>
                                            </p:txEl>
                                          </p:spTgt>
                                        </p:tgtEl>
                                        <p:attrNameLst>
                                          <p:attrName>style.visibility</p:attrName>
                                        </p:attrNameLst>
                                      </p:cBhvr>
                                      <p:to>
                                        <p:strVal val="visible"/>
                                      </p:to>
                                    </p:set>
                                    <p:animEffect transition="in" filter="wipe(left)">
                                      <p:cBhvr>
                                        <p:cTn id="53" dur="500"/>
                                        <p:tgtEl>
                                          <p:spTgt spid="173">
                                            <p:txEl>
                                              <p:pRg st="0" end="0"/>
                                            </p:txEl>
                                          </p:spTgt>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173">
                                            <p:txEl>
                                              <p:pRg st="1" end="1"/>
                                            </p:txEl>
                                          </p:spTgt>
                                        </p:tgtEl>
                                        <p:attrNameLst>
                                          <p:attrName>style.visibility</p:attrName>
                                        </p:attrNameLst>
                                      </p:cBhvr>
                                      <p:to>
                                        <p:strVal val="visible"/>
                                      </p:to>
                                    </p:set>
                                    <p:animEffect transition="in" filter="wipe(left)">
                                      <p:cBhvr>
                                        <p:cTn id="57" dur="500"/>
                                        <p:tgtEl>
                                          <p:spTgt spid="1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build="p"/>
      <p:bldP spid="173" grpId="0" build="p"/>
      <p:bldP spid="183"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9781F96E-C8CC-4784-8290-C63AD99F5FE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矩形 2">
            <a:extLst>
              <a:ext uri="{FF2B5EF4-FFF2-40B4-BE49-F238E27FC236}">
                <a16:creationId xmlns:a16="http://schemas.microsoft.com/office/drawing/2014/main" id="{5E74063B-4BEC-4079-BE42-13E71D7C7945}"/>
              </a:ext>
            </a:extLst>
          </p:cNvPr>
          <p:cNvSpPr/>
          <p:nvPr/>
        </p:nvSpPr>
        <p:spPr>
          <a:xfrm>
            <a:off x="523240" y="889556"/>
            <a:ext cx="11145520" cy="5623003"/>
          </a:xfrm>
          <a:prstGeom prst="rect">
            <a:avLst/>
          </a:prstGeom>
          <a:solidFill>
            <a:srgbClr val="D9EFFA">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C:\Users\pc\Desktop\素材\8d00a9f50ccf0018a4055647cf346df0.png8d00a9f50ccf0018a4055647cf346df0">
            <a:extLst>
              <a:ext uri="{FF2B5EF4-FFF2-40B4-BE49-F238E27FC236}">
                <a16:creationId xmlns:a16="http://schemas.microsoft.com/office/drawing/2014/main" id="{4FB9BC50-A5AB-4920-B69C-C1843A3B44D2}"/>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6392121" y="3314340"/>
            <a:ext cx="4854813" cy="3640545"/>
          </a:xfrm>
          <a:prstGeom prst="rect">
            <a:avLst/>
          </a:prstGeom>
          <a:effectLst>
            <a:outerShdw blurRad="50800" dist="38100" dir="2700000" algn="tl" rotWithShape="0">
              <a:prstClr val="black">
                <a:alpha val="40000"/>
              </a:prstClr>
            </a:outerShdw>
          </a:effectLst>
        </p:spPr>
      </p:pic>
      <p:sp>
        <p:nvSpPr>
          <p:cNvPr id="5" name="文本框 3">
            <a:extLst>
              <a:ext uri="{FF2B5EF4-FFF2-40B4-BE49-F238E27FC236}">
                <a16:creationId xmlns:a16="http://schemas.microsoft.com/office/drawing/2014/main" id="{FA22516E-29D9-4561-A3D3-CDFA1DA2BE21}"/>
              </a:ext>
            </a:extLst>
          </p:cNvPr>
          <p:cNvSpPr txBox="1"/>
          <p:nvPr/>
        </p:nvSpPr>
        <p:spPr>
          <a:xfrm>
            <a:off x="6908415" y="1134504"/>
            <a:ext cx="1659429" cy="1862048"/>
          </a:xfrm>
          <a:prstGeom prst="rect">
            <a:avLst/>
          </a:prstGeom>
          <a:noFill/>
        </p:spPr>
        <p:txBody>
          <a:bodyPr wrap="none" rtlCol="0">
            <a:spAutoFit/>
          </a:bodyPr>
          <a:lstStyle/>
          <a:p>
            <a:r>
              <a:rPr lang="zh-CN" altLang="en-US" sz="11500" b="1" dirty="0">
                <a:cs typeface="+mn-ea"/>
                <a:sym typeface="+mn-lt"/>
              </a:rPr>
              <a:t>目</a:t>
            </a:r>
          </a:p>
        </p:txBody>
      </p:sp>
      <p:sp>
        <p:nvSpPr>
          <p:cNvPr id="6" name="矩形 5">
            <a:extLst>
              <a:ext uri="{FF2B5EF4-FFF2-40B4-BE49-F238E27FC236}">
                <a16:creationId xmlns:a16="http://schemas.microsoft.com/office/drawing/2014/main" id="{AE069196-76CF-4313-B485-C499B116665D}"/>
              </a:ext>
            </a:extLst>
          </p:cNvPr>
          <p:cNvSpPr/>
          <p:nvPr/>
        </p:nvSpPr>
        <p:spPr>
          <a:xfrm>
            <a:off x="8567844" y="2438892"/>
            <a:ext cx="1659429" cy="1862048"/>
          </a:xfrm>
          <a:prstGeom prst="rect">
            <a:avLst/>
          </a:prstGeom>
        </p:spPr>
        <p:txBody>
          <a:bodyPr wrap="none">
            <a:spAutoFit/>
          </a:bodyPr>
          <a:lstStyle/>
          <a:p>
            <a:r>
              <a:rPr lang="zh-CN" altLang="en-US" sz="11500" b="1">
                <a:solidFill>
                  <a:srgbClr val="C00000"/>
                </a:solidFill>
                <a:effectLst/>
                <a:cs typeface="+mn-ea"/>
                <a:sym typeface="+mn-lt"/>
              </a:rPr>
              <a:t>录</a:t>
            </a:r>
          </a:p>
        </p:txBody>
      </p:sp>
      <p:sp>
        <p:nvSpPr>
          <p:cNvPr id="7" name="dove-of-peace_65138">
            <a:extLst>
              <a:ext uri="{FF2B5EF4-FFF2-40B4-BE49-F238E27FC236}">
                <a16:creationId xmlns:a16="http://schemas.microsoft.com/office/drawing/2014/main" id="{F58609F0-7EBE-439D-8308-6DFCAE1135C3}"/>
              </a:ext>
            </a:extLst>
          </p:cNvPr>
          <p:cNvSpPr>
            <a:spLocks noChangeAspect="1"/>
          </p:cNvSpPr>
          <p:nvPr/>
        </p:nvSpPr>
        <p:spPr bwMode="auto">
          <a:xfrm>
            <a:off x="9992707" y="1918859"/>
            <a:ext cx="907956" cy="811466"/>
          </a:xfrm>
          <a:custGeom>
            <a:avLst/>
            <a:gdLst>
              <a:gd name="connsiteX0" fmla="*/ 158796 w 604726"/>
              <a:gd name="connsiteY0" fmla="*/ 314233 h 540461"/>
              <a:gd name="connsiteX1" fmla="*/ 151647 w 604726"/>
              <a:gd name="connsiteY1" fmla="*/ 321371 h 540461"/>
              <a:gd name="connsiteX2" fmla="*/ 158796 w 604726"/>
              <a:gd name="connsiteY2" fmla="*/ 328508 h 540461"/>
              <a:gd name="connsiteX3" fmla="*/ 165944 w 604726"/>
              <a:gd name="connsiteY3" fmla="*/ 321371 h 540461"/>
              <a:gd name="connsiteX4" fmla="*/ 158796 w 604726"/>
              <a:gd name="connsiteY4" fmla="*/ 314233 h 540461"/>
              <a:gd name="connsiteX5" fmla="*/ 597225 w 604726"/>
              <a:gd name="connsiteY5" fmla="*/ 16230 h 540461"/>
              <a:gd name="connsiteX6" fmla="*/ 597225 w 604726"/>
              <a:gd name="connsiteY6" fmla="*/ 147486 h 540461"/>
              <a:gd name="connsiteX7" fmla="*/ 421893 w 604726"/>
              <a:gd name="connsiteY7" fmla="*/ 340405 h 540461"/>
              <a:gd name="connsiteX8" fmla="*/ 359544 w 604726"/>
              <a:gd name="connsiteY8" fmla="*/ 374508 h 540461"/>
              <a:gd name="connsiteX9" fmla="*/ 385754 w 604726"/>
              <a:gd name="connsiteY9" fmla="*/ 442317 h 540461"/>
              <a:gd name="connsiteX10" fmla="*/ 458826 w 604726"/>
              <a:gd name="connsiteY10" fmla="*/ 500410 h 540461"/>
              <a:gd name="connsiteX11" fmla="*/ 373443 w 604726"/>
              <a:gd name="connsiteY11" fmla="*/ 530151 h 540461"/>
              <a:gd name="connsiteX12" fmla="*/ 290047 w 604726"/>
              <a:gd name="connsiteY12" fmla="*/ 499022 h 540461"/>
              <a:gd name="connsiteX13" fmla="*/ 310896 w 604726"/>
              <a:gd name="connsiteY13" fmla="*/ 464523 h 540461"/>
              <a:gd name="connsiteX14" fmla="*/ 300968 w 604726"/>
              <a:gd name="connsiteY14" fmla="*/ 451239 h 540461"/>
              <a:gd name="connsiteX15" fmla="*/ 262446 w 604726"/>
              <a:gd name="connsiteY15" fmla="*/ 493272 h 540461"/>
              <a:gd name="connsiteX16" fmla="*/ 246760 w 604726"/>
              <a:gd name="connsiteY16" fmla="*/ 517263 h 540461"/>
              <a:gd name="connsiteX17" fmla="*/ 264432 w 604726"/>
              <a:gd name="connsiteY17" fmla="*/ 534513 h 540461"/>
              <a:gd name="connsiteX18" fmla="*/ 214195 w 604726"/>
              <a:gd name="connsiteY18" fmla="*/ 540461 h 540461"/>
              <a:gd name="connsiteX19" fmla="*/ 221741 w 604726"/>
              <a:gd name="connsiteY19" fmla="*/ 529160 h 540461"/>
              <a:gd name="connsiteX20" fmla="*/ 195729 w 604726"/>
              <a:gd name="connsiteY20" fmla="*/ 536892 h 540461"/>
              <a:gd name="connsiteX21" fmla="*/ 204267 w 604726"/>
              <a:gd name="connsiteY21" fmla="*/ 523410 h 540461"/>
              <a:gd name="connsiteX22" fmla="*/ 182425 w 604726"/>
              <a:gd name="connsiteY22" fmla="*/ 528168 h 540461"/>
              <a:gd name="connsiteX23" fmla="*/ 221343 w 604726"/>
              <a:gd name="connsiteY23" fmla="*/ 512703 h 540461"/>
              <a:gd name="connsiteX24" fmla="*/ 231867 w 604726"/>
              <a:gd name="connsiteY24" fmla="*/ 492479 h 540461"/>
              <a:gd name="connsiteX25" fmla="*/ 230676 w 604726"/>
              <a:gd name="connsiteY25" fmla="*/ 475428 h 540461"/>
              <a:gd name="connsiteX26" fmla="*/ 216379 w 604726"/>
              <a:gd name="connsiteY26" fmla="*/ 481773 h 540461"/>
              <a:gd name="connsiteX27" fmla="*/ 214195 w 604726"/>
              <a:gd name="connsiteY27" fmla="*/ 505962 h 540461"/>
              <a:gd name="connsiteX28" fmla="*/ 164951 w 604726"/>
              <a:gd name="connsiteY28" fmla="*/ 492281 h 540461"/>
              <a:gd name="connsiteX29" fmla="*/ 176269 w 604726"/>
              <a:gd name="connsiteY29" fmla="*/ 480781 h 540461"/>
              <a:gd name="connsiteX30" fmla="*/ 154427 w 604726"/>
              <a:gd name="connsiteY30" fmla="*/ 484152 h 540461"/>
              <a:gd name="connsiteX31" fmla="*/ 163958 w 604726"/>
              <a:gd name="connsiteY31" fmla="*/ 471859 h 540461"/>
              <a:gd name="connsiteX32" fmla="*/ 144499 w 604726"/>
              <a:gd name="connsiteY32" fmla="*/ 469876 h 540461"/>
              <a:gd name="connsiteX33" fmla="*/ 202480 w 604726"/>
              <a:gd name="connsiteY33" fmla="*/ 468290 h 540461"/>
              <a:gd name="connsiteX34" fmla="*/ 205458 w 604726"/>
              <a:gd name="connsiteY34" fmla="*/ 445291 h 540461"/>
              <a:gd name="connsiteX35" fmla="*/ 228095 w 604726"/>
              <a:gd name="connsiteY35" fmla="*/ 381844 h 540461"/>
              <a:gd name="connsiteX36" fmla="*/ 198111 w 604726"/>
              <a:gd name="connsiteY36" fmla="*/ 352103 h 540461"/>
              <a:gd name="connsiteX37" fmla="*/ 174879 w 604726"/>
              <a:gd name="connsiteY37" fmla="*/ 359439 h 540461"/>
              <a:gd name="connsiteX38" fmla="*/ 150853 w 604726"/>
              <a:gd name="connsiteY38" fmla="*/ 358844 h 540461"/>
              <a:gd name="connsiteX39" fmla="*/ 133777 w 604726"/>
              <a:gd name="connsiteY39" fmla="*/ 371533 h 540461"/>
              <a:gd name="connsiteX40" fmla="*/ 137549 w 604726"/>
              <a:gd name="connsiteY40" fmla="*/ 335250 h 540461"/>
              <a:gd name="connsiteX41" fmla="*/ 144698 w 604726"/>
              <a:gd name="connsiteY41" fmla="*/ 310664 h 540461"/>
              <a:gd name="connsiteX42" fmla="*/ 210224 w 604726"/>
              <a:gd name="connsiteY42" fmla="*/ 284294 h 540461"/>
              <a:gd name="connsiteX43" fmla="*/ 289848 w 604726"/>
              <a:gd name="connsiteY43" fmla="*/ 285682 h 540461"/>
              <a:gd name="connsiteX44" fmla="*/ 364508 w 604726"/>
              <a:gd name="connsiteY44" fmla="*/ 145503 h 540461"/>
              <a:gd name="connsiteX45" fmla="*/ 597225 w 604726"/>
              <a:gd name="connsiteY45" fmla="*/ 16230 h 540461"/>
              <a:gd name="connsiteX46" fmla="*/ 13861 w 604726"/>
              <a:gd name="connsiteY46" fmla="*/ 0 h 540461"/>
              <a:gd name="connsiteX47" fmla="*/ 184060 w 604726"/>
              <a:gd name="connsiteY47" fmla="*/ 153246 h 540461"/>
              <a:gd name="connsiteX48" fmla="*/ 261911 w 604726"/>
              <a:gd name="connsiteY48" fmla="*/ 277746 h 540461"/>
              <a:gd name="connsiteX49" fmla="*/ 184060 w 604726"/>
              <a:gd name="connsiteY49" fmla="*/ 275764 h 540461"/>
              <a:gd name="connsiteX50" fmla="*/ 38289 w 604726"/>
              <a:gd name="connsiteY50" fmla="*/ 181794 h 540461"/>
              <a:gd name="connsiteX51" fmla="*/ 13861 w 604726"/>
              <a:gd name="connsiteY51" fmla="*/ 0 h 54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26" h="540461">
                <a:moveTo>
                  <a:pt x="158796" y="314233"/>
                </a:moveTo>
                <a:cubicBezTo>
                  <a:pt x="154824" y="314233"/>
                  <a:pt x="151647" y="317405"/>
                  <a:pt x="151647" y="321371"/>
                </a:cubicBezTo>
                <a:cubicBezTo>
                  <a:pt x="151647" y="325336"/>
                  <a:pt x="154824" y="328508"/>
                  <a:pt x="158796" y="328508"/>
                </a:cubicBezTo>
                <a:cubicBezTo>
                  <a:pt x="162767" y="328508"/>
                  <a:pt x="165944" y="325336"/>
                  <a:pt x="165944" y="321371"/>
                </a:cubicBezTo>
                <a:cubicBezTo>
                  <a:pt x="165944" y="317405"/>
                  <a:pt x="162767" y="314233"/>
                  <a:pt x="158796" y="314233"/>
                </a:cubicBezTo>
                <a:close/>
                <a:moveTo>
                  <a:pt x="597225" y="16230"/>
                </a:moveTo>
                <a:cubicBezTo>
                  <a:pt x="597225" y="16230"/>
                  <a:pt x="614103" y="76901"/>
                  <a:pt x="597225" y="147486"/>
                </a:cubicBezTo>
                <a:cubicBezTo>
                  <a:pt x="567242" y="272397"/>
                  <a:pt x="462797" y="256337"/>
                  <a:pt x="421893" y="340405"/>
                </a:cubicBezTo>
                <a:cubicBezTo>
                  <a:pt x="405412" y="374508"/>
                  <a:pt x="359544" y="374508"/>
                  <a:pt x="359544" y="374508"/>
                </a:cubicBezTo>
                <a:cubicBezTo>
                  <a:pt x="359544" y="374508"/>
                  <a:pt x="351999" y="415550"/>
                  <a:pt x="385754" y="442317"/>
                </a:cubicBezTo>
                <a:cubicBezTo>
                  <a:pt x="419510" y="469083"/>
                  <a:pt x="458826" y="500410"/>
                  <a:pt x="458826" y="500410"/>
                </a:cubicBezTo>
                <a:cubicBezTo>
                  <a:pt x="458826" y="500410"/>
                  <a:pt x="423879" y="532134"/>
                  <a:pt x="373443" y="530151"/>
                </a:cubicBezTo>
                <a:cubicBezTo>
                  <a:pt x="323207" y="528168"/>
                  <a:pt x="290047" y="499022"/>
                  <a:pt x="290047" y="499022"/>
                </a:cubicBezTo>
                <a:cubicBezTo>
                  <a:pt x="290047" y="499022"/>
                  <a:pt x="309307" y="469876"/>
                  <a:pt x="310896" y="464523"/>
                </a:cubicBezTo>
                <a:cubicBezTo>
                  <a:pt x="312484" y="459170"/>
                  <a:pt x="310102" y="449058"/>
                  <a:pt x="300968" y="451239"/>
                </a:cubicBezTo>
                <a:cubicBezTo>
                  <a:pt x="291834" y="453618"/>
                  <a:pt x="273169" y="491686"/>
                  <a:pt x="262446" y="493272"/>
                </a:cubicBezTo>
                <a:cubicBezTo>
                  <a:pt x="244575" y="496246"/>
                  <a:pt x="246760" y="517263"/>
                  <a:pt x="246760" y="517263"/>
                </a:cubicBezTo>
                <a:cubicBezTo>
                  <a:pt x="246760" y="517263"/>
                  <a:pt x="262843" y="520832"/>
                  <a:pt x="264432" y="534513"/>
                </a:cubicBezTo>
                <a:cubicBezTo>
                  <a:pt x="241795" y="525194"/>
                  <a:pt x="223528" y="535108"/>
                  <a:pt x="214195" y="540461"/>
                </a:cubicBezTo>
                <a:cubicBezTo>
                  <a:pt x="215585" y="532530"/>
                  <a:pt x="219953" y="531341"/>
                  <a:pt x="221741" y="529160"/>
                </a:cubicBezTo>
                <a:cubicBezTo>
                  <a:pt x="218762" y="527573"/>
                  <a:pt x="203473" y="528168"/>
                  <a:pt x="195729" y="536892"/>
                </a:cubicBezTo>
                <a:cubicBezTo>
                  <a:pt x="196126" y="528961"/>
                  <a:pt x="200097" y="525392"/>
                  <a:pt x="204267" y="523410"/>
                </a:cubicBezTo>
                <a:cubicBezTo>
                  <a:pt x="200693" y="522022"/>
                  <a:pt x="186396" y="525591"/>
                  <a:pt x="182425" y="528168"/>
                </a:cubicBezTo>
                <a:cubicBezTo>
                  <a:pt x="188977" y="512307"/>
                  <a:pt x="215982" y="515875"/>
                  <a:pt x="221343" y="512703"/>
                </a:cubicBezTo>
                <a:cubicBezTo>
                  <a:pt x="226506" y="509531"/>
                  <a:pt x="232264" y="497436"/>
                  <a:pt x="231867" y="492479"/>
                </a:cubicBezTo>
                <a:cubicBezTo>
                  <a:pt x="231470" y="487721"/>
                  <a:pt x="227697" y="484945"/>
                  <a:pt x="230676" y="475428"/>
                </a:cubicBezTo>
                <a:cubicBezTo>
                  <a:pt x="221145" y="475626"/>
                  <a:pt x="216379" y="481773"/>
                  <a:pt x="216379" y="481773"/>
                </a:cubicBezTo>
                <a:cubicBezTo>
                  <a:pt x="216379" y="481773"/>
                  <a:pt x="220748" y="495255"/>
                  <a:pt x="214195" y="505962"/>
                </a:cubicBezTo>
                <a:cubicBezTo>
                  <a:pt x="208238" y="492678"/>
                  <a:pt x="182028" y="484548"/>
                  <a:pt x="164951" y="492281"/>
                </a:cubicBezTo>
                <a:cubicBezTo>
                  <a:pt x="166341" y="489704"/>
                  <a:pt x="169518" y="482566"/>
                  <a:pt x="176269" y="480781"/>
                </a:cubicBezTo>
                <a:cubicBezTo>
                  <a:pt x="172298" y="480186"/>
                  <a:pt x="160384" y="477807"/>
                  <a:pt x="154427" y="484152"/>
                </a:cubicBezTo>
                <a:cubicBezTo>
                  <a:pt x="154229" y="478799"/>
                  <a:pt x="157406" y="474635"/>
                  <a:pt x="163958" y="471859"/>
                </a:cubicBezTo>
                <a:cubicBezTo>
                  <a:pt x="158001" y="469678"/>
                  <a:pt x="148272" y="469083"/>
                  <a:pt x="144499" y="469876"/>
                </a:cubicBezTo>
                <a:cubicBezTo>
                  <a:pt x="155222" y="451040"/>
                  <a:pt x="199700" y="475824"/>
                  <a:pt x="202480" y="468290"/>
                </a:cubicBezTo>
                <a:cubicBezTo>
                  <a:pt x="204465" y="463135"/>
                  <a:pt x="207642" y="458773"/>
                  <a:pt x="205458" y="445291"/>
                </a:cubicBezTo>
                <a:cubicBezTo>
                  <a:pt x="203473" y="432998"/>
                  <a:pt x="228889" y="411188"/>
                  <a:pt x="228095" y="381844"/>
                </a:cubicBezTo>
                <a:cubicBezTo>
                  <a:pt x="227499" y="363008"/>
                  <a:pt x="211217" y="352896"/>
                  <a:pt x="198111" y="352103"/>
                </a:cubicBezTo>
                <a:cubicBezTo>
                  <a:pt x="186198" y="351111"/>
                  <a:pt x="181829" y="358646"/>
                  <a:pt x="174879" y="359439"/>
                </a:cubicBezTo>
                <a:cubicBezTo>
                  <a:pt x="168128" y="360232"/>
                  <a:pt x="161576" y="359439"/>
                  <a:pt x="150853" y="358844"/>
                </a:cubicBezTo>
                <a:cubicBezTo>
                  <a:pt x="140329" y="358249"/>
                  <a:pt x="133777" y="371533"/>
                  <a:pt x="133777" y="371533"/>
                </a:cubicBezTo>
                <a:cubicBezTo>
                  <a:pt x="133777" y="371533"/>
                  <a:pt x="125437" y="358448"/>
                  <a:pt x="137549" y="335250"/>
                </a:cubicBezTo>
                <a:cubicBezTo>
                  <a:pt x="138145" y="327517"/>
                  <a:pt x="137152" y="320776"/>
                  <a:pt x="144698" y="310664"/>
                </a:cubicBezTo>
                <a:cubicBezTo>
                  <a:pt x="159789" y="290639"/>
                  <a:pt x="187190" y="285285"/>
                  <a:pt x="210224" y="284294"/>
                </a:cubicBezTo>
                <a:cubicBezTo>
                  <a:pt x="239016" y="283104"/>
                  <a:pt x="274360" y="296190"/>
                  <a:pt x="289848" y="285682"/>
                </a:cubicBezTo>
                <a:cubicBezTo>
                  <a:pt x="327575" y="260105"/>
                  <a:pt x="310300" y="216287"/>
                  <a:pt x="364508" y="145503"/>
                </a:cubicBezTo>
                <a:cubicBezTo>
                  <a:pt x="418716" y="74919"/>
                  <a:pt x="597225" y="16230"/>
                  <a:pt x="597225" y="16230"/>
                </a:cubicBezTo>
                <a:close/>
                <a:moveTo>
                  <a:pt x="13861" y="0"/>
                </a:moveTo>
                <a:cubicBezTo>
                  <a:pt x="67483" y="70775"/>
                  <a:pt x="130637" y="96349"/>
                  <a:pt x="184060" y="153246"/>
                </a:cubicBezTo>
                <a:cubicBezTo>
                  <a:pt x="237682" y="210143"/>
                  <a:pt x="261911" y="277746"/>
                  <a:pt x="261911" y="277746"/>
                </a:cubicBezTo>
                <a:cubicBezTo>
                  <a:pt x="261911" y="277746"/>
                  <a:pt x="219212" y="268825"/>
                  <a:pt x="184060" y="275764"/>
                </a:cubicBezTo>
                <a:cubicBezTo>
                  <a:pt x="177109" y="251577"/>
                  <a:pt x="90918" y="238691"/>
                  <a:pt x="38289" y="181794"/>
                </a:cubicBezTo>
                <a:cubicBezTo>
                  <a:pt x="-14141" y="124897"/>
                  <a:pt x="-2622" y="52932"/>
                  <a:pt x="13861" y="0"/>
                </a:cubicBezTo>
                <a:close/>
              </a:path>
            </a:pathLst>
          </a:custGeom>
          <a:solidFill>
            <a:schemeClr val="tx1"/>
          </a:solidFill>
          <a:ln>
            <a:noFill/>
          </a:ln>
        </p:spPr>
        <p:txBody>
          <a:bodyPr/>
          <a:lstStyle/>
          <a:p>
            <a:endParaRPr lang="zh-CN" altLang="en-US">
              <a:cs typeface="+mn-ea"/>
              <a:sym typeface="+mn-lt"/>
            </a:endParaRPr>
          </a:p>
        </p:txBody>
      </p:sp>
      <p:grpSp>
        <p:nvGrpSpPr>
          <p:cNvPr id="8" name="组合 7">
            <a:extLst>
              <a:ext uri="{FF2B5EF4-FFF2-40B4-BE49-F238E27FC236}">
                <a16:creationId xmlns:a16="http://schemas.microsoft.com/office/drawing/2014/main" id="{218B6473-A212-4E78-8409-C15871965ED7}"/>
              </a:ext>
            </a:extLst>
          </p:cNvPr>
          <p:cNvGrpSpPr/>
          <p:nvPr/>
        </p:nvGrpSpPr>
        <p:grpSpPr>
          <a:xfrm>
            <a:off x="1152301" y="1320674"/>
            <a:ext cx="761137" cy="761137"/>
            <a:chOff x="7269231" y="1558434"/>
            <a:chExt cx="761137" cy="761137"/>
          </a:xfrm>
        </p:grpSpPr>
        <p:sp>
          <p:nvSpPr>
            <p:cNvPr id="9" name="椭圆 8">
              <a:extLst>
                <a:ext uri="{FF2B5EF4-FFF2-40B4-BE49-F238E27FC236}">
                  <a16:creationId xmlns:a16="http://schemas.microsoft.com/office/drawing/2014/main" id="{24E4880F-0784-455C-9F9A-7D4C5E86B2BD}"/>
                </a:ext>
              </a:extLst>
            </p:cNvPr>
            <p:cNvSpPr/>
            <p:nvPr userDrawn="1"/>
          </p:nvSpPr>
          <p:spPr>
            <a:xfrm>
              <a:off x="7269231" y="1558434"/>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football_94174">
              <a:extLst>
                <a:ext uri="{FF2B5EF4-FFF2-40B4-BE49-F238E27FC236}">
                  <a16:creationId xmlns:a16="http://schemas.microsoft.com/office/drawing/2014/main" id="{055E95C1-F87A-42ED-9076-7E97F0A97AB4}"/>
                </a:ext>
              </a:extLst>
            </p:cNvPr>
            <p:cNvSpPr>
              <a:spLocks noChangeAspect="1"/>
            </p:cNvSpPr>
            <p:nvPr userDrawn="1"/>
          </p:nvSpPr>
          <p:spPr bwMode="auto">
            <a:xfrm>
              <a:off x="7460239" y="1738619"/>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1" name="组合 10">
            <a:extLst>
              <a:ext uri="{FF2B5EF4-FFF2-40B4-BE49-F238E27FC236}">
                <a16:creationId xmlns:a16="http://schemas.microsoft.com/office/drawing/2014/main" id="{4DF4E503-E2C9-4836-B8F9-F6A27E4B3324}"/>
              </a:ext>
            </a:extLst>
          </p:cNvPr>
          <p:cNvGrpSpPr/>
          <p:nvPr/>
        </p:nvGrpSpPr>
        <p:grpSpPr>
          <a:xfrm>
            <a:off x="1152301" y="2567718"/>
            <a:ext cx="761137" cy="761137"/>
            <a:chOff x="7269773" y="2809068"/>
            <a:chExt cx="761137" cy="761137"/>
          </a:xfrm>
        </p:grpSpPr>
        <p:sp>
          <p:nvSpPr>
            <p:cNvPr id="12" name="椭圆 11">
              <a:extLst>
                <a:ext uri="{FF2B5EF4-FFF2-40B4-BE49-F238E27FC236}">
                  <a16:creationId xmlns:a16="http://schemas.microsoft.com/office/drawing/2014/main" id="{29647F81-F14E-44B6-ACD0-9F0D699AE412}"/>
                </a:ext>
              </a:extLst>
            </p:cNvPr>
            <p:cNvSpPr/>
            <p:nvPr userDrawn="1"/>
          </p:nvSpPr>
          <p:spPr>
            <a:xfrm>
              <a:off x="7269773" y="2809068"/>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ootball_94174">
              <a:extLst>
                <a:ext uri="{FF2B5EF4-FFF2-40B4-BE49-F238E27FC236}">
                  <a16:creationId xmlns:a16="http://schemas.microsoft.com/office/drawing/2014/main" id="{493652AC-DABE-48EB-961B-5AC139315129}"/>
                </a:ext>
              </a:extLst>
            </p:cNvPr>
            <p:cNvSpPr>
              <a:spLocks noChangeAspect="1"/>
            </p:cNvSpPr>
            <p:nvPr userDrawn="1"/>
          </p:nvSpPr>
          <p:spPr bwMode="auto">
            <a:xfrm>
              <a:off x="7459677" y="2989252"/>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6B7485D6-0505-4983-B77E-2AC9C7A68D7C}"/>
              </a:ext>
            </a:extLst>
          </p:cNvPr>
          <p:cNvGrpSpPr/>
          <p:nvPr/>
        </p:nvGrpSpPr>
        <p:grpSpPr>
          <a:xfrm>
            <a:off x="1152301" y="3814762"/>
            <a:ext cx="761137" cy="761137"/>
            <a:chOff x="7269231" y="4054317"/>
            <a:chExt cx="761137" cy="761137"/>
          </a:xfrm>
        </p:grpSpPr>
        <p:sp>
          <p:nvSpPr>
            <p:cNvPr id="15" name="椭圆 14">
              <a:extLst>
                <a:ext uri="{FF2B5EF4-FFF2-40B4-BE49-F238E27FC236}">
                  <a16:creationId xmlns:a16="http://schemas.microsoft.com/office/drawing/2014/main" id="{03628393-BFAD-4BDF-AB10-C34BAA46F42B}"/>
                </a:ext>
              </a:extLst>
            </p:cNvPr>
            <p:cNvSpPr/>
            <p:nvPr userDrawn="1"/>
          </p:nvSpPr>
          <p:spPr>
            <a:xfrm>
              <a:off x="7269231" y="4054317"/>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id="{269FB4F7-BBE3-40E7-8137-9C15EC49A66B}"/>
                </a:ext>
              </a:extLst>
            </p:cNvPr>
            <p:cNvSpPr>
              <a:spLocks noChangeAspect="1"/>
            </p:cNvSpPr>
            <p:nvPr userDrawn="1"/>
          </p:nvSpPr>
          <p:spPr bwMode="auto">
            <a:xfrm>
              <a:off x="7532626" y="4234502"/>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7" name="组合 16">
            <a:extLst>
              <a:ext uri="{FF2B5EF4-FFF2-40B4-BE49-F238E27FC236}">
                <a16:creationId xmlns:a16="http://schemas.microsoft.com/office/drawing/2014/main" id="{FE31BC90-7E43-4998-8E08-005FA09865E6}"/>
              </a:ext>
            </a:extLst>
          </p:cNvPr>
          <p:cNvGrpSpPr/>
          <p:nvPr/>
        </p:nvGrpSpPr>
        <p:grpSpPr>
          <a:xfrm>
            <a:off x="1152301" y="5061806"/>
            <a:ext cx="761137" cy="761137"/>
            <a:chOff x="7386404" y="5299566"/>
            <a:chExt cx="761137" cy="761137"/>
          </a:xfrm>
        </p:grpSpPr>
        <p:sp>
          <p:nvSpPr>
            <p:cNvPr id="18" name="椭圆 17">
              <a:extLst>
                <a:ext uri="{FF2B5EF4-FFF2-40B4-BE49-F238E27FC236}">
                  <a16:creationId xmlns:a16="http://schemas.microsoft.com/office/drawing/2014/main" id="{C90BB54E-5E6A-4ADF-993E-46809B4F4026}"/>
                </a:ext>
              </a:extLst>
            </p:cNvPr>
            <p:cNvSpPr/>
            <p:nvPr userDrawn="1"/>
          </p:nvSpPr>
          <p:spPr>
            <a:xfrm>
              <a:off x="7386404" y="5299566"/>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id="{115869BA-995C-43F4-824B-355F2EE3CBEE}"/>
                </a:ext>
              </a:extLst>
            </p:cNvPr>
            <p:cNvSpPr>
              <a:spLocks noChangeAspect="1"/>
            </p:cNvSpPr>
            <p:nvPr userDrawn="1"/>
          </p:nvSpPr>
          <p:spPr bwMode="auto">
            <a:xfrm>
              <a:off x="7633768" y="5479751"/>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cxnSp>
        <p:nvCxnSpPr>
          <p:cNvPr id="20" name="直接连接符 19">
            <a:extLst>
              <a:ext uri="{FF2B5EF4-FFF2-40B4-BE49-F238E27FC236}">
                <a16:creationId xmlns:a16="http://schemas.microsoft.com/office/drawing/2014/main" id="{988FC237-62E2-4B3B-BFCD-E520AEB0DDF0}"/>
              </a:ext>
            </a:extLst>
          </p:cNvPr>
          <p:cNvCxnSpPr/>
          <p:nvPr/>
        </p:nvCxnSpPr>
        <p:spPr>
          <a:xfrm>
            <a:off x="2103342" y="2274990"/>
            <a:ext cx="36714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CFEDD04-405B-420B-A44D-2B4BCBF42338}"/>
              </a:ext>
            </a:extLst>
          </p:cNvPr>
          <p:cNvCxnSpPr/>
          <p:nvPr/>
        </p:nvCxnSpPr>
        <p:spPr>
          <a:xfrm>
            <a:off x="2103342" y="3495400"/>
            <a:ext cx="36714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BEB3E19-7661-4D5F-8290-319B06DC0B4A}"/>
              </a:ext>
            </a:extLst>
          </p:cNvPr>
          <p:cNvCxnSpPr/>
          <p:nvPr/>
        </p:nvCxnSpPr>
        <p:spPr>
          <a:xfrm>
            <a:off x="2103342" y="4715810"/>
            <a:ext cx="3671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90D5993-B9D0-4283-8724-80DD5D77C7B2}"/>
              </a:ext>
            </a:extLst>
          </p:cNvPr>
          <p:cNvCxnSpPr/>
          <p:nvPr/>
        </p:nvCxnSpPr>
        <p:spPr>
          <a:xfrm>
            <a:off x="2103342" y="5936219"/>
            <a:ext cx="3671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8">
            <a:extLst>
              <a:ext uri="{FF2B5EF4-FFF2-40B4-BE49-F238E27FC236}">
                <a16:creationId xmlns:a16="http://schemas.microsoft.com/office/drawing/2014/main" id="{C45D23B3-79DC-4421-B60B-2B7CBA43D4C8}"/>
              </a:ext>
            </a:extLst>
          </p:cNvPr>
          <p:cNvSpPr txBox="1"/>
          <p:nvPr/>
        </p:nvSpPr>
        <p:spPr>
          <a:xfrm>
            <a:off x="2240228" y="1320674"/>
            <a:ext cx="3838473" cy="834074"/>
          </a:xfrm>
          <a:prstGeom prst="rect">
            <a:avLst/>
          </a:prstGeom>
          <a:noFill/>
        </p:spPr>
        <p:txBody>
          <a:bodyPr wrap="square" rtlCol="0">
            <a:spAutoFit/>
          </a:bodyPr>
          <a:lstStyle/>
          <a:p>
            <a:pPr>
              <a:lnSpc>
                <a:spcPct val="120000"/>
              </a:lnSpc>
              <a:spcBef>
                <a:spcPts val="600"/>
              </a:spcBef>
            </a:pPr>
            <a:r>
              <a:rPr lang="zh-CN" altLang="en-US" sz="2000" b="0">
                <a:solidFill>
                  <a:schemeClr val="tx1">
                    <a:lumMod val="85000"/>
                    <a:lumOff val="15000"/>
                  </a:schemeClr>
                </a:solidFill>
                <a:effectLst/>
                <a:cs typeface="+mn-ea"/>
                <a:sym typeface="+mn-lt"/>
              </a:rPr>
              <a:t>单击添加标题</a:t>
            </a:r>
            <a:endParaRPr lang="en-US" altLang="zh-CN" sz="2000" b="0">
              <a:solidFill>
                <a:schemeClr val="tx1">
                  <a:lumMod val="85000"/>
                  <a:lumOff val="15000"/>
                </a:schemeClr>
              </a:solidFill>
              <a:effectLst/>
              <a:cs typeface="+mn-ea"/>
              <a:sym typeface="+mn-lt"/>
            </a:endParaRPr>
          </a:p>
          <a:p>
            <a:pPr>
              <a:lnSpc>
                <a:spcPct val="120000"/>
              </a:lnSpc>
              <a:spcBef>
                <a:spcPts val="600"/>
              </a:spcBef>
            </a:pPr>
            <a:r>
              <a:rPr lang="zh-CN" altLang="en-US" sz="1600">
                <a:solidFill>
                  <a:schemeClr val="tx1">
                    <a:lumMod val="85000"/>
                    <a:lumOff val="15000"/>
                  </a:schemeClr>
                </a:solidFill>
                <a:effectLst/>
                <a:cs typeface="+mn-ea"/>
                <a:sym typeface="+mn-lt"/>
              </a:rPr>
              <a:t>单击添加主要内容单击添加主要内容</a:t>
            </a:r>
          </a:p>
        </p:txBody>
      </p:sp>
      <p:sp>
        <p:nvSpPr>
          <p:cNvPr id="25" name="文本框 29">
            <a:extLst>
              <a:ext uri="{FF2B5EF4-FFF2-40B4-BE49-F238E27FC236}">
                <a16:creationId xmlns:a16="http://schemas.microsoft.com/office/drawing/2014/main" id="{5E5DE635-129E-45AC-9A2D-E6A1BFF3B5EF}"/>
              </a:ext>
            </a:extLst>
          </p:cNvPr>
          <p:cNvSpPr txBox="1"/>
          <p:nvPr/>
        </p:nvSpPr>
        <p:spPr>
          <a:xfrm>
            <a:off x="2240228" y="2540297"/>
            <a:ext cx="3838473" cy="834074"/>
          </a:xfrm>
          <a:prstGeom prst="rect">
            <a:avLst/>
          </a:prstGeom>
          <a:noFill/>
        </p:spPr>
        <p:txBody>
          <a:bodyPr wrap="square" rtlCol="0">
            <a:spAutoFit/>
          </a:bodyPr>
          <a:lstStyle/>
          <a:p>
            <a:pPr marL="0" algn="l" defTabSz="914400" rtl="0" eaLnBrk="1" latinLnBrk="0" hangingPunct="1">
              <a:lnSpc>
                <a:spcPct val="120000"/>
              </a:lnSpc>
              <a:spcBef>
                <a:spcPts val="600"/>
              </a:spcBef>
            </a:pPr>
            <a:r>
              <a:rPr lang="zh-CN" altLang="en-US" sz="2000" b="0" kern="1200">
                <a:solidFill>
                  <a:srgbClr val="C00000"/>
                </a:solidFill>
                <a:cs typeface="+mn-ea"/>
                <a:sym typeface="+mn-lt"/>
              </a:rPr>
              <a:t>单击添加标题</a:t>
            </a:r>
            <a:endParaRPr lang="en-US" altLang="zh-CN" sz="2000" b="0" kern="1200">
              <a:solidFill>
                <a:srgbClr val="C00000"/>
              </a:solidFill>
              <a:cs typeface="+mn-ea"/>
              <a:sym typeface="+mn-lt"/>
            </a:endParaRPr>
          </a:p>
          <a:p>
            <a:pPr>
              <a:lnSpc>
                <a:spcPct val="120000"/>
              </a:lnSpc>
              <a:spcBef>
                <a:spcPts val="600"/>
              </a:spcBef>
            </a:pPr>
            <a:r>
              <a:rPr lang="zh-CN" altLang="en-US" sz="1600">
                <a:solidFill>
                  <a:srgbClr val="C00000"/>
                </a:solidFill>
                <a:cs typeface="+mn-ea"/>
                <a:sym typeface="+mn-lt"/>
              </a:rPr>
              <a:t>单击添加主要内容单击添加主要内容</a:t>
            </a:r>
          </a:p>
        </p:txBody>
      </p:sp>
      <p:sp>
        <p:nvSpPr>
          <p:cNvPr id="26" name="文本框 30">
            <a:extLst>
              <a:ext uri="{FF2B5EF4-FFF2-40B4-BE49-F238E27FC236}">
                <a16:creationId xmlns:a16="http://schemas.microsoft.com/office/drawing/2014/main" id="{38308DD4-04E5-4BE6-AC3E-F57658F83756}"/>
              </a:ext>
            </a:extLst>
          </p:cNvPr>
          <p:cNvSpPr txBox="1"/>
          <p:nvPr/>
        </p:nvSpPr>
        <p:spPr>
          <a:xfrm>
            <a:off x="2240228" y="3759920"/>
            <a:ext cx="3838473" cy="834074"/>
          </a:xfrm>
          <a:prstGeom prst="rect">
            <a:avLst/>
          </a:prstGeom>
          <a:noFill/>
        </p:spPr>
        <p:txBody>
          <a:bodyPr wrap="square" rtlCol="0">
            <a:spAutoFit/>
          </a:bodyPr>
          <a:lstStyle/>
          <a:p>
            <a:pPr marL="0" algn="l" defTabSz="914400" rtl="0" eaLnBrk="1" latinLnBrk="0" hangingPunct="1">
              <a:lnSpc>
                <a:spcPct val="120000"/>
              </a:lnSpc>
              <a:spcBef>
                <a:spcPts val="600"/>
              </a:spcBef>
            </a:pPr>
            <a:r>
              <a:rPr lang="zh-CN" altLang="en-US" sz="2000" b="0" kern="1200">
                <a:solidFill>
                  <a:schemeClr val="tx1">
                    <a:lumMod val="85000"/>
                    <a:lumOff val="15000"/>
                  </a:schemeClr>
                </a:solidFill>
                <a:cs typeface="+mn-ea"/>
                <a:sym typeface="+mn-lt"/>
              </a:rPr>
              <a:t>单击添加标题</a:t>
            </a:r>
            <a:endParaRPr lang="en-US" altLang="zh-CN" sz="2000" b="0" kern="1200">
              <a:solidFill>
                <a:schemeClr val="tx1">
                  <a:lumMod val="85000"/>
                  <a:lumOff val="15000"/>
                </a:schemeClr>
              </a:solidFill>
              <a:cs typeface="+mn-ea"/>
              <a:sym typeface="+mn-lt"/>
            </a:endParaRPr>
          </a:p>
          <a:p>
            <a:pPr>
              <a:lnSpc>
                <a:spcPct val="120000"/>
              </a:lnSpc>
              <a:spcBef>
                <a:spcPts val="600"/>
              </a:spcBef>
            </a:pPr>
            <a:r>
              <a:rPr lang="zh-CN" altLang="en-US" sz="1600">
                <a:solidFill>
                  <a:schemeClr val="tx1">
                    <a:lumMod val="85000"/>
                    <a:lumOff val="15000"/>
                  </a:schemeClr>
                </a:solidFill>
                <a:cs typeface="+mn-ea"/>
                <a:sym typeface="+mn-lt"/>
              </a:rPr>
              <a:t>单击添加主要内容单击添加主要内容</a:t>
            </a:r>
          </a:p>
        </p:txBody>
      </p:sp>
      <p:sp>
        <p:nvSpPr>
          <p:cNvPr id="27" name="文本框 31">
            <a:extLst>
              <a:ext uri="{FF2B5EF4-FFF2-40B4-BE49-F238E27FC236}">
                <a16:creationId xmlns:a16="http://schemas.microsoft.com/office/drawing/2014/main" id="{8325CF93-93F5-43FA-938B-158E476A5A98}"/>
              </a:ext>
            </a:extLst>
          </p:cNvPr>
          <p:cNvSpPr txBox="1"/>
          <p:nvPr/>
        </p:nvSpPr>
        <p:spPr>
          <a:xfrm>
            <a:off x="2240228" y="4979543"/>
            <a:ext cx="3838473" cy="834074"/>
          </a:xfrm>
          <a:prstGeom prst="rect">
            <a:avLst/>
          </a:prstGeom>
          <a:noFill/>
        </p:spPr>
        <p:txBody>
          <a:bodyPr wrap="square" rtlCol="0">
            <a:spAutoFit/>
          </a:bodyPr>
          <a:lstStyle/>
          <a:p>
            <a:pPr marL="0" algn="l" defTabSz="914400" rtl="0" eaLnBrk="1" latinLnBrk="0" hangingPunct="1">
              <a:lnSpc>
                <a:spcPct val="120000"/>
              </a:lnSpc>
              <a:spcBef>
                <a:spcPts val="600"/>
              </a:spcBef>
            </a:pPr>
            <a:r>
              <a:rPr lang="zh-CN" altLang="en-US" sz="2000" b="0" kern="1200">
                <a:solidFill>
                  <a:srgbClr val="C00000"/>
                </a:solidFill>
                <a:cs typeface="+mn-ea"/>
                <a:sym typeface="+mn-lt"/>
              </a:rPr>
              <a:t>单击添加标题</a:t>
            </a:r>
            <a:endParaRPr lang="en-US" altLang="zh-CN" sz="2000" b="0" kern="1200">
              <a:solidFill>
                <a:srgbClr val="C00000"/>
              </a:solidFill>
              <a:cs typeface="+mn-ea"/>
              <a:sym typeface="+mn-lt"/>
            </a:endParaRPr>
          </a:p>
          <a:p>
            <a:pPr>
              <a:lnSpc>
                <a:spcPct val="120000"/>
              </a:lnSpc>
              <a:spcBef>
                <a:spcPts val="600"/>
              </a:spcBef>
            </a:pPr>
            <a:r>
              <a:rPr lang="zh-CN" altLang="en-US" sz="1600">
                <a:solidFill>
                  <a:srgbClr val="C00000"/>
                </a:solidFill>
                <a:cs typeface="+mn-ea"/>
                <a:sym typeface="+mn-lt"/>
              </a:rPr>
              <a:t>单击添加主要内容单击添加主要内容</a:t>
            </a:r>
          </a:p>
        </p:txBody>
      </p:sp>
      <p:grpSp>
        <p:nvGrpSpPr>
          <p:cNvPr id="28" name="组合 27">
            <a:extLst>
              <a:ext uri="{FF2B5EF4-FFF2-40B4-BE49-F238E27FC236}">
                <a16:creationId xmlns:a16="http://schemas.microsoft.com/office/drawing/2014/main" id="{387DC8E7-3FA6-4145-A674-2048277AC129}"/>
              </a:ext>
            </a:extLst>
          </p:cNvPr>
          <p:cNvGrpSpPr/>
          <p:nvPr/>
        </p:nvGrpSpPr>
        <p:grpSpPr>
          <a:xfrm>
            <a:off x="2666388" y="0"/>
            <a:ext cx="464843" cy="1040476"/>
            <a:chOff x="2666388" y="0"/>
            <a:chExt cx="464843" cy="1040476"/>
          </a:xfrm>
        </p:grpSpPr>
        <p:pic>
          <p:nvPicPr>
            <p:cNvPr id="29" name="图片 28">
              <a:extLst>
                <a:ext uri="{FF2B5EF4-FFF2-40B4-BE49-F238E27FC236}">
                  <a16:creationId xmlns:a16="http://schemas.microsoft.com/office/drawing/2014/main" id="{E9368820-3D24-461C-A40B-732F877DF26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30" name="直接连接符 29">
              <a:extLst>
                <a:ext uri="{FF2B5EF4-FFF2-40B4-BE49-F238E27FC236}">
                  <a16:creationId xmlns:a16="http://schemas.microsoft.com/office/drawing/2014/main" id="{DA8C4EDD-8957-4F88-85A4-5509E0944362}"/>
                </a:ext>
              </a:extLst>
            </p:cNvPr>
            <p:cNvCxnSpPr>
              <a:cxnSpLocks/>
              <a:endCxn id="29"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id="{A9863136-1B78-4B4D-A38F-10CA9341DB26}"/>
              </a:ext>
            </a:extLst>
          </p:cNvPr>
          <p:cNvGrpSpPr/>
          <p:nvPr/>
        </p:nvGrpSpPr>
        <p:grpSpPr>
          <a:xfrm>
            <a:off x="9055038" y="0"/>
            <a:ext cx="464843" cy="1040476"/>
            <a:chOff x="9055038" y="0"/>
            <a:chExt cx="464843" cy="1040476"/>
          </a:xfrm>
        </p:grpSpPr>
        <p:pic>
          <p:nvPicPr>
            <p:cNvPr id="32" name="图片 31">
              <a:extLst>
                <a:ext uri="{FF2B5EF4-FFF2-40B4-BE49-F238E27FC236}">
                  <a16:creationId xmlns:a16="http://schemas.microsoft.com/office/drawing/2014/main" id="{342DB0F9-A048-41FC-ADBC-E6148823B76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33" name="直接连接符 32">
              <a:extLst>
                <a:ext uri="{FF2B5EF4-FFF2-40B4-BE49-F238E27FC236}">
                  <a16:creationId xmlns:a16="http://schemas.microsoft.com/office/drawing/2014/main" id="{A63E56CB-7537-4959-89BB-F76D7861F3F3}"/>
                </a:ext>
              </a:extLst>
            </p:cNvPr>
            <p:cNvCxnSpPr>
              <a:cxnSpLocks/>
              <a:endCxn id="32"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4811697" y="1134504"/>
            <a:ext cx="2096718" cy="523220"/>
          </a:xfrm>
          <a:prstGeom prst="rect">
            <a:avLst/>
          </a:prstGeom>
          <a:noFill/>
        </p:spPr>
        <p:txBody>
          <a:bodyPr wrap="square" rtlCol="0">
            <a:spAutoFit/>
          </a:bodyPr>
          <a:lstStyle/>
          <a:p>
            <a:r>
              <a:rPr lang="en-US" altLang="zh-CN" sz="1400" smtClean="0">
                <a:solidFill>
                  <a:srgbClr val="DEF0FA"/>
                </a:solidFill>
              </a:rPr>
              <a:t>https://www.PPT818.com/</a:t>
            </a:r>
            <a:endParaRPr lang="zh-CN" altLang="en-US" sz="1400" dirty="0">
              <a:solidFill>
                <a:srgbClr val="DEF0FA"/>
              </a:solidFill>
            </a:endParaRPr>
          </a:p>
        </p:txBody>
      </p:sp>
    </p:spTree>
    <p:extLst>
      <p:ext uri="{BB962C8B-B14F-4D97-AF65-F5344CB8AC3E}">
        <p14:creationId xmlns:p14="http://schemas.microsoft.com/office/powerpoint/2010/main" val="752874385"/>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left)">
                                      <p:cBhvr>
                                        <p:cTn id="32" dur="500"/>
                                        <p:tgtEl>
                                          <p:spTgt spid="24">
                                            <p:txEl>
                                              <p:pRg st="0" end="0"/>
                                            </p:txEl>
                                          </p:spTgt>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wipe(left)">
                                      <p:cBhvr>
                                        <p:cTn id="36" dur="500"/>
                                        <p:tgtEl>
                                          <p:spTgt spid="24">
                                            <p:txEl>
                                              <p:pRg st="1" end="1"/>
                                            </p:txEl>
                                          </p:spTgt>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25">
                                            <p:txEl>
                                              <p:pRg st="1" end="1"/>
                                            </p:txEl>
                                          </p:spTgt>
                                        </p:tgtEl>
                                        <p:attrNameLst>
                                          <p:attrName>style.visibility</p:attrName>
                                        </p:attrNameLst>
                                      </p:cBhvr>
                                      <p:to>
                                        <p:strVal val="visible"/>
                                      </p:to>
                                    </p:set>
                                    <p:animEffect transition="in" filter="wipe(left)">
                                      <p:cBhvr>
                                        <p:cTn id="54" dur="500"/>
                                        <p:tgtEl>
                                          <p:spTgt spid="25">
                                            <p:txEl>
                                              <p:pRg st="1" end="1"/>
                                            </p:txEl>
                                          </p:spTgt>
                                        </p:tgtEl>
                                      </p:cBhvr>
                                    </p:animEffect>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26">
                                            <p:txEl>
                                              <p:pRg st="0" end="0"/>
                                            </p:txEl>
                                          </p:spTgt>
                                        </p:tgtEl>
                                        <p:attrNameLst>
                                          <p:attrName>style.visibility</p:attrName>
                                        </p:attrNameLst>
                                      </p:cBhvr>
                                      <p:to>
                                        <p:strVal val="visible"/>
                                      </p:to>
                                    </p:set>
                                    <p:animEffect transition="in" filter="wipe(left)">
                                      <p:cBhvr>
                                        <p:cTn id="68" dur="500"/>
                                        <p:tgtEl>
                                          <p:spTgt spid="26">
                                            <p:txEl>
                                              <p:pRg st="0" end="0"/>
                                            </p:txEl>
                                          </p:spTgt>
                                        </p:tgtEl>
                                      </p:cBhvr>
                                    </p:animEffect>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26">
                                            <p:txEl>
                                              <p:pRg st="1" end="1"/>
                                            </p:txEl>
                                          </p:spTgt>
                                        </p:tgtEl>
                                        <p:attrNameLst>
                                          <p:attrName>style.visibility</p:attrName>
                                        </p:attrNameLst>
                                      </p:cBhvr>
                                      <p:to>
                                        <p:strVal val="visible"/>
                                      </p:to>
                                    </p:set>
                                    <p:animEffect transition="in" filter="wipe(left)">
                                      <p:cBhvr>
                                        <p:cTn id="72" dur="500"/>
                                        <p:tgtEl>
                                          <p:spTgt spid="26">
                                            <p:txEl>
                                              <p:pRg st="1" end="1"/>
                                            </p:txEl>
                                          </p:spTgt>
                                        </p:tgtEl>
                                      </p:cBhvr>
                                    </p:animEffect>
                                  </p:childTnLst>
                                </p:cTn>
                              </p:par>
                            </p:childTnLst>
                          </p:cTn>
                        </p:par>
                        <p:par>
                          <p:cTn id="73" fill="hold">
                            <p:stCondLst>
                              <p:cond delay="9500"/>
                            </p:stCondLst>
                            <p:childTnLst>
                              <p:par>
                                <p:cTn id="74" presetID="22" presetClass="entr" presetSubtype="8"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par>
                          <p:cTn id="77" fill="hold">
                            <p:stCondLst>
                              <p:cond delay="10000"/>
                            </p:stCondLst>
                            <p:childTnLst>
                              <p:par>
                                <p:cTn id="78" presetID="42"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1500"/>
                            </p:stCondLst>
                            <p:childTnLst>
                              <p:par>
                                <p:cTn id="88" presetID="22" presetClass="entr" presetSubtype="8" fill="hold" grpId="0" nodeType="afterEffect">
                                  <p:stCondLst>
                                    <p:cond delay="0"/>
                                  </p:stCondLst>
                                  <p:childTnLst>
                                    <p:set>
                                      <p:cBhvr>
                                        <p:cTn id="89" dur="1" fill="hold">
                                          <p:stCondLst>
                                            <p:cond delay="0"/>
                                          </p:stCondLst>
                                        </p:cTn>
                                        <p:tgtEl>
                                          <p:spTgt spid="27">
                                            <p:txEl>
                                              <p:pRg st="1" end="1"/>
                                            </p:txEl>
                                          </p:spTgt>
                                        </p:tgtEl>
                                        <p:attrNameLst>
                                          <p:attrName>style.visibility</p:attrName>
                                        </p:attrNameLst>
                                      </p:cBhvr>
                                      <p:to>
                                        <p:strVal val="visible"/>
                                      </p:to>
                                    </p:set>
                                    <p:animEffect transition="in" filter="wipe(left)">
                                      <p:cBhvr>
                                        <p:cTn id="90" dur="500"/>
                                        <p:tgtEl>
                                          <p:spTgt spid="27">
                                            <p:txEl>
                                              <p:pRg st="1" end="1"/>
                                            </p:txEl>
                                          </p:spTgt>
                                        </p:tgtEl>
                                      </p:cBhvr>
                                    </p:animEffect>
                                  </p:childTnLst>
                                </p:cTn>
                              </p:par>
                            </p:childTnLst>
                          </p:cTn>
                        </p:par>
                        <p:par>
                          <p:cTn id="91" fill="hold">
                            <p:stCondLst>
                              <p:cond delay="12000"/>
                            </p:stCondLst>
                            <p:childTnLst>
                              <p:par>
                                <p:cTn id="92" presetID="22" presetClass="entr" presetSubtype="8"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24" grpId="0" build="p"/>
      <p:bldP spid="25" grpId="0" build="p"/>
      <p:bldP spid="26" grpId="0" build="p"/>
      <p:bldP spid="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C358F8B6-B2C5-4E46-AF81-75D3766C849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id="{8F069399-F94C-4E47-B109-6953C94EB91A}"/>
              </a:ext>
            </a:extLst>
          </p:cNvPr>
          <p:cNvSpPr/>
          <p:nvPr/>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id="{595F94B2-F18E-4914-9451-9D85A1169E64}"/>
              </a:ext>
            </a:extLst>
          </p:cNvPr>
          <p:cNvSpPr txBox="1"/>
          <p:nvPr/>
        </p:nvSpPr>
        <p:spPr>
          <a:xfrm>
            <a:off x="4584813" y="2191735"/>
            <a:ext cx="5879986" cy="2723823"/>
          </a:xfrm>
          <a:prstGeom prst="rect">
            <a:avLst/>
          </a:prstGeom>
          <a:noFill/>
        </p:spPr>
        <p:txBody>
          <a:bodyPr wrap="square" rtlCol="0">
            <a:spAutoFit/>
          </a:bodyPr>
          <a:lstStyle/>
          <a:p>
            <a:pPr marL="0" algn="l" defTabSz="914400" rtl="0" eaLnBrk="1" latinLnBrk="0" hangingPunct="1">
              <a:lnSpc>
                <a:spcPct val="150000"/>
              </a:lnSpc>
              <a:spcBef>
                <a:spcPts val="600"/>
              </a:spcBef>
            </a:pPr>
            <a:r>
              <a:rPr lang="en-US" altLang="zh-CN" sz="3600" b="1" kern="1200">
                <a:solidFill>
                  <a:srgbClr val="C00000"/>
                </a:solidFill>
                <a:effectLst/>
                <a:cs typeface="+mn-ea"/>
                <a:sym typeface="+mn-lt"/>
              </a:rPr>
              <a:t>04  </a:t>
            </a:r>
            <a:r>
              <a:rPr lang="zh-CN" altLang="en-US" sz="3600" b="1" kern="1200">
                <a:solidFill>
                  <a:srgbClr val="C00000"/>
                </a:solidFill>
                <a:effectLst/>
                <a:cs typeface="+mn-ea"/>
                <a:sym typeface="+mn-lt"/>
              </a:rPr>
              <a:t>单击添加标题</a:t>
            </a:r>
            <a:endParaRPr lang="en-US" altLang="zh-CN" sz="3600" b="1" kern="1200">
              <a:solidFill>
                <a:srgbClr val="C00000"/>
              </a:solidFill>
              <a:effectLst/>
              <a:cs typeface="+mn-ea"/>
              <a:sym typeface="+mn-lt"/>
            </a:endParaRPr>
          </a:p>
          <a:p>
            <a:pPr marL="342900" marR="0" lvl="0" indent="-342900" algn="l" defTabSz="914400" rtl="0" eaLnBrk="1" fontAlgn="auto" latinLnBrk="0" hangingPunct="1">
              <a:lnSpc>
                <a:spcPct val="14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grpSp>
        <p:nvGrpSpPr>
          <p:cNvPr id="5" name="组合 4">
            <a:extLst>
              <a:ext uri="{FF2B5EF4-FFF2-40B4-BE49-F238E27FC236}">
                <a16:creationId xmlns:a16="http://schemas.microsoft.com/office/drawing/2014/main" id="{7E7A0B5E-3D36-4ACB-9534-C8800FABD0B9}"/>
              </a:ext>
            </a:extLst>
          </p:cNvPr>
          <p:cNvGrpSpPr/>
          <p:nvPr/>
        </p:nvGrpSpPr>
        <p:grpSpPr>
          <a:xfrm>
            <a:off x="930275" y="2191735"/>
            <a:ext cx="3247503" cy="3040338"/>
            <a:chOff x="1328420" y="3178628"/>
            <a:chExt cx="3014003" cy="2821733"/>
          </a:xfrm>
        </p:grpSpPr>
        <p:pic>
          <p:nvPicPr>
            <p:cNvPr id="6" name="图片 5" descr="左下">
              <a:extLst>
                <a:ext uri="{FF2B5EF4-FFF2-40B4-BE49-F238E27FC236}">
                  <a16:creationId xmlns:a16="http://schemas.microsoft.com/office/drawing/2014/main" id="{498700B7-5EB3-4188-B9E4-EB956D14CD0C}"/>
                </a:ext>
              </a:extLst>
            </p:cNvPr>
            <p:cNvPicPr/>
            <p:nvPr/>
          </p:nvPicPr>
          <p:blipFill rotWithShape="1">
            <a:blip r:embed="rId4" cstate="screen">
              <a:extLst>
                <a:ext uri="{BEBA8EAE-BF5A-486C-A8C5-ECC9F3942E4B}">
                  <a14:imgProps xmlns:a14="http://schemas.microsoft.com/office/drawing/2010/main">
                    <a14:imgLayer>
                      <a14:imgEffect>
                        <a14:backgroundRemoval t="9899" b="97980" l="344" r="99426"/>
                      </a14:imgEffect>
                    </a14:imgLayer>
                  </a14:imgProps>
                </a:ext>
                <a:ext uri="{28A0092B-C50C-407E-A947-70E740481C1C}">
                  <a14:useLocalDpi xmlns:a14="http://schemas.microsoft.com/office/drawing/2010/main"/>
                </a:ext>
              </a:extLst>
            </a:blip>
            <a:srcRect/>
            <a:stretch/>
          </p:blipFill>
          <p:spPr>
            <a:xfrm>
              <a:off x="1328420" y="3178628"/>
              <a:ext cx="3014003" cy="1711895"/>
            </a:xfrm>
            <a:prstGeom prst="rect">
              <a:avLst/>
            </a:prstGeom>
          </p:spPr>
        </p:pic>
        <p:sp>
          <p:nvSpPr>
            <p:cNvPr id="7" name="矩形 6">
              <a:extLst>
                <a:ext uri="{FF2B5EF4-FFF2-40B4-BE49-F238E27FC236}">
                  <a16:creationId xmlns:a16="http://schemas.microsoft.com/office/drawing/2014/main" id="{AF1A4FBE-8CC7-41E3-8FAD-6F711D45D138}"/>
                </a:ext>
              </a:extLst>
            </p:cNvPr>
            <p:cNvSpPr/>
            <p:nvPr/>
          </p:nvSpPr>
          <p:spPr>
            <a:xfrm>
              <a:off x="1400837" y="3976122"/>
              <a:ext cx="77444" cy="1711895"/>
            </a:xfrm>
            <a:prstGeom prst="rect">
              <a:avLst/>
            </a:prstGeom>
            <a:solidFill>
              <a:srgbClr val="DDC6A7"/>
            </a:solidFill>
            <a:ln>
              <a:solidFill>
                <a:srgbClr val="7527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1B5D485E-3967-49DE-A1F4-3EBFE50CD731}"/>
                </a:ext>
              </a:extLst>
            </p:cNvPr>
            <p:cNvSpPr/>
            <p:nvPr/>
          </p:nvSpPr>
          <p:spPr>
            <a:xfrm>
              <a:off x="4182590" y="4288466"/>
              <a:ext cx="77444" cy="1711895"/>
            </a:xfrm>
            <a:prstGeom prst="rect">
              <a:avLst/>
            </a:prstGeom>
            <a:solidFill>
              <a:srgbClr val="DDC6A7"/>
            </a:solidFill>
            <a:ln>
              <a:solidFill>
                <a:srgbClr val="7527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a:extLst>
              <a:ext uri="{FF2B5EF4-FFF2-40B4-BE49-F238E27FC236}">
                <a16:creationId xmlns:a16="http://schemas.microsoft.com/office/drawing/2014/main" id="{2539516B-0866-4D47-BA2F-5F2FC99D04BF}"/>
              </a:ext>
            </a:extLst>
          </p:cNvPr>
          <p:cNvGrpSpPr/>
          <p:nvPr/>
        </p:nvGrpSpPr>
        <p:grpSpPr>
          <a:xfrm>
            <a:off x="9346160" y="5408168"/>
            <a:ext cx="1042853" cy="54198"/>
            <a:chOff x="2555261" y="6017768"/>
            <a:chExt cx="1042853" cy="54198"/>
          </a:xfrm>
          <a:solidFill>
            <a:srgbClr val="C00000"/>
          </a:solidFill>
        </p:grpSpPr>
        <p:sp>
          <p:nvSpPr>
            <p:cNvPr id="10" name="矩形 9">
              <a:extLst>
                <a:ext uri="{FF2B5EF4-FFF2-40B4-BE49-F238E27FC236}">
                  <a16:creationId xmlns:a16="http://schemas.microsoft.com/office/drawing/2014/main" id="{E1F45B4D-6CED-471C-9ABD-B244B780781D}"/>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FAA6E451-3338-491E-AFB1-90D8CC599792}"/>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DBEDE01C-EA73-45C7-BC84-258B99FCD916}"/>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F015D392-A8F9-46D0-9159-4E377B4E6392}"/>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id="{F3CA6A47-0E7E-4DE6-ACD5-B21575FA0AFA}"/>
              </a:ext>
            </a:extLst>
          </p:cNvPr>
          <p:cNvGrpSpPr/>
          <p:nvPr/>
        </p:nvGrpSpPr>
        <p:grpSpPr>
          <a:xfrm>
            <a:off x="293964" y="5828927"/>
            <a:ext cx="761137" cy="761137"/>
            <a:chOff x="3959913" y="482049"/>
            <a:chExt cx="761137" cy="761137"/>
          </a:xfrm>
        </p:grpSpPr>
        <p:sp>
          <p:nvSpPr>
            <p:cNvPr id="15" name="椭圆 14">
              <a:extLst>
                <a:ext uri="{FF2B5EF4-FFF2-40B4-BE49-F238E27FC236}">
                  <a16:creationId xmlns:a16="http://schemas.microsoft.com/office/drawing/2014/main" id="{45A4B8CD-A88D-48B6-A7A7-7CEBF883B516}"/>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id="{E61E6A4A-EFBC-426C-AB0D-F3F6D72D03A5}"/>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7" name="组合 16">
            <a:extLst>
              <a:ext uri="{FF2B5EF4-FFF2-40B4-BE49-F238E27FC236}">
                <a16:creationId xmlns:a16="http://schemas.microsoft.com/office/drawing/2014/main" id="{6DAEA87B-F491-472A-8FB0-94C1F375A4AA}"/>
              </a:ext>
            </a:extLst>
          </p:cNvPr>
          <p:cNvGrpSpPr/>
          <p:nvPr/>
        </p:nvGrpSpPr>
        <p:grpSpPr>
          <a:xfrm>
            <a:off x="1215347" y="5828927"/>
            <a:ext cx="761137" cy="761137"/>
            <a:chOff x="4881296" y="482049"/>
            <a:chExt cx="761137" cy="761137"/>
          </a:xfrm>
        </p:grpSpPr>
        <p:sp>
          <p:nvSpPr>
            <p:cNvPr id="18" name="椭圆 17">
              <a:extLst>
                <a:ext uri="{FF2B5EF4-FFF2-40B4-BE49-F238E27FC236}">
                  <a16:creationId xmlns:a16="http://schemas.microsoft.com/office/drawing/2014/main" id="{95ECA8B1-822E-432F-BAB8-3241B97241D6}"/>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id="{9378AF9B-AD19-4EF6-8621-3561BB398A5D}"/>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0" name="组合 19">
            <a:extLst>
              <a:ext uri="{FF2B5EF4-FFF2-40B4-BE49-F238E27FC236}">
                <a16:creationId xmlns:a16="http://schemas.microsoft.com/office/drawing/2014/main" id="{FCCA91C8-A1E3-4633-816F-283AEEEDB01F}"/>
              </a:ext>
            </a:extLst>
          </p:cNvPr>
          <p:cNvGrpSpPr/>
          <p:nvPr/>
        </p:nvGrpSpPr>
        <p:grpSpPr>
          <a:xfrm>
            <a:off x="2136730" y="5828927"/>
            <a:ext cx="761137" cy="761137"/>
            <a:chOff x="5802679" y="482049"/>
            <a:chExt cx="761137" cy="761137"/>
          </a:xfrm>
        </p:grpSpPr>
        <p:sp>
          <p:nvSpPr>
            <p:cNvPr id="21" name="椭圆 20">
              <a:extLst>
                <a:ext uri="{FF2B5EF4-FFF2-40B4-BE49-F238E27FC236}">
                  <a16:creationId xmlns:a16="http://schemas.microsoft.com/office/drawing/2014/main" id="{B25A78DA-48DB-43A9-8EEA-F52449F109EC}"/>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ootball_94174">
              <a:extLst>
                <a:ext uri="{FF2B5EF4-FFF2-40B4-BE49-F238E27FC236}">
                  <a16:creationId xmlns:a16="http://schemas.microsoft.com/office/drawing/2014/main" id="{7F80F3C2-71D4-443C-B874-1FCA5762E565}"/>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23" name="组合 22">
            <a:extLst>
              <a:ext uri="{FF2B5EF4-FFF2-40B4-BE49-F238E27FC236}">
                <a16:creationId xmlns:a16="http://schemas.microsoft.com/office/drawing/2014/main" id="{AF233DBA-CDE3-4E22-9B27-ECE3B2172E23}"/>
              </a:ext>
            </a:extLst>
          </p:cNvPr>
          <p:cNvGrpSpPr/>
          <p:nvPr/>
        </p:nvGrpSpPr>
        <p:grpSpPr>
          <a:xfrm>
            <a:off x="3058113" y="5828927"/>
            <a:ext cx="761137" cy="761137"/>
            <a:chOff x="6724062" y="482049"/>
            <a:chExt cx="761137" cy="761137"/>
          </a:xfrm>
        </p:grpSpPr>
        <p:sp>
          <p:nvSpPr>
            <p:cNvPr id="24" name="椭圆 23">
              <a:extLst>
                <a:ext uri="{FF2B5EF4-FFF2-40B4-BE49-F238E27FC236}">
                  <a16:creationId xmlns:a16="http://schemas.microsoft.com/office/drawing/2014/main" id="{516B06DC-5A7E-4B21-8FB8-209A8BEFC757}"/>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football_94174">
              <a:extLst>
                <a:ext uri="{FF2B5EF4-FFF2-40B4-BE49-F238E27FC236}">
                  <a16:creationId xmlns:a16="http://schemas.microsoft.com/office/drawing/2014/main" id="{366EEBE1-2DD0-4F65-AF1D-14F6B6894C86}"/>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6" name="组合 25">
            <a:extLst>
              <a:ext uri="{FF2B5EF4-FFF2-40B4-BE49-F238E27FC236}">
                <a16:creationId xmlns:a16="http://schemas.microsoft.com/office/drawing/2014/main" id="{A3ABAE10-1D94-4A71-8D8F-C7708C01AECC}"/>
              </a:ext>
            </a:extLst>
          </p:cNvPr>
          <p:cNvGrpSpPr/>
          <p:nvPr/>
        </p:nvGrpSpPr>
        <p:grpSpPr>
          <a:xfrm>
            <a:off x="2666388" y="0"/>
            <a:ext cx="464843" cy="1040476"/>
            <a:chOff x="2666388" y="0"/>
            <a:chExt cx="464843" cy="1040476"/>
          </a:xfrm>
        </p:grpSpPr>
        <p:pic>
          <p:nvPicPr>
            <p:cNvPr id="27" name="图片 26">
              <a:extLst>
                <a:ext uri="{FF2B5EF4-FFF2-40B4-BE49-F238E27FC236}">
                  <a16:creationId xmlns:a16="http://schemas.microsoft.com/office/drawing/2014/main" id="{87CF294E-F329-4BFD-9FA8-8E2802D9A6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8" name="直接连接符 27">
              <a:extLst>
                <a:ext uri="{FF2B5EF4-FFF2-40B4-BE49-F238E27FC236}">
                  <a16:creationId xmlns:a16="http://schemas.microsoft.com/office/drawing/2014/main" id="{B16191A4-1844-491E-8F31-C6972ECE4BF6}"/>
                </a:ext>
              </a:extLst>
            </p:cNvPr>
            <p:cNvCxnSpPr>
              <a:cxnSpLocks/>
              <a:endCxn id="27"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814CA5D5-8719-4AB4-8D85-5B6E0F6E0580}"/>
              </a:ext>
            </a:extLst>
          </p:cNvPr>
          <p:cNvGrpSpPr/>
          <p:nvPr/>
        </p:nvGrpSpPr>
        <p:grpSpPr>
          <a:xfrm>
            <a:off x="9055038" y="0"/>
            <a:ext cx="464843" cy="1040476"/>
            <a:chOff x="9055038" y="0"/>
            <a:chExt cx="464843" cy="1040476"/>
          </a:xfrm>
        </p:grpSpPr>
        <p:pic>
          <p:nvPicPr>
            <p:cNvPr id="30" name="图片 29">
              <a:extLst>
                <a:ext uri="{FF2B5EF4-FFF2-40B4-BE49-F238E27FC236}">
                  <a16:creationId xmlns:a16="http://schemas.microsoft.com/office/drawing/2014/main" id="{5D4253CA-75B0-4856-914A-3DB46A7CFD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31" name="直接连接符 30">
              <a:extLst>
                <a:ext uri="{FF2B5EF4-FFF2-40B4-BE49-F238E27FC236}">
                  <a16:creationId xmlns:a16="http://schemas.microsoft.com/office/drawing/2014/main" id="{E3A1ADCB-72FC-4AFC-B2EA-3E42059D2158}"/>
                </a:ext>
              </a:extLst>
            </p:cNvPr>
            <p:cNvCxnSpPr>
              <a:cxnSpLocks/>
              <a:endCxn id="30"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6588725"/>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06E5EA16-D179-41D0-8CF1-D7A96BBC0716}"/>
              </a:ext>
            </a:extLst>
          </p:cNvPr>
          <p:cNvCxnSpPr>
            <a:cxnSpLocks/>
          </p:cNvCxnSpPr>
          <p:nvPr/>
        </p:nvCxnSpPr>
        <p:spPr>
          <a:xfrm>
            <a:off x="7906046" y="4488842"/>
            <a:ext cx="3386138" cy="0"/>
          </a:xfrm>
          <a:prstGeom prst="line">
            <a:avLst/>
          </a:prstGeom>
          <a:noFill/>
          <a:ln w="3175" cap="rnd" cmpd="sng" algn="ctr">
            <a:solidFill>
              <a:schemeClr val="bg1"/>
            </a:solidFill>
            <a:prstDash val="solid"/>
            <a:round/>
            <a:headEnd type="none"/>
            <a:tailEnd type="none" w="med" len="med"/>
          </a:ln>
          <a:effectLst/>
        </p:spPr>
      </p:cxnSp>
      <p:sp>
        <p:nvSpPr>
          <p:cNvPr id="6" name="iṧ1îḍe">
            <a:extLst>
              <a:ext uri="{FF2B5EF4-FFF2-40B4-BE49-F238E27FC236}">
                <a16:creationId xmlns:a16="http://schemas.microsoft.com/office/drawing/2014/main" id="{342709A3-DBA5-4081-A1A1-AF5F028DDF95}"/>
              </a:ext>
            </a:extLst>
          </p:cNvPr>
          <p:cNvSpPr/>
          <p:nvPr/>
        </p:nvSpPr>
        <p:spPr bwMode="auto">
          <a:xfrm>
            <a:off x="7868771" y="3126093"/>
            <a:ext cx="1620000" cy="363483"/>
          </a:xfrm>
          <a:prstGeom prst="roundRect">
            <a:avLst>
              <a:gd name="adj" fmla="val 50000"/>
            </a:avLst>
          </a:prstGeom>
          <a:solidFill>
            <a:schemeClr val="tx1"/>
          </a:solidFill>
          <a:ln w="38100" cap="flat" cmpd="sng" algn="ctr">
            <a:noFill/>
            <a:prstDash val="solid"/>
            <a:miter lim="800000"/>
          </a:ln>
          <a:effectLst/>
          <a:extLst/>
        </p:spPr>
        <p:txBody>
          <a:bodyPr wrap="none" rtlCol="0" anchor="ctr">
            <a:noAutofit/>
          </a:bodyPr>
          <a:lstStyle/>
          <a:p>
            <a:pPr lvl="0" algn="ctr">
              <a:spcBef>
                <a:spcPct val="0"/>
              </a:spcBef>
              <a:defRPr/>
            </a:pPr>
            <a:endParaRPr lang="en-US" altLang="zh-CN" sz="1400" b="1" dirty="0">
              <a:solidFill>
                <a:schemeClr val="bg1"/>
              </a:solidFill>
              <a:cs typeface="+mn-ea"/>
              <a:sym typeface="+mn-lt"/>
            </a:endParaRPr>
          </a:p>
        </p:txBody>
      </p:sp>
      <p:sp>
        <p:nvSpPr>
          <p:cNvPr id="8" name="îšļïḍê">
            <a:extLst>
              <a:ext uri="{FF2B5EF4-FFF2-40B4-BE49-F238E27FC236}">
                <a16:creationId xmlns:a16="http://schemas.microsoft.com/office/drawing/2014/main" id="{32FD2593-0BCF-4A3A-BACB-522A684C80E3}"/>
              </a:ext>
            </a:extLst>
          </p:cNvPr>
          <p:cNvSpPr/>
          <p:nvPr/>
        </p:nvSpPr>
        <p:spPr bwMode="auto">
          <a:xfrm>
            <a:off x="7868770" y="4810222"/>
            <a:ext cx="1620000" cy="363483"/>
          </a:xfrm>
          <a:prstGeom prst="roundRect">
            <a:avLst>
              <a:gd name="adj" fmla="val 50000"/>
            </a:avLst>
          </a:prstGeom>
          <a:solidFill>
            <a:srgbClr val="C00000"/>
          </a:solidFill>
          <a:ln w="38100" cap="flat" cmpd="sng" algn="ctr">
            <a:noFill/>
            <a:prstDash val="solid"/>
            <a:miter lim="800000"/>
          </a:ln>
          <a:effectLst/>
          <a:extLst/>
        </p:spPr>
        <p:txBody>
          <a:bodyPr wrap="none" rtlCol="0" anchor="ctr">
            <a:noAutofit/>
          </a:bodyPr>
          <a:lstStyle/>
          <a:p>
            <a:pPr lvl="0" algn="ctr">
              <a:spcBef>
                <a:spcPct val="0"/>
              </a:spcBef>
              <a:defRPr/>
            </a:pPr>
            <a:endParaRPr lang="en-US" altLang="zh-CN" sz="1400" b="1" dirty="0">
              <a:solidFill>
                <a:schemeClr val="bg1"/>
              </a:solidFill>
              <a:cs typeface="+mn-ea"/>
              <a:sym typeface="+mn-lt"/>
            </a:endParaRPr>
          </a:p>
        </p:txBody>
      </p:sp>
      <p:pic>
        <p:nvPicPr>
          <p:cNvPr id="63" name="图片 62" descr="c08acef931a095b1632f4c316c844d24">
            <a:extLst>
              <a:ext uri="{FF2B5EF4-FFF2-40B4-BE49-F238E27FC236}">
                <a16:creationId xmlns:a16="http://schemas.microsoft.com/office/drawing/2014/main" id="{AA2764E1-5786-48ED-AC89-03F836A90C5F}"/>
              </a:ext>
            </a:extLst>
          </p:cNvPr>
          <p:cNvPicPr/>
          <p:nvPr/>
        </p:nvPicPr>
        <p:blipFill rotWithShape="1">
          <a:blip r:embed="rId3" cstate="screen">
            <a:extLst>
              <a:ext uri="{28A0092B-C50C-407E-A947-70E740481C1C}">
                <a14:useLocalDpi xmlns:a14="http://schemas.microsoft.com/office/drawing/2010/main"/>
              </a:ext>
            </a:extLst>
          </a:blip>
          <a:srcRect/>
          <a:stretch/>
        </p:blipFill>
        <p:spPr>
          <a:xfrm flipH="1">
            <a:off x="3670596" y="1534330"/>
            <a:ext cx="3969410" cy="4235450"/>
          </a:xfrm>
          <a:prstGeom prst="rect">
            <a:avLst/>
          </a:prstGeom>
        </p:spPr>
      </p:pic>
      <p:sp>
        <p:nvSpPr>
          <p:cNvPr id="64" name="对话气泡: 圆角矩形 63">
            <a:extLst>
              <a:ext uri="{FF2B5EF4-FFF2-40B4-BE49-F238E27FC236}">
                <a16:creationId xmlns:a16="http://schemas.microsoft.com/office/drawing/2014/main" id="{40CD97C6-DAE6-4498-BEB2-688F4FEA8AA0}"/>
              </a:ext>
            </a:extLst>
          </p:cNvPr>
          <p:cNvSpPr/>
          <p:nvPr/>
        </p:nvSpPr>
        <p:spPr>
          <a:xfrm>
            <a:off x="5707297" y="1160808"/>
            <a:ext cx="2707072" cy="1813739"/>
          </a:xfrm>
          <a:prstGeom prst="wedgeRoundRectCallout">
            <a:avLst>
              <a:gd name="adj1" fmla="val -39974"/>
              <a:gd name="adj2" fmla="val 63060"/>
              <a:gd name="adj3" fmla="val 16667"/>
            </a:avLst>
          </a:prstGeom>
          <a:solidFill>
            <a:srgbClr val="C00000"/>
          </a:solidFill>
          <a:ln>
            <a:solidFill>
              <a:srgbClr val="C547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64">
            <a:extLst>
              <a:ext uri="{FF2B5EF4-FFF2-40B4-BE49-F238E27FC236}">
                <a16:creationId xmlns:a16="http://schemas.microsoft.com/office/drawing/2014/main" id="{67879416-A19E-404D-9A3B-603A087FD7AC}"/>
              </a:ext>
            </a:extLst>
          </p:cNvPr>
          <p:cNvSpPr/>
          <p:nvPr/>
        </p:nvSpPr>
        <p:spPr>
          <a:xfrm>
            <a:off x="813228" y="1877851"/>
            <a:ext cx="3390237" cy="1794337"/>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a:lnSpc>
                <a:spcPct val="120000"/>
              </a:lnSpc>
              <a:spcBef>
                <a:spcPts val="600"/>
              </a:spcBef>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71" name="矩形 70">
            <a:extLst>
              <a:ext uri="{FF2B5EF4-FFF2-40B4-BE49-F238E27FC236}">
                <a16:creationId xmlns:a16="http://schemas.microsoft.com/office/drawing/2014/main" id="{A2567F60-90BB-4D9A-B309-4C564D91FD79}"/>
              </a:ext>
            </a:extLst>
          </p:cNvPr>
          <p:cNvSpPr/>
          <p:nvPr/>
        </p:nvSpPr>
        <p:spPr>
          <a:xfrm>
            <a:off x="5853611" y="2055950"/>
            <a:ext cx="1951945" cy="400110"/>
          </a:xfrm>
          <a:prstGeom prst="rect">
            <a:avLst/>
          </a:prstGeom>
        </p:spPr>
        <p:txBody>
          <a:bodyPr wrap="none">
            <a:spAutoFit/>
          </a:bodyPr>
          <a:lstStyle/>
          <a:p>
            <a:r>
              <a:rPr lang="zh-CN" altLang="en-US" sz="2000" b="1">
                <a:solidFill>
                  <a:srgbClr val="FFFF00"/>
                </a:solidFill>
                <a:effectLst>
                  <a:outerShdw blurRad="38100" dist="38100" dir="2700000" algn="tl">
                    <a:srgbClr val="000000">
                      <a:alpha val="43137"/>
                    </a:srgbClr>
                  </a:outerShdw>
                </a:effectLst>
                <a:cs typeface="+mn-ea"/>
                <a:sym typeface="+mn-lt"/>
              </a:rPr>
              <a:t>Spring Sports</a:t>
            </a:r>
          </a:p>
        </p:txBody>
      </p:sp>
      <p:sp>
        <p:nvSpPr>
          <p:cNvPr id="72" name="矩形 71">
            <a:extLst>
              <a:ext uri="{FF2B5EF4-FFF2-40B4-BE49-F238E27FC236}">
                <a16:creationId xmlns:a16="http://schemas.microsoft.com/office/drawing/2014/main" id="{A8F8BF8B-0438-4F72-92FD-48ABF5A0DDF2}"/>
              </a:ext>
            </a:extLst>
          </p:cNvPr>
          <p:cNvSpPr/>
          <p:nvPr/>
        </p:nvSpPr>
        <p:spPr>
          <a:xfrm>
            <a:off x="7830430" y="3671401"/>
            <a:ext cx="3537369" cy="609398"/>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zh-CN" altLang="en-US" sz="1400">
                <a:solidFill>
                  <a:schemeClr val="tx1">
                    <a:lumMod val="75000"/>
                    <a:lumOff val="25000"/>
                  </a:schemeClr>
                </a:solidFill>
                <a:cs typeface="+mn-ea"/>
                <a:sym typeface="+mn-lt"/>
              </a:rPr>
              <a:t>单击添加中心内容单击添加中心内容单击添加中心内容</a:t>
            </a:r>
            <a:endParaRPr lang="en-US" altLang="zh-CN" sz="1400">
              <a:solidFill>
                <a:schemeClr val="tx1">
                  <a:lumMod val="75000"/>
                  <a:lumOff val="25000"/>
                </a:schemeClr>
              </a:solidFill>
              <a:cs typeface="+mn-ea"/>
              <a:sym typeface="+mn-lt"/>
            </a:endParaRPr>
          </a:p>
        </p:txBody>
      </p:sp>
      <p:sp>
        <p:nvSpPr>
          <p:cNvPr id="73" name="矩形 72">
            <a:extLst>
              <a:ext uri="{FF2B5EF4-FFF2-40B4-BE49-F238E27FC236}">
                <a16:creationId xmlns:a16="http://schemas.microsoft.com/office/drawing/2014/main" id="{5C2BEA96-65BF-48A1-BD30-AE4A58FF5518}"/>
              </a:ext>
            </a:extLst>
          </p:cNvPr>
          <p:cNvSpPr/>
          <p:nvPr/>
        </p:nvSpPr>
        <p:spPr>
          <a:xfrm>
            <a:off x="7841403" y="5351694"/>
            <a:ext cx="3537369" cy="609398"/>
          </a:xfrm>
          <a:prstGeom prst="rect">
            <a:avLst/>
          </a:prstGeom>
        </p:spPr>
        <p:txBody>
          <a:bodyPr wrap="square">
            <a:spAutoFit/>
          </a:bodyPr>
          <a:lstStyle/>
          <a:p>
            <a:pPr marL="285750" indent="-285750">
              <a:lnSpc>
                <a:spcPct val="120000"/>
              </a:lnSpc>
              <a:spcBef>
                <a:spcPts val="600"/>
              </a:spcBef>
              <a:buFont typeface="Arial" panose="020B0604020202020204" pitchFamily="34" charset="0"/>
              <a:buChar char="•"/>
            </a:pPr>
            <a:r>
              <a:rPr lang="zh-CN" altLang="en-US" sz="1400">
                <a:solidFill>
                  <a:schemeClr val="tx1">
                    <a:lumMod val="75000"/>
                    <a:lumOff val="25000"/>
                  </a:schemeClr>
                </a:solidFill>
                <a:cs typeface="+mn-ea"/>
                <a:sym typeface="+mn-lt"/>
              </a:rPr>
              <a:t>单击添加中心内容单击添加中心内容单击添加中心内容</a:t>
            </a:r>
            <a:endParaRPr lang="en-US" altLang="zh-CN" sz="1400">
              <a:solidFill>
                <a:schemeClr val="tx1">
                  <a:lumMod val="75000"/>
                  <a:lumOff val="25000"/>
                </a:schemeClr>
              </a:solidFill>
              <a:cs typeface="+mn-ea"/>
              <a:sym typeface="+mn-lt"/>
            </a:endParaRPr>
          </a:p>
        </p:txBody>
      </p:sp>
      <p:sp>
        <p:nvSpPr>
          <p:cNvPr id="74" name="矩形 73">
            <a:extLst>
              <a:ext uri="{FF2B5EF4-FFF2-40B4-BE49-F238E27FC236}">
                <a16:creationId xmlns:a16="http://schemas.microsoft.com/office/drawing/2014/main" id="{17ABF38A-DD81-4882-9BF9-64F88EE76353}"/>
              </a:ext>
            </a:extLst>
          </p:cNvPr>
          <p:cNvSpPr/>
          <p:nvPr/>
        </p:nvSpPr>
        <p:spPr>
          <a:xfrm>
            <a:off x="8013364" y="3122868"/>
            <a:ext cx="1415772" cy="362343"/>
          </a:xfrm>
          <a:prstGeom prst="rect">
            <a:avLst/>
          </a:prstGeom>
        </p:spPr>
        <p:txBody>
          <a:bodyPr wrap="none">
            <a:spAutoFit/>
          </a:bodyPr>
          <a:lstStyle/>
          <a:p>
            <a:pPr>
              <a:lnSpc>
                <a:spcPct val="120000"/>
              </a:lnSpc>
              <a:spcBef>
                <a:spcPts val="600"/>
              </a:spcBef>
            </a:pPr>
            <a:r>
              <a:rPr lang="zh-CN" altLang="en-US" sz="1600" b="1">
                <a:solidFill>
                  <a:schemeClr val="bg1"/>
                </a:solidFill>
                <a:cs typeface="+mn-ea"/>
                <a:sym typeface="+mn-lt"/>
              </a:rPr>
              <a:t>添加中心内容</a:t>
            </a:r>
            <a:endParaRPr lang="en-US" altLang="zh-CN" sz="1600" b="1">
              <a:solidFill>
                <a:schemeClr val="bg1"/>
              </a:solidFill>
              <a:cs typeface="+mn-ea"/>
              <a:sym typeface="+mn-lt"/>
            </a:endParaRPr>
          </a:p>
        </p:txBody>
      </p:sp>
      <p:sp>
        <p:nvSpPr>
          <p:cNvPr id="75" name="矩形 74">
            <a:extLst>
              <a:ext uri="{FF2B5EF4-FFF2-40B4-BE49-F238E27FC236}">
                <a16:creationId xmlns:a16="http://schemas.microsoft.com/office/drawing/2014/main" id="{CE1830FB-D29D-4827-8EAC-734F41EC492E}"/>
              </a:ext>
            </a:extLst>
          </p:cNvPr>
          <p:cNvSpPr/>
          <p:nvPr/>
        </p:nvSpPr>
        <p:spPr>
          <a:xfrm>
            <a:off x="8013364" y="4807824"/>
            <a:ext cx="1415772" cy="362343"/>
          </a:xfrm>
          <a:prstGeom prst="rect">
            <a:avLst/>
          </a:prstGeom>
        </p:spPr>
        <p:txBody>
          <a:bodyPr wrap="none">
            <a:spAutoFit/>
          </a:bodyPr>
          <a:lstStyle/>
          <a:p>
            <a:pPr>
              <a:lnSpc>
                <a:spcPct val="120000"/>
              </a:lnSpc>
              <a:spcBef>
                <a:spcPts val="600"/>
              </a:spcBef>
            </a:pPr>
            <a:r>
              <a:rPr lang="zh-CN" altLang="en-US" sz="1600" b="1">
                <a:solidFill>
                  <a:schemeClr val="bg1"/>
                </a:solidFill>
                <a:cs typeface="+mn-ea"/>
                <a:sym typeface="+mn-lt"/>
              </a:rPr>
              <a:t>添加中心内容</a:t>
            </a:r>
            <a:endParaRPr lang="en-US" altLang="zh-CN" sz="1600" b="1">
              <a:solidFill>
                <a:schemeClr val="bg1"/>
              </a:solidFill>
              <a:cs typeface="+mn-ea"/>
              <a:sym typeface="+mn-lt"/>
            </a:endParaRPr>
          </a:p>
        </p:txBody>
      </p:sp>
      <p:sp>
        <p:nvSpPr>
          <p:cNvPr id="76" name="文本框 75">
            <a:extLst>
              <a:ext uri="{FF2B5EF4-FFF2-40B4-BE49-F238E27FC236}">
                <a16:creationId xmlns:a16="http://schemas.microsoft.com/office/drawing/2014/main" id="{3B0753E3-A4E3-4AF9-8789-9A60C4145E70}"/>
              </a:ext>
            </a:extLst>
          </p:cNvPr>
          <p:cNvSpPr txBox="1"/>
          <p:nvPr/>
        </p:nvSpPr>
        <p:spPr>
          <a:xfrm>
            <a:off x="6348713" y="1560910"/>
            <a:ext cx="1467068" cy="400110"/>
          </a:xfrm>
          <a:prstGeom prst="rect">
            <a:avLst/>
          </a:prstGeom>
          <a:noFill/>
        </p:spPr>
        <p:txBody>
          <a:bodyPr wrap="none" rtlCol="0">
            <a:spAutoFit/>
          </a:bodyPr>
          <a:lstStyle/>
          <a:p>
            <a:r>
              <a:rPr lang="zh-CN" altLang="en-US" sz="2000" b="1">
                <a:solidFill>
                  <a:srgbClr val="FFFF00"/>
                </a:solidFill>
                <a:effectLst>
                  <a:outerShdw blurRad="38100" dist="38100" dir="2700000" algn="tl">
                    <a:srgbClr val="000000">
                      <a:alpha val="43137"/>
                    </a:srgbClr>
                  </a:outerShdw>
                </a:effectLst>
                <a:cs typeface="+mn-ea"/>
                <a:sym typeface="+mn-lt"/>
              </a:rPr>
              <a:t>春季运动会</a:t>
            </a:r>
          </a:p>
        </p:txBody>
      </p:sp>
      <p:grpSp>
        <p:nvGrpSpPr>
          <p:cNvPr id="80" name="组合 79">
            <a:extLst>
              <a:ext uri="{FF2B5EF4-FFF2-40B4-BE49-F238E27FC236}">
                <a16:creationId xmlns:a16="http://schemas.microsoft.com/office/drawing/2014/main" id="{B975F8A4-C85F-488D-9292-08ACF5C224D3}"/>
              </a:ext>
            </a:extLst>
          </p:cNvPr>
          <p:cNvGrpSpPr/>
          <p:nvPr/>
        </p:nvGrpSpPr>
        <p:grpSpPr>
          <a:xfrm>
            <a:off x="2842930" y="4007542"/>
            <a:ext cx="1042853" cy="54198"/>
            <a:chOff x="2555261" y="6017768"/>
            <a:chExt cx="1042853" cy="54198"/>
          </a:xfrm>
          <a:solidFill>
            <a:srgbClr val="C00000"/>
          </a:solidFill>
        </p:grpSpPr>
        <p:sp>
          <p:nvSpPr>
            <p:cNvPr id="81" name="矩形 80">
              <a:extLst>
                <a:ext uri="{FF2B5EF4-FFF2-40B4-BE49-F238E27FC236}">
                  <a16:creationId xmlns:a16="http://schemas.microsoft.com/office/drawing/2014/main" id="{0F6A42C6-544F-4E8C-97D3-01631C2D6E5E}"/>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40C7082D-FF78-4B34-8598-D662B5F4E162}"/>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950149B0-EBB2-42DD-8CB8-290070E82AC3}"/>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8388337C-E0CA-42E7-A46E-180F95D920F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46521246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wipe(left)">
                                      <p:cBhvr>
                                        <p:cTn id="7" dur="500"/>
                                        <p:tgtEl>
                                          <p:spTgt spid="6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animEffect transition="in" filter="wipe(left)">
                                      <p:cBhvr>
                                        <p:cTn id="11" dur="500"/>
                                        <p:tgtEl>
                                          <p:spTgt spid="65">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anim calcmode="lin" valueType="num">
                                      <p:cBhvr>
                                        <p:cTn id="16" dur="1000" fill="hold"/>
                                        <p:tgtEl>
                                          <p:spTgt spid="80"/>
                                        </p:tgtEl>
                                        <p:attrNameLst>
                                          <p:attrName>ppt_x</p:attrName>
                                        </p:attrNameLst>
                                      </p:cBhvr>
                                      <p:tavLst>
                                        <p:tav tm="0">
                                          <p:val>
                                            <p:strVal val="#ppt_x"/>
                                          </p:val>
                                        </p:tav>
                                        <p:tav tm="100000">
                                          <p:val>
                                            <p:strVal val="#ppt_x"/>
                                          </p:val>
                                        </p:tav>
                                      </p:tavLst>
                                    </p:anim>
                                    <p:anim calcmode="lin" valueType="num">
                                      <p:cBhvr>
                                        <p:cTn id="17" dur="1000" fill="hold"/>
                                        <p:tgtEl>
                                          <p:spTgt spid="8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1000"/>
                                        <p:tgtEl>
                                          <p:spTgt spid="76"/>
                                        </p:tgtEl>
                                      </p:cBhvr>
                                    </p:animEffect>
                                    <p:anim calcmode="lin" valueType="num">
                                      <p:cBhvr>
                                        <p:cTn id="32" dur="1000" fill="hold"/>
                                        <p:tgtEl>
                                          <p:spTgt spid="76"/>
                                        </p:tgtEl>
                                        <p:attrNameLst>
                                          <p:attrName>ppt_x</p:attrName>
                                        </p:attrNameLst>
                                      </p:cBhvr>
                                      <p:tavLst>
                                        <p:tav tm="0">
                                          <p:val>
                                            <p:strVal val="#ppt_x"/>
                                          </p:val>
                                        </p:tav>
                                        <p:tav tm="100000">
                                          <p:val>
                                            <p:strVal val="#ppt_x"/>
                                          </p:val>
                                        </p:tav>
                                      </p:tavLst>
                                    </p:anim>
                                    <p:anim calcmode="lin" valueType="num">
                                      <p:cBhvr>
                                        <p:cTn id="33" dur="1000" fill="hold"/>
                                        <p:tgtEl>
                                          <p:spTgt spid="7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7" presetClass="entr" presetSubtype="0"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8500"/>
                            </p:stCondLst>
                            <p:childTnLst>
                              <p:par>
                                <p:cTn id="61" presetID="42"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500"/>
                            </p:stCondLst>
                            <p:childTnLst>
                              <p:par>
                                <p:cTn id="67" presetID="47"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64" grpId="0" animBg="1"/>
      <p:bldP spid="65" grpId="0" build="p"/>
      <p:bldP spid="71"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9a4fade6b448">
            <a:extLst>
              <a:ext uri="{FF2B5EF4-FFF2-40B4-BE49-F238E27FC236}">
                <a16:creationId xmlns:a16="http://schemas.microsoft.com/office/drawing/2014/main" id="{06C8B86E-2332-47B6-A692-44A6D40C69D9}"/>
              </a:ext>
            </a:extLst>
          </p:cNvPr>
          <p:cNvPicPr/>
          <p:nvPr/>
        </p:nvPicPr>
        <p:blipFill>
          <a:blip r:embed="rId3" cstate="screen">
            <a:extLst>
              <a:ext uri="{28A0092B-C50C-407E-A947-70E740481C1C}">
                <a14:useLocalDpi xmlns:a14="http://schemas.microsoft.com/office/drawing/2010/main"/>
              </a:ext>
            </a:extLst>
          </a:blip>
          <a:stretch>
            <a:fillRect/>
          </a:stretch>
        </p:blipFill>
        <p:spPr>
          <a:xfrm>
            <a:off x="4183145" y="1995602"/>
            <a:ext cx="4464050" cy="2866796"/>
          </a:xfrm>
          <a:prstGeom prst="rect">
            <a:avLst/>
          </a:prstGeom>
        </p:spPr>
      </p:pic>
      <p:sp>
        <p:nvSpPr>
          <p:cNvPr id="6" name="矩形 5">
            <a:extLst>
              <a:ext uri="{FF2B5EF4-FFF2-40B4-BE49-F238E27FC236}">
                <a16:creationId xmlns:a16="http://schemas.microsoft.com/office/drawing/2014/main" id="{B0406235-17B7-4AD5-8E5F-D7843B109815}"/>
              </a:ext>
            </a:extLst>
          </p:cNvPr>
          <p:cNvSpPr/>
          <p:nvPr/>
        </p:nvSpPr>
        <p:spPr>
          <a:xfrm>
            <a:off x="792908" y="1522251"/>
            <a:ext cx="3390237" cy="2609945"/>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sp>
        <p:nvSpPr>
          <p:cNvPr id="8" name="矩形 7">
            <a:extLst>
              <a:ext uri="{FF2B5EF4-FFF2-40B4-BE49-F238E27FC236}">
                <a16:creationId xmlns:a16="http://schemas.microsoft.com/office/drawing/2014/main" id="{BE061B50-5335-41EA-A689-99B79EE48255}"/>
              </a:ext>
            </a:extLst>
          </p:cNvPr>
          <p:cNvSpPr/>
          <p:nvPr/>
        </p:nvSpPr>
        <p:spPr>
          <a:xfrm>
            <a:off x="8322077" y="3570570"/>
            <a:ext cx="3390237" cy="2609945"/>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3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p>
        </p:txBody>
      </p:sp>
      <p:grpSp>
        <p:nvGrpSpPr>
          <p:cNvPr id="14" name="组合 13">
            <a:extLst>
              <a:ext uri="{FF2B5EF4-FFF2-40B4-BE49-F238E27FC236}">
                <a16:creationId xmlns:a16="http://schemas.microsoft.com/office/drawing/2014/main" id="{BB3E84F8-F301-4005-99D8-EEEBCFE194A3}"/>
              </a:ext>
            </a:extLst>
          </p:cNvPr>
          <p:cNvGrpSpPr/>
          <p:nvPr/>
        </p:nvGrpSpPr>
        <p:grpSpPr>
          <a:xfrm>
            <a:off x="2785179" y="4429954"/>
            <a:ext cx="1042853" cy="54198"/>
            <a:chOff x="2555261" y="6017768"/>
            <a:chExt cx="1042853" cy="54198"/>
          </a:xfrm>
          <a:solidFill>
            <a:srgbClr val="C00000"/>
          </a:solidFill>
        </p:grpSpPr>
        <p:sp>
          <p:nvSpPr>
            <p:cNvPr id="15" name="矩形 14">
              <a:extLst>
                <a:ext uri="{FF2B5EF4-FFF2-40B4-BE49-F238E27FC236}">
                  <a16:creationId xmlns:a16="http://schemas.microsoft.com/office/drawing/2014/main" id="{C942CF95-01B9-4871-BC96-F32740B57F12}"/>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A59B678B-7CBD-4D8D-9C55-A35CC29FC860}"/>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FEFBE7F1-B6CD-4385-AAE9-45A53BBD9A44}"/>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BC9B33B4-0760-4318-99D7-6BA3E68DBD2D}"/>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1823A09C-3A59-4044-997D-221B6F4DE974}"/>
              </a:ext>
            </a:extLst>
          </p:cNvPr>
          <p:cNvGrpSpPr/>
          <p:nvPr/>
        </p:nvGrpSpPr>
        <p:grpSpPr>
          <a:xfrm>
            <a:off x="10408387" y="6340330"/>
            <a:ext cx="1042853" cy="54198"/>
            <a:chOff x="2555261" y="6017768"/>
            <a:chExt cx="1042853" cy="54198"/>
          </a:xfrm>
          <a:solidFill>
            <a:srgbClr val="C00000"/>
          </a:solidFill>
        </p:grpSpPr>
        <p:sp>
          <p:nvSpPr>
            <p:cNvPr id="20" name="矩形 19">
              <a:extLst>
                <a:ext uri="{FF2B5EF4-FFF2-40B4-BE49-F238E27FC236}">
                  <a16:creationId xmlns:a16="http://schemas.microsoft.com/office/drawing/2014/main" id="{D8DC6530-BE11-49E0-8AC8-D4D65628F388}"/>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0F4A1FB-8EA5-4973-9585-769D27DBE919}"/>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FF6A6AE1-851D-4579-96E9-A5C7661B493E}"/>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A9318DE3-C656-4F37-988C-FF33FF4E0060}"/>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63509683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par>
                          <p:cTn id="40" fill="hold">
                            <p:stCondLst>
                              <p:cond delay="5000"/>
                            </p:stCondLst>
                            <p:childTnLst>
                              <p:par>
                                <p:cTn id="41" presetID="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af26f0339a21a534d5889ffea67b75e">
            <a:extLst>
              <a:ext uri="{FF2B5EF4-FFF2-40B4-BE49-F238E27FC236}">
                <a16:creationId xmlns:a16="http://schemas.microsoft.com/office/drawing/2014/main" id="{E84FB160-EBBE-44C4-8339-3E509667A01A}"/>
              </a:ext>
            </a:extLst>
          </p:cNvPr>
          <p:cNvPicPr/>
          <p:nvPr/>
        </p:nvPicPr>
        <p:blipFill>
          <a:blip r:embed="rId3" cstate="screen">
            <a:extLst>
              <a:ext uri="{28A0092B-C50C-407E-A947-70E740481C1C}">
                <a14:useLocalDpi xmlns:a14="http://schemas.microsoft.com/office/drawing/2010/main"/>
              </a:ext>
            </a:extLst>
          </a:blip>
          <a:stretch>
            <a:fillRect/>
          </a:stretch>
        </p:blipFill>
        <p:spPr>
          <a:xfrm flipH="1">
            <a:off x="-154623" y="2698750"/>
            <a:ext cx="4556125" cy="3370580"/>
          </a:xfrm>
          <a:prstGeom prst="rect">
            <a:avLst/>
          </a:prstGeom>
        </p:spPr>
      </p:pic>
      <p:sp>
        <p:nvSpPr>
          <p:cNvPr id="6" name="矩形 5">
            <a:extLst>
              <a:ext uri="{FF2B5EF4-FFF2-40B4-BE49-F238E27FC236}">
                <a16:creationId xmlns:a16="http://schemas.microsoft.com/office/drawing/2014/main" id="{AD5FD757-BFA7-4687-9B67-20EB3AFD927F}"/>
              </a:ext>
            </a:extLst>
          </p:cNvPr>
          <p:cNvSpPr/>
          <p:nvPr/>
        </p:nvSpPr>
        <p:spPr>
          <a:xfrm>
            <a:off x="5720080" y="1577852"/>
            <a:ext cx="5110480" cy="1871282"/>
          </a:xfrm>
          <a:prstGeom prst="rect">
            <a:avLst/>
          </a:prstGeom>
        </p:spPr>
        <p:txBody>
          <a:bodyPr wrap="square">
            <a:spAutoFit/>
          </a:bodyPr>
          <a:lstStyle/>
          <a:p>
            <a:pPr>
              <a:lnSpc>
                <a:spcPct val="120000"/>
              </a:lnSpc>
              <a:spcBef>
                <a:spcPts val="600"/>
              </a:spcBef>
            </a:pPr>
            <a:r>
              <a:rPr lang="zh-CN" altLang="en-US" sz="2400" b="1">
                <a:solidFill>
                  <a:schemeClr val="tx1">
                    <a:lumMod val="75000"/>
                    <a:lumOff val="25000"/>
                  </a:schemeClr>
                </a:solidFill>
                <a:cs typeface="+mn-ea"/>
                <a:sym typeface="+mn-lt"/>
              </a:rPr>
              <a:t>添加标题</a:t>
            </a:r>
            <a:endParaRPr lang="en-US" altLang="zh-CN" sz="2400" b="1">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a:t>
            </a:r>
          </a:p>
        </p:txBody>
      </p:sp>
      <p:cxnSp>
        <p:nvCxnSpPr>
          <p:cNvPr id="18" name="直接连接符 17">
            <a:extLst>
              <a:ext uri="{FF2B5EF4-FFF2-40B4-BE49-F238E27FC236}">
                <a16:creationId xmlns:a16="http://schemas.microsoft.com/office/drawing/2014/main" id="{63759568-4991-4405-B05D-1984413638A6}"/>
              </a:ext>
            </a:extLst>
          </p:cNvPr>
          <p:cNvCxnSpPr/>
          <p:nvPr/>
        </p:nvCxnSpPr>
        <p:spPr>
          <a:xfrm>
            <a:off x="5720080" y="3746670"/>
            <a:ext cx="50088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3F81A474-A6E5-4411-9189-D6876D581AC0}"/>
              </a:ext>
            </a:extLst>
          </p:cNvPr>
          <p:cNvSpPr/>
          <p:nvPr/>
        </p:nvSpPr>
        <p:spPr>
          <a:xfrm>
            <a:off x="921062" y="1379157"/>
            <a:ext cx="3480440" cy="584775"/>
          </a:xfrm>
          <a:prstGeom prst="rect">
            <a:avLst/>
          </a:prstGeom>
        </p:spPr>
        <p:txBody>
          <a:bodyPr wrap="none">
            <a:spAutoFit/>
          </a:bodyPr>
          <a:lstStyle/>
          <a:p>
            <a:r>
              <a:rPr lang="zh-CN" altLang="en-US" sz="3200" b="1">
                <a:solidFill>
                  <a:srgbClr val="C00000"/>
                </a:solidFill>
                <a:cs typeface="+mn-ea"/>
                <a:sym typeface="+mn-lt"/>
              </a:rPr>
              <a:t>单击添加标题内容</a:t>
            </a:r>
            <a:endParaRPr lang="en-US" altLang="zh-CN" sz="3200" b="1">
              <a:solidFill>
                <a:srgbClr val="C00000"/>
              </a:solidFill>
              <a:cs typeface="+mn-ea"/>
              <a:sym typeface="+mn-lt"/>
            </a:endParaRPr>
          </a:p>
        </p:txBody>
      </p:sp>
      <p:pic>
        <p:nvPicPr>
          <p:cNvPr id="29" name="图片 28" descr="H:\文件4\lj\包图网\小报\小报素材\lj下载\踢足球\08-01.png">
            <a:extLst>
              <a:ext uri="{FF2B5EF4-FFF2-40B4-BE49-F238E27FC236}">
                <a16:creationId xmlns:a16="http://schemas.microsoft.com/office/drawing/2014/main" id="{48A4CACE-1966-43FC-B8DE-77D4A1B8EA7D}"/>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47225" y="3908548"/>
            <a:ext cx="2660015" cy="2743200"/>
          </a:xfrm>
          <a:prstGeom prst="rect">
            <a:avLst/>
          </a:prstGeom>
          <a:noFill/>
          <a:ln w="9525">
            <a:noFill/>
            <a:miter lim="800000"/>
            <a:headEnd/>
            <a:tailEnd/>
          </a:ln>
        </p:spPr>
      </p:pic>
      <p:sp>
        <p:nvSpPr>
          <p:cNvPr id="30" name="矩形 29">
            <a:extLst>
              <a:ext uri="{FF2B5EF4-FFF2-40B4-BE49-F238E27FC236}">
                <a16:creationId xmlns:a16="http://schemas.microsoft.com/office/drawing/2014/main" id="{3A9193E2-6373-48F9-AE09-A57D3C85D87C}"/>
              </a:ext>
            </a:extLst>
          </p:cNvPr>
          <p:cNvSpPr/>
          <p:nvPr/>
        </p:nvSpPr>
        <p:spPr>
          <a:xfrm>
            <a:off x="5791200" y="4064340"/>
            <a:ext cx="5110480" cy="1871282"/>
          </a:xfrm>
          <a:prstGeom prst="rect">
            <a:avLst/>
          </a:prstGeom>
        </p:spPr>
        <p:txBody>
          <a:bodyPr wrap="square">
            <a:spAutoFit/>
          </a:bodyPr>
          <a:lstStyle/>
          <a:p>
            <a:pPr>
              <a:lnSpc>
                <a:spcPct val="120000"/>
              </a:lnSpc>
              <a:spcBef>
                <a:spcPts val="600"/>
              </a:spcBef>
            </a:pPr>
            <a:r>
              <a:rPr lang="zh-CN" altLang="en-US" sz="2400" b="1">
                <a:solidFill>
                  <a:srgbClr val="C00000"/>
                </a:solidFill>
                <a:cs typeface="+mn-ea"/>
                <a:sym typeface="+mn-lt"/>
              </a:rPr>
              <a:t>添加标题</a:t>
            </a:r>
            <a:endParaRPr lang="en-US" altLang="zh-CN" sz="2400" b="1">
              <a:solidFill>
                <a:srgbClr val="C00000"/>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a:t>
            </a:r>
            <a:endParaRPr lang="en-US" altLang="zh-CN" sz="1600">
              <a:solidFill>
                <a:schemeClr val="tx1">
                  <a:lumMod val="75000"/>
                  <a:lumOff val="25000"/>
                </a:schemeClr>
              </a:solidFill>
              <a:cs typeface="+mn-ea"/>
              <a:sym typeface="+mn-lt"/>
            </a:endParaRPr>
          </a:p>
          <a:p>
            <a:pPr marL="285750" indent="-285750">
              <a:lnSpc>
                <a:spcPct val="12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a:t>
            </a:r>
          </a:p>
        </p:txBody>
      </p:sp>
      <p:grpSp>
        <p:nvGrpSpPr>
          <p:cNvPr id="31" name="组合 30">
            <a:extLst>
              <a:ext uri="{FF2B5EF4-FFF2-40B4-BE49-F238E27FC236}">
                <a16:creationId xmlns:a16="http://schemas.microsoft.com/office/drawing/2014/main" id="{94EF2907-F9D6-421B-A044-68713A82B452}"/>
              </a:ext>
            </a:extLst>
          </p:cNvPr>
          <p:cNvGrpSpPr/>
          <p:nvPr/>
        </p:nvGrpSpPr>
        <p:grpSpPr>
          <a:xfrm>
            <a:off x="3133292" y="2284589"/>
            <a:ext cx="1042853" cy="54198"/>
            <a:chOff x="2555261" y="6017768"/>
            <a:chExt cx="1042853" cy="54198"/>
          </a:xfrm>
          <a:solidFill>
            <a:srgbClr val="C00000"/>
          </a:solidFill>
        </p:grpSpPr>
        <p:sp>
          <p:nvSpPr>
            <p:cNvPr id="32" name="矩形 31">
              <a:extLst>
                <a:ext uri="{FF2B5EF4-FFF2-40B4-BE49-F238E27FC236}">
                  <a16:creationId xmlns:a16="http://schemas.microsoft.com/office/drawing/2014/main" id="{B20FA180-ACD8-491B-B387-B5F8E4B7D4C2}"/>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16579EBD-D80F-4B48-86AD-DA54410A1489}"/>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2D843062-81C6-4F81-832F-54A93CB351F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F2321CD9-3188-45E6-83AA-19BA1CE5C7C3}"/>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79785978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500"/>
                                        <p:tgtEl>
                                          <p:spTgt spid="6">
                                            <p:txEl>
                                              <p:pRg st="2" end="2"/>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wipe(left)">
                                      <p:cBhvr>
                                        <p:cTn id="39" dur="500"/>
                                        <p:tgtEl>
                                          <p:spTgt spid="30">
                                            <p:txEl>
                                              <p:pRg st="0" end="0"/>
                                            </p:txEl>
                                          </p:spTgt>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0">
                                            <p:txEl>
                                              <p:pRg st="1" end="1"/>
                                            </p:txEl>
                                          </p:spTgt>
                                        </p:tgtEl>
                                        <p:attrNameLst>
                                          <p:attrName>style.visibility</p:attrName>
                                        </p:attrNameLst>
                                      </p:cBhvr>
                                      <p:to>
                                        <p:strVal val="visible"/>
                                      </p:to>
                                    </p:set>
                                    <p:animEffect transition="in" filter="wipe(left)">
                                      <p:cBhvr>
                                        <p:cTn id="43" dur="500"/>
                                        <p:tgtEl>
                                          <p:spTgt spid="30">
                                            <p:txEl>
                                              <p:pRg st="1" end="1"/>
                                            </p:txEl>
                                          </p:spTgt>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0">
                                            <p:txEl>
                                              <p:pRg st="2" end="2"/>
                                            </p:txEl>
                                          </p:spTgt>
                                        </p:tgtEl>
                                        <p:attrNameLst>
                                          <p:attrName>style.visibility</p:attrName>
                                        </p:attrNameLst>
                                      </p:cBhvr>
                                      <p:to>
                                        <p:strVal val="visible"/>
                                      </p:to>
                                    </p:set>
                                    <p:animEffect transition="in" filter="wipe(left)">
                                      <p:cBhvr>
                                        <p:cTn id="47" dur="500"/>
                                        <p:tgtEl>
                                          <p:spTgt spid="30">
                                            <p:txEl>
                                              <p:pRg st="2" end="2"/>
                                            </p:txEl>
                                          </p:spTgt>
                                        </p:tgtEl>
                                      </p:cBhvr>
                                    </p:animEffect>
                                  </p:childTnLst>
                                </p:cTn>
                              </p:par>
                            </p:childTnLst>
                          </p:cTn>
                        </p:par>
                        <p:par>
                          <p:cTn id="48" fill="hold">
                            <p:stCondLst>
                              <p:cond delay="6000"/>
                            </p:stCondLst>
                            <p:childTnLst>
                              <p:par>
                                <p:cTn id="49" presetID="42"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3" grpId="0"/>
      <p:bldP spid="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gfd-01">
            <a:extLst>
              <a:ext uri="{FF2B5EF4-FFF2-40B4-BE49-F238E27FC236}">
                <a16:creationId xmlns:a16="http://schemas.microsoft.com/office/drawing/2014/main" id="{92CBCBFD-AC68-4013-B7D3-59D35EA079BF}"/>
              </a:ext>
            </a:extLst>
          </p:cNvPr>
          <p:cNvPicPr/>
          <p:nvPr/>
        </p:nvPicPr>
        <p:blipFill>
          <a:blip r:embed="rId3" cstate="screen">
            <a:extLst>
              <a:ext uri="{28A0092B-C50C-407E-A947-70E740481C1C}">
                <a14:useLocalDpi xmlns:a14="http://schemas.microsoft.com/office/drawing/2010/main"/>
              </a:ext>
            </a:extLst>
          </a:blip>
          <a:stretch>
            <a:fillRect/>
          </a:stretch>
        </p:blipFill>
        <p:spPr>
          <a:xfrm>
            <a:off x="7461611" y="1662609"/>
            <a:ext cx="4344353" cy="4344353"/>
          </a:xfrm>
          <a:prstGeom prst="rect">
            <a:avLst/>
          </a:prstGeom>
        </p:spPr>
      </p:pic>
      <p:sp>
        <p:nvSpPr>
          <p:cNvPr id="14" name="矩形 13">
            <a:extLst>
              <a:ext uri="{FF2B5EF4-FFF2-40B4-BE49-F238E27FC236}">
                <a16:creationId xmlns:a16="http://schemas.microsoft.com/office/drawing/2014/main" id="{716B2A5B-E8DC-437C-9DF4-BA7AE19A5209}"/>
              </a:ext>
            </a:extLst>
          </p:cNvPr>
          <p:cNvSpPr/>
          <p:nvPr/>
        </p:nvSpPr>
        <p:spPr>
          <a:xfrm>
            <a:off x="2132237" y="1399409"/>
            <a:ext cx="5329374" cy="1477328"/>
          </a:xfrm>
          <a:prstGeom prst="rect">
            <a:avLst/>
          </a:prstGeom>
        </p:spPr>
        <p:txBody>
          <a:bodyPr wrap="square">
            <a:spAutoFit/>
          </a:bodyPr>
          <a:lstStyle/>
          <a:p>
            <a:pPr>
              <a:lnSpc>
                <a:spcPct val="150000"/>
              </a:lnSpc>
              <a:spcBef>
                <a:spcPts val="600"/>
              </a:spcBef>
            </a:pPr>
            <a:r>
              <a:rPr lang="zh-CN" altLang="en-US" sz="2000" b="1" dirty="0">
                <a:solidFill>
                  <a:schemeClr val="tx1">
                    <a:lumMod val="75000"/>
                    <a:lumOff val="25000"/>
                  </a:schemeClr>
                </a:solidFill>
                <a:cs typeface="+mn-ea"/>
                <a:sym typeface="+mn-lt"/>
              </a:rPr>
              <a:t>单击添加中心内容单击添加中心内容单击添加中心内容单击添加中心内容单击添加中心内容单击添加中心内容</a:t>
            </a:r>
            <a:endParaRPr lang="en-US" altLang="zh-CN" sz="2000" b="1" dirty="0">
              <a:solidFill>
                <a:schemeClr val="tx1">
                  <a:lumMod val="75000"/>
                  <a:lumOff val="25000"/>
                </a:schemeClr>
              </a:solidFill>
              <a:cs typeface="+mn-ea"/>
              <a:sym typeface="+mn-lt"/>
            </a:endParaRPr>
          </a:p>
        </p:txBody>
      </p:sp>
      <p:grpSp>
        <p:nvGrpSpPr>
          <p:cNvPr id="40" name="Group 26">
            <a:extLst>
              <a:ext uri="{FF2B5EF4-FFF2-40B4-BE49-F238E27FC236}">
                <a16:creationId xmlns:a16="http://schemas.microsoft.com/office/drawing/2014/main" id="{C57AC683-2003-475E-B4E4-A42E44961A4E}"/>
              </a:ext>
            </a:extLst>
          </p:cNvPr>
          <p:cNvGrpSpPr/>
          <p:nvPr/>
        </p:nvGrpSpPr>
        <p:grpSpPr>
          <a:xfrm>
            <a:off x="1240003" y="3552524"/>
            <a:ext cx="761137" cy="761137"/>
            <a:chOff x="3959913" y="482049"/>
            <a:chExt cx="761137" cy="761137"/>
          </a:xfrm>
        </p:grpSpPr>
        <p:sp>
          <p:nvSpPr>
            <p:cNvPr id="41" name="椭圆 40">
              <a:extLst>
                <a:ext uri="{FF2B5EF4-FFF2-40B4-BE49-F238E27FC236}">
                  <a16:creationId xmlns:a16="http://schemas.microsoft.com/office/drawing/2014/main" id="{09C4052A-F731-482F-809B-67C86AA03F41}"/>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2" name="football_94174">
              <a:extLst>
                <a:ext uri="{FF2B5EF4-FFF2-40B4-BE49-F238E27FC236}">
                  <a16:creationId xmlns:a16="http://schemas.microsoft.com/office/drawing/2014/main" id="{6643AFD0-508D-4138-A442-60C429964B89}"/>
                </a:ext>
              </a:extLst>
            </p:cNvPr>
            <p:cNvSpPr>
              <a:spLocks noChangeAspect="1"/>
            </p:cNvSpPr>
            <p:nvPr/>
          </p:nvSpPr>
          <p:spPr bwMode="auto">
            <a:xfrm>
              <a:off x="4140095" y="681057"/>
              <a:ext cx="400767" cy="363120"/>
            </a:xfrm>
            <a:custGeom>
              <a:avLst/>
              <a:gdLst>
                <a:gd name="T0" fmla="*/ 428 w 433"/>
                <a:gd name="T1" fmla="*/ 66 h 393"/>
                <a:gd name="T2" fmla="*/ 371 w 433"/>
                <a:gd name="T3" fmla="*/ 0 h 393"/>
                <a:gd name="T4" fmla="*/ 321 w 433"/>
                <a:gd name="T5" fmla="*/ 29 h 393"/>
                <a:gd name="T6" fmla="*/ 112 w 433"/>
                <a:gd name="T7" fmla="*/ 29 h 393"/>
                <a:gd name="T8" fmla="*/ 62 w 433"/>
                <a:gd name="T9" fmla="*/ 0 h 393"/>
                <a:gd name="T10" fmla="*/ 4 w 433"/>
                <a:gd name="T11" fmla="*/ 67 h 393"/>
                <a:gd name="T12" fmla="*/ 70 w 433"/>
                <a:gd name="T13" fmla="*/ 194 h 393"/>
                <a:gd name="T14" fmla="*/ 107 w 433"/>
                <a:gd name="T15" fmla="*/ 202 h 393"/>
                <a:gd name="T16" fmla="*/ 154 w 433"/>
                <a:gd name="T17" fmla="*/ 188 h 393"/>
                <a:gd name="T18" fmla="*/ 165 w 433"/>
                <a:gd name="T19" fmla="*/ 194 h 393"/>
                <a:gd name="T20" fmla="*/ 165 w 433"/>
                <a:gd name="T21" fmla="*/ 233 h 393"/>
                <a:gd name="T22" fmla="*/ 184 w 433"/>
                <a:gd name="T23" fmla="*/ 233 h 393"/>
                <a:gd name="T24" fmla="*/ 138 w 433"/>
                <a:gd name="T25" fmla="*/ 351 h 393"/>
                <a:gd name="T26" fmla="*/ 138 w 433"/>
                <a:gd name="T27" fmla="*/ 393 h 393"/>
                <a:gd name="T28" fmla="*/ 295 w 433"/>
                <a:gd name="T29" fmla="*/ 393 h 393"/>
                <a:gd name="T30" fmla="*/ 295 w 433"/>
                <a:gd name="T31" fmla="*/ 351 h 393"/>
                <a:gd name="T32" fmla="*/ 249 w 433"/>
                <a:gd name="T33" fmla="*/ 233 h 393"/>
                <a:gd name="T34" fmla="*/ 267 w 433"/>
                <a:gd name="T35" fmla="*/ 233 h 393"/>
                <a:gd name="T36" fmla="*/ 267 w 433"/>
                <a:gd name="T37" fmla="*/ 194 h 393"/>
                <a:gd name="T38" fmla="*/ 279 w 433"/>
                <a:gd name="T39" fmla="*/ 188 h 393"/>
                <a:gd name="T40" fmla="*/ 326 w 433"/>
                <a:gd name="T41" fmla="*/ 202 h 393"/>
                <a:gd name="T42" fmla="*/ 363 w 433"/>
                <a:gd name="T43" fmla="*/ 193 h 393"/>
                <a:gd name="T44" fmla="*/ 428 w 433"/>
                <a:gd name="T45" fmla="*/ 66 h 393"/>
                <a:gd name="T46" fmla="*/ 82 w 433"/>
                <a:gd name="T47" fmla="*/ 166 h 393"/>
                <a:gd name="T48" fmla="*/ 34 w 433"/>
                <a:gd name="T49" fmla="*/ 69 h 393"/>
                <a:gd name="T50" fmla="*/ 60 w 433"/>
                <a:gd name="T51" fmla="*/ 30 h 393"/>
                <a:gd name="T52" fmla="*/ 86 w 433"/>
                <a:gd name="T53" fmla="*/ 45 h 393"/>
                <a:gd name="T54" fmla="*/ 73 w 433"/>
                <a:gd name="T55" fmla="*/ 64 h 393"/>
                <a:gd name="T56" fmla="*/ 82 w 433"/>
                <a:gd name="T57" fmla="*/ 92 h 393"/>
                <a:gd name="T58" fmla="*/ 92 w 433"/>
                <a:gd name="T59" fmla="*/ 88 h 393"/>
                <a:gd name="T60" fmla="*/ 128 w 433"/>
                <a:gd name="T61" fmla="*/ 168 h 393"/>
                <a:gd name="T62" fmla="*/ 82 w 433"/>
                <a:gd name="T63" fmla="*/ 166 h 393"/>
                <a:gd name="T64" fmla="*/ 351 w 433"/>
                <a:gd name="T65" fmla="*/ 166 h 393"/>
                <a:gd name="T66" fmla="*/ 305 w 433"/>
                <a:gd name="T67" fmla="*/ 168 h 393"/>
                <a:gd name="T68" fmla="*/ 341 w 433"/>
                <a:gd name="T69" fmla="*/ 87 h 393"/>
                <a:gd name="T70" fmla="*/ 351 w 433"/>
                <a:gd name="T71" fmla="*/ 92 h 393"/>
                <a:gd name="T72" fmla="*/ 360 w 433"/>
                <a:gd name="T73" fmla="*/ 63 h 393"/>
                <a:gd name="T74" fmla="*/ 346 w 433"/>
                <a:gd name="T75" fmla="*/ 44 h 393"/>
                <a:gd name="T76" fmla="*/ 373 w 433"/>
                <a:gd name="T77" fmla="*/ 30 h 393"/>
                <a:gd name="T78" fmla="*/ 399 w 433"/>
                <a:gd name="T79" fmla="*/ 69 h 393"/>
                <a:gd name="T80" fmla="*/ 351 w 433"/>
                <a:gd name="T81" fmla="*/ 16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393">
                  <a:moveTo>
                    <a:pt x="428" y="66"/>
                  </a:moveTo>
                  <a:cubicBezTo>
                    <a:pt x="423" y="3"/>
                    <a:pt x="383" y="0"/>
                    <a:pt x="371" y="0"/>
                  </a:cubicBezTo>
                  <a:cubicBezTo>
                    <a:pt x="350" y="1"/>
                    <a:pt x="329" y="13"/>
                    <a:pt x="321" y="29"/>
                  </a:cubicBezTo>
                  <a:cubicBezTo>
                    <a:pt x="300" y="29"/>
                    <a:pt x="132" y="29"/>
                    <a:pt x="112" y="29"/>
                  </a:cubicBezTo>
                  <a:cubicBezTo>
                    <a:pt x="103" y="13"/>
                    <a:pt x="83" y="1"/>
                    <a:pt x="62" y="0"/>
                  </a:cubicBezTo>
                  <a:cubicBezTo>
                    <a:pt x="50" y="0"/>
                    <a:pt x="10" y="3"/>
                    <a:pt x="4" y="67"/>
                  </a:cubicBezTo>
                  <a:cubicBezTo>
                    <a:pt x="0" y="124"/>
                    <a:pt x="26" y="174"/>
                    <a:pt x="70" y="194"/>
                  </a:cubicBezTo>
                  <a:cubicBezTo>
                    <a:pt x="82" y="199"/>
                    <a:pt x="94" y="202"/>
                    <a:pt x="107" y="202"/>
                  </a:cubicBezTo>
                  <a:cubicBezTo>
                    <a:pt x="123" y="202"/>
                    <a:pt x="139" y="197"/>
                    <a:pt x="154" y="188"/>
                  </a:cubicBezTo>
                  <a:cubicBezTo>
                    <a:pt x="159" y="191"/>
                    <a:pt x="163" y="193"/>
                    <a:pt x="165" y="194"/>
                  </a:cubicBezTo>
                  <a:lnTo>
                    <a:pt x="165" y="233"/>
                  </a:lnTo>
                  <a:lnTo>
                    <a:pt x="184" y="233"/>
                  </a:lnTo>
                  <a:cubicBezTo>
                    <a:pt x="182" y="318"/>
                    <a:pt x="138" y="351"/>
                    <a:pt x="138" y="351"/>
                  </a:cubicBezTo>
                  <a:lnTo>
                    <a:pt x="138" y="393"/>
                  </a:lnTo>
                  <a:lnTo>
                    <a:pt x="295" y="393"/>
                  </a:lnTo>
                  <a:lnTo>
                    <a:pt x="295" y="351"/>
                  </a:lnTo>
                  <a:cubicBezTo>
                    <a:pt x="295" y="351"/>
                    <a:pt x="251" y="318"/>
                    <a:pt x="249" y="233"/>
                  </a:cubicBezTo>
                  <a:lnTo>
                    <a:pt x="267" y="233"/>
                  </a:lnTo>
                  <a:lnTo>
                    <a:pt x="267" y="194"/>
                  </a:lnTo>
                  <a:cubicBezTo>
                    <a:pt x="270" y="193"/>
                    <a:pt x="274" y="191"/>
                    <a:pt x="279" y="188"/>
                  </a:cubicBezTo>
                  <a:cubicBezTo>
                    <a:pt x="294" y="197"/>
                    <a:pt x="310" y="202"/>
                    <a:pt x="326" y="202"/>
                  </a:cubicBezTo>
                  <a:cubicBezTo>
                    <a:pt x="338" y="202"/>
                    <a:pt x="351" y="199"/>
                    <a:pt x="363" y="193"/>
                  </a:cubicBezTo>
                  <a:cubicBezTo>
                    <a:pt x="407" y="174"/>
                    <a:pt x="433" y="124"/>
                    <a:pt x="428" y="66"/>
                  </a:cubicBezTo>
                  <a:close/>
                  <a:moveTo>
                    <a:pt x="82" y="166"/>
                  </a:moveTo>
                  <a:cubicBezTo>
                    <a:pt x="57" y="155"/>
                    <a:pt x="30" y="123"/>
                    <a:pt x="34" y="69"/>
                  </a:cubicBezTo>
                  <a:cubicBezTo>
                    <a:pt x="36" y="51"/>
                    <a:pt x="41" y="30"/>
                    <a:pt x="60" y="30"/>
                  </a:cubicBezTo>
                  <a:cubicBezTo>
                    <a:pt x="74" y="30"/>
                    <a:pt x="86" y="40"/>
                    <a:pt x="86" y="45"/>
                  </a:cubicBezTo>
                  <a:cubicBezTo>
                    <a:pt x="87" y="58"/>
                    <a:pt x="75" y="63"/>
                    <a:pt x="73" y="64"/>
                  </a:cubicBezTo>
                  <a:lnTo>
                    <a:pt x="82" y="92"/>
                  </a:lnTo>
                  <a:cubicBezTo>
                    <a:pt x="85" y="91"/>
                    <a:pt x="88" y="90"/>
                    <a:pt x="92" y="88"/>
                  </a:cubicBezTo>
                  <a:cubicBezTo>
                    <a:pt x="95" y="125"/>
                    <a:pt x="111" y="151"/>
                    <a:pt x="128" y="168"/>
                  </a:cubicBezTo>
                  <a:cubicBezTo>
                    <a:pt x="113" y="174"/>
                    <a:pt x="97" y="173"/>
                    <a:pt x="82" y="166"/>
                  </a:cubicBezTo>
                  <a:close/>
                  <a:moveTo>
                    <a:pt x="351" y="166"/>
                  </a:moveTo>
                  <a:cubicBezTo>
                    <a:pt x="336" y="173"/>
                    <a:pt x="319" y="173"/>
                    <a:pt x="305" y="168"/>
                  </a:cubicBezTo>
                  <a:cubicBezTo>
                    <a:pt x="321" y="151"/>
                    <a:pt x="337" y="125"/>
                    <a:pt x="341" y="87"/>
                  </a:cubicBezTo>
                  <a:cubicBezTo>
                    <a:pt x="344" y="89"/>
                    <a:pt x="348" y="91"/>
                    <a:pt x="351" y="92"/>
                  </a:cubicBezTo>
                  <a:lnTo>
                    <a:pt x="360" y="63"/>
                  </a:lnTo>
                  <a:cubicBezTo>
                    <a:pt x="357" y="63"/>
                    <a:pt x="346" y="58"/>
                    <a:pt x="346" y="44"/>
                  </a:cubicBezTo>
                  <a:cubicBezTo>
                    <a:pt x="347" y="40"/>
                    <a:pt x="359" y="30"/>
                    <a:pt x="373" y="30"/>
                  </a:cubicBezTo>
                  <a:cubicBezTo>
                    <a:pt x="392" y="30"/>
                    <a:pt x="397" y="51"/>
                    <a:pt x="399" y="69"/>
                  </a:cubicBezTo>
                  <a:cubicBezTo>
                    <a:pt x="403" y="123"/>
                    <a:pt x="375" y="155"/>
                    <a:pt x="351" y="16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33" name="矩形 32">
            <a:extLst>
              <a:ext uri="{FF2B5EF4-FFF2-40B4-BE49-F238E27FC236}">
                <a16:creationId xmlns:a16="http://schemas.microsoft.com/office/drawing/2014/main" id="{3D2FC7CB-BDC0-45EA-A383-33D2157CC138}"/>
              </a:ext>
            </a:extLst>
          </p:cNvPr>
          <p:cNvSpPr/>
          <p:nvPr/>
        </p:nvSpPr>
        <p:spPr>
          <a:xfrm>
            <a:off x="2349022" y="3523649"/>
            <a:ext cx="4813777" cy="1055674"/>
          </a:xfrm>
          <a:prstGeom prst="rect">
            <a:avLst/>
          </a:prstGeom>
        </p:spPr>
        <p:txBody>
          <a:bodyPr wrap="square">
            <a:spAutoFit/>
          </a:bodyPr>
          <a:lstStyle/>
          <a:p>
            <a:pPr>
              <a:lnSpc>
                <a:spcPct val="120000"/>
              </a:lnSpc>
              <a:spcBef>
                <a:spcPts val="600"/>
              </a:spcBef>
            </a:pPr>
            <a:r>
              <a:rPr lang="zh-CN" altLang="en-US" sz="2000" b="1">
                <a:solidFill>
                  <a:schemeClr val="tx1">
                    <a:lumMod val="75000"/>
                    <a:lumOff val="25000"/>
                  </a:schemeClr>
                </a:solidFill>
                <a:cs typeface="+mn-ea"/>
                <a:sym typeface="+mn-lt"/>
              </a:rPr>
              <a:t>添加标题</a:t>
            </a:r>
            <a:endParaRPr lang="en-US" altLang="zh-CN" sz="2000"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34" name="矩形 33">
            <a:extLst>
              <a:ext uri="{FF2B5EF4-FFF2-40B4-BE49-F238E27FC236}">
                <a16:creationId xmlns:a16="http://schemas.microsoft.com/office/drawing/2014/main" id="{9BEAA79D-A4CE-4F72-821D-B56BBB6B1CA0}"/>
              </a:ext>
            </a:extLst>
          </p:cNvPr>
          <p:cNvSpPr/>
          <p:nvPr/>
        </p:nvSpPr>
        <p:spPr>
          <a:xfrm>
            <a:off x="2349022" y="5010229"/>
            <a:ext cx="4813777" cy="1055674"/>
          </a:xfrm>
          <a:prstGeom prst="rect">
            <a:avLst/>
          </a:prstGeom>
        </p:spPr>
        <p:txBody>
          <a:bodyPr wrap="square">
            <a:spAutoFit/>
          </a:bodyPr>
          <a:lstStyle/>
          <a:p>
            <a:pPr>
              <a:lnSpc>
                <a:spcPct val="120000"/>
              </a:lnSpc>
              <a:spcBef>
                <a:spcPts val="600"/>
              </a:spcBef>
            </a:pPr>
            <a:r>
              <a:rPr lang="zh-CN" altLang="en-US" sz="2000" b="1">
                <a:solidFill>
                  <a:srgbClr val="C00000"/>
                </a:solidFill>
                <a:cs typeface="+mn-ea"/>
                <a:sym typeface="+mn-lt"/>
              </a:rPr>
              <a:t>添加标题</a:t>
            </a:r>
            <a:endParaRPr lang="en-US" altLang="zh-CN" sz="2000" b="1">
              <a:solidFill>
                <a:srgbClr val="C00000"/>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grpSp>
        <p:nvGrpSpPr>
          <p:cNvPr id="43" name="Group 26">
            <a:extLst>
              <a:ext uri="{FF2B5EF4-FFF2-40B4-BE49-F238E27FC236}">
                <a16:creationId xmlns:a16="http://schemas.microsoft.com/office/drawing/2014/main" id="{80DA0EA5-083E-46B5-9773-0708476D686F}"/>
              </a:ext>
            </a:extLst>
          </p:cNvPr>
          <p:cNvGrpSpPr/>
          <p:nvPr/>
        </p:nvGrpSpPr>
        <p:grpSpPr>
          <a:xfrm>
            <a:off x="1240003" y="5012477"/>
            <a:ext cx="761137" cy="761137"/>
            <a:chOff x="3959913" y="482049"/>
            <a:chExt cx="761137" cy="761137"/>
          </a:xfrm>
        </p:grpSpPr>
        <p:sp>
          <p:nvSpPr>
            <p:cNvPr id="44" name="椭圆 43">
              <a:extLst>
                <a:ext uri="{FF2B5EF4-FFF2-40B4-BE49-F238E27FC236}">
                  <a16:creationId xmlns:a16="http://schemas.microsoft.com/office/drawing/2014/main" id="{A50E5747-B741-45AB-95CA-5F0FB14863F0}"/>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5" name="football_94174">
              <a:extLst>
                <a:ext uri="{FF2B5EF4-FFF2-40B4-BE49-F238E27FC236}">
                  <a16:creationId xmlns:a16="http://schemas.microsoft.com/office/drawing/2014/main" id="{2D8110A7-1FC5-40CB-A97F-D08D3FE588F8}"/>
                </a:ext>
              </a:extLst>
            </p:cNvPr>
            <p:cNvSpPr>
              <a:spLocks noChangeAspect="1"/>
            </p:cNvSpPr>
            <p:nvPr/>
          </p:nvSpPr>
          <p:spPr bwMode="auto">
            <a:xfrm>
              <a:off x="4142745" y="662234"/>
              <a:ext cx="395467" cy="400767"/>
            </a:xfrm>
            <a:custGeom>
              <a:avLst/>
              <a:gdLst>
                <a:gd name="connsiteX0" fmla="*/ 299450 w 599534"/>
                <a:gd name="connsiteY0" fmla="*/ 338926 h 607568"/>
                <a:gd name="connsiteX1" fmla="*/ 313125 w 599534"/>
                <a:gd name="connsiteY1" fmla="*/ 347362 h 607568"/>
                <a:gd name="connsiteX2" fmla="*/ 335250 w 599534"/>
                <a:gd name="connsiteY2" fmla="*/ 391226 h 607568"/>
                <a:gd name="connsiteX3" fmla="*/ 383496 w 599534"/>
                <a:gd name="connsiteY3" fmla="*/ 399048 h 607568"/>
                <a:gd name="connsiteX4" fmla="*/ 395480 w 599534"/>
                <a:gd name="connsiteY4" fmla="*/ 409324 h 607568"/>
                <a:gd name="connsiteX5" fmla="*/ 391793 w 599534"/>
                <a:gd name="connsiteY5" fmla="*/ 424968 h 607568"/>
                <a:gd name="connsiteX6" fmla="*/ 357375 w 599534"/>
                <a:gd name="connsiteY6" fmla="*/ 459937 h 607568"/>
                <a:gd name="connsiteX7" fmla="*/ 364904 w 599534"/>
                <a:gd name="connsiteY7" fmla="*/ 508557 h 607568"/>
                <a:gd name="connsiteX8" fmla="*/ 358758 w 599534"/>
                <a:gd name="connsiteY8" fmla="*/ 523434 h 607568"/>
                <a:gd name="connsiteX9" fmla="*/ 349847 w 599534"/>
                <a:gd name="connsiteY9" fmla="*/ 526348 h 607568"/>
                <a:gd name="connsiteX10" fmla="*/ 342932 w 599534"/>
                <a:gd name="connsiteY10" fmla="*/ 524661 h 607568"/>
                <a:gd name="connsiteX11" fmla="*/ 299450 w 599534"/>
                <a:gd name="connsiteY11" fmla="*/ 502422 h 607568"/>
                <a:gd name="connsiteX12" fmla="*/ 255968 w 599534"/>
                <a:gd name="connsiteY12" fmla="*/ 524661 h 607568"/>
                <a:gd name="connsiteX13" fmla="*/ 249053 w 599534"/>
                <a:gd name="connsiteY13" fmla="*/ 526348 h 607568"/>
                <a:gd name="connsiteX14" fmla="*/ 240142 w 599534"/>
                <a:gd name="connsiteY14" fmla="*/ 523434 h 607568"/>
                <a:gd name="connsiteX15" fmla="*/ 233996 w 599534"/>
                <a:gd name="connsiteY15" fmla="*/ 508557 h 607568"/>
                <a:gd name="connsiteX16" fmla="*/ 241525 w 599534"/>
                <a:gd name="connsiteY16" fmla="*/ 459937 h 607568"/>
                <a:gd name="connsiteX17" fmla="*/ 207107 w 599534"/>
                <a:gd name="connsiteY17" fmla="*/ 424968 h 607568"/>
                <a:gd name="connsiteX18" fmla="*/ 203420 w 599534"/>
                <a:gd name="connsiteY18" fmla="*/ 409324 h 607568"/>
                <a:gd name="connsiteX19" fmla="*/ 215558 w 599534"/>
                <a:gd name="connsiteY19" fmla="*/ 399048 h 607568"/>
                <a:gd name="connsiteX20" fmla="*/ 263650 w 599534"/>
                <a:gd name="connsiteY20" fmla="*/ 391226 h 607568"/>
                <a:gd name="connsiteX21" fmla="*/ 285929 w 599534"/>
                <a:gd name="connsiteY21" fmla="*/ 347362 h 607568"/>
                <a:gd name="connsiteX22" fmla="*/ 299450 w 599534"/>
                <a:gd name="connsiteY22" fmla="*/ 338926 h 607568"/>
                <a:gd name="connsiteX23" fmla="*/ 299425 w 599534"/>
                <a:gd name="connsiteY23" fmla="*/ 308966 h 607568"/>
                <a:gd name="connsiteX24" fmla="*/ 259018 w 599534"/>
                <a:gd name="connsiteY24" fmla="*/ 333671 h 607568"/>
                <a:gd name="connsiteX25" fmla="*/ 243654 w 599534"/>
                <a:gd name="connsiteY25" fmla="*/ 364053 h 607568"/>
                <a:gd name="connsiteX26" fmla="*/ 210622 w 599534"/>
                <a:gd name="connsiteY26" fmla="*/ 369423 h 607568"/>
                <a:gd name="connsiteX27" fmla="*/ 174824 w 599534"/>
                <a:gd name="connsiteY27" fmla="*/ 400112 h 607568"/>
                <a:gd name="connsiteX28" fmla="*/ 185579 w 599534"/>
                <a:gd name="connsiteY28" fmla="*/ 445992 h 607568"/>
                <a:gd name="connsiteX29" fmla="*/ 209547 w 599534"/>
                <a:gd name="connsiteY29" fmla="*/ 470236 h 607568"/>
                <a:gd name="connsiteX30" fmla="*/ 204323 w 599534"/>
                <a:gd name="connsiteY30" fmla="*/ 503993 h 607568"/>
                <a:gd name="connsiteX31" fmla="*/ 222452 w 599534"/>
                <a:gd name="connsiteY31" fmla="*/ 547725 h 607568"/>
                <a:gd name="connsiteX32" fmla="*/ 249032 w 599534"/>
                <a:gd name="connsiteY32" fmla="*/ 556318 h 607568"/>
                <a:gd name="connsiteX33" fmla="*/ 269619 w 599534"/>
                <a:gd name="connsiteY33" fmla="*/ 551408 h 607568"/>
                <a:gd name="connsiteX34" fmla="*/ 299425 w 599534"/>
                <a:gd name="connsiteY34" fmla="*/ 536063 h 607568"/>
                <a:gd name="connsiteX35" fmla="*/ 329231 w 599534"/>
                <a:gd name="connsiteY35" fmla="*/ 551408 h 607568"/>
                <a:gd name="connsiteX36" fmla="*/ 349819 w 599534"/>
                <a:gd name="connsiteY36" fmla="*/ 556318 h 607568"/>
                <a:gd name="connsiteX37" fmla="*/ 376398 w 599534"/>
                <a:gd name="connsiteY37" fmla="*/ 547725 h 607568"/>
                <a:gd name="connsiteX38" fmla="*/ 376552 w 599534"/>
                <a:gd name="connsiteY38" fmla="*/ 547725 h 607568"/>
                <a:gd name="connsiteX39" fmla="*/ 394681 w 599534"/>
                <a:gd name="connsiteY39" fmla="*/ 503993 h 607568"/>
                <a:gd name="connsiteX40" fmla="*/ 389457 w 599534"/>
                <a:gd name="connsiteY40" fmla="*/ 470236 h 607568"/>
                <a:gd name="connsiteX41" fmla="*/ 413271 w 599534"/>
                <a:gd name="connsiteY41" fmla="*/ 445992 h 607568"/>
                <a:gd name="connsiteX42" fmla="*/ 424026 w 599534"/>
                <a:gd name="connsiteY42" fmla="*/ 400112 h 607568"/>
                <a:gd name="connsiteX43" fmla="*/ 388228 w 599534"/>
                <a:gd name="connsiteY43" fmla="*/ 369423 h 607568"/>
                <a:gd name="connsiteX44" fmla="*/ 355196 w 599534"/>
                <a:gd name="connsiteY44" fmla="*/ 364053 h 607568"/>
                <a:gd name="connsiteX45" fmla="*/ 339832 w 599534"/>
                <a:gd name="connsiteY45" fmla="*/ 333824 h 607568"/>
                <a:gd name="connsiteX46" fmla="*/ 299425 w 599534"/>
                <a:gd name="connsiteY46" fmla="*/ 308966 h 607568"/>
                <a:gd name="connsiteX47" fmla="*/ 299732 w 599534"/>
                <a:gd name="connsiteY47" fmla="*/ 283955 h 607568"/>
                <a:gd name="connsiteX48" fmla="*/ 461821 w 599534"/>
                <a:gd name="connsiteY48" fmla="*/ 445685 h 607568"/>
                <a:gd name="connsiteX49" fmla="*/ 299732 w 599534"/>
                <a:gd name="connsiteY49" fmla="*/ 607568 h 607568"/>
                <a:gd name="connsiteX50" fmla="*/ 137644 w 599534"/>
                <a:gd name="connsiteY50" fmla="*/ 445685 h 607568"/>
                <a:gd name="connsiteX51" fmla="*/ 299732 w 599534"/>
                <a:gd name="connsiteY51" fmla="*/ 283955 h 607568"/>
                <a:gd name="connsiteX52" fmla="*/ 21511 w 599534"/>
                <a:gd name="connsiteY52" fmla="*/ 0 h 607568"/>
                <a:gd name="connsiteX53" fmla="*/ 193597 w 599534"/>
                <a:gd name="connsiteY53" fmla="*/ 0 h 607568"/>
                <a:gd name="connsiteX54" fmla="*/ 211113 w 599534"/>
                <a:gd name="connsiteY54" fmla="*/ 9206 h 607568"/>
                <a:gd name="connsiteX55" fmla="*/ 281483 w 599534"/>
                <a:gd name="connsiteY55" fmla="*/ 110318 h 607568"/>
                <a:gd name="connsiteX56" fmla="*/ 187143 w 599534"/>
                <a:gd name="connsiteY56" fmla="*/ 247486 h 607568"/>
                <a:gd name="connsiteX57" fmla="*/ 222790 w 599534"/>
                <a:gd name="connsiteY57" fmla="*/ 247486 h 607568"/>
                <a:gd name="connsiteX58" fmla="*/ 388422 w 599534"/>
                <a:gd name="connsiteY58" fmla="*/ 9206 h 607568"/>
                <a:gd name="connsiteX59" fmla="*/ 405938 w 599534"/>
                <a:gd name="connsiteY59" fmla="*/ 0 h 607568"/>
                <a:gd name="connsiteX60" fmla="*/ 578024 w 599534"/>
                <a:gd name="connsiteY60" fmla="*/ 0 h 607568"/>
                <a:gd name="connsiteX61" fmla="*/ 597076 w 599534"/>
                <a:gd name="connsiteY61" fmla="*/ 11507 h 607568"/>
                <a:gd name="connsiteX62" fmla="*/ 595694 w 599534"/>
                <a:gd name="connsiteY62" fmla="*/ 33602 h 607568"/>
                <a:gd name="connsiteX63" fmla="*/ 445887 w 599534"/>
                <a:gd name="connsiteY63" fmla="*/ 249174 h 607568"/>
                <a:gd name="connsiteX64" fmla="*/ 459254 w 599534"/>
                <a:gd name="connsiteY64" fmla="*/ 268967 h 607568"/>
                <a:gd name="connsiteX65" fmla="*/ 437743 w 599534"/>
                <a:gd name="connsiteY65" fmla="*/ 290447 h 607568"/>
                <a:gd name="connsiteX66" fmla="*/ 412238 w 599534"/>
                <a:gd name="connsiteY66" fmla="*/ 290447 h 607568"/>
                <a:gd name="connsiteX67" fmla="*/ 299768 w 599534"/>
                <a:gd name="connsiteY67" fmla="*/ 253930 h 607568"/>
                <a:gd name="connsiteX68" fmla="*/ 187297 w 599534"/>
                <a:gd name="connsiteY68" fmla="*/ 290447 h 607568"/>
                <a:gd name="connsiteX69" fmla="*/ 161792 w 599534"/>
                <a:gd name="connsiteY69" fmla="*/ 290447 h 607568"/>
                <a:gd name="connsiteX70" fmla="*/ 140281 w 599534"/>
                <a:gd name="connsiteY70" fmla="*/ 268967 h 607568"/>
                <a:gd name="connsiteX71" fmla="*/ 153648 w 599534"/>
                <a:gd name="connsiteY71" fmla="*/ 249174 h 607568"/>
                <a:gd name="connsiteX72" fmla="*/ 3841 w 599534"/>
                <a:gd name="connsiteY72" fmla="*/ 33602 h 607568"/>
                <a:gd name="connsiteX73" fmla="*/ 2459 w 599534"/>
                <a:gd name="connsiteY73" fmla="*/ 11507 h 607568"/>
                <a:gd name="connsiteX74" fmla="*/ 21511 w 599534"/>
                <a:gd name="connsiteY74"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99534" h="607568">
                  <a:moveTo>
                    <a:pt x="299450" y="338926"/>
                  </a:moveTo>
                  <a:cubicBezTo>
                    <a:pt x="305135" y="338926"/>
                    <a:pt x="310513" y="342147"/>
                    <a:pt x="313125" y="347362"/>
                  </a:cubicBezTo>
                  <a:lnTo>
                    <a:pt x="335250" y="391226"/>
                  </a:lnTo>
                  <a:lnTo>
                    <a:pt x="383496" y="399048"/>
                  </a:lnTo>
                  <a:cubicBezTo>
                    <a:pt x="389181" y="399969"/>
                    <a:pt x="393790" y="403956"/>
                    <a:pt x="395480" y="409324"/>
                  </a:cubicBezTo>
                  <a:cubicBezTo>
                    <a:pt x="397324" y="414846"/>
                    <a:pt x="395941" y="420827"/>
                    <a:pt x="391793" y="424968"/>
                  </a:cubicBezTo>
                  <a:lnTo>
                    <a:pt x="357375" y="459937"/>
                  </a:lnTo>
                  <a:lnTo>
                    <a:pt x="364904" y="508557"/>
                  </a:lnTo>
                  <a:cubicBezTo>
                    <a:pt x="365826" y="514232"/>
                    <a:pt x="363521" y="520060"/>
                    <a:pt x="358758" y="523434"/>
                  </a:cubicBezTo>
                  <a:cubicBezTo>
                    <a:pt x="356146" y="525274"/>
                    <a:pt x="353073" y="526348"/>
                    <a:pt x="349847" y="526348"/>
                  </a:cubicBezTo>
                  <a:cubicBezTo>
                    <a:pt x="347542" y="526348"/>
                    <a:pt x="345084" y="525735"/>
                    <a:pt x="342932" y="524661"/>
                  </a:cubicBezTo>
                  <a:lnTo>
                    <a:pt x="299450" y="502422"/>
                  </a:lnTo>
                  <a:lnTo>
                    <a:pt x="255968" y="524661"/>
                  </a:lnTo>
                  <a:cubicBezTo>
                    <a:pt x="253816" y="525735"/>
                    <a:pt x="251358" y="526348"/>
                    <a:pt x="249053" y="526348"/>
                  </a:cubicBezTo>
                  <a:cubicBezTo>
                    <a:pt x="245980" y="526348"/>
                    <a:pt x="242754" y="525274"/>
                    <a:pt x="240142" y="523434"/>
                  </a:cubicBezTo>
                  <a:cubicBezTo>
                    <a:pt x="235532" y="520060"/>
                    <a:pt x="233074" y="514232"/>
                    <a:pt x="233996" y="508557"/>
                  </a:cubicBezTo>
                  <a:lnTo>
                    <a:pt x="241525" y="459937"/>
                  </a:lnTo>
                  <a:lnTo>
                    <a:pt x="207107" y="424968"/>
                  </a:lnTo>
                  <a:cubicBezTo>
                    <a:pt x="203112" y="420827"/>
                    <a:pt x="201576" y="414846"/>
                    <a:pt x="203420" y="409324"/>
                  </a:cubicBezTo>
                  <a:cubicBezTo>
                    <a:pt x="205110" y="403956"/>
                    <a:pt x="209873" y="399969"/>
                    <a:pt x="215558" y="399048"/>
                  </a:cubicBezTo>
                  <a:lnTo>
                    <a:pt x="263650" y="391226"/>
                  </a:lnTo>
                  <a:lnTo>
                    <a:pt x="285929" y="347362"/>
                  </a:lnTo>
                  <a:cubicBezTo>
                    <a:pt x="288541" y="342147"/>
                    <a:pt x="293765" y="338926"/>
                    <a:pt x="299450" y="338926"/>
                  </a:cubicBezTo>
                  <a:close/>
                  <a:moveTo>
                    <a:pt x="299425" y="308966"/>
                  </a:moveTo>
                  <a:cubicBezTo>
                    <a:pt x="282371" y="308966"/>
                    <a:pt x="266854" y="318480"/>
                    <a:pt x="259018" y="333671"/>
                  </a:cubicBezTo>
                  <a:lnTo>
                    <a:pt x="243654" y="364053"/>
                  </a:lnTo>
                  <a:lnTo>
                    <a:pt x="210622" y="369423"/>
                  </a:lnTo>
                  <a:cubicBezTo>
                    <a:pt x="193722" y="372185"/>
                    <a:pt x="180048" y="383847"/>
                    <a:pt x="174824" y="400112"/>
                  </a:cubicBezTo>
                  <a:cubicBezTo>
                    <a:pt x="169601" y="416377"/>
                    <a:pt x="173749" y="433870"/>
                    <a:pt x="185579" y="445992"/>
                  </a:cubicBezTo>
                  <a:lnTo>
                    <a:pt x="209547" y="470236"/>
                  </a:lnTo>
                  <a:lnTo>
                    <a:pt x="204323" y="503993"/>
                  </a:lnTo>
                  <a:cubicBezTo>
                    <a:pt x="201711" y="520872"/>
                    <a:pt x="208625" y="537598"/>
                    <a:pt x="222452" y="547725"/>
                  </a:cubicBezTo>
                  <a:cubicBezTo>
                    <a:pt x="230134" y="553402"/>
                    <a:pt x="239353" y="556318"/>
                    <a:pt x="249032" y="556318"/>
                  </a:cubicBezTo>
                  <a:cubicBezTo>
                    <a:pt x="256099" y="556318"/>
                    <a:pt x="263320" y="554630"/>
                    <a:pt x="269619" y="551408"/>
                  </a:cubicBezTo>
                  <a:lnTo>
                    <a:pt x="299425" y="536063"/>
                  </a:lnTo>
                  <a:lnTo>
                    <a:pt x="329231" y="551408"/>
                  </a:lnTo>
                  <a:cubicBezTo>
                    <a:pt x="335530" y="554630"/>
                    <a:pt x="342751" y="556318"/>
                    <a:pt x="349819" y="556318"/>
                  </a:cubicBezTo>
                  <a:cubicBezTo>
                    <a:pt x="359498" y="556318"/>
                    <a:pt x="368716" y="553402"/>
                    <a:pt x="376398" y="547725"/>
                  </a:cubicBezTo>
                  <a:cubicBezTo>
                    <a:pt x="376552" y="547725"/>
                    <a:pt x="376552" y="547725"/>
                    <a:pt x="376552" y="547725"/>
                  </a:cubicBezTo>
                  <a:cubicBezTo>
                    <a:pt x="390226" y="537598"/>
                    <a:pt x="397293" y="520872"/>
                    <a:pt x="394681" y="503993"/>
                  </a:cubicBezTo>
                  <a:lnTo>
                    <a:pt x="389457" y="470236"/>
                  </a:lnTo>
                  <a:lnTo>
                    <a:pt x="413271" y="445992"/>
                  </a:lnTo>
                  <a:cubicBezTo>
                    <a:pt x="425101" y="433870"/>
                    <a:pt x="429403" y="416377"/>
                    <a:pt x="424026" y="400112"/>
                  </a:cubicBezTo>
                  <a:cubicBezTo>
                    <a:pt x="418802" y="383847"/>
                    <a:pt x="405128" y="372185"/>
                    <a:pt x="388228" y="369423"/>
                  </a:cubicBezTo>
                  <a:lnTo>
                    <a:pt x="355196" y="364053"/>
                  </a:lnTo>
                  <a:lnTo>
                    <a:pt x="339832" y="333824"/>
                  </a:lnTo>
                  <a:cubicBezTo>
                    <a:pt x="331997" y="318480"/>
                    <a:pt x="316633" y="308966"/>
                    <a:pt x="299425" y="308966"/>
                  </a:cubicBezTo>
                  <a:close/>
                  <a:moveTo>
                    <a:pt x="299732" y="283955"/>
                  </a:moveTo>
                  <a:cubicBezTo>
                    <a:pt x="389150" y="283955"/>
                    <a:pt x="461821" y="356534"/>
                    <a:pt x="461821" y="445685"/>
                  </a:cubicBezTo>
                  <a:cubicBezTo>
                    <a:pt x="461821" y="534989"/>
                    <a:pt x="389150" y="607568"/>
                    <a:pt x="299732" y="607568"/>
                  </a:cubicBezTo>
                  <a:cubicBezTo>
                    <a:pt x="210315" y="607568"/>
                    <a:pt x="137644" y="534989"/>
                    <a:pt x="137644" y="445685"/>
                  </a:cubicBezTo>
                  <a:cubicBezTo>
                    <a:pt x="137644" y="356534"/>
                    <a:pt x="210315" y="283955"/>
                    <a:pt x="299732" y="283955"/>
                  </a:cubicBezTo>
                  <a:close/>
                  <a:moveTo>
                    <a:pt x="21511" y="0"/>
                  </a:moveTo>
                  <a:lnTo>
                    <a:pt x="193597" y="0"/>
                  </a:lnTo>
                  <a:cubicBezTo>
                    <a:pt x="200511" y="0"/>
                    <a:pt x="207118" y="3376"/>
                    <a:pt x="211113" y="9206"/>
                  </a:cubicBezTo>
                  <a:lnTo>
                    <a:pt x="281483" y="110318"/>
                  </a:lnTo>
                  <a:lnTo>
                    <a:pt x="187143" y="247486"/>
                  </a:lnTo>
                  <a:lnTo>
                    <a:pt x="222790" y="247486"/>
                  </a:lnTo>
                  <a:lnTo>
                    <a:pt x="388422" y="9206"/>
                  </a:lnTo>
                  <a:cubicBezTo>
                    <a:pt x="392417" y="3376"/>
                    <a:pt x="399024" y="0"/>
                    <a:pt x="405938" y="0"/>
                  </a:cubicBezTo>
                  <a:lnTo>
                    <a:pt x="578024" y="0"/>
                  </a:lnTo>
                  <a:cubicBezTo>
                    <a:pt x="586014" y="0"/>
                    <a:pt x="593389" y="4450"/>
                    <a:pt x="597076" y="11507"/>
                  </a:cubicBezTo>
                  <a:cubicBezTo>
                    <a:pt x="600764" y="18565"/>
                    <a:pt x="600303" y="27158"/>
                    <a:pt x="595694" y="33602"/>
                  </a:cubicBezTo>
                  <a:lnTo>
                    <a:pt x="445887" y="249174"/>
                  </a:lnTo>
                  <a:cubicBezTo>
                    <a:pt x="453723" y="252396"/>
                    <a:pt x="459254" y="260067"/>
                    <a:pt x="459254" y="268967"/>
                  </a:cubicBezTo>
                  <a:cubicBezTo>
                    <a:pt x="459254" y="280781"/>
                    <a:pt x="449728" y="290447"/>
                    <a:pt x="437743" y="290447"/>
                  </a:cubicBezTo>
                  <a:lnTo>
                    <a:pt x="412238" y="290447"/>
                  </a:lnTo>
                  <a:cubicBezTo>
                    <a:pt x="380586" y="267432"/>
                    <a:pt x="341713" y="253930"/>
                    <a:pt x="299768" y="253930"/>
                  </a:cubicBezTo>
                  <a:cubicBezTo>
                    <a:pt x="257822" y="253930"/>
                    <a:pt x="218949" y="267432"/>
                    <a:pt x="187297" y="290447"/>
                  </a:cubicBezTo>
                  <a:lnTo>
                    <a:pt x="161792" y="290447"/>
                  </a:lnTo>
                  <a:cubicBezTo>
                    <a:pt x="149807" y="290447"/>
                    <a:pt x="140281" y="280781"/>
                    <a:pt x="140281" y="268967"/>
                  </a:cubicBezTo>
                  <a:cubicBezTo>
                    <a:pt x="140281" y="260067"/>
                    <a:pt x="145812" y="252396"/>
                    <a:pt x="153648" y="249174"/>
                  </a:cubicBezTo>
                  <a:lnTo>
                    <a:pt x="3841" y="33602"/>
                  </a:lnTo>
                  <a:cubicBezTo>
                    <a:pt x="-768" y="27158"/>
                    <a:pt x="-1229" y="18565"/>
                    <a:pt x="2459" y="11507"/>
                  </a:cubicBezTo>
                  <a:cubicBezTo>
                    <a:pt x="6146" y="4450"/>
                    <a:pt x="13521" y="0"/>
                    <a:pt x="21511"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cxnSp>
        <p:nvCxnSpPr>
          <p:cNvPr id="39" name="直接连接符 38">
            <a:extLst>
              <a:ext uri="{FF2B5EF4-FFF2-40B4-BE49-F238E27FC236}">
                <a16:creationId xmlns:a16="http://schemas.microsoft.com/office/drawing/2014/main" id="{CDB5A3A1-BD17-43E8-956A-FB267F9D6C7D}"/>
              </a:ext>
            </a:extLst>
          </p:cNvPr>
          <p:cNvCxnSpPr/>
          <p:nvPr/>
        </p:nvCxnSpPr>
        <p:spPr>
          <a:xfrm>
            <a:off x="1240003" y="4785991"/>
            <a:ext cx="56383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34DF4618-DFD0-4DE6-9A5E-F40476B59A90}"/>
              </a:ext>
            </a:extLst>
          </p:cNvPr>
          <p:cNvGrpSpPr/>
          <p:nvPr/>
        </p:nvGrpSpPr>
        <p:grpSpPr>
          <a:xfrm>
            <a:off x="6160960" y="3020976"/>
            <a:ext cx="1042853" cy="54198"/>
            <a:chOff x="2555261" y="6017768"/>
            <a:chExt cx="1042853" cy="54198"/>
          </a:xfrm>
          <a:solidFill>
            <a:srgbClr val="C00000"/>
          </a:solidFill>
        </p:grpSpPr>
        <p:sp>
          <p:nvSpPr>
            <p:cNvPr id="24" name="矩形 23">
              <a:extLst>
                <a:ext uri="{FF2B5EF4-FFF2-40B4-BE49-F238E27FC236}">
                  <a16:creationId xmlns:a16="http://schemas.microsoft.com/office/drawing/2014/main" id="{110AB005-EB66-4502-B3B8-61C7D4A5BBA4}"/>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4D35EB1F-1F32-402F-AF0D-D2A046B1931D}"/>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2EBACA4-58A4-4FB4-B413-030EC7403018}"/>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5A6E241F-4D99-45A3-BFD0-0FC2F90EAFC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450735937"/>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wipe(left)">
                                      <p:cBhvr>
                                        <p:cTn id="23" dur="500"/>
                                        <p:tgtEl>
                                          <p:spTgt spid="33">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wipe(left)">
                                      <p:cBhvr>
                                        <p:cTn id="27" dur="500"/>
                                        <p:tgtEl>
                                          <p:spTgt spid="33">
                                            <p:txEl>
                                              <p:pRg st="1" end="1"/>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wipe(left)">
                                      <p:cBhvr>
                                        <p:cTn id="41" dur="500"/>
                                        <p:tgtEl>
                                          <p:spTgt spid="34">
                                            <p:txEl>
                                              <p:pRg st="0" end="0"/>
                                            </p:txEl>
                                          </p:spTgt>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4">
                                            <p:txEl>
                                              <p:pRg st="1" end="1"/>
                                            </p:txEl>
                                          </p:spTgt>
                                        </p:tgtEl>
                                        <p:attrNameLst>
                                          <p:attrName>style.visibility</p:attrName>
                                        </p:attrNameLst>
                                      </p:cBhvr>
                                      <p:to>
                                        <p:strVal val="visible"/>
                                      </p:to>
                                    </p:set>
                                    <p:animEffect transition="in" filter="wipe(left)">
                                      <p:cBhvr>
                                        <p:cTn id="45" dur="500"/>
                                        <p:tgtEl>
                                          <p:spTgt spid="34">
                                            <p:txEl>
                                              <p:pRg st="1" end="1"/>
                                            </p:txEl>
                                          </p:spTgt>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build="p"/>
      <p:bldP spid="3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FCE603C7-CDB6-4123-8850-044D8E647F6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3" name="矩形 2">
            <a:extLst>
              <a:ext uri="{FF2B5EF4-FFF2-40B4-BE49-F238E27FC236}">
                <a16:creationId xmlns:a16="http://schemas.microsoft.com/office/drawing/2014/main" id="{5EB82FB6-49F7-43AB-BCA9-EA4F11C69CD1}"/>
              </a:ext>
            </a:extLst>
          </p:cNvPr>
          <p:cNvSpPr/>
          <p:nvPr/>
        </p:nvSpPr>
        <p:spPr>
          <a:xfrm flipV="1">
            <a:off x="6060124" y="3302314"/>
            <a:ext cx="3983703" cy="82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373E486F-D160-4628-800B-DC2CDC53DA33}"/>
              </a:ext>
            </a:extLst>
          </p:cNvPr>
          <p:cNvSpPr/>
          <p:nvPr/>
        </p:nvSpPr>
        <p:spPr>
          <a:xfrm>
            <a:off x="7385514" y="2770215"/>
            <a:ext cx="1895071" cy="584775"/>
          </a:xfrm>
          <a:prstGeom prst="rect">
            <a:avLst/>
          </a:prstGeom>
        </p:spPr>
        <p:txBody>
          <a:bodyPr wrap="none">
            <a:spAutoFit/>
          </a:bodyPr>
          <a:lstStyle/>
          <a:p>
            <a:r>
              <a:rPr lang="en-US" altLang="zh-CN" sz="3200" i="1" dirty="0">
                <a:solidFill>
                  <a:srgbClr val="FF0000"/>
                </a:solidFill>
                <a:cs typeface="+mn-ea"/>
                <a:sym typeface="+mn-lt"/>
              </a:rPr>
              <a:t>THANKS</a:t>
            </a:r>
            <a:endParaRPr lang="zh-CN" altLang="en-US" sz="3200" i="1" dirty="0">
              <a:solidFill>
                <a:srgbClr val="FF0000"/>
              </a:solidFill>
              <a:cs typeface="+mn-ea"/>
              <a:sym typeface="+mn-lt"/>
            </a:endParaRPr>
          </a:p>
        </p:txBody>
      </p:sp>
      <p:sp>
        <p:nvSpPr>
          <p:cNvPr id="5" name="dove-of-peace_65138">
            <a:extLst>
              <a:ext uri="{FF2B5EF4-FFF2-40B4-BE49-F238E27FC236}">
                <a16:creationId xmlns:a16="http://schemas.microsoft.com/office/drawing/2014/main" id="{5F417BFF-47D8-4727-91FE-27CF99F6CB15}"/>
              </a:ext>
            </a:extLst>
          </p:cNvPr>
          <p:cNvSpPr>
            <a:spLocks noChangeAspect="1"/>
          </p:cNvSpPr>
          <p:nvPr/>
        </p:nvSpPr>
        <p:spPr bwMode="auto">
          <a:xfrm>
            <a:off x="9636593" y="2628441"/>
            <a:ext cx="907956" cy="811466"/>
          </a:xfrm>
          <a:custGeom>
            <a:avLst/>
            <a:gdLst>
              <a:gd name="connsiteX0" fmla="*/ 158796 w 604726"/>
              <a:gd name="connsiteY0" fmla="*/ 314233 h 540461"/>
              <a:gd name="connsiteX1" fmla="*/ 151647 w 604726"/>
              <a:gd name="connsiteY1" fmla="*/ 321371 h 540461"/>
              <a:gd name="connsiteX2" fmla="*/ 158796 w 604726"/>
              <a:gd name="connsiteY2" fmla="*/ 328508 h 540461"/>
              <a:gd name="connsiteX3" fmla="*/ 165944 w 604726"/>
              <a:gd name="connsiteY3" fmla="*/ 321371 h 540461"/>
              <a:gd name="connsiteX4" fmla="*/ 158796 w 604726"/>
              <a:gd name="connsiteY4" fmla="*/ 314233 h 540461"/>
              <a:gd name="connsiteX5" fmla="*/ 597225 w 604726"/>
              <a:gd name="connsiteY5" fmla="*/ 16230 h 540461"/>
              <a:gd name="connsiteX6" fmla="*/ 597225 w 604726"/>
              <a:gd name="connsiteY6" fmla="*/ 147486 h 540461"/>
              <a:gd name="connsiteX7" fmla="*/ 421893 w 604726"/>
              <a:gd name="connsiteY7" fmla="*/ 340405 h 540461"/>
              <a:gd name="connsiteX8" fmla="*/ 359544 w 604726"/>
              <a:gd name="connsiteY8" fmla="*/ 374508 h 540461"/>
              <a:gd name="connsiteX9" fmla="*/ 385754 w 604726"/>
              <a:gd name="connsiteY9" fmla="*/ 442317 h 540461"/>
              <a:gd name="connsiteX10" fmla="*/ 458826 w 604726"/>
              <a:gd name="connsiteY10" fmla="*/ 500410 h 540461"/>
              <a:gd name="connsiteX11" fmla="*/ 373443 w 604726"/>
              <a:gd name="connsiteY11" fmla="*/ 530151 h 540461"/>
              <a:gd name="connsiteX12" fmla="*/ 290047 w 604726"/>
              <a:gd name="connsiteY12" fmla="*/ 499022 h 540461"/>
              <a:gd name="connsiteX13" fmla="*/ 310896 w 604726"/>
              <a:gd name="connsiteY13" fmla="*/ 464523 h 540461"/>
              <a:gd name="connsiteX14" fmla="*/ 300968 w 604726"/>
              <a:gd name="connsiteY14" fmla="*/ 451239 h 540461"/>
              <a:gd name="connsiteX15" fmla="*/ 262446 w 604726"/>
              <a:gd name="connsiteY15" fmla="*/ 493272 h 540461"/>
              <a:gd name="connsiteX16" fmla="*/ 246760 w 604726"/>
              <a:gd name="connsiteY16" fmla="*/ 517263 h 540461"/>
              <a:gd name="connsiteX17" fmla="*/ 264432 w 604726"/>
              <a:gd name="connsiteY17" fmla="*/ 534513 h 540461"/>
              <a:gd name="connsiteX18" fmla="*/ 214195 w 604726"/>
              <a:gd name="connsiteY18" fmla="*/ 540461 h 540461"/>
              <a:gd name="connsiteX19" fmla="*/ 221741 w 604726"/>
              <a:gd name="connsiteY19" fmla="*/ 529160 h 540461"/>
              <a:gd name="connsiteX20" fmla="*/ 195729 w 604726"/>
              <a:gd name="connsiteY20" fmla="*/ 536892 h 540461"/>
              <a:gd name="connsiteX21" fmla="*/ 204267 w 604726"/>
              <a:gd name="connsiteY21" fmla="*/ 523410 h 540461"/>
              <a:gd name="connsiteX22" fmla="*/ 182425 w 604726"/>
              <a:gd name="connsiteY22" fmla="*/ 528168 h 540461"/>
              <a:gd name="connsiteX23" fmla="*/ 221343 w 604726"/>
              <a:gd name="connsiteY23" fmla="*/ 512703 h 540461"/>
              <a:gd name="connsiteX24" fmla="*/ 231867 w 604726"/>
              <a:gd name="connsiteY24" fmla="*/ 492479 h 540461"/>
              <a:gd name="connsiteX25" fmla="*/ 230676 w 604726"/>
              <a:gd name="connsiteY25" fmla="*/ 475428 h 540461"/>
              <a:gd name="connsiteX26" fmla="*/ 216379 w 604726"/>
              <a:gd name="connsiteY26" fmla="*/ 481773 h 540461"/>
              <a:gd name="connsiteX27" fmla="*/ 214195 w 604726"/>
              <a:gd name="connsiteY27" fmla="*/ 505962 h 540461"/>
              <a:gd name="connsiteX28" fmla="*/ 164951 w 604726"/>
              <a:gd name="connsiteY28" fmla="*/ 492281 h 540461"/>
              <a:gd name="connsiteX29" fmla="*/ 176269 w 604726"/>
              <a:gd name="connsiteY29" fmla="*/ 480781 h 540461"/>
              <a:gd name="connsiteX30" fmla="*/ 154427 w 604726"/>
              <a:gd name="connsiteY30" fmla="*/ 484152 h 540461"/>
              <a:gd name="connsiteX31" fmla="*/ 163958 w 604726"/>
              <a:gd name="connsiteY31" fmla="*/ 471859 h 540461"/>
              <a:gd name="connsiteX32" fmla="*/ 144499 w 604726"/>
              <a:gd name="connsiteY32" fmla="*/ 469876 h 540461"/>
              <a:gd name="connsiteX33" fmla="*/ 202480 w 604726"/>
              <a:gd name="connsiteY33" fmla="*/ 468290 h 540461"/>
              <a:gd name="connsiteX34" fmla="*/ 205458 w 604726"/>
              <a:gd name="connsiteY34" fmla="*/ 445291 h 540461"/>
              <a:gd name="connsiteX35" fmla="*/ 228095 w 604726"/>
              <a:gd name="connsiteY35" fmla="*/ 381844 h 540461"/>
              <a:gd name="connsiteX36" fmla="*/ 198111 w 604726"/>
              <a:gd name="connsiteY36" fmla="*/ 352103 h 540461"/>
              <a:gd name="connsiteX37" fmla="*/ 174879 w 604726"/>
              <a:gd name="connsiteY37" fmla="*/ 359439 h 540461"/>
              <a:gd name="connsiteX38" fmla="*/ 150853 w 604726"/>
              <a:gd name="connsiteY38" fmla="*/ 358844 h 540461"/>
              <a:gd name="connsiteX39" fmla="*/ 133777 w 604726"/>
              <a:gd name="connsiteY39" fmla="*/ 371533 h 540461"/>
              <a:gd name="connsiteX40" fmla="*/ 137549 w 604726"/>
              <a:gd name="connsiteY40" fmla="*/ 335250 h 540461"/>
              <a:gd name="connsiteX41" fmla="*/ 144698 w 604726"/>
              <a:gd name="connsiteY41" fmla="*/ 310664 h 540461"/>
              <a:gd name="connsiteX42" fmla="*/ 210224 w 604726"/>
              <a:gd name="connsiteY42" fmla="*/ 284294 h 540461"/>
              <a:gd name="connsiteX43" fmla="*/ 289848 w 604726"/>
              <a:gd name="connsiteY43" fmla="*/ 285682 h 540461"/>
              <a:gd name="connsiteX44" fmla="*/ 364508 w 604726"/>
              <a:gd name="connsiteY44" fmla="*/ 145503 h 540461"/>
              <a:gd name="connsiteX45" fmla="*/ 597225 w 604726"/>
              <a:gd name="connsiteY45" fmla="*/ 16230 h 540461"/>
              <a:gd name="connsiteX46" fmla="*/ 13861 w 604726"/>
              <a:gd name="connsiteY46" fmla="*/ 0 h 540461"/>
              <a:gd name="connsiteX47" fmla="*/ 184060 w 604726"/>
              <a:gd name="connsiteY47" fmla="*/ 153246 h 540461"/>
              <a:gd name="connsiteX48" fmla="*/ 261911 w 604726"/>
              <a:gd name="connsiteY48" fmla="*/ 277746 h 540461"/>
              <a:gd name="connsiteX49" fmla="*/ 184060 w 604726"/>
              <a:gd name="connsiteY49" fmla="*/ 275764 h 540461"/>
              <a:gd name="connsiteX50" fmla="*/ 38289 w 604726"/>
              <a:gd name="connsiteY50" fmla="*/ 181794 h 540461"/>
              <a:gd name="connsiteX51" fmla="*/ 13861 w 604726"/>
              <a:gd name="connsiteY51" fmla="*/ 0 h 54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26" h="540461">
                <a:moveTo>
                  <a:pt x="158796" y="314233"/>
                </a:moveTo>
                <a:cubicBezTo>
                  <a:pt x="154824" y="314233"/>
                  <a:pt x="151647" y="317405"/>
                  <a:pt x="151647" y="321371"/>
                </a:cubicBezTo>
                <a:cubicBezTo>
                  <a:pt x="151647" y="325336"/>
                  <a:pt x="154824" y="328508"/>
                  <a:pt x="158796" y="328508"/>
                </a:cubicBezTo>
                <a:cubicBezTo>
                  <a:pt x="162767" y="328508"/>
                  <a:pt x="165944" y="325336"/>
                  <a:pt x="165944" y="321371"/>
                </a:cubicBezTo>
                <a:cubicBezTo>
                  <a:pt x="165944" y="317405"/>
                  <a:pt x="162767" y="314233"/>
                  <a:pt x="158796" y="314233"/>
                </a:cubicBezTo>
                <a:close/>
                <a:moveTo>
                  <a:pt x="597225" y="16230"/>
                </a:moveTo>
                <a:cubicBezTo>
                  <a:pt x="597225" y="16230"/>
                  <a:pt x="614103" y="76901"/>
                  <a:pt x="597225" y="147486"/>
                </a:cubicBezTo>
                <a:cubicBezTo>
                  <a:pt x="567242" y="272397"/>
                  <a:pt x="462797" y="256337"/>
                  <a:pt x="421893" y="340405"/>
                </a:cubicBezTo>
                <a:cubicBezTo>
                  <a:pt x="405412" y="374508"/>
                  <a:pt x="359544" y="374508"/>
                  <a:pt x="359544" y="374508"/>
                </a:cubicBezTo>
                <a:cubicBezTo>
                  <a:pt x="359544" y="374508"/>
                  <a:pt x="351999" y="415550"/>
                  <a:pt x="385754" y="442317"/>
                </a:cubicBezTo>
                <a:cubicBezTo>
                  <a:pt x="419510" y="469083"/>
                  <a:pt x="458826" y="500410"/>
                  <a:pt x="458826" y="500410"/>
                </a:cubicBezTo>
                <a:cubicBezTo>
                  <a:pt x="458826" y="500410"/>
                  <a:pt x="423879" y="532134"/>
                  <a:pt x="373443" y="530151"/>
                </a:cubicBezTo>
                <a:cubicBezTo>
                  <a:pt x="323207" y="528168"/>
                  <a:pt x="290047" y="499022"/>
                  <a:pt x="290047" y="499022"/>
                </a:cubicBezTo>
                <a:cubicBezTo>
                  <a:pt x="290047" y="499022"/>
                  <a:pt x="309307" y="469876"/>
                  <a:pt x="310896" y="464523"/>
                </a:cubicBezTo>
                <a:cubicBezTo>
                  <a:pt x="312484" y="459170"/>
                  <a:pt x="310102" y="449058"/>
                  <a:pt x="300968" y="451239"/>
                </a:cubicBezTo>
                <a:cubicBezTo>
                  <a:pt x="291834" y="453618"/>
                  <a:pt x="273169" y="491686"/>
                  <a:pt x="262446" y="493272"/>
                </a:cubicBezTo>
                <a:cubicBezTo>
                  <a:pt x="244575" y="496246"/>
                  <a:pt x="246760" y="517263"/>
                  <a:pt x="246760" y="517263"/>
                </a:cubicBezTo>
                <a:cubicBezTo>
                  <a:pt x="246760" y="517263"/>
                  <a:pt x="262843" y="520832"/>
                  <a:pt x="264432" y="534513"/>
                </a:cubicBezTo>
                <a:cubicBezTo>
                  <a:pt x="241795" y="525194"/>
                  <a:pt x="223528" y="535108"/>
                  <a:pt x="214195" y="540461"/>
                </a:cubicBezTo>
                <a:cubicBezTo>
                  <a:pt x="215585" y="532530"/>
                  <a:pt x="219953" y="531341"/>
                  <a:pt x="221741" y="529160"/>
                </a:cubicBezTo>
                <a:cubicBezTo>
                  <a:pt x="218762" y="527573"/>
                  <a:pt x="203473" y="528168"/>
                  <a:pt x="195729" y="536892"/>
                </a:cubicBezTo>
                <a:cubicBezTo>
                  <a:pt x="196126" y="528961"/>
                  <a:pt x="200097" y="525392"/>
                  <a:pt x="204267" y="523410"/>
                </a:cubicBezTo>
                <a:cubicBezTo>
                  <a:pt x="200693" y="522022"/>
                  <a:pt x="186396" y="525591"/>
                  <a:pt x="182425" y="528168"/>
                </a:cubicBezTo>
                <a:cubicBezTo>
                  <a:pt x="188977" y="512307"/>
                  <a:pt x="215982" y="515875"/>
                  <a:pt x="221343" y="512703"/>
                </a:cubicBezTo>
                <a:cubicBezTo>
                  <a:pt x="226506" y="509531"/>
                  <a:pt x="232264" y="497436"/>
                  <a:pt x="231867" y="492479"/>
                </a:cubicBezTo>
                <a:cubicBezTo>
                  <a:pt x="231470" y="487721"/>
                  <a:pt x="227697" y="484945"/>
                  <a:pt x="230676" y="475428"/>
                </a:cubicBezTo>
                <a:cubicBezTo>
                  <a:pt x="221145" y="475626"/>
                  <a:pt x="216379" y="481773"/>
                  <a:pt x="216379" y="481773"/>
                </a:cubicBezTo>
                <a:cubicBezTo>
                  <a:pt x="216379" y="481773"/>
                  <a:pt x="220748" y="495255"/>
                  <a:pt x="214195" y="505962"/>
                </a:cubicBezTo>
                <a:cubicBezTo>
                  <a:pt x="208238" y="492678"/>
                  <a:pt x="182028" y="484548"/>
                  <a:pt x="164951" y="492281"/>
                </a:cubicBezTo>
                <a:cubicBezTo>
                  <a:pt x="166341" y="489704"/>
                  <a:pt x="169518" y="482566"/>
                  <a:pt x="176269" y="480781"/>
                </a:cubicBezTo>
                <a:cubicBezTo>
                  <a:pt x="172298" y="480186"/>
                  <a:pt x="160384" y="477807"/>
                  <a:pt x="154427" y="484152"/>
                </a:cubicBezTo>
                <a:cubicBezTo>
                  <a:pt x="154229" y="478799"/>
                  <a:pt x="157406" y="474635"/>
                  <a:pt x="163958" y="471859"/>
                </a:cubicBezTo>
                <a:cubicBezTo>
                  <a:pt x="158001" y="469678"/>
                  <a:pt x="148272" y="469083"/>
                  <a:pt x="144499" y="469876"/>
                </a:cubicBezTo>
                <a:cubicBezTo>
                  <a:pt x="155222" y="451040"/>
                  <a:pt x="199700" y="475824"/>
                  <a:pt x="202480" y="468290"/>
                </a:cubicBezTo>
                <a:cubicBezTo>
                  <a:pt x="204465" y="463135"/>
                  <a:pt x="207642" y="458773"/>
                  <a:pt x="205458" y="445291"/>
                </a:cubicBezTo>
                <a:cubicBezTo>
                  <a:pt x="203473" y="432998"/>
                  <a:pt x="228889" y="411188"/>
                  <a:pt x="228095" y="381844"/>
                </a:cubicBezTo>
                <a:cubicBezTo>
                  <a:pt x="227499" y="363008"/>
                  <a:pt x="211217" y="352896"/>
                  <a:pt x="198111" y="352103"/>
                </a:cubicBezTo>
                <a:cubicBezTo>
                  <a:pt x="186198" y="351111"/>
                  <a:pt x="181829" y="358646"/>
                  <a:pt x="174879" y="359439"/>
                </a:cubicBezTo>
                <a:cubicBezTo>
                  <a:pt x="168128" y="360232"/>
                  <a:pt x="161576" y="359439"/>
                  <a:pt x="150853" y="358844"/>
                </a:cubicBezTo>
                <a:cubicBezTo>
                  <a:pt x="140329" y="358249"/>
                  <a:pt x="133777" y="371533"/>
                  <a:pt x="133777" y="371533"/>
                </a:cubicBezTo>
                <a:cubicBezTo>
                  <a:pt x="133777" y="371533"/>
                  <a:pt x="125437" y="358448"/>
                  <a:pt x="137549" y="335250"/>
                </a:cubicBezTo>
                <a:cubicBezTo>
                  <a:pt x="138145" y="327517"/>
                  <a:pt x="137152" y="320776"/>
                  <a:pt x="144698" y="310664"/>
                </a:cubicBezTo>
                <a:cubicBezTo>
                  <a:pt x="159789" y="290639"/>
                  <a:pt x="187190" y="285285"/>
                  <a:pt x="210224" y="284294"/>
                </a:cubicBezTo>
                <a:cubicBezTo>
                  <a:pt x="239016" y="283104"/>
                  <a:pt x="274360" y="296190"/>
                  <a:pt x="289848" y="285682"/>
                </a:cubicBezTo>
                <a:cubicBezTo>
                  <a:pt x="327575" y="260105"/>
                  <a:pt x="310300" y="216287"/>
                  <a:pt x="364508" y="145503"/>
                </a:cubicBezTo>
                <a:cubicBezTo>
                  <a:pt x="418716" y="74919"/>
                  <a:pt x="597225" y="16230"/>
                  <a:pt x="597225" y="16230"/>
                </a:cubicBezTo>
                <a:close/>
                <a:moveTo>
                  <a:pt x="13861" y="0"/>
                </a:moveTo>
                <a:cubicBezTo>
                  <a:pt x="67483" y="70775"/>
                  <a:pt x="130637" y="96349"/>
                  <a:pt x="184060" y="153246"/>
                </a:cubicBezTo>
                <a:cubicBezTo>
                  <a:pt x="237682" y="210143"/>
                  <a:pt x="261911" y="277746"/>
                  <a:pt x="261911" y="277746"/>
                </a:cubicBezTo>
                <a:cubicBezTo>
                  <a:pt x="261911" y="277746"/>
                  <a:pt x="219212" y="268825"/>
                  <a:pt x="184060" y="275764"/>
                </a:cubicBezTo>
                <a:cubicBezTo>
                  <a:pt x="177109" y="251577"/>
                  <a:pt x="90918" y="238691"/>
                  <a:pt x="38289" y="181794"/>
                </a:cubicBezTo>
                <a:cubicBezTo>
                  <a:pt x="-14141" y="124897"/>
                  <a:pt x="-2622" y="52932"/>
                  <a:pt x="13861" y="0"/>
                </a:cubicBezTo>
                <a:close/>
              </a:path>
            </a:pathLst>
          </a:custGeom>
          <a:solidFill>
            <a:schemeClr val="tx1"/>
          </a:solidFill>
          <a:ln>
            <a:noFill/>
          </a:ln>
        </p:spPr>
        <p:txBody>
          <a:bodyPr/>
          <a:lstStyle/>
          <a:p>
            <a:endParaRPr lang="zh-CN" altLang="en-US">
              <a:cs typeface="+mn-ea"/>
              <a:sym typeface="+mn-lt"/>
            </a:endParaRPr>
          </a:p>
        </p:txBody>
      </p:sp>
      <p:grpSp>
        <p:nvGrpSpPr>
          <p:cNvPr id="6" name="组合 5">
            <a:extLst>
              <a:ext uri="{FF2B5EF4-FFF2-40B4-BE49-F238E27FC236}">
                <a16:creationId xmlns:a16="http://schemas.microsoft.com/office/drawing/2014/main" id="{5F52D7B0-6545-4946-8145-06E55849D152}"/>
              </a:ext>
            </a:extLst>
          </p:cNvPr>
          <p:cNvGrpSpPr/>
          <p:nvPr/>
        </p:nvGrpSpPr>
        <p:grpSpPr>
          <a:xfrm>
            <a:off x="5171957" y="536543"/>
            <a:ext cx="761137" cy="761137"/>
            <a:chOff x="3959913" y="482049"/>
            <a:chExt cx="761137" cy="761137"/>
          </a:xfrm>
        </p:grpSpPr>
        <p:sp>
          <p:nvSpPr>
            <p:cNvPr id="7" name="椭圆 6">
              <a:extLst>
                <a:ext uri="{FF2B5EF4-FFF2-40B4-BE49-F238E27FC236}">
                  <a16:creationId xmlns:a16="http://schemas.microsoft.com/office/drawing/2014/main" id="{56BFD56E-FCD0-4A57-97AE-C40C47D4864E}"/>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ootball_94174">
              <a:extLst>
                <a:ext uri="{FF2B5EF4-FFF2-40B4-BE49-F238E27FC236}">
                  <a16:creationId xmlns:a16="http://schemas.microsoft.com/office/drawing/2014/main" id="{B40CEDA1-AD12-4FE3-9C7A-A48C80F80DFB}"/>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9" name="组合 8">
            <a:extLst>
              <a:ext uri="{FF2B5EF4-FFF2-40B4-BE49-F238E27FC236}">
                <a16:creationId xmlns:a16="http://schemas.microsoft.com/office/drawing/2014/main" id="{76C44EB0-2F95-407B-B8B3-5803F62B9743}"/>
              </a:ext>
            </a:extLst>
          </p:cNvPr>
          <p:cNvGrpSpPr/>
          <p:nvPr/>
        </p:nvGrpSpPr>
        <p:grpSpPr>
          <a:xfrm>
            <a:off x="6093340" y="536543"/>
            <a:ext cx="761137" cy="761137"/>
            <a:chOff x="4881296" y="482049"/>
            <a:chExt cx="761137" cy="761137"/>
          </a:xfrm>
        </p:grpSpPr>
        <p:sp>
          <p:nvSpPr>
            <p:cNvPr id="10" name="椭圆 9">
              <a:extLst>
                <a:ext uri="{FF2B5EF4-FFF2-40B4-BE49-F238E27FC236}">
                  <a16:creationId xmlns:a16="http://schemas.microsoft.com/office/drawing/2014/main" id="{C145A52B-6A03-4981-A631-3F5586A5877A}"/>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ootball_94174">
              <a:extLst>
                <a:ext uri="{FF2B5EF4-FFF2-40B4-BE49-F238E27FC236}">
                  <a16:creationId xmlns:a16="http://schemas.microsoft.com/office/drawing/2014/main" id="{3F6001B0-C76A-485E-BEEA-FDA4C8213682}"/>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2" name="组合 11">
            <a:extLst>
              <a:ext uri="{FF2B5EF4-FFF2-40B4-BE49-F238E27FC236}">
                <a16:creationId xmlns:a16="http://schemas.microsoft.com/office/drawing/2014/main" id="{A61E4029-498B-41E7-AA36-1F555ED834BE}"/>
              </a:ext>
            </a:extLst>
          </p:cNvPr>
          <p:cNvGrpSpPr/>
          <p:nvPr/>
        </p:nvGrpSpPr>
        <p:grpSpPr>
          <a:xfrm>
            <a:off x="7014723" y="536543"/>
            <a:ext cx="761137" cy="761137"/>
            <a:chOff x="5802679" y="482049"/>
            <a:chExt cx="761137" cy="761137"/>
          </a:xfrm>
        </p:grpSpPr>
        <p:sp>
          <p:nvSpPr>
            <p:cNvPr id="13" name="椭圆 12">
              <a:extLst>
                <a:ext uri="{FF2B5EF4-FFF2-40B4-BE49-F238E27FC236}">
                  <a16:creationId xmlns:a16="http://schemas.microsoft.com/office/drawing/2014/main" id="{7D10DF4E-8CA7-4100-9665-7CB47569EDF7}"/>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football_94174">
              <a:extLst>
                <a:ext uri="{FF2B5EF4-FFF2-40B4-BE49-F238E27FC236}">
                  <a16:creationId xmlns:a16="http://schemas.microsoft.com/office/drawing/2014/main" id="{E308B938-2749-462F-A809-BBA3EAE9B9D1}"/>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5" name="组合 14">
            <a:extLst>
              <a:ext uri="{FF2B5EF4-FFF2-40B4-BE49-F238E27FC236}">
                <a16:creationId xmlns:a16="http://schemas.microsoft.com/office/drawing/2014/main" id="{2DB1E1AA-6848-4A77-9594-24A46FA9186C}"/>
              </a:ext>
            </a:extLst>
          </p:cNvPr>
          <p:cNvGrpSpPr/>
          <p:nvPr/>
        </p:nvGrpSpPr>
        <p:grpSpPr>
          <a:xfrm>
            <a:off x="7936106" y="536543"/>
            <a:ext cx="761137" cy="761137"/>
            <a:chOff x="6724062" y="482049"/>
            <a:chExt cx="761137" cy="761137"/>
          </a:xfrm>
        </p:grpSpPr>
        <p:sp>
          <p:nvSpPr>
            <p:cNvPr id="16" name="椭圆 15">
              <a:extLst>
                <a:ext uri="{FF2B5EF4-FFF2-40B4-BE49-F238E27FC236}">
                  <a16:creationId xmlns:a16="http://schemas.microsoft.com/office/drawing/2014/main" id="{C16DB3C6-3828-4312-9B2D-2416DE6F96D4}"/>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football_94174">
              <a:extLst>
                <a:ext uri="{FF2B5EF4-FFF2-40B4-BE49-F238E27FC236}">
                  <a16:creationId xmlns:a16="http://schemas.microsoft.com/office/drawing/2014/main" id="{8AA844C5-34EB-4AF6-A22B-0FAEC80560BC}"/>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8" name="组合 17">
            <a:extLst>
              <a:ext uri="{FF2B5EF4-FFF2-40B4-BE49-F238E27FC236}">
                <a16:creationId xmlns:a16="http://schemas.microsoft.com/office/drawing/2014/main" id="{9423D09A-F511-424A-A3E7-41CF5D0A8BDF}"/>
              </a:ext>
            </a:extLst>
          </p:cNvPr>
          <p:cNvGrpSpPr/>
          <p:nvPr/>
        </p:nvGrpSpPr>
        <p:grpSpPr>
          <a:xfrm>
            <a:off x="8857488" y="536543"/>
            <a:ext cx="761137" cy="761137"/>
            <a:chOff x="7645444" y="482049"/>
            <a:chExt cx="761137" cy="761137"/>
          </a:xfrm>
        </p:grpSpPr>
        <p:sp>
          <p:nvSpPr>
            <p:cNvPr id="19" name="椭圆 18">
              <a:extLst>
                <a:ext uri="{FF2B5EF4-FFF2-40B4-BE49-F238E27FC236}">
                  <a16:creationId xmlns:a16="http://schemas.microsoft.com/office/drawing/2014/main" id="{B2B218B5-46E7-4A2D-8C94-51DB582DD2B5}"/>
                </a:ext>
              </a:extLst>
            </p:cNvPr>
            <p:cNvSpPr/>
            <p:nvPr userDrawn="1"/>
          </p:nvSpPr>
          <p:spPr>
            <a:xfrm>
              <a:off x="7645444"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football_94174">
              <a:extLst>
                <a:ext uri="{FF2B5EF4-FFF2-40B4-BE49-F238E27FC236}">
                  <a16:creationId xmlns:a16="http://schemas.microsoft.com/office/drawing/2014/main" id="{33321F06-90B5-41CF-A056-738C70BCD1C2}"/>
                </a:ext>
              </a:extLst>
            </p:cNvPr>
            <p:cNvSpPr>
              <a:spLocks noChangeAspect="1"/>
            </p:cNvSpPr>
            <p:nvPr userDrawn="1"/>
          </p:nvSpPr>
          <p:spPr bwMode="auto">
            <a:xfrm>
              <a:off x="7860671" y="662234"/>
              <a:ext cx="330680" cy="400767"/>
            </a:xfrm>
            <a:custGeom>
              <a:avLst/>
              <a:gdLst>
                <a:gd name="connsiteX0" fmla="*/ 260643 w 502073"/>
                <a:gd name="connsiteY0" fmla="*/ 145435 h 608486"/>
                <a:gd name="connsiteX1" fmla="*/ 338565 w 502073"/>
                <a:gd name="connsiteY1" fmla="*/ 145435 h 608486"/>
                <a:gd name="connsiteX2" fmla="*/ 348171 w 502073"/>
                <a:gd name="connsiteY2" fmla="*/ 147276 h 608486"/>
                <a:gd name="connsiteX3" fmla="*/ 360301 w 502073"/>
                <a:gd name="connsiteY3" fmla="*/ 151345 h 608486"/>
                <a:gd name="connsiteX4" fmla="*/ 464229 w 502073"/>
                <a:gd name="connsiteY4" fmla="*/ 222271 h 608486"/>
                <a:gd name="connsiteX5" fmla="*/ 474612 w 502073"/>
                <a:gd name="connsiteY5" fmla="*/ 238452 h 608486"/>
                <a:gd name="connsiteX6" fmla="*/ 493631 w 502073"/>
                <a:gd name="connsiteY6" fmla="*/ 349104 h 608486"/>
                <a:gd name="connsiteX7" fmla="*/ 473447 w 502073"/>
                <a:gd name="connsiteY7" fmla="*/ 377590 h 608486"/>
                <a:gd name="connsiteX8" fmla="*/ 469274 w 502073"/>
                <a:gd name="connsiteY8" fmla="*/ 377978 h 608486"/>
                <a:gd name="connsiteX9" fmla="*/ 444918 w 502073"/>
                <a:gd name="connsiteY9" fmla="*/ 357437 h 608486"/>
                <a:gd name="connsiteX10" fmla="*/ 427645 w 502073"/>
                <a:gd name="connsiteY10" fmla="*/ 257152 h 608486"/>
                <a:gd name="connsiteX11" fmla="*/ 366220 w 502073"/>
                <a:gd name="connsiteY11" fmla="*/ 215295 h 608486"/>
                <a:gd name="connsiteX12" fmla="*/ 366220 w 502073"/>
                <a:gd name="connsiteY12" fmla="*/ 319164 h 608486"/>
                <a:gd name="connsiteX13" fmla="*/ 363406 w 502073"/>
                <a:gd name="connsiteY13" fmla="*/ 331082 h 608486"/>
                <a:gd name="connsiteX14" fmla="*/ 362145 w 502073"/>
                <a:gd name="connsiteY14" fmla="*/ 339221 h 608486"/>
                <a:gd name="connsiteX15" fmla="*/ 323136 w 502073"/>
                <a:gd name="connsiteY15" fmla="*/ 461500 h 608486"/>
                <a:gd name="connsiteX16" fmla="*/ 489652 w 502073"/>
                <a:gd name="connsiteY16" fmla="*/ 461500 h 608486"/>
                <a:gd name="connsiteX17" fmla="*/ 502073 w 502073"/>
                <a:gd name="connsiteY17" fmla="*/ 473902 h 608486"/>
                <a:gd name="connsiteX18" fmla="*/ 502073 w 502073"/>
                <a:gd name="connsiteY18" fmla="*/ 487176 h 608486"/>
                <a:gd name="connsiteX19" fmla="*/ 489652 w 502073"/>
                <a:gd name="connsiteY19" fmla="*/ 499578 h 608486"/>
                <a:gd name="connsiteX20" fmla="*/ 311006 w 502073"/>
                <a:gd name="connsiteY20" fmla="*/ 499578 h 608486"/>
                <a:gd name="connsiteX21" fmla="*/ 283156 w 502073"/>
                <a:gd name="connsiteY21" fmla="*/ 586976 h 608486"/>
                <a:gd name="connsiteX22" fmla="*/ 253754 w 502073"/>
                <a:gd name="connsiteY22" fmla="*/ 608486 h 608486"/>
                <a:gd name="connsiteX23" fmla="*/ 244341 w 502073"/>
                <a:gd name="connsiteY23" fmla="*/ 607033 h 608486"/>
                <a:gd name="connsiteX24" fmla="*/ 224254 w 502073"/>
                <a:gd name="connsiteY24" fmla="*/ 568179 h 608486"/>
                <a:gd name="connsiteX25" fmla="*/ 246088 w 502073"/>
                <a:gd name="connsiteY25" fmla="*/ 499482 h 608486"/>
                <a:gd name="connsiteX26" fmla="*/ 12421 w 502073"/>
                <a:gd name="connsiteY26" fmla="*/ 499482 h 608486"/>
                <a:gd name="connsiteX27" fmla="*/ 0 w 502073"/>
                <a:gd name="connsiteY27" fmla="*/ 487176 h 608486"/>
                <a:gd name="connsiteX28" fmla="*/ 0 w 502073"/>
                <a:gd name="connsiteY28" fmla="*/ 473805 h 608486"/>
                <a:gd name="connsiteX29" fmla="*/ 12421 w 502073"/>
                <a:gd name="connsiteY29" fmla="*/ 461500 h 608486"/>
                <a:gd name="connsiteX30" fmla="*/ 258218 w 502073"/>
                <a:gd name="connsiteY30" fmla="*/ 461500 h 608486"/>
                <a:gd name="connsiteX31" fmla="*/ 294801 w 502073"/>
                <a:gd name="connsiteY31" fmla="*/ 346778 h 608486"/>
                <a:gd name="connsiteX32" fmla="*/ 284903 w 502073"/>
                <a:gd name="connsiteY32" fmla="*/ 346778 h 608486"/>
                <a:gd name="connsiteX33" fmla="*/ 139831 w 502073"/>
                <a:gd name="connsiteY33" fmla="*/ 444156 h 608486"/>
                <a:gd name="connsiteX34" fmla="*/ 122558 w 502073"/>
                <a:gd name="connsiteY34" fmla="*/ 449388 h 608486"/>
                <a:gd name="connsiteX35" fmla="*/ 100725 w 502073"/>
                <a:gd name="connsiteY35" fmla="*/ 440474 h 608486"/>
                <a:gd name="connsiteX36" fmla="*/ 96746 w 502073"/>
                <a:gd name="connsiteY36" fmla="*/ 401523 h 608486"/>
                <a:gd name="connsiteX37" fmla="*/ 144198 w 502073"/>
                <a:gd name="connsiteY37" fmla="*/ 329725 h 608486"/>
                <a:gd name="connsiteX38" fmla="*/ 186991 w 502073"/>
                <a:gd name="connsiteY38" fmla="*/ 321005 h 608486"/>
                <a:gd name="connsiteX39" fmla="*/ 196889 w 502073"/>
                <a:gd name="connsiteY39" fmla="*/ 331469 h 608486"/>
                <a:gd name="connsiteX40" fmla="*/ 232987 w 502073"/>
                <a:gd name="connsiteY40" fmla="*/ 307246 h 608486"/>
                <a:gd name="connsiteX41" fmla="*/ 232987 w 502073"/>
                <a:gd name="connsiteY41" fmla="*/ 200083 h 608486"/>
                <a:gd name="connsiteX42" fmla="*/ 52109 w 502073"/>
                <a:gd name="connsiteY42" fmla="*/ 228957 h 608486"/>
                <a:gd name="connsiteX43" fmla="*/ 48227 w 502073"/>
                <a:gd name="connsiteY43" fmla="*/ 229344 h 608486"/>
                <a:gd name="connsiteX44" fmla="*/ 23774 w 502073"/>
                <a:gd name="connsiteY44" fmla="*/ 208512 h 608486"/>
                <a:gd name="connsiteX45" fmla="*/ 44346 w 502073"/>
                <a:gd name="connsiteY45" fmla="*/ 180220 h 608486"/>
                <a:gd name="connsiteX46" fmla="*/ 249775 w 502073"/>
                <a:gd name="connsiteY46" fmla="*/ 147373 h 608486"/>
                <a:gd name="connsiteX47" fmla="*/ 250746 w 502073"/>
                <a:gd name="connsiteY47" fmla="*/ 147276 h 608486"/>
                <a:gd name="connsiteX48" fmla="*/ 260643 w 502073"/>
                <a:gd name="connsiteY48" fmla="*/ 145435 h 608486"/>
                <a:gd name="connsiteX49" fmla="*/ 299657 w 502073"/>
                <a:gd name="connsiteY49" fmla="*/ 0 h 608486"/>
                <a:gd name="connsiteX50" fmla="*/ 357980 w 502073"/>
                <a:gd name="connsiteY50" fmla="*/ 58217 h 608486"/>
                <a:gd name="connsiteX51" fmla="*/ 299657 w 502073"/>
                <a:gd name="connsiteY51" fmla="*/ 116434 h 608486"/>
                <a:gd name="connsiteX52" fmla="*/ 241334 w 502073"/>
                <a:gd name="connsiteY52" fmla="*/ 58217 h 608486"/>
                <a:gd name="connsiteX53" fmla="*/ 299657 w 502073"/>
                <a:gd name="connsiteY53"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2073" h="608486">
                  <a:moveTo>
                    <a:pt x="260643" y="145435"/>
                  </a:moveTo>
                  <a:lnTo>
                    <a:pt x="338565" y="145435"/>
                  </a:lnTo>
                  <a:cubicBezTo>
                    <a:pt x="341961" y="145435"/>
                    <a:pt x="345163" y="146113"/>
                    <a:pt x="348171" y="147276"/>
                  </a:cubicBezTo>
                  <a:cubicBezTo>
                    <a:pt x="352344" y="147567"/>
                    <a:pt x="356614" y="148826"/>
                    <a:pt x="360301" y="151345"/>
                  </a:cubicBezTo>
                  <a:lnTo>
                    <a:pt x="464229" y="222271"/>
                  </a:lnTo>
                  <a:cubicBezTo>
                    <a:pt x="469760" y="226050"/>
                    <a:pt x="473544" y="231863"/>
                    <a:pt x="474612" y="238452"/>
                  </a:cubicBezTo>
                  <a:lnTo>
                    <a:pt x="493631" y="349104"/>
                  </a:lnTo>
                  <a:cubicBezTo>
                    <a:pt x="495960" y="362572"/>
                    <a:pt x="486935" y="375265"/>
                    <a:pt x="473447" y="377590"/>
                  </a:cubicBezTo>
                  <a:cubicBezTo>
                    <a:pt x="472089" y="377881"/>
                    <a:pt x="470633" y="377978"/>
                    <a:pt x="469274" y="377978"/>
                  </a:cubicBezTo>
                  <a:cubicBezTo>
                    <a:pt x="457436" y="377978"/>
                    <a:pt x="446956" y="369451"/>
                    <a:pt x="444918" y="357437"/>
                  </a:cubicBezTo>
                  <a:lnTo>
                    <a:pt x="427645" y="257152"/>
                  </a:lnTo>
                  <a:lnTo>
                    <a:pt x="366220" y="215295"/>
                  </a:lnTo>
                  <a:lnTo>
                    <a:pt x="366220" y="319164"/>
                  </a:lnTo>
                  <a:cubicBezTo>
                    <a:pt x="366220" y="323427"/>
                    <a:pt x="365153" y="327497"/>
                    <a:pt x="363406" y="331082"/>
                  </a:cubicBezTo>
                  <a:cubicBezTo>
                    <a:pt x="363309" y="333795"/>
                    <a:pt x="363018" y="336508"/>
                    <a:pt x="362145" y="339221"/>
                  </a:cubicBezTo>
                  <a:lnTo>
                    <a:pt x="323136" y="461500"/>
                  </a:lnTo>
                  <a:lnTo>
                    <a:pt x="489652" y="461500"/>
                  </a:lnTo>
                  <a:cubicBezTo>
                    <a:pt x="496542" y="461500"/>
                    <a:pt x="502073" y="467022"/>
                    <a:pt x="502073" y="473902"/>
                  </a:cubicBezTo>
                  <a:lnTo>
                    <a:pt x="502073" y="487176"/>
                  </a:lnTo>
                  <a:cubicBezTo>
                    <a:pt x="502073" y="494056"/>
                    <a:pt x="496542" y="499578"/>
                    <a:pt x="489652" y="499578"/>
                  </a:cubicBezTo>
                  <a:lnTo>
                    <a:pt x="311006" y="499578"/>
                  </a:lnTo>
                  <a:lnTo>
                    <a:pt x="283156" y="586976"/>
                  </a:lnTo>
                  <a:cubicBezTo>
                    <a:pt x="278984" y="600056"/>
                    <a:pt x="266854" y="608486"/>
                    <a:pt x="253754" y="608486"/>
                  </a:cubicBezTo>
                  <a:cubicBezTo>
                    <a:pt x="250649" y="608486"/>
                    <a:pt x="247446" y="608002"/>
                    <a:pt x="244341" y="607033"/>
                  </a:cubicBezTo>
                  <a:cubicBezTo>
                    <a:pt x="228038" y="601800"/>
                    <a:pt x="219111" y="584457"/>
                    <a:pt x="224254" y="568179"/>
                  </a:cubicBezTo>
                  <a:lnTo>
                    <a:pt x="246088" y="499482"/>
                  </a:lnTo>
                  <a:lnTo>
                    <a:pt x="12421" y="499482"/>
                  </a:lnTo>
                  <a:cubicBezTo>
                    <a:pt x="5531" y="499482"/>
                    <a:pt x="0" y="493959"/>
                    <a:pt x="0" y="487176"/>
                  </a:cubicBezTo>
                  <a:lnTo>
                    <a:pt x="0" y="473805"/>
                  </a:lnTo>
                  <a:cubicBezTo>
                    <a:pt x="0" y="467022"/>
                    <a:pt x="5531" y="461500"/>
                    <a:pt x="12421" y="461500"/>
                  </a:cubicBezTo>
                  <a:lnTo>
                    <a:pt x="258218" y="461500"/>
                  </a:lnTo>
                  <a:lnTo>
                    <a:pt x="294801" y="346778"/>
                  </a:lnTo>
                  <a:lnTo>
                    <a:pt x="284903" y="346778"/>
                  </a:lnTo>
                  <a:lnTo>
                    <a:pt x="139831" y="444156"/>
                  </a:lnTo>
                  <a:cubicBezTo>
                    <a:pt x="134591" y="447644"/>
                    <a:pt x="128575" y="449388"/>
                    <a:pt x="122558" y="449388"/>
                  </a:cubicBezTo>
                  <a:cubicBezTo>
                    <a:pt x="114601" y="449388"/>
                    <a:pt x="106741" y="446384"/>
                    <a:pt x="100725" y="440474"/>
                  </a:cubicBezTo>
                  <a:cubicBezTo>
                    <a:pt x="90342" y="430106"/>
                    <a:pt x="88595" y="413828"/>
                    <a:pt x="96746" y="401523"/>
                  </a:cubicBezTo>
                  <a:lnTo>
                    <a:pt x="144198" y="329725"/>
                  </a:lnTo>
                  <a:cubicBezTo>
                    <a:pt x="153610" y="315579"/>
                    <a:pt x="172727" y="311606"/>
                    <a:pt x="186991" y="321005"/>
                  </a:cubicBezTo>
                  <a:cubicBezTo>
                    <a:pt x="191164" y="323815"/>
                    <a:pt x="194560" y="327400"/>
                    <a:pt x="196889" y="331469"/>
                  </a:cubicBezTo>
                  <a:lnTo>
                    <a:pt x="232987" y="307246"/>
                  </a:lnTo>
                  <a:lnTo>
                    <a:pt x="232987" y="200083"/>
                  </a:lnTo>
                  <a:lnTo>
                    <a:pt x="52109" y="228957"/>
                  </a:lnTo>
                  <a:cubicBezTo>
                    <a:pt x="50750" y="229247"/>
                    <a:pt x="49489" y="229344"/>
                    <a:pt x="48227" y="229344"/>
                  </a:cubicBezTo>
                  <a:cubicBezTo>
                    <a:pt x="36195" y="229344"/>
                    <a:pt x="25715" y="220624"/>
                    <a:pt x="23774" y="208512"/>
                  </a:cubicBezTo>
                  <a:cubicBezTo>
                    <a:pt x="21639" y="195044"/>
                    <a:pt x="30761" y="182351"/>
                    <a:pt x="44346" y="180220"/>
                  </a:cubicBezTo>
                  <a:lnTo>
                    <a:pt x="249775" y="147373"/>
                  </a:lnTo>
                  <a:cubicBezTo>
                    <a:pt x="250163" y="147276"/>
                    <a:pt x="250455" y="147373"/>
                    <a:pt x="250746" y="147276"/>
                  </a:cubicBezTo>
                  <a:cubicBezTo>
                    <a:pt x="253851" y="146113"/>
                    <a:pt x="257150" y="145435"/>
                    <a:pt x="260643" y="145435"/>
                  </a:cubicBezTo>
                  <a:close/>
                  <a:moveTo>
                    <a:pt x="299657" y="0"/>
                  </a:moveTo>
                  <a:cubicBezTo>
                    <a:pt x="331868" y="0"/>
                    <a:pt x="357980" y="26065"/>
                    <a:pt x="357980" y="58217"/>
                  </a:cubicBezTo>
                  <a:cubicBezTo>
                    <a:pt x="357980" y="90369"/>
                    <a:pt x="331868" y="116434"/>
                    <a:pt x="299657" y="116434"/>
                  </a:cubicBezTo>
                  <a:cubicBezTo>
                    <a:pt x="267446" y="116434"/>
                    <a:pt x="241334" y="90369"/>
                    <a:pt x="241334" y="58217"/>
                  </a:cubicBezTo>
                  <a:cubicBezTo>
                    <a:pt x="241334" y="26065"/>
                    <a:pt x="267446" y="0"/>
                    <a:pt x="299657" y="0"/>
                  </a:cubicBezTo>
                  <a:close/>
                </a:path>
              </a:pathLst>
            </a:custGeom>
            <a:solidFill>
              <a:schemeClr val="bg1"/>
            </a:solidFill>
            <a:ln>
              <a:noFill/>
            </a:ln>
          </p:spPr>
          <p:txBody>
            <a:bodyPr/>
            <a:lstStyle/>
            <a:p>
              <a:endParaRPr lang="zh-CN" altLang="en-US">
                <a:cs typeface="+mn-ea"/>
                <a:sym typeface="+mn-lt"/>
              </a:endParaRPr>
            </a:p>
          </p:txBody>
        </p:sp>
      </p:grpSp>
      <p:pic>
        <p:nvPicPr>
          <p:cNvPr id="21" name="图片 20" descr="C:\Users\pc\Desktop\素材\8d00a9f50ccf0018a4055647cf346df0.png8d00a9f50ccf0018a4055647cf346df0">
            <a:extLst>
              <a:ext uri="{FF2B5EF4-FFF2-40B4-BE49-F238E27FC236}">
                <a16:creationId xmlns:a16="http://schemas.microsoft.com/office/drawing/2014/main" id="{782E5CE8-4C7F-4213-8BA3-C00D5ED0B2D5}"/>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283244" y="3392770"/>
            <a:ext cx="5496906" cy="3416981"/>
          </a:xfrm>
          <a:prstGeom prst="rect">
            <a:avLst/>
          </a:prstGeom>
          <a:effectLst>
            <a:outerShdw blurRad="50800" dist="38100" dir="2700000" algn="tl" rotWithShape="0">
              <a:prstClr val="black">
                <a:alpha val="40000"/>
              </a:prstClr>
            </a:outerShdw>
          </a:effectLst>
        </p:spPr>
      </p:pic>
      <p:sp>
        <p:nvSpPr>
          <p:cNvPr id="22" name="文本框 43">
            <a:extLst>
              <a:ext uri="{FF2B5EF4-FFF2-40B4-BE49-F238E27FC236}">
                <a16:creationId xmlns:a16="http://schemas.microsoft.com/office/drawing/2014/main" id="{4418112F-FAD8-4737-9E3C-C2EFF777CDBB}"/>
              </a:ext>
            </a:extLst>
          </p:cNvPr>
          <p:cNvSpPr txBox="1"/>
          <p:nvPr/>
        </p:nvSpPr>
        <p:spPr>
          <a:xfrm>
            <a:off x="3016477" y="5854038"/>
            <a:ext cx="2919389" cy="523220"/>
          </a:xfrm>
          <a:prstGeom prst="rect">
            <a:avLst/>
          </a:prstGeom>
          <a:noFill/>
        </p:spPr>
        <p:txBody>
          <a:bodyPr wrap="none" rtlCol="0">
            <a:spAutoFit/>
          </a:bodyPr>
          <a:lstStyle/>
          <a:p>
            <a:pPr lvl="0"/>
            <a:r>
              <a:rPr lang="zh-CN" altLang="en-US" sz="2800" smtClean="0">
                <a:solidFill>
                  <a:prstClr val="black"/>
                </a:solidFill>
                <a:cs typeface="+mn-ea"/>
                <a:sym typeface="+mn-lt"/>
              </a:rPr>
              <a:t>汇报人：</a:t>
            </a:r>
            <a:r>
              <a:rPr lang="en-US" altLang="zh-CN" sz="2800" smtClean="0">
                <a:solidFill>
                  <a:prstClr val="black"/>
                </a:solidFill>
                <a:cs typeface="+mn-ea"/>
                <a:sym typeface="+mn-lt"/>
              </a:rPr>
              <a:t>PPT818</a:t>
            </a:r>
            <a:endParaRPr lang="zh-CN" altLang="en-US" sz="2800" dirty="0">
              <a:solidFill>
                <a:prstClr val="black"/>
              </a:solidFill>
              <a:cs typeface="+mn-ea"/>
              <a:sym typeface="+mn-lt"/>
            </a:endParaRPr>
          </a:p>
        </p:txBody>
      </p:sp>
      <p:sp>
        <p:nvSpPr>
          <p:cNvPr id="23" name="文本框 1">
            <a:extLst>
              <a:ext uri="{FF2B5EF4-FFF2-40B4-BE49-F238E27FC236}">
                <a16:creationId xmlns:a16="http://schemas.microsoft.com/office/drawing/2014/main" id="{CA402E68-AAA5-41E6-A677-8C15A857BD23}"/>
              </a:ext>
            </a:extLst>
          </p:cNvPr>
          <p:cNvSpPr txBox="1"/>
          <p:nvPr/>
        </p:nvSpPr>
        <p:spPr>
          <a:xfrm>
            <a:off x="6694312" y="1884327"/>
            <a:ext cx="3262432" cy="923330"/>
          </a:xfrm>
          <a:prstGeom prst="rect">
            <a:avLst/>
          </a:prstGeom>
          <a:noFill/>
        </p:spPr>
        <p:txBody>
          <a:bodyPr wrap="none" rtlCol="0">
            <a:spAutoFit/>
          </a:bodyPr>
          <a:lstStyle/>
          <a:p>
            <a:r>
              <a:rPr lang="zh-CN" altLang="en-US" sz="5400" b="0" i="1" spc="600" dirty="0">
                <a:solidFill>
                  <a:srgbClr val="FF0000"/>
                </a:solidFill>
                <a:effectLst>
                  <a:outerShdw blurRad="38100" dist="38100" dir="2700000" algn="tl">
                    <a:srgbClr val="000000">
                      <a:alpha val="43137"/>
                    </a:srgbClr>
                  </a:outerShdw>
                </a:effectLst>
                <a:cs typeface="+mn-ea"/>
                <a:sym typeface="+mn-lt"/>
              </a:rPr>
              <a:t>谢谢观看</a:t>
            </a:r>
          </a:p>
        </p:txBody>
      </p:sp>
      <p:sp>
        <p:nvSpPr>
          <p:cNvPr id="24" name="文本框 27">
            <a:extLst>
              <a:ext uri="{FF2B5EF4-FFF2-40B4-BE49-F238E27FC236}">
                <a16:creationId xmlns:a16="http://schemas.microsoft.com/office/drawing/2014/main" id="{067AB55D-ACE5-467E-BABF-01838DCD97E8}"/>
              </a:ext>
            </a:extLst>
          </p:cNvPr>
          <p:cNvSpPr txBox="1"/>
          <p:nvPr/>
        </p:nvSpPr>
        <p:spPr>
          <a:xfrm>
            <a:off x="2900661" y="1063000"/>
            <a:ext cx="1659429" cy="1862048"/>
          </a:xfrm>
          <a:prstGeom prst="rect">
            <a:avLst/>
          </a:prstGeom>
          <a:noFill/>
        </p:spPr>
        <p:txBody>
          <a:bodyPr wrap="none" rtlCol="0">
            <a:spAutoFit/>
          </a:bodyPr>
          <a:lstStyle/>
          <a:p>
            <a:r>
              <a:rPr lang="zh-CN" altLang="en-US" sz="11500" b="1" dirty="0">
                <a:cs typeface="+mn-ea"/>
                <a:sym typeface="+mn-lt"/>
              </a:rPr>
              <a:t>校</a:t>
            </a:r>
          </a:p>
        </p:txBody>
      </p:sp>
      <p:sp>
        <p:nvSpPr>
          <p:cNvPr id="25" name="矩形 24">
            <a:extLst>
              <a:ext uri="{FF2B5EF4-FFF2-40B4-BE49-F238E27FC236}">
                <a16:creationId xmlns:a16="http://schemas.microsoft.com/office/drawing/2014/main" id="{0F08C154-7313-435D-85D3-7932E89DCE2B}"/>
              </a:ext>
            </a:extLst>
          </p:cNvPr>
          <p:cNvSpPr/>
          <p:nvPr/>
        </p:nvSpPr>
        <p:spPr>
          <a:xfrm>
            <a:off x="4667704" y="1831382"/>
            <a:ext cx="1659429" cy="1862048"/>
          </a:xfrm>
          <a:prstGeom prst="rect">
            <a:avLst/>
          </a:prstGeom>
        </p:spPr>
        <p:txBody>
          <a:bodyPr wrap="none">
            <a:spAutoFit/>
          </a:bodyPr>
          <a:lstStyle/>
          <a:p>
            <a:r>
              <a:rPr lang="zh-CN" altLang="en-US" sz="11500" b="1">
                <a:solidFill>
                  <a:srgbClr val="C00000"/>
                </a:solidFill>
                <a:cs typeface="+mn-ea"/>
                <a:sym typeface="+mn-lt"/>
              </a:rPr>
              <a:t>园</a:t>
            </a:r>
          </a:p>
        </p:txBody>
      </p:sp>
    </p:spTree>
    <p:extLst>
      <p:ext uri="{BB962C8B-B14F-4D97-AF65-F5344CB8AC3E}">
        <p14:creationId xmlns:p14="http://schemas.microsoft.com/office/powerpoint/2010/main" val="4069996318"/>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 presetClass="entr" presetSubtype="3"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7" presetClass="entr" presetSubtype="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C358F8B6-B2C5-4E46-AF81-75D3766C849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id="{ACE92186-233D-4AED-BDBB-CD20CC2A91EF}"/>
              </a:ext>
            </a:extLst>
          </p:cNvPr>
          <p:cNvSpPr/>
          <p:nvPr/>
        </p:nvSpPr>
        <p:spPr>
          <a:xfrm>
            <a:off x="523240" y="889556"/>
            <a:ext cx="11145520" cy="5623003"/>
          </a:xfrm>
          <a:prstGeom prst="rect">
            <a:avLst/>
          </a:prstGeom>
          <a:solidFill>
            <a:srgbClr val="D9EFFA">
              <a:alpha val="9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id="{595F94B2-F18E-4914-9451-9D85A1169E64}"/>
              </a:ext>
            </a:extLst>
          </p:cNvPr>
          <p:cNvSpPr txBox="1"/>
          <p:nvPr/>
        </p:nvSpPr>
        <p:spPr>
          <a:xfrm>
            <a:off x="4592542" y="1980555"/>
            <a:ext cx="5879986" cy="2846933"/>
          </a:xfrm>
          <a:prstGeom prst="rect">
            <a:avLst/>
          </a:prstGeom>
          <a:noFill/>
        </p:spPr>
        <p:txBody>
          <a:bodyPr wrap="square" rtlCol="0">
            <a:spAutoFit/>
          </a:bodyPr>
          <a:lstStyle/>
          <a:p>
            <a:pPr>
              <a:lnSpc>
                <a:spcPct val="150000"/>
              </a:lnSpc>
              <a:spcBef>
                <a:spcPts val="600"/>
              </a:spcBef>
            </a:pPr>
            <a:r>
              <a:rPr lang="en-US" altLang="zh-CN" sz="3600" b="1">
                <a:solidFill>
                  <a:srgbClr val="C00000"/>
                </a:solidFill>
                <a:effectLst/>
                <a:cs typeface="+mn-ea"/>
                <a:sym typeface="+mn-lt"/>
              </a:rPr>
              <a:t>01  </a:t>
            </a:r>
            <a:r>
              <a:rPr lang="zh-CN" altLang="en-US" sz="3600" b="1">
                <a:solidFill>
                  <a:srgbClr val="C00000"/>
                </a:solidFill>
                <a:effectLst/>
                <a:cs typeface="+mn-ea"/>
                <a:sym typeface="+mn-lt"/>
              </a:rPr>
              <a:t>单击添加标题</a:t>
            </a:r>
            <a:endParaRPr lang="en-US" altLang="zh-CN" sz="3600" b="1">
              <a:solidFill>
                <a:srgbClr val="C00000"/>
              </a:solidFill>
              <a:effectLst/>
              <a:cs typeface="+mn-ea"/>
              <a:sym typeface="+mn-lt"/>
            </a:endParaRPr>
          </a:p>
          <a:p>
            <a:pPr marL="342900" marR="0" lvl="0" indent="-34290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pic>
        <p:nvPicPr>
          <p:cNvPr id="5" name="图片 4">
            <a:extLst>
              <a:ext uri="{FF2B5EF4-FFF2-40B4-BE49-F238E27FC236}">
                <a16:creationId xmlns:a16="http://schemas.microsoft.com/office/drawing/2014/main" id="{EDFD6836-4E25-46A6-95BF-4C254D72F59F}"/>
              </a:ext>
            </a:extLst>
          </p:cNvPr>
          <p:cNvPicPr>
            <a:picLocks noChangeAspect="1"/>
          </p:cNvPicPr>
          <p:nvPr/>
        </p:nvPicPr>
        <p:blipFill rotWithShape="1">
          <a:blip r:embed="rId4" cstate="email">
            <a:extLst>
              <a:ext uri="{BEBA8EAE-BF5A-486C-A8C5-ECC9F3942E4B}">
                <a14:imgProps xmlns:a14="http://schemas.microsoft.com/office/drawing/2010/main">
                  <a14:imgLayer>
                    <a14:imgEffect>
                      <a14:backgroundRemoval t="649" b="98701" l="0" r="100000">
                        <a14:foregroundMark x1="63758" y1="16883" x2="63758" y2="16883"/>
                        <a14:foregroundMark x1="66275" y1="8571" x2="66275" y2="8571"/>
                      </a14:backgroundRemoval>
                    </a14:imgEffect>
                  </a14:imgLayer>
                </a14:imgProps>
              </a:ext>
              <a:ext uri="{28A0092B-C50C-407E-A947-70E740481C1C}">
                <a14:useLocalDpi xmlns:a14="http://schemas.microsoft.com/office/drawing/2010/main"/>
              </a:ext>
            </a:extLst>
          </a:blip>
          <a:srcRect/>
          <a:stretch/>
        </p:blipFill>
        <p:spPr>
          <a:xfrm>
            <a:off x="1759951" y="1615711"/>
            <a:ext cx="2656114" cy="3429000"/>
          </a:xfrm>
          <a:prstGeom prst="rect">
            <a:avLst/>
          </a:prstGeom>
        </p:spPr>
      </p:pic>
      <p:grpSp>
        <p:nvGrpSpPr>
          <p:cNvPr id="6" name="组合 5">
            <a:extLst>
              <a:ext uri="{FF2B5EF4-FFF2-40B4-BE49-F238E27FC236}">
                <a16:creationId xmlns:a16="http://schemas.microsoft.com/office/drawing/2014/main" id="{93C2A47C-1756-4C5D-ADA5-9AA9A03E1985}"/>
              </a:ext>
            </a:extLst>
          </p:cNvPr>
          <p:cNvGrpSpPr/>
          <p:nvPr/>
        </p:nvGrpSpPr>
        <p:grpSpPr>
          <a:xfrm>
            <a:off x="293964" y="5828927"/>
            <a:ext cx="761137" cy="761137"/>
            <a:chOff x="3959913" y="482049"/>
            <a:chExt cx="761137" cy="761137"/>
          </a:xfrm>
        </p:grpSpPr>
        <p:sp>
          <p:nvSpPr>
            <p:cNvPr id="7" name="椭圆 6">
              <a:extLst>
                <a:ext uri="{FF2B5EF4-FFF2-40B4-BE49-F238E27FC236}">
                  <a16:creationId xmlns:a16="http://schemas.microsoft.com/office/drawing/2014/main" id="{599DDC98-A254-4E42-824A-9BDDC4DEE98E}"/>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ootball_94174">
              <a:extLst>
                <a:ext uri="{FF2B5EF4-FFF2-40B4-BE49-F238E27FC236}">
                  <a16:creationId xmlns:a16="http://schemas.microsoft.com/office/drawing/2014/main" id="{90A02EB7-4EB6-4DF2-B70F-DD992702C812}"/>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9" name="组合 8">
            <a:extLst>
              <a:ext uri="{FF2B5EF4-FFF2-40B4-BE49-F238E27FC236}">
                <a16:creationId xmlns:a16="http://schemas.microsoft.com/office/drawing/2014/main" id="{431F0899-3BF3-401A-9D78-772E6DAD1A0D}"/>
              </a:ext>
            </a:extLst>
          </p:cNvPr>
          <p:cNvGrpSpPr/>
          <p:nvPr/>
        </p:nvGrpSpPr>
        <p:grpSpPr>
          <a:xfrm>
            <a:off x="1215347" y="5828927"/>
            <a:ext cx="761137" cy="761137"/>
            <a:chOff x="4881296" y="482049"/>
            <a:chExt cx="761137" cy="761137"/>
          </a:xfrm>
        </p:grpSpPr>
        <p:sp>
          <p:nvSpPr>
            <p:cNvPr id="10" name="椭圆 9">
              <a:extLst>
                <a:ext uri="{FF2B5EF4-FFF2-40B4-BE49-F238E27FC236}">
                  <a16:creationId xmlns:a16="http://schemas.microsoft.com/office/drawing/2014/main" id="{B6E23DAD-73C0-4846-B417-558E55E22429}"/>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ootball_94174">
              <a:extLst>
                <a:ext uri="{FF2B5EF4-FFF2-40B4-BE49-F238E27FC236}">
                  <a16:creationId xmlns:a16="http://schemas.microsoft.com/office/drawing/2014/main" id="{8A456B9F-D5B6-4F79-9011-3554EACB95C9}"/>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2" name="组合 11">
            <a:extLst>
              <a:ext uri="{FF2B5EF4-FFF2-40B4-BE49-F238E27FC236}">
                <a16:creationId xmlns:a16="http://schemas.microsoft.com/office/drawing/2014/main" id="{50F83B7F-F873-48C1-B181-266280975AF2}"/>
              </a:ext>
            </a:extLst>
          </p:cNvPr>
          <p:cNvGrpSpPr/>
          <p:nvPr/>
        </p:nvGrpSpPr>
        <p:grpSpPr>
          <a:xfrm>
            <a:off x="2136730" y="5828927"/>
            <a:ext cx="761137" cy="761137"/>
            <a:chOff x="5802679" y="482049"/>
            <a:chExt cx="761137" cy="761137"/>
          </a:xfrm>
        </p:grpSpPr>
        <p:sp>
          <p:nvSpPr>
            <p:cNvPr id="13" name="椭圆 12">
              <a:extLst>
                <a:ext uri="{FF2B5EF4-FFF2-40B4-BE49-F238E27FC236}">
                  <a16:creationId xmlns:a16="http://schemas.microsoft.com/office/drawing/2014/main" id="{A4BDD83F-CF15-40D9-970B-F0656ED0E1CB}"/>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football_94174">
              <a:extLst>
                <a:ext uri="{FF2B5EF4-FFF2-40B4-BE49-F238E27FC236}">
                  <a16:creationId xmlns:a16="http://schemas.microsoft.com/office/drawing/2014/main" id="{5FA156FE-9CAF-4D3D-B47D-42682EE075BE}"/>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15" name="组合 14">
            <a:extLst>
              <a:ext uri="{FF2B5EF4-FFF2-40B4-BE49-F238E27FC236}">
                <a16:creationId xmlns:a16="http://schemas.microsoft.com/office/drawing/2014/main" id="{C3754923-2AAA-4266-A93E-84D73C02042F}"/>
              </a:ext>
            </a:extLst>
          </p:cNvPr>
          <p:cNvGrpSpPr/>
          <p:nvPr/>
        </p:nvGrpSpPr>
        <p:grpSpPr>
          <a:xfrm>
            <a:off x="3058113" y="5828927"/>
            <a:ext cx="761137" cy="761137"/>
            <a:chOff x="6724062" y="482049"/>
            <a:chExt cx="761137" cy="761137"/>
          </a:xfrm>
        </p:grpSpPr>
        <p:sp>
          <p:nvSpPr>
            <p:cNvPr id="16" name="椭圆 15">
              <a:extLst>
                <a:ext uri="{FF2B5EF4-FFF2-40B4-BE49-F238E27FC236}">
                  <a16:creationId xmlns:a16="http://schemas.microsoft.com/office/drawing/2014/main" id="{76743F6F-78D8-4B80-8A2D-9EF886092479}"/>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football_94174">
              <a:extLst>
                <a:ext uri="{FF2B5EF4-FFF2-40B4-BE49-F238E27FC236}">
                  <a16:creationId xmlns:a16="http://schemas.microsoft.com/office/drawing/2014/main" id="{E6396ED6-4D84-4207-80BE-32DEEFDFE0FB}"/>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8" name="组合 17">
            <a:extLst>
              <a:ext uri="{FF2B5EF4-FFF2-40B4-BE49-F238E27FC236}">
                <a16:creationId xmlns:a16="http://schemas.microsoft.com/office/drawing/2014/main" id="{8A7E5767-C4BC-4B45-A36D-419281F9BF9E}"/>
              </a:ext>
            </a:extLst>
          </p:cNvPr>
          <p:cNvGrpSpPr/>
          <p:nvPr/>
        </p:nvGrpSpPr>
        <p:grpSpPr>
          <a:xfrm>
            <a:off x="9346160" y="5408168"/>
            <a:ext cx="1042853" cy="54198"/>
            <a:chOff x="2555261" y="6017768"/>
            <a:chExt cx="1042853" cy="54198"/>
          </a:xfrm>
          <a:solidFill>
            <a:srgbClr val="C00000"/>
          </a:solidFill>
        </p:grpSpPr>
        <p:sp>
          <p:nvSpPr>
            <p:cNvPr id="19" name="矩形 18">
              <a:extLst>
                <a:ext uri="{FF2B5EF4-FFF2-40B4-BE49-F238E27FC236}">
                  <a16:creationId xmlns:a16="http://schemas.microsoft.com/office/drawing/2014/main" id="{C396B3A6-CD09-46E9-A109-0BF2F09DDB2F}"/>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931D3161-6B9F-42D0-B541-CBAFD48CD1BC}"/>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B0E6F133-F6EC-4650-AD0E-675D7DC4BD4A}"/>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C63361E5-53AB-49F4-8876-A1FBB757F5A0}"/>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a:extLst>
              <a:ext uri="{FF2B5EF4-FFF2-40B4-BE49-F238E27FC236}">
                <a16:creationId xmlns:a16="http://schemas.microsoft.com/office/drawing/2014/main" id="{709D7BD4-CFAC-468C-9EED-88E79F0FDD83}"/>
              </a:ext>
            </a:extLst>
          </p:cNvPr>
          <p:cNvGrpSpPr/>
          <p:nvPr/>
        </p:nvGrpSpPr>
        <p:grpSpPr>
          <a:xfrm>
            <a:off x="2666388" y="0"/>
            <a:ext cx="464843" cy="1040476"/>
            <a:chOff x="2666388" y="0"/>
            <a:chExt cx="464843" cy="1040476"/>
          </a:xfrm>
        </p:grpSpPr>
        <p:pic>
          <p:nvPicPr>
            <p:cNvPr id="24" name="图片 23">
              <a:extLst>
                <a:ext uri="{FF2B5EF4-FFF2-40B4-BE49-F238E27FC236}">
                  <a16:creationId xmlns:a16="http://schemas.microsoft.com/office/drawing/2014/main" id="{1160B07C-E958-4494-82D7-AE693C8424A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5" name="直接连接符 24">
              <a:extLst>
                <a:ext uri="{FF2B5EF4-FFF2-40B4-BE49-F238E27FC236}">
                  <a16:creationId xmlns:a16="http://schemas.microsoft.com/office/drawing/2014/main" id="{68216BF1-A0A1-4CA6-887D-D2128D802DD4}"/>
                </a:ext>
              </a:extLst>
            </p:cNvPr>
            <p:cNvCxnSpPr>
              <a:cxnSpLocks/>
              <a:endCxn id="24"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BB3D5A0E-6854-4D11-B980-1FF5E1DF5361}"/>
              </a:ext>
            </a:extLst>
          </p:cNvPr>
          <p:cNvGrpSpPr/>
          <p:nvPr/>
        </p:nvGrpSpPr>
        <p:grpSpPr>
          <a:xfrm>
            <a:off x="9055038" y="0"/>
            <a:ext cx="464843" cy="1040476"/>
            <a:chOff x="9055038" y="0"/>
            <a:chExt cx="464843" cy="1040476"/>
          </a:xfrm>
        </p:grpSpPr>
        <p:pic>
          <p:nvPicPr>
            <p:cNvPr id="27" name="图片 26">
              <a:extLst>
                <a:ext uri="{FF2B5EF4-FFF2-40B4-BE49-F238E27FC236}">
                  <a16:creationId xmlns:a16="http://schemas.microsoft.com/office/drawing/2014/main" id="{AA5C562F-AD9E-48DB-81A9-B7F994E784B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28" name="直接连接符 27">
              <a:extLst>
                <a:ext uri="{FF2B5EF4-FFF2-40B4-BE49-F238E27FC236}">
                  <a16:creationId xmlns:a16="http://schemas.microsoft.com/office/drawing/2014/main" id="{6D853474-EC0E-47E5-A114-5B999CD0F532}"/>
                </a:ext>
              </a:extLst>
            </p:cNvPr>
            <p:cNvCxnSpPr>
              <a:cxnSpLocks/>
              <a:endCxn id="27"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3341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7"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话气泡: 矩形 10">
            <a:extLst>
              <a:ext uri="{FF2B5EF4-FFF2-40B4-BE49-F238E27FC236}">
                <a16:creationId xmlns:a16="http://schemas.microsoft.com/office/drawing/2014/main" id="{4D44803F-14BE-466A-9A0B-285AEF3E1A93}"/>
              </a:ext>
            </a:extLst>
          </p:cNvPr>
          <p:cNvSpPr/>
          <p:nvPr/>
        </p:nvSpPr>
        <p:spPr>
          <a:xfrm>
            <a:off x="2123440" y="1152658"/>
            <a:ext cx="7945120" cy="3604361"/>
          </a:xfrm>
          <a:prstGeom prst="wedgeRectCallout">
            <a:avLst>
              <a:gd name="adj1" fmla="val -38480"/>
              <a:gd name="adj2" fmla="val 62048"/>
            </a:avLst>
          </a:prstGeom>
          <a:solidFill>
            <a:schemeClr val="bg1">
              <a:lumMod val="85000"/>
            </a:schemeClr>
          </a:solid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right-quote-sign_56826">
            <a:extLst>
              <a:ext uri="{FF2B5EF4-FFF2-40B4-BE49-F238E27FC236}">
                <a16:creationId xmlns:a16="http://schemas.microsoft.com/office/drawing/2014/main" id="{AF8F8EE8-C0C0-42D8-B106-449C377FC99B}"/>
              </a:ext>
            </a:extLst>
          </p:cNvPr>
          <p:cNvSpPr>
            <a:spLocks noChangeAspect="1"/>
          </p:cNvSpPr>
          <p:nvPr/>
        </p:nvSpPr>
        <p:spPr bwMode="auto">
          <a:xfrm>
            <a:off x="9014322" y="4113318"/>
            <a:ext cx="609685" cy="537334"/>
          </a:xfrm>
          <a:custGeom>
            <a:avLst/>
            <a:gdLst>
              <a:gd name="connsiteX0" fmla="*/ 387182 w 607899"/>
              <a:gd name="connsiteY0" fmla="*/ 0 h 535760"/>
              <a:gd name="connsiteX1" fmla="*/ 576756 w 607899"/>
              <a:gd name="connsiteY1" fmla="*/ 0 h 535760"/>
              <a:gd name="connsiteX2" fmla="*/ 607899 w 607899"/>
              <a:gd name="connsiteY2" fmla="*/ 31095 h 535760"/>
              <a:gd name="connsiteX3" fmla="*/ 607899 w 607899"/>
              <a:gd name="connsiteY3" fmla="*/ 179895 h 535760"/>
              <a:gd name="connsiteX4" fmla="*/ 588633 w 607899"/>
              <a:gd name="connsiteY4" fmla="*/ 352227 h 535760"/>
              <a:gd name="connsiteX5" fmla="*/ 517368 w 607899"/>
              <a:gd name="connsiteY5" fmla="*/ 465449 h 535760"/>
              <a:gd name="connsiteX6" fmla="*/ 412808 w 607899"/>
              <a:gd name="connsiteY6" fmla="*/ 533196 h 535760"/>
              <a:gd name="connsiteX7" fmla="*/ 372219 w 607899"/>
              <a:gd name="connsiteY7" fmla="*/ 517975 h 535760"/>
              <a:gd name="connsiteX8" fmla="*/ 349773 w 607899"/>
              <a:gd name="connsiteY8" fmla="*/ 470679 h 535760"/>
              <a:gd name="connsiteX9" fmla="*/ 365251 w 607899"/>
              <a:gd name="connsiteY9" fmla="*/ 428891 h 535760"/>
              <a:gd name="connsiteX10" fmla="*/ 443390 w 607899"/>
              <a:gd name="connsiteY10" fmla="*/ 370529 h 535760"/>
              <a:gd name="connsiteX11" fmla="*/ 477901 w 607899"/>
              <a:gd name="connsiteY11" fmla="*/ 251471 h 535760"/>
              <a:gd name="connsiteX12" fmla="*/ 387182 w 607899"/>
              <a:gd name="connsiteY12" fmla="*/ 251471 h 535760"/>
              <a:gd name="connsiteX13" fmla="*/ 356039 w 607899"/>
              <a:gd name="connsiteY13" fmla="*/ 220375 h 535760"/>
              <a:gd name="connsiteX14" fmla="*/ 356039 w 607899"/>
              <a:gd name="connsiteY14" fmla="*/ 31095 h 535760"/>
              <a:gd name="connsiteX15" fmla="*/ 387182 w 607899"/>
              <a:gd name="connsiteY15" fmla="*/ 0 h 535760"/>
              <a:gd name="connsiteX16" fmla="*/ 40424 w 607899"/>
              <a:gd name="connsiteY16" fmla="*/ 0 h 535760"/>
              <a:gd name="connsiteX17" fmla="*/ 229998 w 607899"/>
              <a:gd name="connsiteY17" fmla="*/ 0 h 535760"/>
              <a:gd name="connsiteX18" fmla="*/ 261141 w 607899"/>
              <a:gd name="connsiteY18" fmla="*/ 31094 h 535760"/>
              <a:gd name="connsiteX19" fmla="*/ 261141 w 607899"/>
              <a:gd name="connsiteY19" fmla="*/ 179887 h 535760"/>
              <a:gd name="connsiteX20" fmla="*/ 241875 w 607899"/>
              <a:gd name="connsiteY20" fmla="*/ 352631 h 535760"/>
              <a:gd name="connsiteX21" fmla="*/ 170189 w 607899"/>
              <a:gd name="connsiteY21" fmla="*/ 465428 h 535760"/>
              <a:gd name="connsiteX22" fmla="*/ 66144 w 607899"/>
              <a:gd name="connsiteY22" fmla="*/ 533032 h 535760"/>
              <a:gd name="connsiteX23" fmla="*/ 25414 w 607899"/>
              <a:gd name="connsiteY23" fmla="*/ 517859 h 535760"/>
              <a:gd name="connsiteX24" fmla="*/ 3015 w 607899"/>
              <a:gd name="connsiteY24" fmla="*/ 470657 h 535760"/>
              <a:gd name="connsiteX25" fmla="*/ 18493 w 607899"/>
              <a:gd name="connsiteY25" fmla="*/ 428872 h 535760"/>
              <a:gd name="connsiteX26" fmla="*/ 96632 w 607899"/>
              <a:gd name="connsiteY26" fmla="*/ 370513 h 535760"/>
              <a:gd name="connsiteX27" fmla="*/ 131143 w 607899"/>
              <a:gd name="connsiteY27" fmla="*/ 251459 h 535760"/>
              <a:gd name="connsiteX28" fmla="*/ 40424 w 607899"/>
              <a:gd name="connsiteY28" fmla="*/ 251459 h 535760"/>
              <a:gd name="connsiteX29" fmla="*/ 9281 w 607899"/>
              <a:gd name="connsiteY29" fmla="*/ 220365 h 535760"/>
              <a:gd name="connsiteX30" fmla="*/ 9281 w 607899"/>
              <a:gd name="connsiteY30" fmla="*/ 31094 h 535760"/>
              <a:gd name="connsiteX31" fmla="*/ 40424 w 607899"/>
              <a:gd name="connsiteY31" fmla="*/ 0 h 5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899" h="535760">
                <a:moveTo>
                  <a:pt x="387182" y="0"/>
                </a:moveTo>
                <a:lnTo>
                  <a:pt x="576756" y="0"/>
                </a:lnTo>
                <a:cubicBezTo>
                  <a:pt x="593964" y="0"/>
                  <a:pt x="607899" y="13914"/>
                  <a:pt x="607899" y="31095"/>
                </a:cubicBezTo>
                <a:lnTo>
                  <a:pt x="607899" y="179895"/>
                </a:lnTo>
                <a:cubicBezTo>
                  <a:pt x="607899" y="252731"/>
                  <a:pt x="601493" y="310113"/>
                  <a:pt x="588633" y="352227"/>
                </a:cubicBezTo>
                <a:cubicBezTo>
                  <a:pt x="575820" y="394294"/>
                  <a:pt x="552065" y="432020"/>
                  <a:pt x="517368" y="465449"/>
                </a:cubicBezTo>
                <a:cubicBezTo>
                  <a:pt x="488937" y="492856"/>
                  <a:pt x="454099" y="515361"/>
                  <a:pt x="412808" y="533196"/>
                </a:cubicBezTo>
                <a:cubicBezTo>
                  <a:pt x="397377" y="539826"/>
                  <a:pt x="379467" y="533196"/>
                  <a:pt x="372219" y="517975"/>
                </a:cubicBezTo>
                <a:lnTo>
                  <a:pt x="349773" y="470679"/>
                </a:lnTo>
                <a:cubicBezTo>
                  <a:pt x="342291" y="454851"/>
                  <a:pt x="349212" y="435941"/>
                  <a:pt x="365251" y="428891"/>
                </a:cubicBezTo>
                <a:cubicBezTo>
                  <a:pt x="400089" y="413530"/>
                  <a:pt x="426182" y="394061"/>
                  <a:pt x="443390" y="370529"/>
                </a:cubicBezTo>
                <a:cubicBezTo>
                  <a:pt x="465181" y="340695"/>
                  <a:pt x="476732" y="301055"/>
                  <a:pt x="477901" y="251471"/>
                </a:cubicBezTo>
                <a:lnTo>
                  <a:pt x="387182" y="251471"/>
                </a:lnTo>
                <a:cubicBezTo>
                  <a:pt x="369974" y="251471"/>
                  <a:pt x="356039" y="237557"/>
                  <a:pt x="356039" y="220375"/>
                </a:cubicBezTo>
                <a:lnTo>
                  <a:pt x="356039" y="31095"/>
                </a:lnTo>
                <a:cubicBezTo>
                  <a:pt x="356039" y="13914"/>
                  <a:pt x="369974" y="0"/>
                  <a:pt x="387182" y="0"/>
                </a:cubicBezTo>
                <a:close/>
                <a:moveTo>
                  <a:pt x="40424" y="0"/>
                </a:moveTo>
                <a:lnTo>
                  <a:pt x="229998" y="0"/>
                </a:lnTo>
                <a:cubicBezTo>
                  <a:pt x="247206" y="0"/>
                  <a:pt x="261141" y="13913"/>
                  <a:pt x="261141" y="31094"/>
                </a:cubicBezTo>
                <a:lnTo>
                  <a:pt x="261141" y="179887"/>
                </a:lnTo>
                <a:cubicBezTo>
                  <a:pt x="261141" y="253280"/>
                  <a:pt x="254735" y="310846"/>
                  <a:pt x="241875" y="352631"/>
                </a:cubicBezTo>
                <a:cubicBezTo>
                  <a:pt x="229062" y="394417"/>
                  <a:pt x="205167" y="432000"/>
                  <a:pt x="170189" y="465428"/>
                </a:cubicBezTo>
                <a:cubicBezTo>
                  <a:pt x="141571" y="492741"/>
                  <a:pt x="106920" y="515291"/>
                  <a:pt x="66144" y="533032"/>
                </a:cubicBezTo>
                <a:cubicBezTo>
                  <a:pt x="50665" y="539755"/>
                  <a:pt x="32662" y="533032"/>
                  <a:pt x="25414" y="517859"/>
                </a:cubicBezTo>
                <a:lnTo>
                  <a:pt x="3015" y="470657"/>
                </a:lnTo>
                <a:cubicBezTo>
                  <a:pt x="-4467" y="454830"/>
                  <a:pt x="2454" y="435922"/>
                  <a:pt x="18493" y="428872"/>
                </a:cubicBezTo>
                <a:cubicBezTo>
                  <a:pt x="53331" y="413512"/>
                  <a:pt x="79424" y="394043"/>
                  <a:pt x="96632" y="370513"/>
                </a:cubicBezTo>
                <a:cubicBezTo>
                  <a:pt x="118423" y="340679"/>
                  <a:pt x="129974" y="301041"/>
                  <a:pt x="131143" y="251459"/>
                </a:cubicBezTo>
                <a:lnTo>
                  <a:pt x="40424" y="251459"/>
                </a:lnTo>
                <a:cubicBezTo>
                  <a:pt x="23216" y="251459"/>
                  <a:pt x="9281" y="237546"/>
                  <a:pt x="9281" y="220365"/>
                </a:cubicBezTo>
                <a:lnTo>
                  <a:pt x="9281" y="31094"/>
                </a:lnTo>
                <a:cubicBezTo>
                  <a:pt x="9281" y="13913"/>
                  <a:pt x="23216" y="0"/>
                  <a:pt x="40424" y="0"/>
                </a:cubicBezTo>
                <a:close/>
              </a:path>
            </a:pathLst>
          </a:custGeom>
          <a:solidFill>
            <a:srgbClr val="C00000"/>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sp>
        <p:nvSpPr>
          <p:cNvPr id="13" name="矩形 12">
            <a:extLst>
              <a:ext uri="{FF2B5EF4-FFF2-40B4-BE49-F238E27FC236}">
                <a16:creationId xmlns:a16="http://schemas.microsoft.com/office/drawing/2014/main" id="{4106D1C7-6022-4F7E-87A1-BC7702EF7DAD}"/>
              </a:ext>
            </a:extLst>
          </p:cNvPr>
          <p:cNvSpPr/>
          <p:nvPr/>
        </p:nvSpPr>
        <p:spPr>
          <a:xfrm>
            <a:off x="2534941" y="1666957"/>
            <a:ext cx="7386277" cy="2662267"/>
          </a:xfrm>
          <a:prstGeom prst="rect">
            <a:avLst/>
          </a:prstGeom>
        </p:spPr>
        <p:txBody>
          <a:bodyPr wrap="square">
            <a:spAutoFit/>
          </a:bodyPr>
          <a:lstStyle/>
          <a:p>
            <a:pPr marL="285750" indent="-285750">
              <a:lnSpc>
                <a:spcPct val="150000"/>
              </a:lnSpc>
              <a:spcBef>
                <a:spcPts val="600"/>
              </a:spcBef>
              <a:buFont typeface="Wingdings" panose="05000000000000000000" pitchFamily="2" charset="2"/>
              <a:buChar char="n"/>
            </a:pPr>
            <a:r>
              <a:rPr lang="zh-CN" altLang="en-US" dirty="0">
                <a:cs typeface="+mn-ea"/>
                <a:sym typeface="+mn-lt"/>
              </a:rPr>
              <a:t>单击添加主要内容单击添加主要内容单击添加主要内容单击添加主要内容单击添加主要内容单击添加主要内容单击添加主要内容单击添加主要内容单击添加主要内容</a:t>
            </a:r>
            <a:endParaRPr lang="en-US" altLang="zh-CN" dirty="0">
              <a:cs typeface="+mn-ea"/>
              <a:sym typeface="+mn-lt"/>
            </a:endParaRPr>
          </a:p>
          <a:p>
            <a:pPr marL="285750" indent="-285750">
              <a:lnSpc>
                <a:spcPct val="150000"/>
              </a:lnSpc>
              <a:spcBef>
                <a:spcPts val="600"/>
              </a:spcBef>
              <a:buFont typeface="Wingdings" panose="05000000000000000000" pitchFamily="2" charset="2"/>
              <a:buChar char="n"/>
            </a:pPr>
            <a:r>
              <a:rPr lang="zh-CN" altLang="en-US" dirty="0">
                <a:cs typeface="+mn-ea"/>
                <a:sym typeface="+mn-lt"/>
              </a:rPr>
              <a:t>单击添加主要内容单击添加主要内容单击添加主要内容单击添加主要内容单击添加主要内容单击添加主要内容单击添加主要内容单击添加主要内容单击添加主要内容</a:t>
            </a:r>
          </a:p>
        </p:txBody>
      </p:sp>
      <p:pic>
        <p:nvPicPr>
          <p:cNvPr id="14" name="图片 13" descr="C:\Users\pc\Desktop\素材\4c29214086e52302944449e31818c59f.png4c29214086e52302944449e31818c59f">
            <a:extLst>
              <a:ext uri="{FF2B5EF4-FFF2-40B4-BE49-F238E27FC236}">
                <a16:creationId xmlns:a16="http://schemas.microsoft.com/office/drawing/2014/main" id="{05BFEB10-0836-4434-9839-5DC89BE9A3B0}"/>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63994" y="3739524"/>
            <a:ext cx="1954530" cy="2520315"/>
          </a:xfrm>
          <a:prstGeom prst="rect">
            <a:avLst/>
          </a:prstGeom>
          <a:effectLst>
            <a:outerShdw blurRad="50800" dist="38100" dir="2700000" algn="tl" rotWithShape="0">
              <a:prstClr val="black">
                <a:alpha val="40000"/>
              </a:prstClr>
            </a:outerShdw>
          </a:effectLst>
        </p:spPr>
      </p:pic>
      <p:sp>
        <p:nvSpPr>
          <p:cNvPr id="18" name="矩形 17">
            <a:extLst>
              <a:ext uri="{FF2B5EF4-FFF2-40B4-BE49-F238E27FC236}">
                <a16:creationId xmlns:a16="http://schemas.microsoft.com/office/drawing/2014/main" id="{39C04C20-1EEF-4932-B762-184ADDEFC6F4}"/>
              </a:ext>
            </a:extLst>
          </p:cNvPr>
          <p:cNvSpPr/>
          <p:nvPr/>
        </p:nvSpPr>
        <p:spPr>
          <a:xfrm>
            <a:off x="2178174" y="5357104"/>
            <a:ext cx="2348720" cy="523220"/>
          </a:xfrm>
          <a:prstGeom prst="rect">
            <a:avLst/>
          </a:prstGeom>
        </p:spPr>
        <p:txBody>
          <a:bodyPr wrap="none">
            <a:spAutoFit/>
          </a:bodyPr>
          <a:lstStyle/>
          <a:p>
            <a:r>
              <a:rPr lang="zh-CN" altLang="en-US" sz="2800" b="1">
                <a:solidFill>
                  <a:srgbClr val="C00000"/>
                </a:solidFill>
                <a:cs typeface="+mn-ea"/>
                <a:sym typeface="+mn-lt"/>
              </a:rPr>
              <a:t>单击添加标题</a:t>
            </a:r>
            <a:endParaRPr lang="en-US" altLang="zh-CN" sz="2800" b="1">
              <a:solidFill>
                <a:srgbClr val="C00000"/>
              </a:solidFill>
              <a:cs typeface="+mn-ea"/>
              <a:sym typeface="+mn-lt"/>
            </a:endParaRPr>
          </a:p>
        </p:txBody>
      </p:sp>
      <p:grpSp>
        <p:nvGrpSpPr>
          <p:cNvPr id="5" name="组合 4">
            <a:extLst>
              <a:ext uri="{FF2B5EF4-FFF2-40B4-BE49-F238E27FC236}">
                <a16:creationId xmlns:a16="http://schemas.microsoft.com/office/drawing/2014/main" id="{D2AB0453-4A2A-401C-963D-24D68B172D02}"/>
              </a:ext>
            </a:extLst>
          </p:cNvPr>
          <p:cNvGrpSpPr/>
          <p:nvPr/>
        </p:nvGrpSpPr>
        <p:grpSpPr>
          <a:xfrm>
            <a:off x="3352534" y="6075054"/>
            <a:ext cx="1042853" cy="54198"/>
            <a:chOff x="2555261" y="6017768"/>
            <a:chExt cx="1042853" cy="54198"/>
          </a:xfrm>
          <a:solidFill>
            <a:srgbClr val="C00000"/>
          </a:solidFill>
        </p:grpSpPr>
        <p:sp>
          <p:nvSpPr>
            <p:cNvPr id="20" name="矩形 19">
              <a:extLst>
                <a:ext uri="{FF2B5EF4-FFF2-40B4-BE49-F238E27FC236}">
                  <a16:creationId xmlns:a16="http://schemas.microsoft.com/office/drawing/2014/main" id="{2523F2FB-B920-40F9-BFF4-C19551E212FE}"/>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6C1A37C2-6FA8-45AC-93A5-2578AD69385B}"/>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7FEC698D-9F46-4616-903F-235DCE6F0057}"/>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9A2314BC-DD14-4450-8ABC-12721A30B3E4}"/>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253469846"/>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pc\Desktop\素材\0c52cf7ef063418c61ed9a70274a93e2.png0c52cf7ef063418c61ed9a70274a93e2">
            <a:extLst>
              <a:ext uri="{FF2B5EF4-FFF2-40B4-BE49-F238E27FC236}">
                <a16:creationId xmlns:a16="http://schemas.microsoft.com/office/drawing/2014/main" id="{AE959F0D-876A-4818-A146-DE9D03A5F67A}"/>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8507802" y="3102698"/>
            <a:ext cx="3915204" cy="3916050"/>
          </a:xfrm>
          <a:prstGeom prst="rect">
            <a:avLst/>
          </a:prstGeom>
          <a:effectLst>
            <a:outerShdw blurRad="50800" dist="38100" dir="2700000" algn="tl" rotWithShape="0">
              <a:prstClr val="black">
                <a:alpha val="40000"/>
              </a:prstClr>
            </a:outerShdw>
          </a:effectLst>
        </p:spPr>
      </p:pic>
      <p:sp>
        <p:nvSpPr>
          <p:cNvPr id="12" name="ïś1îḑé">
            <a:extLst>
              <a:ext uri="{FF2B5EF4-FFF2-40B4-BE49-F238E27FC236}">
                <a16:creationId xmlns:a16="http://schemas.microsoft.com/office/drawing/2014/main" id="{0EC4F6F2-608D-45CA-AE14-04BB53DB1A87}"/>
              </a:ext>
            </a:extLst>
          </p:cNvPr>
          <p:cNvSpPr/>
          <p:nvPr/>
        </p:nvSpPr>
        <p:spPr>
          <a:xfrm>
            <a:off x="2810178" y="1594987"/>
            <a:ext cx="369384" cy="447675"/>
          </a:xfrm>
          <a:custGeom>
            <a:avLst/>
            <a:gdLst>
              <a:gd name="connsiteX0" fmla="*/ 260643 w 502073"/>
              <a:gd name="connsiteY0" fmla="*/ 145435 h 608486"/>
              <a:gd name="connsiteX1" fmla="*/ 338565 w 502073"/>
              <a:gd name="connsiteY1" fmla="*/ 145435 h 608486"/>
              <a:gd name="connsiteX2" fmla="*/ 348171 w 502073"/>
              <a:gd name="connsiteY2" fmla="*/ 147276 h 608486"/>
              <a:gd name="connsiteX3" fmla="*/ 360301 w 502073"/>
              <a:gd name="connsiteY3" fmla="*/ 151345 h 608486"/>
              <a:gd name="connsiteX4" fmla="*/ 464229 w 502073"/>
              <a:gd name="connsiteY4" fmla="*/ 222271 h 608486"/>
              <a:gd name="connsiteX5" fmla="*/ 474612 w 502073"/>
              <a:gd name="connsiteY5" fmla="*/ 238452 h 608486"/>
              <a:gd name="connsiteX6" fmla="*/ 493631 w 502073"/>
              <a:gd name="connsiteY6" fmla="*/ 349104 h 608486"/>
              <a:gd name="connsiteX7" fmla="*/ 473447 w 502073"/>
              <a:gd name="connsiteY7" fmla="*/ 377590 h 608486"/>
              <a:gd name="connsiteX8" fmla="*/ 469274 w 502073"/>
              <a:gd name="connsiteY8" fmla="*/ 377978 h 608486"/>
              <a:gd name="connsiteX9" fmla="*/ 444918 w 502073"/>
              <a:gd name="connsiteY9" fmla="*/ 357437 h 608486"/>
              <a:gd name="connsiteX10" fmla="*/ 427645 w 502073"/>
              <a:gd name="connsiteY10" fmla="*/ 257152 h 608486"/>
              <a:gd name="connsiteX11" fmla="*/ 366220 w 502073"/>
              <a:gd name="connsiteY11" fmla="*/ 215295 h 608486"/>
              <a:gd name="connsiteX12" fmla="*/ 366220 w 502073"/>
              <a:gd name="connsiteY12" fmla="*/ 319164 h 608486"/>
              <a:gd name="connsiteX13" fmla="*/ 363406 w 502073"/>
              <a:gd name="connsiteY13" fmla="*/ 331082 h 608486"/>
              <a:gd name="connsiteX14" fmla="*/ 362145 w 502073"/>
              <a:gd name="connsiteY14" fmla="*/ 339221 h 608486"/>
              <a:gd name="connsiteX15" fmla="*/ 323136 w 502073"/>
              <a:gd name="connsiteY15" fmla="*/ 461500 h 608486"/>
              <a:gd name="connsiteX16" fmla="*/ 489652 w 502073"/>
              <a:gd name="connsiteY16" fmla="*/ 461500 h 608486"/>
              <a:gd name="connsiteX17" fmla="*/ 502073 w 502073"/>
              <a:gd name="connsiteY17" fmla="*/ 473902 h 608486"/>
              <a:gd name="connsiteX18" fmla="*/ 502073 w 502073"/>
              <a:gd name="connsiteY18" fmla="*/ 487176 h 608486"/>
              <a:gd name="connsiteX19" fmla="*/ 489652 w 502073"/>
              <a:gd name="connsiteY19" fmla="*/ 499578 h 608486"/>
              <a:gd name="connsiteX20" fmla="*/ 311006 w 502073"/>
              <a:gd name="connsiteY20" fmla="*/ 499578 h 608486"/>
              <a:gd name="connsiteX21" fmla="*/ 283156 w 502073"/>
              <a:gd name="connsiteY21" fmla="*/ 586976 h 608486"/>
              <a:gd name="connsiteX22" fmla="*/ 253754 w 502073"/>
              <a:gd name="connsiteY22" fmla="*/ 608486 h 608486"/>
              <a:gd name="connsiteX23" fmla="*/ 244341 w 502073"/>
              <a:gd name="connsiteY23" fmla="*/ 607033 h 608486"/>
              <a:gd name="connsiteX24" fmla="*/ 224254 w 502073"/>
              <a:gd name="connsiteY24" fmla="*/ 568179 h 608486"/>
              <a:gd name="connsiteX25" fmla="*/ 246088 w 502073"/>
              <a:gd name="connsiteY25" fmla="*/ 499482 h 608486"/>
              <a:gd name="connsiteX26" fmla="*/ 12421 w 502073"/>
              <a:gd name="connsiteY26" fmla="*/ 499482 h 608486"/>
              <a:gd name="connsiteX27" fmla="*/ 0 w 502073"/>
              <a:gd name="connsiteY27" fmla="*/ 487176 h 608486"/>
              <a:gd name="connsiteX28" fmla="*/ 0 w 502073"/>
              <a:gd name="connsiteY28" fmla="*/ 473805 h 608486"/>
              <a:gd name="connsiteX29" fmla="*/ 12421 w 502073"/>
              <a:gd name="connsiteY29" fmla="*/ 461500 h 608486"/>
              <a:gd name="connsiteX30" fmla="*/ 258218 w 502073"/>
              <a:gd name="connsiteY30" fmla="*/ 461500 h 608486"/>
              <a:gd name="connsiteX31" fmla="*/ 294801 w 502073"/>
              <a:gd name="connsiteY31" fmla="*/ 346778 h 608486"/>
              <a:gd name="connsiteX32" fmla="*/ 284903 w 502073"/>
              <a:gd name="connsiteY32" fmla="*/ 346778 h 608486"/>
              <a:gd name="connsiteX33" fmla="*/ 139831 w 502073"/>
              <a:gd name="connsiteY33" fmla="*/ 444156 h 608486"/>
              <a:gd name="connsiteX34" fmla="*/ 122558 w 502073"/>
              <a:gd name="connsiteY34" fmla="*/ 449388 h 608486"/>
              <a:gd name="connsiteX35" fmla="*/ 100725 w 502073"/>
              <a:gd name="connsiteY35" fmla="*/ 440474 h 608486"/>
              <a:gd name="connsiteX36" fmla="*/ 96746 w 502073"/>
              <a:gd name="connsiteY36" fmla="*/ 401523 h 608486"/>
              <a:gd name="connsiteX37" fmla="*/ 144198 w 502073"/>
              <a:gd name="connsiteY37" fmla="*/ 329725 h 608486"/>
              <a:gd name="connsiteX38" fmla="*/ 186991 w 502073"/>
              <a:gd name="connsiteY38" fmla="*/ 321005 h 608486"/>
              <a:gd name="connsiteX39" fmla="*/ 196889 w 502073"/>
              <a:gd name="connsiteY39" fmla="*/ 331469 h 608486"/>
              <a:gd name="connsiteX40" fmla="*/ 232987 w 502073"/>
              <a:gd name="connsiteY40" fmla="*/ 307246 h 608486"/>
              <a:gd name="connsiteX41" fmla="*/ 232987 w 502073"/>
              <a:gd name="connsiteY41" fmla="*/ 200083 h 608486"/>
              <a:gd name="connsiteX42" fmla="*/ 52109 w 502073"/>
              <a:gd name="connsiteY42" fmla="*/ 228957 h 608486"/>
              <a:gd name="connsiteX43" fmla="*/ 48227 w 502073"/>
              <a:gd name="connsiteY43" fmla="*/ 229344 h 608486"/>
              <a:gd name="connsiteX44" fmla="*/ 23774 w 502073"/>
              <a:gd name="connsiteY44" fmla="*/ 208512 h 608486"/>
              <a:gd name="connsiteX45" fmla="*/ 44346 w 502073"/>
              <a:gd name="connsiteY45" fmla="*/ 180220 h 608486"/>
              <a:gd name="connsiteX46" fmla="*/ 249775 w 502073"/>
              <a:gd name="connsiteY46" fmla="*/ 147373 h 608486"/>
              <a:gd name="connsiteX47" fmla="*/ 250746 w 502073"/>
              <a:gd name="connsiteY47" fmla="*/ 147276 h 608486"/>
              <a:gd name="connsiteX48" fmla="*/ 260643 w 502073"/>
              <a:gd name="connsiteY48" fmla="*/ 145435 h 608486"/>
              <a:gd name="connsiteX49" fmla="*/ 299657 w 502073"/>
              <a:gd name="connsiteY49" fmla="*/ 0 h 608486"/>
              <a:gd name="connsiteX50" fmla="*/ 357980 w 502073"/>
              <a:gd name="connsiteY50" fmla="*/ 58217 h 608486"/>
              <a:gd name="connsiteX51" fmla="*/ 299657 w 502073"/>
              <a:gd name="connsiteY51" fmla="*/ 116434 h 608486"/>
              <a:gd name="connsiteX52" fmla="*/ 241334 w 502073"/>
              <a:gd name="connsiteY52" fmla="*/ 58217 h 608486"/>
              <a:gd name="connsiteX53" fmla="*/ 299657 w 502073"/>
              <a:gd name="connsiteY53"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2073" h="608486">
                <a:moveTo>
                  <a:pt x="260643" y="145435"/>
                </a:moveTo>
                <a:lnTo>
                  <a:pt x="338565" y="145435"/>
                </a:lnTo>
                <a:cubicBezTo>
                  <a:pt x="341961" y="145435"/>
                  <a:pt x="345163" y="146113"/>
                  <a:pt x="348171" y="147276"/>
                </a:cubicBezTo>
                <a:cubicBezTo>
                  <a:pt x="352344" y="147567"/>
                  <a:pt x="356614" y="148826"/>
                  <a:pt x="360301" y="151345"/>
                </a:cubicBezTo>
                <a:lnTo>
                  <a:pt x="464229" y="222271"/>
                </a:lnTo>
                <a:cubicBezTo>
                  <a:pt x="469760" y="226050"/>
                  <a:pt x="473544" y="231863"/>
                  <a:pt x="474612" y="238452"/>
                </a:cubicBezTo>
                <a:lnTo>
                  <a:pt x="493631" y="349104"/>
                </a:lnTo>
                <a:cubicBezTo>
                  <a:pt x="495960" y="362572"/>
                  <a:pt x="486935" y="375265"/>
                  <a:pt x="473447" y="377590"/>
                </a:cubicBezTo>
                <a:cubicBezTo>
                  <a:pt x="472089" y="377881"/>
                  <a:pt x="470633" y="377978"/>
                  <a:pt x="469274" y="377978"/>
                </a:cubicBezTo>
                <a:cubicBezTo>
                  <a:pt x="457436" y="377978"/>
                  <a:pt x="446956" y="369451"/>
                  <a:pt x="444918" y="357437"/>
                </a:cubicBezTo>
                <a:lnTo>
                  <a:pt x="427645" y="257152"/>
                </a:lnTo>
                <a:lnTo>
                  <a:pt x="366220" y="215295"/>
                </a:lnTo>
                <a:lnTo>
                  <a:pt x="366220" y="319164"/>
                </a:lnTo>
                <a:cubicBezTo>
                  <a:pt x="366220" y="323427"/>
                  <a:pt x="365153" y="327497"/>
                  <a:pt x="363406" y="331082"/>
                </a:cubicBezTo>
                <a:cubicBezTo>
                  <a:pt x="363309" y="333795"/>
                  <a:pt x="363018" y="336508"/>
                  <a:pt x="362145" y="339221"/>
                </a:cubicBezTo>
                <a:lnTo>
                  <a:pt x="323136" y="461500"/>
                </a:lnTo>
                <a:lnTo>
                  <a:pt x="489652" y="461500"/>
                </a:lnTo>
                <a:cubicBezTo>
                  <a:pt x="496542" y="461500"/>
                  <a:pt x="502073" y="467022"/>
                  <a:pt x="502073" y="473902"/>
                </a:cubicBezTo>
                <a:lnTo>
                  <a:pt x="502073" y="487176"/>
                </a:lnTo>
                <a:cubicBezTo>
                  <a:pt x="502073" y="494056"/>
                  <a:pt x="496542" y="499578"/>
                  <a:pt x="489652" y="499578"/>
                </a:cubicBezTo>
                <a:lnTo>
                  <a:pt x="311006" y="499578"/>
                </a:lnTo>
                <a:lnTo>
                  <a:pt x="283156" y="586976"/>
                </a:lnTo>
                <a:cubicBezTo>
                  <a:pt x="278984" y="600056"/>
                  <a:pt x="266854" y="608486"/>
                  <a:pt x="253754" y="608486"/>
                </a:cubicBezTo>
                <a:cubicBezTo>
                  <a:pt x="250649" y="608486"/>
                  <a:pt x="247446" y="608002"/>
                  <a:pt x="244341" y="607033"/>
                </a:cubicBezTo>
                <a:cubicBezTo>
                  <a:pt x="228038" y="601800"/>
                  <a:pt x="219111" y="584457"/>
                  <a:pt x="224254" y="568179"/>
                </a:cubicBezTo>
                <a:lnTo>
                  <a:pt x="246088" y="499482"/>
                </a:lnTo>
                <a:lnTo>
                  <a:pt x="12421" y="499482"/>
                </a:lnTo>
                <a:cubicBezTo>
                  <a:pt x="5531" y="499482"/>
                  <a:pt x="0" y="493959"/>
                  <a:pt x="0" y="487176"/>
                </a:cubicBezTo>
                <a:lnTo>
                  <a:pt x="0" y="473805"/>
                </a:lnTo>
                <a:cubicBezTo>
                  <a:pt x="0" y="467022"/>
                  <a:pt x="5531" y="461500"/>
                  <a:pt x="12421" y="461500"/>
                </a:cubicBezTo>
                <a:lnTo>
                  <a:pt x="258218" y="461500"/>
                </a:lnTo>
                <a:lnTo>
                  <a:pt x="294801" y="346778"/>
                </a:lnTo>
                <a:lnTo>
                  <a:pt x="284903" y="346778"/>
                </a:lnTo>
                <a:lnTo>
                  <a:pt x="139831" y="444156"/>
                </a:lnTo>
                <a:cubicBezTo>
                  <a:pt x="134591" y="447644"/>
                  <a:pt x="128575" y="449388"/>
                  <a:pt x="122558" y="449388"/>
                </a:cubicBezTo>
                <a:cubicBezTo>
                  <a:pt x="114601" y="449388"/>
                  <a:pt x="106741" y="446384"/>
                  <a:pt x="100725" y="440474"/>
                </a:cubicBezTo>
                <a:cubicBezTo>
                  <a:pt x="90342" y="430106"/>
                  <a:pt x="88595" y="413828"/>
                  <a:pt x="96746" y="401523"/>
                </a:cubicBezTo>
                <a:lnTo>
                  <a:pt x="144198" y="329725"/>
                </a:lnTo>
                <a:cubicBezTo>
                  <a:pt x="153610" y="315579"/>
                  <a:pt x="172727" y="311606"/>
                  <a:pt x="186991" y="321005"/>
                </a:cubicBezTo>
                <a:cubicBezTo>
                  <a:pt x="191164" y="323815"/>
                  <a:pt x="194560" y="327400"/>
                  <a:pt x="196889" y="331469"/>
                </a:cubicBezTo>
                <a:lnTo>
                  <a:pt x="232987" y="307246"/>
                </a:lnTo>
                <a:lnTo>
                  <a:pt x="232987" y="200083"/>
                </a:lnTo>
                <a:lnTo>
                  <a:pt x="52109" y="228957"/>
                </a:lnTo>
                <a:cubicBezTo>
                  <a:pt x="50750" y="229247"/>
                  <a:pt x="49489" y="229344"/>
                  <a:pt x="48227" y="229344"/>
                </a:cubicBezTo>
                <a:cubicBezTo>
                  <a:pt x="36195" y="229344"/>
                  <a:pt x="25715" y="220624"/>
                  <a:pt x="23774" y="208512"/>
                </a:cubicBezTo>
                <a:cubicBezTo>
                  <a:pt x="21639" y="195044"/>
                  <a:pt x="30761" y="182351"/>
                  <a:pt x="44346" y="180220"/>
                </a:cubicBezTo>
                <a:lnTo>
                  <a:pt x="249775" y="147373"/>
                </a:lnTo>
                <a:cubicBezTo>
                  <a:pt x="250163" y="147276"/>
                  <a:pt x="250455" y="147373"/>
                  <a:pt x="250746" y="147276"/>
                </a:cubicBezTo>
                <a:cubicBezTo>
                  <a:pt x="253851" y="146113"/>
                  <a:pt x="257150" y="145435"/>
                  <a:pt x="260643" y="145435"/>
                </a:cubicBezTo>
                <a:close/>
                <a:moveTo>
                  <a:pt x="299657" y="0"/>
                </a:moveTo>
                <a:cubicBezTo>
                  <a:pt x="331868" y="0"/>
                  <a:pt x="357980" y="26065"/>
                  <a:pt x="357980" y="58217"/>
                </a:cubicBezTo>
                <a:cubicBezTo>
                  <a:pt x="357980" y="90369"/>
                  <a:pt x="331868" y="116434"/>
                  <a:pt x="299657" y="116434"/>
                </a:cubicBezTo>
                <a:cubicBezTo>
                  <a:pt x="267446" y="116434"/>
                  <a:pt x="241334" y="90369"/>
                  <a:pt x="241334" y="58217"/>
                </a:cubicBezTo>
                <a:cubicBezTo>
                  <a:pt x="241334" y="26065"/>
                  <a:pt x="267446" y="0"/>
                  <a:pt x="299657" y="0"/>
                </a:cubicBezTo>
                <a:close/>
              </a:path>
            </a:pathLst>
          </a:custGeom>
          <a:solidFill>
            <a:srgbClr val="C00000"/>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i="1">
              <a:solidFill>
                <a:schemeClr val="tx1"/>
              </a:solidFill>
              <a:effectLst>
                <a:outerShdw blurRad="38100" dist="38100" dir="2700000" algn="tl">
                  <a:srgbClr val="000000">
                    <a:alpha val="43137"/>
                  </a:srgbClr>
                </a:outerShdw>
              </a:effectLst>
              <a:cs typeface="+mn-ea"/>
              <a:sym typeface="+mn-lt"/>
            </a:endParaRPr>
          </a:p>
        </p:txBody>
      </p:sp>
      <p:sp>
        <p:nvSpPr>
          <p:cNvPr id="8" name="ïSḻîḍé">
            <a:extLst>
              <a:ext uri="{FF2B5EF4-FFF2-40B4-BE49-F238E27FC236}">
                <a16:creationId xmlns:a16="http://schemas.microsoft.com/office/drawing/2014/main" id="{C5FDB049-9A1F-487C-B32B-6CD72622DE90}"/>
              </a:ext>
            </a:extLst>
          </p:cNvPr>
          <p:cNvSpPr txBox="1"/>
          <p:nvPr/>
        </p:nvSpPr>
        <p:spPr>
          <a:xfrm>
            <a:off x="1358158" y="2222579"/>
            <a:ext cx="3273425" cy="541576"/>
          </a:xfrm>
          <a:prstGeom prst="rect">
            <a:avLst/>
          </a:prstGeom>
          <a:solidFill>
            <a:srgbClr val="C54724"/>
          </a:solid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id-ID" b="1" dirty="0">
              <a:solidFill>
                <a:schemeClr val="bg1"/>
              </a:solidFill>
              <a:cs typeface="+mn-ea"/>
              <a:sym typeface="+mn-lt"/>
            </a:endParaRPr>
          </a:p>
        </p:txBody>
      </p:sp>
      <p:sp>
        <p:nvSpPr>
          <p:cNvPr id="15" name="isľiḍé">
            <a:extLst>
              <a:ext uri="{FF2B5EF4-FFF2-40B4-BE49-F238E27FC236}">
                <a16:creationId xmlns:a16="http://schemas.microsoft.com/office/drawing/2014/main" id="{412D30A3-211B-4C29-A6FF-59C6A3423FA3}"/>
              </a:ext>
            </a:extLst>
          </p:cNvPr>
          <p:cNvSpPr/>
          <p:nvPr/>
        </p:nvSpPr>
        <p:spPr>
          <a:xfrm>
            <a:off x="7531755" y="1594987"/>
            <a:ext cx="401916" cy="447675"/>
          </a:xfrm>
          <a:custGeom>
            <a:avLst/>
            <a:gdLst>
              <a:gd name="connsiteX0" fmla="*/ 335600 w 543439"/>
              <a:gd name="connsiteY0" fmla="*/ 394602 h 605310"/>
              <a:gd name="connsiteX1" fmla="*/ 351753 w 543439"/>
              <a:gd name="connsiteY1" fmla="*/ 410735 h 605310"/>
              <a:gd name="connsiteX2" fmla="*/ 351753 w 543439"/>
              <a:gd name="connsiteY2" fmla="*/ 522975 h 605310"/>
              <a:gd name="connsiteX3" fmla="*/ 411050 w 543439"/>
              <a:gd name="connsiteY3" fmla="*/ 577275 h 605310"/>
              <a:gd name="connsiteX4" fmla="*/ 415187 w 543439"/>
              <a:gd name="connsiteY4" fmla="*/ 594981 h 605310"/>
              <a:gd name="connsiteX5" fmla="*/ 400117 w 543439"/>
              <a:gd name="connsiteY5" fmla="*/ 605310 h 605310"/>
              <a:gd name="connsiteX6" fmla="*/ 263892 w 543439"/>
              <a:gd name="connsiteY6" fmla="*/ 605310 h 605310"/>
              <a:gd name="connsiteX7" fmla="*/ 248723 w 543439"/>
              <a:gd name="connsiteY7" fmla="*/ 594588 h 605310"/>
              <a:gd name="connsiteX8" fmla="*/ 253648 w 543439"/>
              <a:gd name="connsiteY8" fmla="*/ 576783 h 605310"/>
              <a:gd name="connsiteX9" fmla="*/ 319446 w 543439"/>
              <a:gd name="connsiteY9" fmla="*/ 522384 h 605310"/>
              <a:gd name="connsiteX10" fmla="*/ 319446 w 543439"/>
              <a:gd name="connsiteY10" fmla="*/ 410735 h 605310"/>
              <a:gd name="connsiteX11" fmla="*/ 335600 w 543439"/>
              <a:gd name="connsiteY11" fmla="*/ 394602 h 605310"/>
              <a:gd name="connsiteX12" fmla="*/ 109056 w 543439"/>
              <a:gd name="connsiteY12" fmla="*/ 89303 h 605310"/>
              <a:gd name="connsiteX13" fmla="*/ 310124 w 543439"/>
              <a:gd name="connsiteY13" fmla="*/ 99730 h 605310"/>
              <a:gd name="connsiteX14" fmla="*/ 332093 w 543439"/>
              <a:gd name="connsiteY14" fmla="*/ 113206 h 605310"/>
              <a:gd name="connsiteX15" fmla="*/ 400659 w 543439"/>
              <a:gd name="connsiteY15" fmla="*/ 167601 h 605310"/>
              <a:gd name="connsiteX16" fmla="*/ 496415 w 543439"/>
              <a:gd name="connsiteY16" fmla="*/ 208913 h 605310"/>
              <a:gd name="connsiteX17" fmla="*/ 510404 w 543439"/>
              <a:gd name="connsiteY17" fmla="*/ 244127 h 605310"/>
              <a:gd name="connsiteX18" fmla="*/ 485677 w 543439"/>
              <a:gd name="connsiteY18" fmla="*/ 260357 h 605310"/>
              <a:gd name="connsiteX19" fmla="*/ 475038 w 543439"/>
              <a:gd name="connsiteY19" fmla="*/ 258193 h 605310"/>
              <a:gd name="connsiteX20" fmla="*/ 372977 w 543439"/>
              <a:gd name="connsiteY20" fmla="*/ 214225 h 605310"/>
              <a:gd name="connsiteX21" fmla="*/ 300766 w 543439"/>
              <a:gd name="connsiteY21" fmla="*/ 278358 h 605310"/>
              <a:gd name="connsiteX22" fmla="*/ 513064 w 543439"/>
              <a:gd name="connsiteY22" fmla="*/ 319965 h 605310"/>
              <a:gd name="connsiteX23" fmla="*/ 542717 w 543439"/>
              <a:gd name="connsiteY23" fmla="*/ 364131 h 605310"/>
              <a:gd name="connsiteX24" fmla="*/ 505873 w 543439"/>
              <a:gd name="connsiteY24" fmla="*/ 394426 h 605310"/>
              <a:gd name="connsiteX25" fmla="*/ 498484 w 543439"/>
              <a:gd name="connsiteY25" fmla="*/ 393738 h 605310"/>
              <a:gd name="connsiteX26" fmla="*/ 226092 w 543439"/>
              <a:gd name="connsiteY26" fmla="*/ 340425 h 605310"/>
              <a:gd name="connsiteX27" fmla="*/ 278501 w 543439"/>
              <a:gd name="connsiteY27" fmla="*/ 449608 h 605310"/>
              <a:gd name="connsiteX28" fmla="*/ 276334 w 543439"/>
              <a:gd name="connsiteY28" fmla="*/ 486003 h 605310"/>
              <a:gd name="connsiteX29" fmla="*/ 244514 w 543439"/>
              <a:gd name="connsiteY29" fmla="*/ 503413 h 605310"/>
              <a:gd name="connsiteX30" fmla="*/ 244218 w 543439"/>
              <a:gd name="connsiteY30" fmla="*/ 503413 h 605310"/>
              <a:gd name="connsiteX31" fmla="*/ 37239 w 543439"/>
              <a:gd name="connsiteY31" fmla="*/ 501544 h 605310"/>
              <a:gd name="connsiteX32" fmla="*/ 1 w 543439"/>
              <a:gd name="connsiteY32" fmla="*/ 463576 h 605310"/>
              <a:gd name="connsiteX33" fmla="*/ 37633 w 543439"/>
              <a:gd name="connsiteY33" fmla="*/ 426296 h 605310"/>
              <a:gd name="connsiteX34" fmla="*/ 37929 w 543439"/>
              <a:gd name="connsiteY34" fmla="*/ 426296 h 605310"/>
              <a:gd name="connsiteX35" fmla="*/ 184420 w 543439"/>
              <a:gd name="connsiteY35" fmla="*/ 427673 h 605310"/>
              <a:gd name="connsiteX36" fmla="*/ 130138 w 543439"/>
              <a:gd name="connsiteY36" fmla="*/ 314555 h 605310"/>
              <a:gd name="connsiteX37" fmla="*/ 130040 w 543439"/>
              <a:gd name="connsiteY37" fmla="*/ 314162 h 605310"/>
              <a:gd name="connsiteX38" fmla="*/ 128562 w 543439"/>
              <a:gd name="connsiteY38" fmla="*/ 311703 h 605310"/>
              <a:gd name="connsiteX39" fmla="*/ 119893 w 543439"/>
              <a:gd name="connsiteY39" fmla="*/ 290456 h 605310"/>
              <a:gd name="connsiteX40" fmla="*/ 123735 w 543439"/>
              <a:gd name="connsiteY40" fmla="*/ 273243 h 605310"/>
              <a:gd name="connsiteX41" fmla="*/ 256533 w 543439"/>
              <a:gd name="connsiteY41" fmla="*/ 150682 h 605310"/>
              <a:gd name="connsiteX42" fmla="*/ 106298 w 543439"/>
              <a:gd name="connsiteY42" fmla="*/ 142911 h 605310"/>
              <a:gd name="connsiteX43" fmla="*/ 80783 w 543439"/>
              <a:gd name="connsiteY43" fmla="*/ 114681 h 605310"/>
              <a:gd name="connsiteX44" fmla="*/ 109056 w 543439"/>
              <a:gd name="connsiteY44" fmla="*/ 89303 h 605310"/>
              <a:gd name="connsiteX45" fmla="*/ 429829 w 543439"/>
              <a:gd name="connsiteY45" fmla="*/ 0 h 605310"/>
              <a:gd name="connsiteX46" fmla="*/ 502370 w 543439"/>
              <a:gd name="connsiteY46" fmla="*/ 72436 h 605310"/>
              <a:gd name="connsiteX47" fmla="*/ 429829 w 543439"/>
              <a:gd name="connsiteY47" fmla="*/ 144872 h 605310"/>
              <a:gd name="connsiteX48" fmla="*/ 357288 w 543439"/>
              <a:gd name="connsiteY48" fmla="*/ 72436 h 605310"/>
              <a:gd name="connsiteX49" fmla="*/ 429829 w 543439"/>
              <a:gd name="connsiteY49"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3439" h="605310">
                <a:moveTo>
                  <a:pt x="335600" y="394602"/>
                </a:moveTo>
                <a:cubicBezTo>
                  <a:pt x="344563" y="394602"/>
                  <a:pt x="351753" y="401881"/>
                  <a:pt x="351753" y="410735"/>
                </a:cubicBezTo>
                <a:lnTo>
                  <a:pt x="351753" y="522975"/>
                </a:lnTo>
                <a:lnTo>
                  <a:pt x="411050" y="577275"/>
                </a:lnTo>
                <a:cubicBezTo>
                  <a:pt x="415975" y="581800"/>
                  <a:pt x="417551" y="588882"/>
                  <a:pt x="415187" y="594981"/>
                </a:cubicBezTo>
                <a:cubicBezTo>
                  <a:pt x="412823" y="601178"/>
                  <a:pt x="406815" y="605310"/>
                  <a:pt x="400117" y="605310"/>
                </a:cubicBezTo>
                <a:lnTo>
                  <a:pt x="263892" y="605310"/>
                </a:lnTo>
                <a:cubicBezTo>
                  <a:pt x="257096" y="605310"/>
                  <a:pt x="250989" y="600982"/>
                  <a:pt x="248723" y="594588"/>
                </a:cubicBezTo>
                <a:cubicBezTo>
                  <a:pt x="246359" y="588292"/>
                  <a:pt x="248329" y="581111"/>
                  <a:pt x="253648" y="576783"/>
                </a:cubicBezTo>
                <a:lnTo>
                  <a:pt x="319446" y="522384"/>
                </a:lnTo>
                <a:lnTo>
                  <a:pt x="319446" y="410735"/>
                </a:lnTo>
                <a:cubicBezTo>
                  <a:pt x="319446" y="401881"/>
                  <a:pt x="326735" y="394602"/>
                  <a:pt x="335600" y="394602"/>
                </a:cubicBezTo>
                <a:close/>
                <a:moveTo>
                  <a:pt x="109056" y="89303"/>
                </a:moveTo>
                <a:lnTo>
                  <a:pt x="310124" y="99730"/>
                </a:lnTo>
                <a:cubicBezTo>
                  <a:pt x="319582" y="100222"/>
                  <a:pt x="327660" y="105533"/>
                  <a:pt x="332093" y="113206"/>
                </a:cubicBezTo>
                <a:lnTo>
                  <a:pt x="400659" y="167601"/>
                </a:lnTo>
                <a:lnTo>
                  <a:pt x="496415" y="208913"/>
                </a:lnTo>
                <a:cubicBezTo>
                  <a:pt x="510010" y="214717"/>
                  <a:pt x="516315" y="230553"/>
                  <a:pt x="510404" y="244127"/>
                </a:cubicBezTo>
                <a:cubicBezTo>
                  <a:pt x="506070" y="254357"/>
                  <a:pt x="496120" y="260357"/>
                  <a:pt x="485677" y="260357"/>
                </a:cubicBezTo>
                <a:cubicBezTo>
                  <a:pt x="482131" y="260357"/>
                  <a:pt x="478584" y="259669"/>
                  <a:pt x="475038" y="258193"/>
                </a:cubicBezTo>
                <a:lnTo>
                  <a:pt x="372977" y="214225"/>
                </a:lnTo>
                <a:lnTo>
                  <a:pt x="300766" y="278358"/>
                </a:lnTo>
                <a:lnTo>
                  <a:pt x="513064" y="319965"/>
                </a:lnTo>
                <a:cubicBezTo>
                  <a:pt x="533457" y="323900"/>
                  <a:pt x="546756" y="343671"/>
                  <a:pt x="542717" y="364131"/>
                </a:cubicBezTo>
                <a:cubicBezTo>
                  <a:pt x="539170" y="382033"/>
                  <a:pt x="523507" y="394426"/>
                  <a:pt x="505873" y="394426"/>
                </a:cubicBezTo>
                <a:cubicBezTo>
                  <a:pt x="503410" y="394426"/>
                  <a:pt x="500947" y="394230"/>
                  <a:pt x="498484" y="393738"/>
                </a:cubicBezTo>
                <a:lnTo>
                  <a:pt x="226092" y="340425"/>
                </a:lnTo>
                <a:lnTo>
                  <a:pt x="278501" y="449608"/>
                </a:lnTo>
                <a:cubicBezTo>
                  <a:pt x="284117" y="461313"/>
                  <a:pt x="283329" y="475084"/>
                  <a:pt x="276334" y="486003"/>
                </a:cubicBezTo>
                <a:cubicBezTo>
                  <a:pt x="269438" y="496921"/>
                  <a:pt x="257419" y="503413"/>
                  <a:pt x="244514" y="503413"/>
                </a:cubicBezTo>
                <a:lnTo>
                  <a:pt x="244218" y="503413"/>
                </a:lnTo>
                <a:lnTo>
                  <a:pt x="37239" y="501544"/>
                </a:lnTo>
                <a:cubicBezTo>
                  <a:pt x="16453" y="501347"/>
                  <a:pt x="-196" y="484331"/>
                  <a:pt x="1" y="463576"/>
                </a:cubicBezTo>
                <a:cubicBezTo>
                  <a:pt x="99" y="442920"/>
                  <a:pt x="16945" y="426296"/>
                  <a:pt x="37633" y="426296"/>
                </a:cubicBezTo>
                <a:lnTo>
                  <a:pt x="37929" y="426296"/>
                </a:lnTo>
                <a:lnTo>
                  <a:pt x="184420" y="427673"/>
                </a:lnTo>
                <a:lnTo>
                  <a:pt x="130138" y="314555"/>
                </a:lnTo>
                <a:cubicBezTo>
                  <a:pt x="130138" y="314457"/>
                  <a:pt x="130040" y="314359"/>
                  <a:pt x="130040" y="314162"/>
                </a:cubicBezTo>
                <a:cubicBezTo>
                  <a:pt x="129547" y="313375"/>
                  <a:pt x="128858" y="312588"/>
                  <a:pt x="128562" y="311703"/>
                </a:cubicBezTo>
                <a:lnTo>
                  <a:pt x="119893" y="290456"/>
                </a:lnTo>
                <a:cubicBezTo>
                  <a:pt x="117627" y="284948"/>
                  <a:pt x="119400" y="277276"/>
                  <a:pt x="123735" y="273243"/>
                </a:cubicBezTo>
                <a:lnTo>
                  <a:pt x="256533" y="150682"/>
                </a:lnTo>
                <a:lnTo>
                  <a:pt x="106298" y="142911"/>
                </a:lnTo>
                <a:cubicBezTo>
                  <a:pt x="91422" y="142124"/>
                  <a:pt x="79995" y="129534"/>
                  <a:pt x="80783" y="114681"/>
                </a:cubicBezTo>
                <a:cubicBezTo>
                  <a:pt x="81571" y="99927"/>
                  <a:pt x="94279" y="88418"/>
                  <a:pt x="109056" y="89303"/>
                </a:cubicBezTo>
                <a:close/>
                <a:moveTo>
                  <a:pt x="429829" y="0"/>
                </a:moveTo>
                <a:cubicBezTo>
                  <a:pt x="469892" y="0"/>
                  <a:pt x="502370" y="32431"/>
                  <a:pt x="502370" y="72436"/>
                </a:cubicBezTo>
                <a:cubicBezTo>
                  <a:pt x="502370" y="112441"/>
                  <a:pt x="469892" y="144872"/>
                  <a:pt x="429829" y="144872"/>
                </a:cubicBezTo>
                <a:cubicBezTo>
                  <a:pt x="389766" y="144872"/>
                  <a:pt x="357288" y="112441"/>
                  <a:pt x="357288" y="72436"/>
                </a:cubicBezTo>
                <a:cubicBezTo>
                  <a:pt x="357288" y="32431"/>
                  <a:pt x="389766" y="0"/>
                  <a:pt x="429829" y="0"/>
                </a:cubicBezTo>
                <a:close/>
              </a:path>
            </a:pathLst>
          </a:custGeom>
          <a:solidFill>
            <a:srgbClr val="C00000"/>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i="1">
              <a:solidFill>
                <a:schemeClr val="tx1"/>
              </a:solidFill>
              <a:effectLst>
                <a:outerShdw blurRad="38100" dist="38100" dir="2700000" algn="tl">
                  <a:srgbClr val="000000">
                    <a:alpha val="43137"/>
                  </a:srgbClr>
                </a:outerShdw>
              </a:effectLst>
              <a:cs typeface="+mn-ea"/>
              <a:sym typeface="+mn-lt"/>
            </a:endParaRPr>
          </a:p>
        </p:txBody>
      </p:sp>
      <p:sp>
        <p:nvSpPr>
          <p:cNvPr id="10" name="íŝľiḋè">
            <a:extLst>
              <a:ext uri="{FF2B5EF4-FFF2-40B4-BE49-F238E27FC236}">
                <a16:creationId xmlns:a16="http://schemas.microsoft.com/office/drawing/2014/main" id="{5CF1C1B5-9CC8-489A-BC54-E9550AE54E6E}"/>
              </a:ext>
            </a:extLst>
          </p:cNvPr>
          <p:cNvSpPr txBox="1"/>
          <p:nvPr/>
        </p:nvSpPr>
        <p:spPr>
          <a:xfrm>
            <a:off x="6096000" y="2222579"/>
            <a:ext cx="3273425" cy="541576"/>
          </a:xfrm>
          <a:prstGeom prst="rect">
            <a:avLst/>
          </a:prstGeom>
          <a:solidFill>
            <a:srgbClr val="FFC000"/>
          </a:solid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id-ID" b="1" dirty="0">
              <a:solidFill>
                <a:schemeClr val="bg1"/>
              </a:solidFill>
              <a:cs typeface="+mn-ea"/>
              <a:sym typeface="+mn-lt"/>
            </a:endParaRPr>
          </a:p>
        </p:txBody>
      </p:sp>
      <p:cxnSp>
        <p:nvCxnSpPr>
          <p:cNvPr id="11" name="直接连接符 10">
            <a:extLst>
              <a:ext uri="{FF2B5EF4-FFF2-40B4-BE49-F238E27FC236}">
                <a16:creationId xmlns:a16="http://schemas.microsoft.com/office/drawing/2014/main" id="{08904ABE-F552-4998-B255-9571A7A9FF8F}"/>
              </a:ext>
            </a:extLst>
          </p:cNvPr>
          <p:cNvCxnSpPr/>
          <p:nvPr/>
        </p:nvCxnSpPr>
        <p:spPr>
          <a:xfrm>
            <a:off x="5363792" y="2203792"/>
            <a:ext cx="0" cy="317973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306D4C70-A2A2-44EB-82E2-6955CD07CC75}"/>
              </a:ext>
            </a:extLst>
          </p:cNvPr>
          <p:cNvSpPr/>
          <p:nvPr/>
        </p:nvSpPr>
        <p:spPr>
          <a:xfrm>
            <a:off x="1358159" y="3102698"/>
            <a:ext cx="3273424" cy="2308324"/>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sz="1600" dirty="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单击添加主要内容单击添加主要内容单击添加主要内容单击添加主要内容单击添加主要内容单击添加主要内容单击添加主要内容单击添加主要内容单击添加主要内容</a:t>
            </a:r>
            <a:endParaRPr lang="en-US" altLang="zh-CN" sz="1600" dirty="0">
              <a:solidFill>
                <a:schemeClr val="tx1">
                  <a:lumMod val="75000"/>
                  <a:lumOff val="25000"/>
                </a:schemeClr>
              </a:solidFill>
              <a:cs typeface="+mn-ea"/>
              <a:sym typeface="+mn-lt"/>
            </a:endParaRPr>
          </a:p>
        </p:txBody>
      </p:sp>
      <p:sp>
        <p:nvSpPr>
          <p:cNvPr id="18" name="矩形 17">
            <a:extLst>
              <a:ext uri="{FF2B5EF4-FFF2-40B4-BE49-F238E27FC236}">
                <a16:creationId xmlns:a16="http://schemas.microsoft.com/office/drawing/2014/main" id="{A8BFF7CB-4CB4-457E-82C2-20B719207FED}"/>
              </a:ext>
            </a:extLst>
          </p:cNvPr>
          <p:cNvSpPr/>
          <p:nvPr/>
        </p:nvSpPr>
        <p:spPr>
          <a:xfrm>
            <a:off x="6096001" y="3102698"/>
            <a:ext cx="3273424" cy="2308324"/>
          </a:xfrm>
          <a:prstGeom prst="rect">
            <a:avLst/>
          </a:prstGeom>
        </p:spPr>
        <p:txBody>
          <a:bodyPr wrap="square">
            <a:spAutoFit/>
          </a:bodyPr>
          <a:lstStyle/>
          <a:p>
            <a:pPr marL="285750" indent="-285750">
              <a:lnSpc>
                <a:spcPct val="150000"/>
              </a:lnSpc>
              <a:spcBef>
                <a:spcPts val="600"/>
              </a:spcBef>
              <a:buFont typeface="Arial" panose="020B0604020202020204" pitchFamily="34" charset="0"/>
              <a:buChar char="•"/>
            </a:pPr>
            <a:r>
              <a:rPr lang="zh-CN" altLang="en-US" sz="1600">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单击添加主要内容单击添加主要内容单击添加主要内容单击添加主要内容单击添加主要内容单击添加主要内容单击添加主要内容单击添加主要内容单击添加主要内容</a:t>
            </a:r>
            <a:endParaRPr lang="en-US" altLang="zh-CN" sz="160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id="{A430EC94-1409-4868-B37D-FBE11A5274B5}"/>
              </a:ext>
            </a:extLst>
          </p:cNvPr>
          <p:cNvSpPr/>
          <p:nvPr/>
        </p:nvSpPr>
        <p:spPr>
          <a:xfrm>
            <a:off x="1974399" y="2262535"/>
            <a:ext cx="2040943" cy="461665"/>
          </a:xfrm>
          <a:prstGeom prst="rect">
            <a:avLst/>
          </a:prstGeom>
        </p:spPr>
        <p:txBody>
          <a:bodyPr wrap="none">
            <a:spAutoFit/>
          </a:bodyPr>
          <a:lstStyle/>
          <a:p>
            <a:r>
              <a:rPr lang="zh-CN" altLang="en-US" sz="2400" b="1" dirty="0">
                <a:solidFill>
                  <a:schemeClr val="bg1"/>
                </a:solidFill>
                <a:cs typeface="+mn-ea"/>
                <a:sym typeface="+mn-lt"/>
              </a:rPr>
              <a:t>单击添加标题</a:t>
            </a:r>
            <a:endParaRPr lang="zh-CN" altLang="en-US" sz="2400" dirty="0">
              <a:cs typeface="+mn-ea"/>
              <a:sym typeface="+mn-lt"/>
            </a:endParaRPr>
          </a:p>
        </p:txBody>
      </p:sp>
      <p:sp>
        <p:nvSpPr>
          <p:cNvPr id="20" name="矩形 19">
            <a:extLst>
              <a:ext uri="{FF2B5EF4-FFF2-40B4-BE49-F238E27FC236}">
                <a16:creationId xmlns:a16="http://schemas.microsoft.com/office/drawing/2014/main" id="{15EE50DF-14E1-4E42-A3B4-454ADA5BCDAB}"/>
              </a:ext>
            </a:extLst>
          </p:cNvPr>
          <p:cNvSpPr/>
          <p:nvPr/>
        </p:nvSpPr>
        <p:spPr>
          <a:xfrm>
            <a:off x="6712241" y="2262535"/>
            <a:ext cx="2040943" cy="461665"/>
          </a:xfrm>
          <a:prstGeom prst="rect">
            <a:avLst/>
          </a:prstGeom>
        </p:spPr>
        <p:txBody>
          <a:bodyPr wrap="none">
            <a:spAutoFit/>
          </a:bodyPr>
          <a:lstStyle/>
          <a:p>
            <a:r>
              <a:rPr lang="zh-CN" altLang="en-US" sz="2400" b="1">
                <a:solidFill>
                  <a:schemeClr val="bg1"/>
                </a:solidFill>
                <a:cs typeface="+mn-ea"/>
                <a:sym typeface="+mn-lt"/>
              </a:rPr>
              <a:t>单击添加标题</a:t>
            </a:r>
            <a:endParaRPr lang="zh-CN" altLang="en-US" sz="2400">
              <a:cs typeface="+mn-ea"/>
              <a:sym typeface="+mn-lt"/>
            </a:endParaRPr>
          </a:p>
        </p:txBody>
      </p:sp>
    </p:spTree>
    <p:extLst>
      <p:ext uri="{BB962C8B-B14F-4D97-AF65-F5344CB8AC3E}">
        <p14:creationId xmlns:p14="http://schemas.microsoft.com/office/powerpoint/2010/main" val="507013737"/>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7"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7000"/>
                            </p:stCondLst>
                            <p:childTnLst>
                              <p:par>
                                <p:cTn id="51" presetID="42"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5" grpId="0" animBg="1"/>
      <p:bldP spid="10" grpId="0" animBg="1"/>
      <p:bldP spid="16"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文件4\lj\包图网\小报\小报素材\lj下载\踢足球\05-01.png">
            <a:extLst>
              <a:ext uri="{FF2B5EF4-FFF2-40B4-BE49-F238E27FC236}">
                <a16:creationId xmlns:a16="http://schemas.microsoft.com/office/drawing/2014/main" id="{D73EF1E2-A1D2-4F2C-9039-46A676316CE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21360" y="3646805"/>
            <a:ext cx="2410460" cy="2754630"/>
          </a:xfrm>
          <a:prstGeom prst="rect">
            <a:avLst/>
          </a:prstGeom>
          <a:noFill/>
          <a:ln w="9525">
            <a:noFill/>
            <a:miter lim="800000"/>
            <a:headEnd/>
            <a:tailEnd/>
          </a:ln>
        </p:spPr>
      </p:pic>
      <p:cxnSp>
        <p:nvCxnSpPr>
          <p:cNvPr id="13" name="直接连接符 12">
            <a:extLst>
              <a:ext uri="{FF2B5EF4-FFF2-40B4-BE49-F238E27FC236}">
                <a16:creationId xmlns:a16="http://schemas.microsoft.com/office/drawing/2014/main" id="{7E0226B8-A8D8-4070-9553-B8166ADFAFE7}"/>
              </a:ext>
            </a:extLst>
          </p:cNvPr>
          <p:cNvCxnSpPr/>
          <p:nvPr/>
        </p:nvCxnSpPr>
        <p:spPr>
          <a:xfrm>
            <a:off x="5857963" y="3446339"/>
            <a:ext cx="0" cy="243797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FD7C278-29F7-42A6-A3E9-60DA9955B7CB}"/>
              </a:ext>
            </a:extLst>
          </p:cNvPr>
          <p:cNvCxnSpPr/>
          <p:nvPr/>
        </p:nvCxnSpPr>
        <p:spPr>
          <a:xfrm>
            <a:off x="8459081" y="3446339"/>
            <a:ext cx="0" cy="243797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78444D12-C389-4982-88FB-C7712B744081}"/>
              </a:ext>
            </a:extLst>
          </p:cNvPr>
          <p:cNvSpPr/>
          <p:nvPr/>
        </p:nvSpPr>
        <p:spPr>
          <a:xfrm>
            <a:off x="985520" y="1130051"/>
            <a:ext cx="6096000" cy="1338828"/>
          </a:xfrm>
          <a:prstGeom prst="rect">
            <a:avLst/>
          </a:prstGeom>
        </p:spPr>
        <p:txBody>
          <a:bodyPr>
            <a:spAutoFit/>
          </a:bodyPr>
          <a:lstStyle/>
          <a:p>
            <a:pPr marL="285750" indent="-285750">
              <a:lnSpc>
                <a:spcPct val="150000"/>
              </a:lnSpc>
              <a:spcBef>
                <a:spcPts val="600"/>
              </a:spcBef>
              <a:buFont typeface="Wingdings" panose="05000000000000000000" pitchFamily="2" charset="2"/>
              <a:buChar char="n"/>
            </a:pPr>
            <a:r>
              <a:rPr lang="zh-CN" altLang="en-US">
                <a:solidFill>
                  <a:schemeClr val="tx1">
                    <a:lumMod val="75000"/>
                    <a:lumOff val="25000"/>
                  </a:schemeClr>
                </a:solidFill>
                <a:cs typeface="+mn-ea"/>
                <a:sym typeface="+mn-lt"/>
              </a:rPr>
              <a:t>单击添加主要内容单击添加主要内容单击添加主要内容单击添加主要内容单击添加主要内容单击添加主要内容单击添加主要内容</a:t>
            </a:r>
            <a:endParaRPr lang="en-US" altLang="zh-CN">
              <a:solidFill>
                <a:schemeClr val="tx1">
                  <a:lumMod val="75000"/>
                  <a:lumOff val="25000"/>
                </a:schemeClr>
              </a:solidFill>
              <a:cs typeface="+mn-ea"/>
              <a:sym typeface="+mn-lt"/>
            </a:endParaRPr>
          </a:p>
        </p:txBody>
      </p:sp>
      <p:sp>
        <p:nvSpPr>
          <p:cNvPr id="22" name="矩形 21">
            <a:extLst>
              <a:ext uri="{FF2B5EF4-FFF2-40B4-BE49-F238E27FC236}">
                <a16:creationId xmlns:a16="http://schemas.microsoft.com/office/drawing/2014/main" id="{21D95F35-3438-44B9-BF05-79B3C0C0CEFC}"/>
              </a:ext>
            </a:extLst>
          </p:cNvPr>
          <p:cNvSpPr/>
          <p:nvPr/>
        </p:nvSpPr>
        <p:spPr>
          <a:xfrm>
            <a:off x="5953292" y="4271146"/>
            <a:ext cx="2410460" cy="1535805"/>
          </a:xfrm>
          <a:prstGeom prst="rect">
            <a:avLst/>
          </a:prstGeom>
        </p:spPr>
        <p:txBody>
          <a:bodyPr wrap="square">
            <a:spAutoFit/>
          </a:bodyPr>
          <a:lstStyle/>
          <a:p>
            <a:pPr algn="ctr">
              <a:lnSpc>
                <a:spcPct val="120000"/>
              </a:lnSpc>
              <a:spcBef>
                <a:spcPts val="600"/>
              </a:spcBef>
            </a:pPr>
            <a:r>
              <a:rPr lang="zh-CN" altLang="en-US" b="1">
                <a:solidFill>
                  <a:srgbClr val="C00000"/>
                </a:solidFill>
                <a:cs typeface="+mn-ea"/>
                <a:sym typeface="+mn-lt"/>
              </a:rPr>
              <a:t>添加标题</a:t>
            </a:r>
            <a:endParaRPr lang="en-US" altLang="zh-CN" b="1">
              <a:solidFill>
                <a:srgbClr val="C00000"/>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23" name="矩形 22">
            <a:extLst>
              <a:ext uri="{FF2B5EF4-FFF2-40B4-BE49-F238E27FC236}">
                <a16:creationId xmlns:a16="http://schemas.microsoft.com/office/drawing/2014/main" id="{00DDBB67-4574-4CCE-BBA6-8E6B1C1B9FCA}"/>
              </a:ext>
            </a:extLst>
          </p:cNvPr>
          <p:cNvSpPr/>
          <p:nvPr/>
        </p:nvSpPr>
        <p:spPr>
          <a:xfrm>
            <a:off x="8591537" y="4209713"/>
            <a:ext cx="2410460" cy="1535805"/>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sp>
        <p:nvSpPr>
          <p:cNvPr id="24" name="矩形 23">
            <a:extLst>
              <a:ext uri="{FF2B5EF4-FFF2-40B4-BE49-F238E27FC236}">
                <a16:creationId xmlns:a16="http://schemas.microsoft.com/office/drawing/2014/main" id="{BCAE1A79-923B-4366-8F02-B1F737900421}"/>
              </a:ext>
            </a:extLst>
          </p:cNvPr>
          <p:cNvSpPr/>
          <p:nvPr/>
        </p:nvSpPr>
        <p:spPr>
          <a:xfrm>
            <a:off x="3304150" y="4271146"/>
            <a:ext cx="2410460" cy="1535805"/>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单击添加主要内容单击添加主要内容单击添加主要内容单击添加主要内容单击添加主要内容单击添加主要内容</a:t>
            </a:r>
          </a:p>
        </p:txBody>
      </p:sp>
      <p:pic>
        <p:nvPicPr>
          <p:cNvPr id="30" name="图片 29" descr="H:\文件4\lj\包图网\小报\小报素材\lj下载\踢足球\08-01.png">
            <a:extLst>
              <a:ext uri="{FF2B5EF4-FFF2-40B4-BE49-F238E27FC236}">
                <a16:creationId xmlns:a16="http://schemas.microsoft.com/office/drawing/2014/main" id="{3B63092A-355A-4048-BBC8-9775B8C6B634}"/>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24873" y="1374948"/>
            <a:ext cx="2660015" cy="2743200"/>
          </a:xfrm>
          <a:prstGeom prst="rect">
            <a:avLst/>
          </a:prstGeom>
          <a:noFill/>
          <a:ln w="9525">
            <a:noFill/>
            <a:miter lim="800000"/>
            <a:headEnd/>
            <a:tailEnd/>
          </a:ln>
        </p:spPr>
      </p:pic>
      <p:grpSp>
        <p:nvGrpSpPr>
          <p:cNvPr id="43" name="Group 26">
            <a:extLst>
              <a:ext uri="{FF2B5EF4-FFF2-40B4-BE49-F238E27FC236}">
                <a16:creationId xmlns:a16="http://schemas.microsoft.com/office/drawing/2014/main" id="{A7DFD7E5-C402-4F31-8541-D2045F971796}"/>
              </a:ext>
            </a:extLst>
          </p:cNvPr>
          <p:cNvGrpSpPr/>
          <p:nvPr/>
        </p:nvGrpSpPr>
        <p:grpSpPr>
          <a:xfrm>
            <a:off x="4200948" y="3500662"/>
            <a:ext cx="616864" cy="616864"/>
            <a:chOff x="3959913" y="482049"/>
            <a:chExt cx="761137" cy="761137"/>
          </a:xfrm>
        </p:grpSpPr>
        <p:sp>
          <p:nvSpPr>
            <p:cNvPr id="44" name="椭圆 43">
              <a:extLst>
                <a:ext uri="{FF2B5EF4-FFF2-40B4-BE49-F238E27FC236}">
                  <a16:creationId xmlns:a16="http://schemas.microsoft.com/office/drawing/2014/main" id="{CB78F6EC-B3F4-4257-9AB1-9834C4ACB810}"/>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5" name="football_94174">
              <a:extLst>
                <a:ext uri="{FF2B5EF4-FFF2-40B4-BE49-F238E27FC236}">
                  <a16:creationId xmlns:a16="http://schemas.microsoft.com/office/drawing/2014/main" id="{BA193470-5867-4A1B-9735-07A987284459}"/>
                </a:ext>
              </a:extLst>
            </p:cNvPr>
            <p:cNvSpPr>
              <a:spLocks noChangeAspect="1"/>
            </p:cNvSpPr>
            <p:nvPr/>
          </p:nvSpPr>
          <p:spPr bwMode="auto">
            <a:xfrm>
              <a:off x="4140098" y="665144"/>
              <a:ext cx="400767" cy="394946"/>
            </a:xfrm>
            <a:custGeom>
              <a:avLst/>
              <a:gdLst>
                <a:gd name="connsiteX0" fmla="*/ 139139 w 608434"/>
                <a:gd name="connsiteY0" fmla="*/ 229515 h 599598"/>
                <a:gd name="connsiteX1" fmla="*/ 160888 w 608434"/>
                <a:gd name="connsiteY1" fmla="*/ 236222 h 599598"/>
                <a:gd name="connsiteX2" fmla="*/ 325636 w 608434"/>
                <a:gd name="connsiteY2" fmla="*/ 346458 h 599598"/>
                <a:gd name="connsiteX3" fmla="*/ 331951 w 608434"/>
                <a:gd name="connsiteY3" fmla="*/ 378725 h 599598"/>
                <a:gd name="connsiteX4" fmla="*/ 299642 w 608434"/>
                <a:gd name="connsiteY4" fmla="*/ 385123 h 599598"/>
                <a:gd name="connsiteX5" fmla="*/ 189353 w 608434"/>
                <a:gd name="connsiteY5" fmla="*/ 311084 h 599598"/>
                <a:gd name="connsiteX6" fmla="*/ 118694 w 608434"/>
                <a:gd name="connsiteY6" fmla="*/ 383569 h 599598"/>
                <a:gd name="connsiteX7" fmla="*/ 199238 w 608434"/>
                <a:gd name="connsiteY7" fmla="*/ 416841 h 599598"/>
                <a:gd name="connsiteX8" fmla="*/ 216994 w 608434"/>
                <a:gd name="connsiteY8" fmla="*/ 437682 h 599598"/>
                <a:gd name="connsiteX9" fmla="*/ 246282 w 608434"/>
                <a:gd name="connsiteY9" fmla="*/ 563001 h 599598"/>
                <a:gd name="connsiteX10" fmla="*/ 223950 w 608434"/>
                <a:gd name="connsiteY10" fmla="*/ 598832 h 599598"/>
                <a:gd name="connsiteX11" fmla="*/ 188254 w 608434"/>
                <a:gd name="connsiteY11" fmla="*/ 576986 h 599598"/>
                <a:gd name="connsiteX12" fmla="*/ 162444 w 608434"/>
                <a:gd name="connsiteY12" fmla="*/ 466201 h 599598"/>
                <a:gd name="connsiteX13" fmla="*/ 117962 w 608434"/>
                <a:gd name="connsiteY13" fmla="*/ 447737 h 599598"/>
                <a:gd name="connsiteX14" fmla="*/ 117962 w 608434"/>
                <a:gd name="connsiteY14" fmla="*/ 448011 h 599598"/>
                <a:gd name="connsiteX15" fmla="*/ 120982 w 608434"/>
                <a:gd name="connsiteY15" fmla="*/ 453678 h 599598"/>
                <a:gd name="connsiteX16" fmla="*/ 121897 w 608434"/>
                <a:gd name="connsiteY16" fmla="*/ 459254 h 599598"/>
                <a:gd name="connsiteX17" fmla="*/ 122447 w 608434"/>
                <a:gd name="connsiteY17" fmla="*/ 465013 h 599598"/>
                <a:gd name="connsiteX18" fmla="*/ 121074 w 608434"/>
                <a:gd name="connsiteY18" fmla="*/ 471228 h 599598"/>
                <a:gd name="connsiteX19" fmla="*/ 120067 w 608434"/>
                <a:gd name="connsiteY19" fmla="*/ 475524 h 599598"/>
                <a:gd name="connsiteX20" fmla="*/ 73205 w 608434"/>
                <a:gd name="connsiteY20" fmla="*/ 578723 h 599598"/>
                <a:gd name="connsiteX21" fmla="*/ 33849 w 608434"/>
                <a:gd name="connsiteY21" fmla="*/ 593622 h 599598"/>
                <a:gd name="connsiteX22" fmla="*/ 18838 w 608434"/>
                <a:gd name="connsiteY22" fmla="*/ 554226 h 599598"/>
                <a:gd name="connsiteX23" fmla="*/ 58012 w 608434"/>
                <a:gd name="connsiteY23" fmla="*/ 467755 h 599598"/>
                <a:gd name="connsiteX24" fmla="*/ 17282 w 608434"/>
                <a:gd name="connsiteY24" fmla="*/ 418304 h 599598"/>
                <a:gd name="connsiteX25" fmla="*/ 15086 w 608434"/>
                <a:gd name="connsiteY25" fmla="*/ 416659 h 599598"/>
                <a:gd name="connsiteX26" fmla="*/ 7214 w 608434"/>
                <a:gd name="connsiteY26" fmla="*/ 406147 h 599598"/>
                <a:gd name="connsiteX27" fmla="*/ 7214 w 608434"/>
                <a:gd name="connsiteY27" fmla="*/ 405964 h 599598"/>
                <a:gd name="connsiteX28" fmla="*/ 4194 w 608434"/>
                <a:gd name="connsiteY28" fmla="*/ 400480 h 599598"/>
                <a:gd name="connsiteX29" fmla="*/ 3919 w 608434"/>
                <a:gd name="connsiteY29" fmla="*/ 400023 h 599598"/>
                <a:gd name="connsiteX30" fmla="*/ 991 w 608434"/>
                <a:gd name="connsiteY30" fmla="*/ 390790 h 599598"/>
                <a:gd name="connsiteX31" fmla="*/ 14628 w 608434"/>
                <a:gd name="connsiteY31" fmla="*/ 345087 h 599598"/>
                <a:gd name="connsiteX32" fmla="*/ 119792 w 608434"/>
                <a:gd name="connsiteY32" fmla="*/ 241249 h 599598"/>
                <a:gd name="connsiteX33" fmla="*/ 139139 w 608434"/>
                <a:gd name="connsiteY33" fmla="*/ 229515 h 599598"/>
                <a:gd name="connsiteX34" fmla="*/ 184208 w 608434"/>
                <a:gd name="connsiteY34" fmla="*/ 134975 h 599598"/>
                <a:gd name="connsiteX35" fmla="*/ 226522 w 608434"/>
                <a:gd name="connsiteY35" fmla="*/ 166525 h 599598"/>
                <a:gd name="connsiteX36" fmla="*/ 197595 w 608434"/>
                <a:gd name="connsiteY36" fmla="*/ 227297 h 599598"/>
                <a:gd name="connsiteX37" fmla="*/ 136627 w 608434"/>
                <a:gd name="connsiteY37" fmla="*/ 198693 h 599598"/>
                <a:gd name="connsiteX38" fmla="*/ 165463 w 608434"/>
                <a:gd name="connsiteY38" fmla="*/ 137738 h 599598"/>
                <a:gd name="connsiteX39" fmla="*/ 184208 w 608434"/>
                <a:gd name="connsiteY39" fmla="*/ 134975 h 599598"/>
                <a:gd name="connsiteX40" fmla="*/ 453415 w 608434"/>
                <a:gd name="connsiteY40" fmla="*/ 92932 h 599598"/>
                <a:gd name="connsiteX41" fmla="*/ 469134 w 608434"/>
                <a:gd name="connsiteY41" fmla="*/ 102701 h 599598"/>
                <a:gd name="connsiteX42" fmla="*/ 552144 w 608434"/>
                <a:gd name="connsiteY42" fmla="*/ 238531 h 599598"/>
                <a:gd name="connsiteX43" fmla="*/ 557453 w 608434"/>
                <a:gd name="connsiteY43" fmla="*/ 255715 h 599598"/>
                <a:gd name="connsiteX44" fmla="*/ 558185 w 608434"/>
                <a:gd name="connsiteY44" fmla="*/ 264855 h 599598"/>
                <a:gd name="connsiteX45" fmla="*/ 555897 w 608434"/>
                <a:gd name="connsiteY45" fmla="*/ 405620 h 599598"/>
                <a:gd name="connsiteX46" fmla="*/ 604586 w 608434"/>
                <a:gd name="connsiteY46" fmla="*/ 510462 h 599598"/>
                <a:gd name="connsiteX47" fmla="*/ 608064 w 608434"/>
                <a:gd name="connsiteY47" fmla="*/ 520974 h 599598"/>
                <a:gd name="connsiteX48" fmla="*/ 581523 w 608434"/>
                <a:gd name="connsiteY48" fmla="*/ 556896 h 599598"/>
                <a:gd name="connsiteX49" fmla="*/ 549033 w 608434"/>
                <a:gd name="connsiteY49" fmla="*/ 540901 h 599598"/>
                <a:gd name="connsiteX50" fmla="*/ 495492 w 608434"/>
                <a:gd name="connsiteY50" fmla="*/ 426278 h 599598"/>
                <a:gd name="connsiteX51" fmla="*/ 493021 w 608434"/>
                <a:gd name="connsiteY51" fmla="*/ 417777 h 599598"/>
                <a:gd name="connsiteX52" fmla="*/ 492747 w 608434"/>
                <a:gd name="connsiteY52" fmla="*/ 413481 h 599598"/>
                <a:gd name="connsiteX53" fmla="*/ 493113 w 608434"/>
                <a:gd name="connsiteY53" fmla="*/ 326463 h 599598"/>
                <a:gd name="connsiteX54" fmla="*/ 410835 w 608434"/>
                <a:gd name="connsiteY54" fmla="*/ 362385 h 599598"/>
                <a:gd name="connsiteX55" fmla="*/ 397473 w 608434"/>
                <a:gd name="connsiteY55" fmla="*/ 447393 h 599598"/>
                <a:gd name="connsiteX56" fmla="*/ 371298 w 608434"/>
                <a:gd name="connsiteY56" fmla="*/ 471889 h 599598"/>
                <a:gd name="connsiteX57" fmla="*/ 335238 w 608434"/>
                <a:gd name="connsiteY57" fmla="*/ 445382 h 599598"/>
                <a:gd name="connsiteX58" fmla="*/ 335147 w 608434"/>
                <a:gd name="connsiteY58" fmla="*/ 436698 h 599598"/>
                <a:gd name="connsiteX59" fmla="*/ 351346 w 608434"/>
                <a:gd name="connsiteY59" fmla="*/ 333958 h 599598"/>
                <a:gd name="connsiteX60" fmla="*/ 369101 w 608434"/>
                <a:gd name="connsiteY60" fmla="*/ 311198 h 599598"/>
                <a:gd name="connsiteX61" fmla="*/ 442684 w 608434"/>
                <a:gd name="connsiteY61" fmla="*/ 278566 h 599598"/>
                <a:gd name="connsiteX62" fmla="*/ 395825 w 608434"/>
                <a:gd name="connsiteY62" fmla="*/ 197123 h 599598"/>
                <a:gd name="connsiteX63" fmla="*/ 372579 w 608434"/>
                <a:gd name="connsiteY63" fmla="*/ 226557 h 599598"/>
                <a:gd name="connsiteX64" fmla="*/ 363701 w 608434"/>
                <a:gd name="connsiteY64" fmla="*/ 232864 h 599598"/>
                <a:gd name="connsiteX65" fmla="*/ 275108 w 608434"/>
                <a:gd name="connsiteY65" fmla="*/ 258731 h 599598"/>
                <a:gd name="connsiteX66" fmla="*/ 246737 w 608434"/>
                <a:gd name="connsiteY66" fmla="*/ 243832 h 599598"/>
                <a:gd name="connsiteX67" fmla="*/ 260374 w 608434"/>
                <a:gd name="connsiteY67" fmla="*/ 211200 h 599598"/>
                <a:gd name="connsiteX68" fmla="*/ 261655 w 608434"/>
                <a:gd name="connsiteY68" fmla="*/ 210834 h 599598"/>
                <a:gd name="connsiteX69" fmla="*/ 338624 w 608434"/>
                <a:gd name="connsiteY69" fmla="*/ 188166 h 599598"/>
                <a:gd name="connsiteX70" fmla="*/ 396558 w 608434"/>
                <a:gd name="connsiteY70" fmla="*/ 118697 h 599598"/>
                <a:gd name="connsiteX71" fmla="*/ 435088 w 608434"/>
                <a:gd name="connsiteY71" fmla="*/ 95846 h 599598"/>
                <a:gd name="connsiteX72" fmla="*/ 453415 w 608434"/>
                <a:gd name="connsiteY72" fmla="*/ 92932 h 599598"/>
                <a:gd name="connsiteX73" fmla="*/ 401598 w 608434"/>
                <a:gd name="connsiteY73" fmla="*/ 0 h 599598"/>
                <a:gd name="connsiteX74" fmla="*/ 448983 w 608434"/>
                <a:gd name="connsiteY74" fmla="*/ 47385 h 599598"/>
                <a:gd name="connsiteX75" fmla="*/ 401598 w 608434"/>
                <a:gd name="connsiteY75" fmla="*/ 94770 h 599598"/>
                <a:gd name="connsiteX76" fmla="*/ 354213 w 608434"/>
                <a:gd name="connsiteY76" fmla="*/ 47385 h 599598"/>
                <a:gd name="connsiteX77" fmla="*/ 401598 w 608434"/>
                <a:gd name="connsiteY77" fmla="*/ 0 h 5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8434" h="599598">
                  <a:moveTo>
                    <a:pt x="139139" y="229515"/>
                  </a:moveTo>
                  <a:cubicBezTo>
                    <a:pt x="145122" y="229115"/>
                    <a:pt x="151506" y="231789"/>
                    <a:pt x="160888" y="236222"/>
                  </a:cubicBezTo>
                  <a:cubicBezTo>
                    <a:pt x="163359" y="236953"/>
                    <a:pt x="325636" y="346458"/>
                    <a:pt x="325636" y="346458"/>
                  </a:cubicBezTo>
                  <a:cubicBezTo>
                    <a:pt x="336253" y="353588"/>
                    <a:pt x="339182" y="367939"/>
                    <a:pt x="331951" y="378725"/>
                  </a:cubicBezTo>
                  <a:cubicBezTo>
                    <a:pt x="324721" y="389511"/>
                    <a:pt x="310260" y="392344"/>
                    <a:pt x="299642" y="385123"/>
                  </a:cubicBezTo>
                  <a:lnTo>
                    <a:pt x="189353" y="311084"/>
                  </a:lnTo>
                  <a:lnTo>
                    <a:pt x="118694" y="383569"/>
                  </a:lnTo>
                  <a:lnTo>
                    <a:pt x="199238" y="416841"/>
                  </a:lnTo>
                  <a:cubicBezTo>
                    <a:pt x="208390" y="420498"/>
                    <a:pt x="214797" y="428267"/>
                    <a:pt x="216994" y="437682"/>
                  </a:cubicBezTo>
                  <a:lnTo>
                    <a:pt x="246282" y="563001"/>
                  </a:lnTo>
                  <a:cubicBezTo>
                    <a:pt x="249943" y="578997"/>
                    <a:pt x="239875" y="594901"/>
                    <a:pt x="223950" y="598832"/>
                  </a:cubicBezTo>
                  <a:cubicBezTo>
                    <a:pt x="207841" y="602488"/>
                    <a:pt x="192282" y="592708"/>
                    <a:pt x="188254" y="576986"/>
                  </a:cubicBezTo>
                  <a:cubicBezTo>
                    <a:pt x="188254" y="576803"/>
                    <a:pt x="167844" y="489235"/>
                    <a:pt x="162444" y="466201"/>
                  </a:cubicBezTo>
                  <a:cubicBezTo>
                    <a:pt x="153932" y="462727"/>
                    <a:pt x="136450" y="455324"/>
                    <a:pt x="117962" y="447737"/>
                  </a:cubicBezTo>
                  <a:lnTo>
                    <a:pt x="117962" y="448011"/>
                  </a:lnTo>
                  <a:cubicBezTo>
                    <a:pt x="118969" y="449931"/>
                    <a:pt x="120250" y="451667"/>
                    <a:pt x="120982" y="453678"/>
                  </a:cubicBezTo>
                  <a:cubicBezTo>
                    <a:pt x="121531" y="455415"/>
                    <a:pt x="121623" y="457426"/>
                    <a:pt x="121897" y="459254"/>
                  </a:cubicBezTo>
                  <a:cubicBezTo>
                    <a:pt x="122172" y="461174"/>
                    <a:pt x="122447" y="463002"/>
                    <a:pt x="122447" y="465013"/>
                  </a:cubicBezTo>
                  <a:cubicBezTo>
                    <a:pt x="122447" y="467115"/>
                    <a:pt x="121714" y="469035"/>
                    <a:pt x="121074" y="471228"/>
                  </a:cubicBezTo>
                  <a:cubicBezTo>
                    <a:pt x="120616" y="472599"/>
                    <a:pt x="120708" y="473971"/>
                    <a:pt x="120067" y="475524"/>
                  </a:cubicBezTo>
                  <a:lnTo>
                    <a:pt x="73205" y="578723"/>
                  </a:lnTo>
                  <a:cubicBezTo>
                    <a:pt x="66524" y="593805"/>
                    <a:pt x="48767" y="600386"/>
                    <a:pt x="33849" y="593622"/>
                  </a:cubicBezTo>
                  <a:cubicBezTo>
                    <a:pt x="18655" y="586766"/>
                    <a:pt x="12065" y="569216"/>
                    <a:pt x="18838" y="554226"/>
                  </a:cubicBezTo>
                  <a:lnTo>
                    <a:pt x="58012" y="467755"/>
                  </a:lnTo>
                  <a:lnTo>
                    <a:pt x="17282" y="418304"/>
                  </a:lnTo>
                  <a:cubicBezTo>
                    <a:pt x="16550" y="417664"/>
                    <a:pt x="15818" y="417298"/>
                    <a:pt x="15086" y="416659"/>
                  </a:cubicBezTo>
                  <a:cubicBezTo>
                    <a:pt x="11974" y="413551"/>
                    <a:pt x="9319" y="409894"/>
                    <a:pt x="7214" y="406147"/>
                  </a:cubicBezTo>
                  <a:lnTo>
                    <a:pt x="7214" y="405964"/>
                  </a:lnTo>
                  <a:cubicBezTo>
                    <a:pt x="5841" y="404410"/>
                    <a:pt x="5109" y="402399"/>
                    <a:pt x="4194" y="400480"/>
                  </a:cubicBezTo>
                  <a:cubicBezTo>
                    <a:pt x="4194" y="400297"/>
                    <a:pt x="3919" y="400205"/>
                    <a:pt x="3919" y="400023"/>
                  </a:cubicBezTo>
                  <a:cubicBezTo>
                    <a:pt x="2363" y="397098"/>
                    <a:pt x="1357" y="393990"/>
                    <a:pt x="991" y="390790"/>
                  </a:cubicBezTo>
                  <a:cubicBezTo>
                    <a:pt x="-2213" y="374886"/>
                    <a:pt x="2363" y="357518"/>
                    <a:pt x="14628" y="345087"/>
                  </a:cubicBezTo>
                  <a:lnTo>
                    <a:pt x="119792" y="241249"/>
                  </a:lnTo>
                  <a:cubicBezTo>
                    <a:pt x="127572" y="233388"/>
                    <a:pt x="133155" y="229915"/>
                    <a:pt x="139139" y="229515"/>
                  </a:cubicBezTo>
                  <a:close/>
                  <a:moveTo>
                    <a:pt x="184208" y="134975"/>
                  </a:moveTo>
                  <a:cubicBezTo>
                    <a:pt x="202767" y="136007"/>
                    <a:pt x="219794" y="147950"/>
                    <a:pt x="226522" y="166525"/>
                  </a:cubicBezTo>
                  <a:cubicBezTo>
                    <a:pt x="235310" y="191108"/>
                    <a:pt x="222494" y="218432"/>
                    <a:pt x="197595" y="227297"/>
                  </a:cubicBezTo>
                  <a:cubicBezTo>
                    <a:pt x="172878" y="236253"/>
                    <a:pt x="145507" y="223276"/>
                    <a:pt x="136627" y="198693"/>
                  </a:cubicBezTo>
                  <a:cubicBezTo>
                    <a:pt x="127839" y="173927"/>
                    <a:pt x="140563" y="146511"/>
                    <a:pt x="165463" y="137738"/>
                  </a:cubicBezTo>
                  <a:cubicBezTo>
                    <a:pt x="171665" y="135499"/>
                    <a:pt x="178022" y="134631"/>
                    <a:pt x="184208" y="134975"/>
                  </a:cubicBezTo>
                  <a:close/>
                  <a:moveTo>
                    <a:pt x="453415" y="92932"/>
                  </a:moveTo>
                  <a:cubicBezTo>
                    <a:pt x="459570" y="94178"/>
                    <a:pt x="465290" y="97537"/>
                    <a:pt x="469134" y="102701"/>
                  </a:cubicBezTo>
                  <a:lnTo>
                    <a:pt x="552144" y="238531"/>
                  </a:lnTo>
                  <a:cubicBezTo>
                    <a:pt x="554615" y="243832"/>
                    <a:pt x="556446" y="249499"/>
                    <a:pt x="557453" y="255715"/>
                  </a:cubicBezTo>
                  <a:cubicBezTo>
                    <a:pt x="557910" y="258731"/>
                    <a:pt x="558185" y="261748"/>
                    <a:pt x="558185" y="264855"/>
                  </a:cubicBezTo>
                  <a:lnTo>
                    <a:pt x="555897" y="405620"/>
                  </a:lnTo>
                  <a:lnTo>
                    <a:pt x="604586" y="510462"/>
                  </a:lnTo>
                  <a:cubicBezTo>
                    <a:pt x="606325" y="513479"/>
                    <a:pt x="607515" y="517135"/>
                    <a:pt x="608064" y="520974"/>
                  </a:cubicBezTo>
                  <a:cubicBezTo>
                    <a:pt x="610718" y="538250"/>
                    <a:pt x="598820" y="554246"/>
                    <a:pt x="581523" y="556896"/>
                  </a:cubicBezTo>
                  <a:cubicBezTo>
                    <a:pt x="568069" y="559090"/>
                    <a:pt x="555256" y="552235"/>
                    <a:pt x="549033" y="540901"/>
                  </a:cubicBezTo>
                  <a:lnTo>
                    <a:pt x="495492" y="426278"/>
                  </a:lnTo>
                  <a:cubicBezTo>
                    <a:pt x="494394" y="423718"/>
                    <a:pt x="493387" y="420885"/>
                    <a:pt x="493021" y="417777"/>
                  </a:cubicBezTo>
                  <a:cubicBezTo>
                    <a:pt x="492838" y="416406"/>
                    <a:pt x="492747" y="414852"/>
                    <a:pt x="492747" y="413481"/>
                  </a:cubicBezTo>
                  <a:lnTo>
                    <a:pt x="493113" y="326463"/>
                  </a:lnTo>
                  <a:lnTo>
                    <a:pt x="410835" y="362385"/>
                  </a:lnTo>
                  <a:lnTo>
                    <a:pt x="397473" y="447393"/>
                  </a:lnTo>
                  <a:cubicBezTo>
                    <a:pt x="394819" y="459915"/>
                    <a:pt x="384660" y="469787"/>
                    <a:pt x="371298" y="471889"/>
                  </a:cubicBezTo>
                  <a:cubicBezTo>
                    <a:pt x="354000" y="474449"/>
                    <a:pt x="337892" y="462474"/>
                    <a:pt x="335238" y="445382"/>
                  </a:cubicBezTo>
                  <a:cubicBezTo>
                    <a:pt x="334781" y="442457"/>
                    <a:pt x="334781" y="439440"/>
                    <a:pt x="335147" y="436698"/>
                  </a:cubicBezTo>
                  <a:lnTo>
                    <a:pt x="351346" y="333958"/>
                  </a:lnTo>
                  <a:cubicBezTo>
                    <a:pt x="353268" y="324086"/>
                    <a:pt x="359857" y="315494"/>
                    <a:pt x="369101" y="311198"/>
                  </a:cubicBezTo>
                  <a:lnTo>
                    <a:pt x="442684" y="278566"/>
                  </a:lnTo>
                  <a:lnTo>
                    <a:pt x="395825" y="197123"/>
                  </a:lnTo>
                  <a:lnTo>
                    <a:pt x="372579" y="226557"/>
                  </a:lnTo>
                  <a:cubicBezTo>
                    <a:pt x="370291" y="229207"/>
                    <a:pt x="367179" y="231492"/>
                    <a:pt x="363701" y="232864"/>
                  </a:cubicBezTo>
                  <a:lnTo>
                    <a:pt x="275108" y="258731"/>
                  </a:lnTo>
                  <a:cubicBezTo>
                    <a:pt x="263302" y="261291"/>
                    <a:pt x="251313" y="255075"/>
                    <a:pt x="246737" y="243832"/>
                  </a:cubicBezTo>
                  <a:cubicBezTo>
                    <a:pt x="241520" y="230944"/>
                    <a:pt x="247744" y="216410"/>
                    <a:pt x="260374" y="211200"/>
                  </a:cubicBezTo>
                  <a:lnTo>
                    <a:pt x="261655" y="210834"/>
                  </a:lnTo>
                  <a:lnTo>
                    <a:pt x="338624" y="188166"/>
                  </a:lnTo>
                  <a:lnTo>
                    <a:pt x="396558" y="118697"/>
                  </a:lnTo>
                  <a:lnTo>
                    <a:pt x="435088" y="95846"/>
                  </a:lnTo>
                  <a:cubicBezTo>
                    <a:pt x="440671" y="92555"/>
                    <a:pt x="447261" y="91687"/>
                    <a:pt x="453415" y="92932"/>
                  </a:cubicBezTo>
                  <a:close/>
                  <a:moveTo>
                    <a:pt x="401598" y="0"/>
                  </a:moveTo>
                  <a:cubicBezTo>
                    <a:pt x="427768" y="0"/>
                    <a:pt x="448983" y="21215"/>
                    <a:pt x="448983" y="47385"/>
                  </a:cubicBezTo>
                  <a:cubicBezTo>
                    <a:pt x="448983" y="73555"/>
                    <a:pt x="427768" y="94770"/>
                    <a:pt x="401598" y="94770"/>
                  </a:cubicBezTo>
                  <a:cubicBezTo>
                    <a:pt x="375428" y="94770"/>
                    <a:pt x="354213" y="73555"/>
                    <a:pt x="354213" y="47385"/>
                  </a:cubicBezTo>
                  <a:cubicBezTo>
                    <a:pt x="354213" y="21215"/>
                    <a:pt x="375428" y="0"/>
                    <a:pt x="40159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6" name="Group 26">
            <a:extLst>
              <a:ext uri="{FF2B5EF4-FFF2-40B4-BE49-F238E27FC236}">
                <a16:creationId xmlns:a16="http://schemas.microsoft.com/office/drawing/2014/main" id="{2D2FFBEE-F911-4727-9F61-0B735727A82D}"/>
              </a:ext>
            </a:extLst>
          </p:cNvPr>
          <p:cNvGrpSpPr/>
          <p:nvPr/>
        </p:nvGrpSpPr>
        <p:grpSpPr>
          <a:xfrm>
            <a:off x="6850090" y="3571721"/>
            <a:ext cx="616864" cy="616864"/>
            <a:chOff x="3959913" y="482049"/>
            <a:chExt cx="761137" cy="761137"/>
          </a:xfrm>
        </p:grpSpPr>
        <p:sp>
          <p:nvSpPr>
            <p:cNvPr id="47" name="椭圆 46">
              <a:extLst>
                <a:ext uri="{FF2B5EF4-FFF2-40B4-BE49-F238E27FC236}">
                  <a16:creationId xmlns:a16="http://schemas.microsoft.com/office/drawing/2014/main" id="{BDC2952A-A77C-45A0-A36F-4D8C769CE946}"/>
                </a:ext>
              </a:extLst>
            </p:cNvPr>
            <p:cNvSpPr/>
            <p:nvPr/>
          </p:nvSpPr>
          <p:spPr>
            <a:xfrm>
              <a:off x="3959913"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football_94174">
              <a:extLst>
                <a:ext uri="{FF2B5EF4-FFF2-40B4-BE49-F238E27FC236}">
                  <a16:creationId xmlns:a16="http://schemas.microsoft.com/office/drawing/2014/main" id="{646AD45D-8E66-43F4-A131-3DCD25ECBCD4}"/>
                </a:ext>
              </a:extLst>
            </p:cNvPr>
            <p:cNvSpPr>
              <a:spLocks noChangeAspect="1"/>
            </p:cNvSpPr>
            <p:nvPr/>
          </p:nvSpPr>
          <p:spPr bwMode="auto">
            <a:xfrm>
              <a:off x="4140098" y="704243"/>
              <a:ext cx="400767" cy="316748"/>
            </a:xfrm>
            <a:custGeom>
              <a:avLst/>
              <a:gdLst>
                <a:gd name="connsiteX0" fmla="*/ 595341 w 607929"/>
                <a:gd name="connsiteY0" fmla="*/ 393722 h 480480"/>
                <a:gd name="connsiteX1" fmla="*/ 605010 w 607929"/>
                <a:gd name="connsiteY1" fmla="*/ 399521 h 480480"/>
                <a:gd name="connsiteX2" fmla="*/ 601969 w 607929"/>
                <a:gd name="connsiteY2" fmla="*/ 420212 h 480480"/>
                <a:gd name="connsiteX3" fmla="*/ 539989 w 607929"/>
                <a:gd name="connsiteY3" fmla="*/ 465947 h 480480"/>
                <a:gd name="connsiteX4" fmla="*/ 490832 w 607929"/>
                <a:gd name="connsiteY4" fmla="*/ 467179 h 480480"/>
                <a:gd name="connsiteX5" fmla="*/ 436579 w 607929"/>
                <a:gd name="connsiteY5" fmla="*/ 431461 h 480480"/>
                <a:gd name="connsiteX6" fmla="*/ 419810 w 607929"/>
                <a:gd name="connsiteY6" fmla="*/ 431379 h 480480"/>
                <a:gd name="connsiteX7" fmla="*/ 364242 w 607929"/>
                <a:gd name="connsiteY7" fmla="*/ 467425 h 480480"/>
                <a:gd name="connsiteX8" fmla="*/ 315086 w 607929"/>
                <a:gd name="connsiteY8" fmla="*/ 467671 h 480480"/>
                <a:gd name="connsiteX9" fmla="*/ 257380 w 607929"/>
                <a:gd name="connsiteY9" fmla="*/ 431297 h 480480"/>
                <a:gd name="connsiteX10" fmla="*/ 241762 w 607929"/>
                <a:gd name="connsiteY10" fmla="*/ 431954 h 480480"/>
                <a:gd name="connsiteX11" fmla="*/ 196880 w 607929"/>
                <a:gd name="connsiteY11" fmla="*/ 465701 h 480480"/>
                <a:gd name="connsiteX12" fmla="*/ 147723 w 607929"/>
                <a:gd name="connsiteY12" fmla="*/ 467343 h 480480"/>
                <a:gd name="connsiteX13" fmla="*/ 92155 w 607929"/>
                <a:gd name="connsiteY13" fmla="*/ 431379 h 480480"/>
                <a:gd name="connsiteX14" fmla="*/ 78017 w 607929"/>
                <a:gd name="connsiteY14" fmla="*/ 432200 h 480480"/>
                <a:gd name="connsiteX15" fmla="*/ 24257 w 607929"/>
                <a:gd name="connsiteY15" fmla="*/ 477032 h 480480"/>
                <a:gd name="connsiteX16" fmla="*/ 14804 w 607929"/>
                <a:gd name="connsiteY16" fmla="*/ 480480 h 480480"/>
                <a:gd name="connsiteX17" fmla="*/ 3460 w 607929"/>
                <a:gd name="connsiteY17" fmla="*/ 475143 h 480480"/>
                <a:gd name="connsiteX18" fmla="*/ 5351 w 607929"/>
                <a:gd name="connsiteY18" fmla="*/ 454370 h 480480"/>
                <a:gd name="connsiteX19" fmla="*/ 59110 w 607929"/>
                <a:gd name="connsiteY19" fmla="*/ 409538 h 480480"/>
                <a:gd name="connsiteX20" fmla="*/ 108267 w 607929"/>
                <a:gd name="connsiteY20" fmla="*/ 406664 h 480480"/>
                <a:gd name="connsiteX21" fmla="*/ 163835 w 607929"/>
                <a:gd name="connsiteY21" fmla="*/ 442628 h 480480"/>
                <a:gd name="connsiteX22" fmla="*/ 179124 w 607929"/>
                <a:gd name="connsiteY22" fmla="*/ 442135 h 480480"/>
                <a:gd name="connsiteX23" fmla="*/ 224006 w 607929"/>
                <a:gd name="connsiteY23" fmla="*/ 408388 h 480480"/>
                <a:gd name="connsiteX24" fmla="*/ 273163 w 607929"/>
                <a:gd name="connsiteY24" fmla="*/ 406336 h 480480"/>
                <a:gd name="connsiteX25" fmla="*/ 330868 w 607929"/>
                <a:gd name="connsiteY25" fmla="*/ 442792 h 480480"/>
                <a:gd name="connsiteX26" fmla="*/ 348131 w 607929"/>
                <a:gd name="connsiteY26" fmla="*/ 442628 h 480480"/>
                <a:gd name="connsiteX27" fmla="*/ 403699 w 607929"/>
                <a:gd name="connsiteY27" fmla="*/ 406664 h 480480"/>
                <a:gd name="connsiteX28" fmla="*/ 452855 w 607929"/>
                <a:gd name="connsiteY28" fmla="*/ 406828 h 480480"/>
                <a:gd name="connsiteX29" fmla="*/ 507108 w 607929"/>
                <a:gd name="connsiteY29" fmla="*/ 442546 h 480480"/>
                <a:gd name="connsiteX30" fmla="*/ 522480 w 607929"/>
                <a:gd name="connsiteY30" fmla="*/ 442217 h 480480"/>
                <a:gd name="connsiteX31" fmla="*/ 584378 w 607929"/>
                <a:gd name="connsiteY31" fmla="*/ 396483 h 480480"/>
                <a:gd name="connsiteX32" fmla="*/ 595341 w 607929"/>
                <a:gd name="connsiteY32" fmla="*/ 393722 h 480480"/>
                <a:gd name="connsiteX33" fmla="*/ 323834 w 607929"/>
                <a:gd name="connsiteY33" fmla="*/ 138943 h 480480"/>
                <a:gd name="connsiteX34" fmla="*/ 385067 w 607929"/>
                <a:gd name="connsiteY34" fmla="*/ 172354 h 480480"/>
                <a:gd name="connsiteX35" fmla="*/ 409807 w 607929"/>
                <a:gd name="connsiteY35" fmla="*/ 214631 h 480480"/>
                <a:gd name="connsiteX36" fmla="*/ 380300 w 607929"/>
                <a:gd name="connsiteY36" fmla="*/ 257318 h 480480"/>
                <a:gd name="connsiteX37" fmla="*/ 378081 w 607929"/>
                <a:gd name="connsiteY37" fmla="*/ 257072 h 480480"/>
                <a:gd name="connsiteX38" fmla="*/ 353998 w 607929"/>
                <a:gd name="connsiteY38" fmla="*/ 278908 h 480480"/>
                <a:gd name="connsiteX39" fmla="*/ 268518 w 607929"/>
                <a:gd name="connsiteY39" fmla="*/ 257072 h 480480"/>
                <a:gd name="connsiteX40" fmla="*/ 266217 w 607929"/>
                <a:gd name="connsiteY40" fmla="*/ 257318 h 480480"/>
                <a:gd name="connsiteX41" fmla="*/ 236710 w 607929"/>
                <a:gd name="connsiteY41" fmla="*/ 214631 h 480480"/>
                <a:gd name="connsiteX42" fmla="*/ 261614 w 607929"/>
                <a:gd name="connsiteY42" fmla="*/ 172354 h 480480"/>
                <a:gd name="connsiteX43" fmla="*/ 323834 w 607929"/>
                <a:gd name="connsiteY43" fmla="*/ 138943 h 480480"/>
                <a:gd name="connsiteX44" fmla="*/ 223123 w 607929"/>
                <a:gd name="connsiteY44" fmla="*/ 0 h 480480"/>
                <a:gd name="connsiteX45" fmla="*/ 278865 w 607929"/>
                <a:gd name="connsiteY45" fmla="*/ 55563 h 480480"/>
                <a:gd name="connsiteX46" fmla="*/ 223123 w 607929"/>
                <a:gd name="connsiteY46" fmla="*/ 111209 h 480480"/>
                <a:gd name="connsiteX47" fmla="*/ 210297 w 607929"/>
                <a:gd name="connsiteY47" fmla="*/ 109567 h 480480"/>
                <a:gd name="connsiteX48" fmla="*/ 210297 w 607929"/>
                <a:gd name="connsiteY48" fmla="*/ 109649 h 480480"/>
                <a:gd name="connsiteX49" fmla="*/ 187935 w 607929"/>
                <a:gd name="connsiteY49" fmla="*/ 197468 h 480480"/>
                <a:gd name="connsiteX50" fmla="*/ 192950 w 607929"/>
                <a:gd name="connsiteY50" fmla="*/ 215606 h 480480"/>
                <a:gd name="connsiteX51" fmla="*/ 257900 w 607929"/>
                <a:gd name="connsiteY51" fmla="*/ 282167 h 480480"/>
                <a:gd name="connsiteX52" fmla="*/ 278290 w 607929"/>
                <a:gd name="connsiteY52" fmla="*/ 294971 h 480480"/>
                <a:gd name="connsiteX53" fmla="*/ 344391 w 607929"/>
                <a:gd name="connsiteY53" fmla="*/ 316966 h 480480"/>
                <a:gd name="connsiteX54" fmla="*/ 367412 w 607929"/>
                <a:gd name="connsiteY54" fmla="*/ 334858 h 480480"/>
                <a:gd name="connsiteX55" fmla="*/ 395694 w 607929"/>
                <a:gd name="connsiteY55" fmla="*/ 378849 h 480480"/>
                <a:gd name="connsiteX56" fmla="*/ 386075 w 607929"/>
                <a:gd name="connsiteY56" fmla="*/ 383610 h 480480"/>
                <a:gd name="connsiteX57" fmla="*/ 338061 w 607929"/>
                <a:gd name="connsiteY57" fmla="*/ 414715 h 480480"/>
                <a:gd name="connsiteX58" fmla="*/ 332470 w 607929"/>
                <a:gd name="connsiteY58" fmla="*/ 407821 h 480480"/>
                <a:gd name="connsiteX59" fmla="*/ 332470 w 607929"/>
                <a:gd name="connsiteY59" fmla="*/ 418326 h 480480"/>
                <a:gd name="connsiteX60" fmla="*/ 331237 w 607929"/>
                <a:gd name="connsiteY60" fmla="*/ 419147 h 480480"/>
                <a:gd name="connsiteX61" fmla="*/ 329346 w 607929"/>
                <a:gd name="connsiteY61" fmla="*/ 419147 h 480480"/>
                <a:gd name="connsiteX62" fmla="*/ 272370 w 607929"/>
                <a:gd name="connsiteY62" fmla="*/ 383199 h 480480"/>
                <a:gd name="connsiteX63" fmla="*/ 211860 w 607929"/>
                <a:gd name="connsiteY63" fmla="*/ 381886 h 480480"/>
                <a:gd name="connsiteX64" fmla="*/ 211860 w 607929"/>
                <a:gd name="connsiteY64" fmla="*/ 352258 h 480480"/>
                <a:gd name="connsiteX65" fmla="*/ 204789 w 607929"/>
                <a:gd name="connsiteY65" fmla="*/ 330919 h 480480"/>
                <a:gd name="connsiteX66" fmla="*/ 132604 w 607929"/>
                <a:gd name="connsiteY66" fmla="*/ 234811 h 480480"/>
                <a:gd name="connsiteX67" fmla="*/ 127342 w 607929"/>
                <a:gd name="connsiteY67" fmla="*/ 206332 h 480480"/>
                <a:gd name="connsiteX68" fmla="*/ 167463 w 607929"/>
                <a:gd name="connsiteY68" fmla="*/ 55563 h 480480"/>
                <a:gd name="connsiteX69" fmla="*/ 223123 w 607929"/>
                <a:gd name="connsiteY69" fmla="*/ 0 h 4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7929" h="480480">
                  <a:moveTo>
                    <a:pt x="595341" y="393722"/>
                  </a:moveTo>
                  <a:cubicBezTo>
                    <a:pt x="599071" y="394266"/>
                    <a:pt x="602585" y="396236"/>
                    <a:pt x="605010" y="399521"/>
                  </a:cubicBezTo>
                  <a:cubicBezTo>
                    <a:pt x="609860" y="406089"/>
                    <a:pt x="608545" y="415368"/>
                    <a:pt x="601969" y="420212"/>
                  </a:cubicBezTo>
                  <a:lnTo>
                    <a:pt x="539989" y="465947"/>
                  </a:lnTo>
                  <a:cubicBezTo>
                    <a:pt x="526261" y="476046"/>
                    <a:pt x="505135" y="476621"/>
                    <a:pt x="490832" y="467179"/>
                  </a:cubicBezTo>
                  <a:lnTo>
                    <a:pt x="436579" y="431461"/>
                  </a:lnTo>
                  <a:cubicBezTo>
                    <a:pt x="432387" y="428752"/>
                    <a:pt x="424003" y="428669"/>
                    <a:pt x="419810" y="431379"/>
                  </a:cubicBezTo>
                  <a:lnTo>
                    <a:pt x="364242" y="467425"/>
                  </a:lnTo>
                  <a:cubicBezTo>
                    <a:pt x="350268" y="476457"/>
                    <a:pt x="329142" y="476539"/>
                    <a:pt x="315086" y="467671"/>
                  </a:cubicBezTo>
                  <a:lnTo>
                    <a:pt x="257380" y="431297"/>
                  </a:lnTo>
                  <a:cubicBezTo>
                    <a:pt x="253352" y="428752"/>
                    <a:pt x="245543" y="429080"/>
                    <a:pt x="241762" y="431954"/>
                  </a:cubicBezTo>
                  <a:lnTo>
                    <a:pt x="196880" y="465701"/>
                  </a:lnTo>
                  <a:cubicBezTo>
                    <a:pt x="183234" y="475964"/>
                    <a:pt x="162109" y="476703"/>
                    <a:pt x="147723" y="467343"/>
                  </a:cubicBezTo>
                  <a:lnTo>
                    <a:pt x="92155" y="431379"/>
                  </a:lnTo>
                  <a:cubicBezTo>
                    <a:pt x="88456" y="428998"/>
                    <a:pt x="81469" y="429408"/>
                    <a:pt x="78017" y="432200"/>
                  </a:cubicBezTo>
                  <a:lnTo>
                    <a:pt x="24257" y="477032"/>
                  </a:lnTo>
                  <a:cubicBezTo>
                    <a:pt x="21462" y="479331"/>
                    <a:pt x="18092" y="480480"/>
                    <a:pt x="14804" y="480480"/>
                  </a:cubicBezTo>
                  <a:cubicBezTo>
                    <a:pt x="10529" y="480480"/>
                    <a:pt x="6337" y="478674"/>
                    <a:pt x="3460" y="475143"/>
                  </a:cubicBezTo>
                  <a:cubicBezTo>
                    <a:pt x="-1801" y="468903"/>
                    <a:pt x="-979" y="459625"/>
                    <a:pt x="5351" y="454370"/>
                  </a:cubicBezTo>
                  <a:lnTo>
                    <a:pt x="59110" y="409538"/>
                  </a:lnTo>
                  <a:cubicBezTo>
                    <a:pt x="72509" y="398453"/>
                    <a:pt x="93635" y="397140"/>
                    <a:pt x="108267" y="406664"/>
                  </a:cubicBezTo>
                  <a:lnTo>
                    <a:pt x="163835" y="442628"/>
                  </a:lnTo>
                  <a:cubicBezTo>
                    <a:pt x="167698" y="445173"/>
                    <a:pt x="175425" y="444927"/>
                    <a:pt x="179124" y="442135"/>
                  </a:cubicBezTo>
                  <a:lnTo>
                    <a:pt x="224006" y="408388"/>
                  </a:lnTo>
                  <a:cubicBezTo>
                    <a:pt x="237570" y="398125"/>
                    <a:pt x="258695" y="397222"/>
                    <a:pt x="273163" y="406336"/>
                  </a:cubicBezTo>
                  <a:lnTo>
                    <a:pt x="330868" y="442792"/>
                  </a:lnTo>
                  <a:cubicBezTo>
                    <a:pt x="335225" y="445502"/>
                    <a:pt x="343856" y="445420"/>
                    <a:pt x="348131" y="442628"/>
                  </a:cubicBezTo>
                  <a:lnTo>
                    <a:pt x="403699" y="406664"/>
                  </a:lnTo>
                  <a:cubicBezTo>
                    <a:pt x="417755" y="397550"/>
                    <a:pt x="438881" y="397632"/>
                    <a:pt x="452855" y="406828"/>
                  </a:cubicBezTo>
                  <a:lnTo>
                    <a:pt x="507108" y="442546"/>
                  </a:lnTo>
                  <a:cubicBezTo>
                    <a:pt x="510972" y="445173"/>
                    <a:pt x="518781" y="444927"/>
                    <a:pt x="522480" y="442217"/>
                  </a:cubicBezTo>
                  <a:lnTo>
                    <a:pt x="584378" y="396483"/>
                  </a:lnTo>
                  <a:cubicBezTo>
                    <a:pt x="587666" y="394061"/>
                    <a:pt x="591611" y="393178"/>
                    <a:pt x="595341" y="393722"/>
                  </a:cubicBezTo>
                  <a:close/>
                  <a:moveTo>
                    <a:pt x="323834" y="138943"/>
                  </a:moveTo>
                  <a:cubicBezTo>
                    <a:pt x="359670" y="138943"/>
                    <a:pt x="377341" y="159138"/>
                    <a:pt x="385067" y="172354"/>
                  </a:cubicBezTo>
                  <a:cubicBezTo>
                    <a:pt x="399451" y="175556"/>
                    <a:pt x="409807" y="192631"/>
                    <a:pt x="409807" y="214631"/>
                  </a:cubicBezTo>
                  <a:cubicBezTo>
                    <a:pt x="409807" y="239012"/>
                    <a:pt x="397149" y="257318"/>
                    <a:pt x="380300" y="257318"/>
                  </a:cubicBezTo>
                  <a:cubicBezTo>
                    <a:pt x="379560" y="257318"/>
                    <a:pt x="378821" y="257154"/>
                    <a:pt x="378081" y="257072"/>
                  </a:cubicBezTo>
                  <a:cubicBezTo>
                    <a:pt x="372245" y="265937"/>
                    <a:pt x="364108" y="273572"/>
                    <a:pt x="353998" y="278908"/>
                  </a:cubicBezTo>
                  <a:cubicBezTo>
                    <a:pt x="323834" y="294751"/>
                    <a:pt x="286930" y="284900"/>
                    <a:pt x="268518" y="257072"/>
                  </a:cubicBezTo>
                  <a:cubicBezTo>
                    <a:pt x="267779" y="257154"/>
                    <a:pt x="267039" y="257318"/>
                    <a:pt x="266217" y="257318"/>
                  </a:cubicBezTo>
                  <a:cubicBezTo>
                    <a:pt x="249368" y="257318"/>
                    <a:pt x="236710" y="239012"/>
                    <a:pt x="236710" y="214631"/>
                  </a:cubicBezTo>
                  <a:cubicBezTo>
                    <a:pt x="236710" y="192548"/>
                    <a:pt x="247066" y="175391"/>
                    <a:pt x="261614" y="172354"/>
                  </a:cubicBezTo>
                  <a:cubicBezTo>
                    <a:pt x="269012" y="158973"/>
                    <a:pt x="286436" y="138943"/>
                    <a:pt x="323834" y="138943"/>
                  </a:cubicBezTo>
                  <a:close/>
                  <a:moveTo>
                    <a:pt x="223123" y="0"/>
                  </a:moveTo>
                  <a:cubicBezTo>
                    <a:pt x="253954" y="0"/>
                    <a:pt x="278865" y="24868"/>
                    <a:pt x="278865" y="55563"/>
                  </a:cubicBezTo>
                  <a:cubicBezTo>
                    <a:pt x="278865" y="86341"/>
                    <a:pt x="253954" y="111209"/>
                    <a:pt x="223123" y="111209"/>
                  </a:cubicBezTo>
                  <a:cubicBezTo>
                    <a:pt x="218683" y="111209"/>
                    <a:pt x="214408" y="110552"/>
                    <a:pt x="210297" y="109567"/>
                  </a:cubicBezTo>
                  <a:cubicBezTo>
                    <a:pt x="210297" y="109567"/>
                    <a:pt x="210297" y="109649"/>
                    <a:pt x="210297" y="109649"/>
                  </a:cubicBezTo>
                  <a:lnTo>
                    <a:pt x="187935" y="197468"/>
                  </a:lnTo>
                  <a:cubicBezTo>
                    <a:pt x="186619" y="202967"/>
                    <a:pt x="188921" y="211502"/>
                    <a:pt x="192950" y="215606"/>
                  </a:cubicBezTo>
                  <a:lnTo>
                    <a:pt x="257900" y="282167"/>
                  </a:lnTo>
                  <a:cubicBezTo>
                    <a:pt x="262587" y="287010"/>
                    <a:pt x="271877" y="292837"/>
                    <a:pt x="278290" y="294971"/>
                  </a:cubicBezTo>
                  <a:lnTo>
                    <a:pt x="344391" y="316966"/>
                  </a:lnTo>
                  <a:cubicBezTo>
                    <a:pt x="352613" y="319675"/>
                    <a:pt x="362725" y="327554"/>
                    <a:pt x="367412" y="334858"/>
                  </a:cubicBezTo>
                  <a:lnTo>
                    <a:pt x="395694" y="378849"/>
                  </a:lnTo>
                  <a:cubicBezTo>
                    <a:pt x="392323" y="380162"/>
                    <a:pt x="389035" y="381640"/>
                    <a:pt x="386075" y="383610"/>
                  </a:cubicBezTo>
                  <a:lnTo>
                    <a:pt x="338061" y="414715"/>
                  </a:lnTo>
                  <a:lnTo>
                    <a:pt x="332470" y="407821"/>
                  </a:lnTo>
                  <a:lnTo>
                    <a:pt x="332470" y="418326"/>
                  </a:lnTo>
                  <a:lnTo>
                    <a:pt x="331237" y="419147"/>
                  </a:lnTo>
                  <a:cubicBezTo>
                    <a:pt x="330826" y="419147"/>
                    <a:pt x="329839" y="419229"/>
                    <a:pt x="329346" y="419147"/>
                  </a:cubicBezTo>
                  <a:lnTo>
                    <a:pt x="272370" y="383199"/>
                  </a:lnTo>
                  <a:cubicBezTo>
                    <a:pt x="255105" y="372366"/>
                    <a:pt x="230111" y="372119"/>
                    <a:pt x="211860" y="381886"/>
                  </a:cubicBezTo>
                  <a:lnTo>
                    <a:pt x="211860" y="352258"/>
                  </a:lnTo>
                  <a:cubicBezTo>
                    <a:pt x="211860" y="345856"/>
                    <a:pt x="208653" y="336089"/>
                    <a:pt x="204789" y="330919"/>
                  </a:cubicBezTo>
                  <a:lnTo>
                    <a:pt x="132604" y="234811"/>
                  </a:lnTo>
                  <a:cubicBezTo>
                    <a:pt x="127095" y="227589"/>
                    <a:pt x="124793" y="215032"/>
                    <a:pt x="127342" y="206332"/>
                  </a:cubicBezTo>
                  <a:lnTo>
                    <a:pt x="167463" y="55563"/>
                  </a:lnTo>
                  <a:cubicBezTo>
                    <a:pt x="167463" y="24868"/>
                    <a:pt x="192374" y="0"/>
                    <a:pt x="2231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2" name="Group 26">
            <a:extLst>
              <a:ext uri="{FF2B5EF4-FFF2-40B4-BE49-F238E27FC236}">
                <a16:creationId xmlns:a16="http://schemas.microsoft.com/office/drawing/2014/main" id="{EED02C0B-CF01-4220-91C9-6792B449F317}"/>
              </a:ext>
            </a:extLst>
          </p:cNvPr>
          <p:cNvGrpSpPr/>
          <p:nvPr/>
        </p:nvGrpSpPr>
        <p:grpSpPr>
          <a:xfrm>
            <a:off x="9488335" y="3500662"/>
            <a:ext cx="616864" cy="616864"/>
            <a:chOff x="3959913" y="482049"/>
            <a:chExt cx="761137" cy="761137"/>
          </a:xfrm>
        </p:grpSpPr>
        <p:sp>
          <p:nvSpPr>
            <p:cNvPr id="53" name="椭圆 52">
              <a:extLst>
                <a:ext uri="{FF2B5EF4-FFF2-40B4-BE49-F238E27FC236}">
                  <a16:creationId xmlns:a16="http://schemas.microsoft.com/office/drawing/2014/main" id="{C0A7BE82-9E48-4D76-B9C2-41A772402508}"/>
                </a:ext>
              </a:extLst>
            </p:cNvPr>
            <p:cNvSpPr/>
            <p:nvPr/>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4" name="football_94174">
              <a:extLst>
                <a:ext uri="{FF2B5EF4-FFF2-40B4-BE49-F238E27FC236}">
                  <a16:creationId xmlns:a16="http://schemas.microsoft.com/office/drawing/2014/main" id="{FA67A6F1-6810-49D8-B1A0-B5E0FF8BAF5A}"/>
                </a:ext>
              </a:extLst>
            </p:cNvPr>
            <p:cNvSpPr>
              <a:spLocks noChangeAspect="1"/>
            </p:cNvSpPr>
            <p:nvPr/>
          </p:nvSpPr>
          <p:spPr bwMode="auto">
            <a:xfrm>
              <a:off x="4223010" y="662234"/>
              <a:ext cx="234942" cy="400767"/>
            </a:xfrm>
            <a:custGeom>
              <a:avLst/>
              <a:gdLst>
                <a:gd name="connsiteX0" fmla="*/ 2613 w 355412"/>
                <a:gd name="connsiteY0" fmla="*/ 188885 h 606265"/>
                <a:gd name="connsiteX1" fmla="*/ 11287 w 355412"/>
                <a:gd name="connsiteY1" fmla="*/ 188968 h 606265"/>
                <a:gd name="connsiteX2" fmla="*/ 24504 w 355412"/>
                <a:gd name="connsiteY2" fmla="*/ 202544 h 606265"/>
                <a:gd name="connsiteX3" fmla="*/ 24504 w 355412"/>
                <a:gd name="connsiteY3" fmla="*/ 211236 h 606265"/>
                <a:gd name="connsiteX4" fmla="*/ 23678 w 355412"/>
                <a:gd name="connsiteY4" fmla="*/ 211899 h 606265"/>
                <a:gd name="connsiteX5" fmla="*/ 15087 w 355412"/>
                <a:gd name="connsiteY5" fmla="*/ 211899 h 606265"/>
                <a:gd name="connsiteX6" fmla="*/ 1787 w 355412"/>
                <a:gd name="connsiteY6" fmla="*/ 198240 h 606265"/>
                <a:gd name="connsiteX7" fmla="*/ 1870 w 355412"/>
                <a:gd name="connsiteY7" fmla="*/ 189630 h 606265"/>
                <a:gd name="connsiteX8" fmla="*/ 47060 w 355412"/>
                <a:gd name="connsiteY8" fmla="*/ 148747 h 606265"/>
                <a:gd name="connsiteX9" fmla="*/ 63510 w 355412"/>
                <a:gd name="connsiteY9" fmla="*/ 157369 h 606265"/>
                <a:gd name="connsiteX10" fmla="*/ 116446 w 355412"/>
                <a:gd name="connsiteY10" fmla="*/ 210319 h 606265"/>
                <a:gd name="connsiteX11" fmla="*/ 167148 w 355412"/>
                <a:gd name="connsiteY11" fmla="*/ 180746 h 606265"/>
                <a:gd name="connsiteX12" fmla="*/ 178231 w 355412"/>
                <a:gd name="connsiteY12" fmla="*/ 175129 h 606265"/>
                <a:gd name="connsiteX13" fmla="*/ 196511 w 355412"/>
                <a:gd name="connsiteY13" fmla="*/ 175129 h 606265"/>
                <a:gd name="connsiteX14" fmla="*/ 265410 w 355412"/>
                <a:gd name="connsiteY14" fmla="*/ 175129 h 606265"/>
                <a:gd name="connsiteX15" fmla="*/ 286832 w 355412"/>
                <a:gd name="connsiteY15" fmla="*/ 195615 h 606265"/>
                <a:gd name="connsiteX16" fmla="*/ 286832 w 355412"/>
                <a:gd name="connsiteY16" fmla="*/ 359172 h 606265"/>
                <a:gd name="connsiteX17" fmla="*/ 354242 w 355412"/>
                <a:gd name="connsiteY17" fmla="*/ 563618 h 606265"/>
                <a:gd name="connsiteX18" fmla="*/ 330256 w 355412"/>
                <a:gd name="connsiteY18" fmla="*/ 605086 h 606265"/>
                <a:gd name="connsiteX19" fmla="*/ 288734 w 355412"/>
                <a:gd name="connsiteY19" fmla="*/ 581130 h 606265"/>
                <a:gd name="connsiteX20" fmla="*/ 228189 w 355412"/>
                <a:gd name="connsiteY20" fmla="*/ 401465 h 606265"/>
                <a:gd name="connsiteX21" fmla="*/ 168720 w 355412"/>
                <a:gd name="connsiteY21" fmla="*/ 580717 h 606265"/>
                <a:gd name="connsiteX22" fmla="*/ 127281 w 355412"/>
                <a:gd name="connsiteY22" fmla="*/ 604673 h 606265"/>
                <a:gd name="connsiteX23" fmla="*/ 103295 w 355412"/>
                <a:gd name="connsiteY23" fmla="*/ 563205 h 606265"/>
                <a:gd name="connsiteX24" fmla="*/ 171284 w 355412"/>
                <a:gd name="connsiteY24" fmla="*/ 355537 h 606265"/>
                <a:gd name="connsiteX25" fmla="*/ 171284 w 355412"/>
                <a:gd name="connsiteY25" fmla="*/ 235596 h 606265"/>
                <a:gd name="connsiteX26" fmla="*/ 126785 w 355412"/>
                <a:gd name="connsiteY26" fmla="*/ 260047 h 606265"/>
                <a:gd name="connsiteX27" fmla="*/ 112641 w 355412"/>
                <a:gd name="connsiteY27" fmla="*/ 264507 h 606265"/>
                <a:gd name="connsiteX28" fmla="*/ 94610 w 355412"/>
                <a:gd name="connsiteY28" fmla="*/ 256329 h 606265"/>
                <a:gd name="connsiteX29" fmla="*/ 27034 w 355412"/>
                <a:gd name="connsiteY29" fmla="*/ 188841 h 606265"/>
                <a:gd name="connsiteX30" fmla="*/ 29432 w 355412"/>
                <a:gd name="connsiteY30" fmla="*/ 154313 h 606265"/>
                <a:gd name="connsiteX31" fmla="*/ 47060 w 355412"/>
                <a:gd name="connsiteY31" fmla="*/ 148747 h 606265"/>
                <a:gd name="connsiteX32" fmla="*/ 230093 w 355412"/>
                <a:gd name="connsiteY32" fmla="*/ 73732 h 606265"/>
                <a:gd name="connsiteX33" fmla="*/ 275855 w 355412"/>
                <a:gd name="connsiteY33" fmla="*/ 119388 h 606265"/>
                <a:gd name="connsiteX34" fmla="*/ 230093 w 355412"/>
                <a:gd name="connsiteY34" fmla="*/ 165044 h 606265"/>
                <a:gd name="connsiteX35" fmla="*/ 184331 w 355412"/>
                <a:gd name="connsiteY35" fmla="*/ 119388 h 606265"/>
                <a:gd name="connsiteX36" fmla="*/ 230093 w 355412"/>
                <a:gd name="connsiteY36" fmla="*/ 73732 h 606265"/>
                <a:gd name="connsiteX37" fmla="*/ 207199 w 355412"/>
                <a:gd name="connsiteY37" fmla="*/ 4 h 606265"/>
                <a:gd name="connsiteX38" fmla="*/ 221591 w 355412"/>
                <a:gd name="connsiteY38" fmla="*/ 14707 h 606265"/>
                <a:gd name="connsiteX39" fmla="*/ 217869 w 355412"/>
                <a:gd name="connsiteY39" fmla="*/ 24288 h 606265"/>
                <a:gd name="connsiteX40" fmla="*/ 159969 w 355412"/>
                <a:gd name="connsiteY40" fmla="*/ 77565 h 606265"/>
                <a:gd name="connsiteX41" fmla="*/ 72954 w 355412"/>
                <a:gd name="connsiteY41" fmla="*/ 152483 h 606265"/>
                <a:gd name="connsiteX42" fmla="*/ 63524 w 355412"/>
                <a:gd name="connsiteY42" fmla="*/ 142902 h 606265"/>
                <a:gd name="connsiteX43" fmla="*/ 141524 w 355412"/>
                <a:gd name="connsiteY43" fmla="*/ 58650 h 606265"/>
                <a:gd name="connsiteX44" fmla="*/ 197191 w 355412"/>
                <a:gd name="connsiteY44" fmla="*/ 3721 h 606265"/>
                <a:gd name="connsiteX45" fmla="*/ 207199 w 355412"/>
                <a:gd name="connsiteY45" fmla="*/ 4 h 60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5412" h="606265">
                  <a:moveTo>
                    <a:pt x="2613" y="188885"/>
                  </a:moveTo>
                  <a:cubicBezTo>
                    <a:pt x="5009" y="186567"/>
                    <a:pt x="8891" y="186567"/>
                    <a:pt x="11287" y="188968"/>
                  </a:cubicBezTo>
                  <a:lnTo>
                    <a:pt x="24504" y="202544"/>
                  </a:lnTo>
                  <a:cubicBezTo>
                    <a:pt x="26900" y="204862"/>
                    <a:pt x="26817" y="208753"/>
                    <a:pt x="24504" y="211236"/>
                  </a:cubicBezTo>
                  <a:lnTo>
                    <a:pt x="23678" y="211899"/>
                  </a:lnTo>
                  <a:cubicBezTo>
                    <a:pt x="21282" y="214299"/>
                    <a:pt x="17400" y="214216"/>
                    <a:pt x="15087" y="211899"/>
                  </a:cubicBezTo>
                  <a:lnTo>
                    <a:pt x="1787" y="198240"/>
                  </a:lnTo>
                  <a:cubicBezTo>
                    <a:pt x="-691" y="195922"/>
                    <a:pt x="-526" y="192114"/>
                    <a:pt x="1870" y="189630"/>
                  </a:cubicBezTo>
                  <a:close/>
                  <a:moveTo>
                    <a:pt x="47060" y="148747"/>
                  </a:moveTo>
                  <a:cubicBezTo>
                    <a:pt x="53233" y="149315"/>
                    <a:pt x="59209" y="152248"/>
                    <a:pt x="63510" y="157369"/>
                  </a:cubicBezTo>
                  <a:lnTo>
                    <a:pt x="116446" y="210319"/>
                  </a:lnTo>
                  <a:lnTo>
                    <a:pt x="167148" y="180746"/>
                  </a:lnTo>
                  <a:cubicBezTo>
                    <a:pt x="174675" y="174551"/>
                    <a:pt x="178231" y="175129"/>
                    <a:pt x="178231" y="175129"/>
                  </a:cubicBezTo>
                  <a:lnTo>
                    <a:pt x="196511" y="175129"/>
                  </a:lnTo>
                  <a:lnTo>
                    <a:pt x="265410" y="175129"/>
                  </a:lnTo>
                  <a:cubicBezTo>
                    <a:pt x="265410" y="175129"/>
                    <a:pt x="286832" y="174138"/>
                    <a:pt x="286832" y="195615"/>
                  </a:cubicBezTo>
                  <a:lnTo>
                    <a:pt x="286832" y="359172"/>
                  </a:lnTo>
                  <a:lnTo>
                    <a:pt x="354242" y="563618"/>
                  </a:lnTo>
                  <a:cubicBezTo>
                    <a:pt x="359122" y="581626"/>
                    <a:pt x="348287" y="600212"/>
                    <a:pt x="330256" y="605086"/>
                  </a:cubicBezTo>
                  <a:cubicBezTo>
                    <a:pt x="312225" y="609959"/>
                    <a:pt x="293532" y="599303"/>
                    <a:pt x="288734" y="581130"/>
                  </a:cubicBezTo>
                  <a:lnTo>
                    <a:pt x="228189" y="401465"/>
                  </a:lnTo>
                  <a:lnTo>
                    <a:pt x="168720" y="580717"/>
                  </a:lnTo>
                  <a:cubicBezTo>
                    <a:pt x="163922" y="598725"/>
                    <a:pt x="145312" y="609546"/>
                    <a:pt x="127281" y="604673"/>
                  </a:cubicBezTo>
                  <a:cubicBezTo>
                    <a:pt x="109002" y="599799"/>
                    <a:pt x="98249" y="581295"/>
                    <a:pt x="103295" y="563205"/>
                  </a:cubicBezTo>
                  <a:lnTo>
                    <a:pt x="171284" y="355537"/>
                  </a:lnTo>
                  <a:lnTo>
                    <a:pt x="171284" y="235596"/>
                  </a:lnTo>
                  <a:lnTo>
                    <a:pt x="126785" y="260047"/>
                  </a:lnTo>
                  <a:cubicBezTo>
                    <a:pt x="122815" y="262772"/>
                    <a:pt x="117935" y="264507"/>
                    <a:pt x="112641" y="264507"/>
                  </a:cubicBezTo>
                  <a:cubicBezTo>
                    <a:pt x="105528" y="264507"/>
                    <a:pt x="99159" y="261203"/>
                    <a:pt x="94610" y="256329"/>
                  </a:cubicBezTo>
                  <a:lnTo>
                    <a:pt x="27034" y="188841"/>
                  </a:lnTo>
                  <a:cubicBezTo>
                    <a:pt x="18432" y="178516"/>
                    <a:pt x="19011" y="162904"/>
                    <a:pt x="29432" y="154313"/>
                  </a:cubicBezTo>
                  <a:cubicBezTo>
                    <a:pt x="34519" y="149976"/>
                    <a:pt x="40888" y="148179"/>
                    <a:pt x="47060" y="148747"/>
                  </a:cubicBezTo>
                  <a:close/>
                  <a:moveTo>
                    <a:pt x="230093" y="73732"/>
                  </a:moveTo>
                  <a:cubicBezTo>
                    <a:pt x="255367" y="73732"/>
                    <a:pt x="275855" y="94173"/>
                    <a:pt x="275855" y="119388"/>
                  </a:cubicBezTo>
                  <a:cubicBezTo>
                    <a:pt x="275855" y="144603"/>
                    <a:pt x="255367" y="165044"/>
                    <a:pt x="230093" y="165044"/>
                  </a:cubicBezTo>
                  <a:cubicBezTo>
                    <a:pt x="204819" y="165044"/>
                    <a:pt x="184331" y="144603"/>
                    <a:pt x="184331" y="119388"/>
                  </a:cubicBezTo>
                  <a:cubicBezTo>
                    <a:pt x="184331" y="94173"/>
                    <a:pt x="204819" y="73732"/>
                    <a:pt x="230093" y="73732"/>
                  </a:cubicBezTo>
                  <a:close/>
                  <a:moveTo>
                    <a:pt x="207199" y="4"/>
                  </a:moveTo>
                  <a:cubicBezTo>
                    <a:pt x="215140" y="86"/>
                    <a:pt x="221591" y="6694"/>
                    <a:pt x="221591" y="14707"/>
                  </a:cubicBezTo>
                  <a:cubicBezTo>
                    <a:pt x="221591" y="18424"/>
                    <a:pt x="220102" y="21728"/>
                    <a:pt x="217869" y="24288"/>
                  </a:cubicBezTo>
                  <a:lnTo>
                    <a:pt x="159969" y="77565"/>
                  </a:lnTo>
                  <a:lnTo>
                    <a:pt x="72954" y="152483"/>
                  </a:lnTo>
                  <a:lnTo>
                    <a:pt x="63524" y="142902"/>
                  </a:lnTo>
                  <a:lnTo>
                    <a:pt x="141524" y="58650"/>
                  </a:lnTo>
                  <a:lnTo>
                    <a:pt x="197191" y="3721"/>
                  </a:lnTo>
                  <a:cubicBezTo>
                    <a:pt x="199837" y="1408"/>
                    <a:pt x="203229" y="-79"/>
                    <a:pt x="207199" y="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38" name="组合 37">
            <a:extLst>
              <a:ext uri="{FF2B5EF4-FFF2-40B4-BE49-F238E27FC236}">
                <a16:creationId xmlns:a16="http://schemas.microsoft.com/office/drawing/2014/main" id="{956A86CC-B507-42CE-9928-F5BB78F04962}"/>
              </a:ext>
            </a:extLst>
          </p:cNvPr>
          <p:cNvGrpSpPr/>
          <p:nvPr/>
        </p:nvGrpSpPr>
        <p:grpSpPr>
          <a:xfrm>
            <a:off x="5609048" y="2574858"/>
            <a:ext cx="1042853" cy="45719"/>
            <a:chOff x="2555261" y="6017768"/>
            <a:chExt cx="1042853" cy="54198"/>
          </a:xfrm>
          <a:solidFill>
            <a:srgbClr val="C00000"/>
          </a:solidFill>
        </p:grpSpPr>
        <p:sp>
          <p:nvSpPr>
            <p:cNvPr id="39" name="矩形 38">
              <a:extLst>
                <a:ext uri="{FF2B5EF4-FFF2-40B4-BE49-F238E27FC236}">
                  <a16:creationId xmlns:a16="http://schemas.microsoft.com/office/drawing/2014/main" id="{1371E162-A158-435F-B4DE-8D80BBA9E2AB}"/>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id="{72D2F528-5F66-4CBC-9EA3-FA541434C8A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id="{BA8D061A-0914-4F49-A750-10DB28C7E056}"/>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CEB333F-D7C8-4E12-9B39-4BAF9A27AB81}"/>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45554054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6500"/>
                            </p:stCondLst>
                            <p:childTnLst>
                              <p:par>
                                <p:cTn id="49" presetID="42" presetClass="entr" presetSubtype="0"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1000" fill="hold"/>
                                        <p:tgtEl>
                                          <p:spTgt spid="52"/>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E7E914AA-2AB1-4827-8580-A89EA69F768E}"/>
              </a:ext>
            </a:extLst>
          </p:cNvPr>
          <p:cNvPicPr>
            <a:picLocks noChangeAspect="1"/>
          </p:cNvPicPr>
          <p:nvPr/>
        </p:nvPicPr>
        <p:blipFill rotWithShape="1">
          <a:blip r:embed="rId3" cstate="screen">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a:ext>
            </a:extLst>
          </a:blip>
          <a:srcRect/>
          <a:stretch/>
        </p:blipFill>
        <p:spPr>
          <a:xfrm>
            <a:off x="578276" y="1741664"/>
            <a:ext cx="2151780" cy="3117834"/>
          </a:xfrm>
          <a:prstGeom prst="rect">
            <a:avLst/>
          </a:prstGeom>
        </p:spPr>
      </p:pic>
      <p:sp>
        <p:nvSpPr>
          <p:cNvPr id="69" name="矩形 68">
            <a:extLst>
              <a:ext uri="{FF2B5EF4-FFF2-40B4-BE49-F238E27FC236}">
                <a16:creationId xmlns:a16="http://schemas.microsoft.com/office/drawing/2014/main" id="{71D362E4-9D74-42D0-B28C-4EB2415F6F6A}"/>
              </a:ext>
            </a:extLst>
          </p:cNvPr>
          <p:cNvSpPr/>
          <p:nvPr/>
        </p:nvSpPr>
        <p:spPr>
          <a:xfrm>
            <a:off x="3455059" y="3072498"/>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70" name="矩形 69">
            <a:extLst>
              <a:ext uri="{FF2B5EF4-FFF2-40B4-BE49-F238E27FC236}">
                <a16:creationId xmlns:a16="http://schemas.microsoft.com/office/drawing/2014/main" id="{FD099A21-4311-4DF2-826F-128FD851E2E9}"/>
              </a:ext>
            </a:extLst>
          </p:cNvPr>
          <p:cNvSpPr/>
          <p:nvPr/>
        </p:nvSpPr>
        <p:spPr>
          <a:xfrm>
            <a:off x="5771011" y="4211997"/>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71" name="矩形 70">
            <a:extLst>
              <a:ext uri="{FF2B5EF4-FFF2-40B4-BE49-F238E27FC236}">
                <a16:creationId xmlns:a16="http://schemas.microsoft.com/office/drawing/2014/main" id="{B1AAD100-713B-4942-9A49-37757498DFE5}"/>
              </a:ext>
            </a:extLst>
          </p:cNvPr>
          <p:cNvSpPr/>
          <p:nvPr/>
        </p:nvSpPr>
        <p:spPr>
          <a:xfrm>
            <a:off x="6962898" y="2341224"/>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72" name="矩形 71">
            <a:extLst>
              <a:ext uri="{FF2B5EF4-FFF2-40B4-BE49-F238E27FC236}">
                <a16:creationId xmlns:a16="http://schemas.microsoft.com/office/drawing/2014/main" id="{927DFCB9-0FC0-4F3A-A4FB-3A3E487304FD}"/>
              </a:ext>
            </a:extLst>
          </p:cNvPr>
          <p:cNvSpPr/>
          <p:nvPr/>
        </p:nvSpPr>
        <p:spPr>
          <a:xfrm>
            <a:off x="9488927" y="2840206"/>
            <a:ext cx="2315952" cy="1277273"/>
          </a:xfrm>
          <a:prstGeom prst="rect">
            <a:avLst/>
          </a:prstGeom>
        </p:spPr>
        <p:txBody>
          <a:bodyPr wrap="square">
            <a:spAutoFit/>
          </a:bodyPr>
          <a:lstStyle/>
          <a:p>
            <a:pP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2" name="矩形 1">
            <a:extLst>
              <a:ext uri="{FF2B5EF4-FFF2-40B4-BE49-F238E27FC236}">
                <a16:creationId xmlns:a16="http://schemas.microsoft.com/office/drawing/2014/main" id="{594ABD94-616C-4F49-A02D-54BCF8599A4A}"/>
              </a:ext>
            </a:extLst>
          </p:cNvPr>
          <p:cNvSpPr/>
          <p:nvPr/>
        </p:nvSpPr>
        <p:spPr>
          <a:xfrm>
            <a:off x="604819" y="4807857"/>
            <a:ext cx="3525550" cy="10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489CDA74-3B19-426A-B645-E27F3187DCB9}"/>
              </a:ext>
            </a:extLst>
          </p:cNvPr>
          <p:cNvSpPr/>
          <p:nvPr/>
        </p:nvSpPr>
        <p:spPr>
          <a:xfrm rot="19926778">
            <a:off x="4054334" y="4304752"/>
            <a:ext cx="2191259" cy="1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ïṡlíḑè">
            <a:extLst>
              <a:ext uri="{FF2B5EF4-FFF2-40B4-BE49-F238E27FC236}">
                <a16:creationId xmlns:a16="http://schemas.microsoft.com/office/drawing/2014/main" id="{93FBA910-676D-4F29-930E-D20DBC79E57E}"/>
              </a:ext>
            </a:extLst>
          </p:cNvPr>
          <p:cNvSpPr/>
          <p:nvPr/>
        </p:nvSpPr>
        <p:spPr>
          <a:xfrm>
            <a:off x="3949971" y="4583416"/>
            <a:ext cx="568078" cy="501041"/>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tx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1</a:t>
            </a:r>
            <a:endParaRPr lang="en-US" altLang="zh-CN" sz="2800" dirty="0">
              <a:solidFill>
                <a:srgbClr val="FFFFFF"/>
              </a:solidFill>
              <a:cs typeface="+mn-ea"/>
              <a:sym typeface="+mn-lt"/>
            </a:endParaRPr>
          </a:p>
        </p:txBody>
      </p:sp>
      <p:sp>
        <p:nvSpPr>
          <p:cNvPr id="24" name="矩形 23">
            <a:extLst>
              <a:ext uri="{FF2B5EF4-FFF2-40B4-BE49-F238E27FC236}">
                <a16:creationId xmlns:a16="http://schemas.microsoft.com/office/drawing/2014/main" id="{A053A054-C151-4366-B14F-2A030178950D}"/>
              </a:ext>
            </a:extLst>
          </p:cNvPr>
          <p:cNvSpPr/>
          <p:nvPr/>
        </p:nvSpPr>
        <p:spPr>
          <a:xfrm rot="539263">
            <a:off x="6146612" y="3920857"/>
            <a:ext cx="2191259" cy="1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îśļíḋe">
            <a:extLst>
              <a:ext uri="{FF2B5EF4-FFF2-40B4-BE49-F238E27FC236}">
                <a16:creationId xmlns:a16="http://schemas.microsoft.com/office/drawing/2014/main" id="{E58F93A0-C8C9-4FF5-BF99-68C231648866}"/>
              </a:ext>
            </a:extLst>
          </p:cNvPr>
          <p:cNvSpPr/>
          <p:nvPr/>
        </p:nvSpPr>
        <p:spPr>
          <a:xfrm flipH="1">
            <a:off x="5863858" y="3524377"/>
            <a:ext cx="611149" cy="539029"/>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2</a:t>
            </a:r>
            <a:endParaRPr lang="en-US" altLang="zh-CN" sz="2800" dirty="0">
              <a:solidFill>
                <a:srgbClr val="FFFFFF"/>
              </a:solidFill>
              <a:cs typeface="+mn-ea"/>
              <a:sym typeface="+mn-lt"/>
            </a:endParaRPr>
          </a:p>
        </p:txBody>
      </p:sp>
      <p:sp>
        <p:nvSpPr>
          <p:cNvPr id="26" name="矩形 25">
            <a:extLst>
              <a:ext uri="{FF2B5EF4-FFF2-40B4-BE49-F238E27FC236}">
                <a16:creationId xmlns:a16="http://schemas.microsoft.com/office/drawing/2014/main" id="{21C65F41-52C0-4E08-AA5B-0484A0914C47}"/>
              </a:ext>
            </a:extLst>
          </p:cNvPr>
          <p:cNvSpPr/>
          <p:nvPr/>
        </p:nvSpPr>
        <p:spPr>
          <a:xfrm rot="18664251">
            <a:off x="7960584" y="3310934"/>
            <a:ext cx="2191259" cy="1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îṡḻíḓê">
            <a:extLst>
              <a:ext uri="{FF2B5EF4-FFF2-40B4-BE49-F238E27FC236}">
                <a16:creationId xmlns:a16="http://schemas.microsoft.com/office/drawing/2014/main" id="{CAC65F22-FE9D-438F-B3DF-1A6832F81754}"/>
              </a:ext>
            </a:extLst>
          </p:cNvPr>
          <p:cNvSpPr/>
          <p:nvPr/>
        </p:nvSpPr>
        <p:spPr>
          <a:xfrm flipH="1">
            <a:off x="7991468" y="3817923"/>
            <a:ext cx="611149" cy="539029"/>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3</a:t>
            </a:r>
            <a:endParaRPr lang="en-US" altLang="zh-CN" sz="2800" dirty="0">
              <a:solidFill>
                <a:srgbClr val="FFFFFF"/>
              </a:solidFill>
              <a:cs typeface="+mn-ea"/>
              <a:sym typeface="+mn-lt"/>
            </a:endParaRPr>
          </a:p>
        </p:txBody>
      </p:sp>
      <p:sp>
        <p:nvSpPr>
          <p:cNvPr id="28" name="iṧ1íḑe">
            <a:extLst>
              <a:ext uri="{FF2B5EF4-FFF2-40B4-BE49-F238E27FC236}">
                <a16:creationId xmlns:a16="http://schemas.microsoft.com/office/drawing/2014/main" id="{9F3D7E89-9547-4B73-9DAD-4E253273E304}"/>
              </a:ext>
            </a:extLst>
          </p:cNvPr>
          <p:cNvSpPr/>
          <p:nvPr/>
        </p:nvSpPr>
        <p:spPr>
          <a:xfrm flipH="1">
            <a:off x="9490253" y="2210666"/>
            <a:ext cx="611149" cy="539029"/>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E0644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a:solidFill>
                  <a:srgbClr val="FFFFFF"/>
                </a:solidFill>
                <a:cs typeface="+mn-ea"/>
                <a:sym typeface="+mn-lt"/>
              </a:rPr>
              <a:t>4</a:t>
            </a:r>
            <a:endParaRPr lang="en-US" altLang="zh-CN" sz="2800" dirty="0">
              <a:solidFill>
                <a:srgbClr val="FFFFFF"/>
              </a:solidFill>
              <a:cs typeface="+mn-ea"/>
              <a:sym typeface="+mn-lt"/>
            </a:endParaRPr>
          </a:p>
        </p:txBody>
      </p:sp>
      <p:sp>
        <p:nvSpPr>
          <p:cNvPr id="39" name="矩形 38">
            <a:extLst>
              <a:ext uri="{FF2B5EF4-FFF2-40B4-BE49-F238E27FC236}">
                <a16:creationId xmlns:a16="http://schemas.microsoft.com/office/drawing/2014/main" id="{85B9A102-6A2C-4CB4-A324-9AB9492CFC00}"/>
              </a:ext>
            </a:extLst>
          </p:cNvPr>
          <p:cNvSpPr/>
          <p:nvPr/>
        </p:nvSpPr>
        <p:spPr>
          <a:xfrm>
            <a:off x="5300647" y="1108299"/>
            <a:ext cx="2348720" cy="523220"/>
          </a:xfrm>
          <a:prstGeom prst="rect">
            <a:avLst/>
          </a:prstGeom>
        </p:spPr>
        <p:txBody>
          <a:bodyPr wrap="none">
            <a:spAutoFit/>
          </a:bodyPr>
          <a:lstStyle/>
          <a:p>
            <a:r>
              <a:rPr lang="zh-CN" altLang="en-US" sz="2800" b="1">
                <a:solidFill>
                  <a:srgbClr val="C00000"/>
                </a:solidFill>
                <a:cs typeface="+mn-ea"/>
                <a:sym typeface="+mn-lt"/>
              </a:rPr>
              <a:t>单击添加标题</a:t>
            </a:r>
            <a:endParaRPr lang="en-US" altLang="zh-CN" sz="2800" b="1">
              <a:solidFill>
                <a:srgbClr val="C00000"/>
              </a:solidFill>
              <a:cs typeface="+mn-ea"/>
              <a:sym typeface="+mn-lt"/>
            </a:endParaRPr>
          </a:p>
        </p:txBody>
      </p:sp>
      <p:grpSp>
        <p:nvGrpSpPr>
          <p:cNvPr id="40" name="组合 39">
            <a:extLst>
              <a:ext uri="{FF2B5EF4-FFF2-40B4-BE49-F238E27FC236}">
                <a16:creationId xmlns:a16="http://schemas.microsoft.com/office/drawing/2014/main" id="{23F87EE6-05B0-4A68-9556-FBEEA50068E1}"/>
              </a:ext>
            </a:extLst>
          </p:cNvPr>
          <p:cNvGrpSpPr/>
          <p:nvPr/>
        </p:nvGrpSpPr>
        <p:grpSpPr>
          <a:xfrm>
            <a:off x="6475007" y="1826249"/>
            <a:ext cx="1042853" cy="54198"/>
            <a:chOff x="2555261" y="6017768"/>
            <a:chExt cx="1042853" cy="54198"/>
          </a:xfrm>
          <a:solidFill>
            <a:srgbClr val="C00000"/>
          </a:solidFill>
        </p:grpSpPr>
        <p:sp>
          <p:nvSpPr>
            <p:cNvPr id="41" name="矩形 40">
              <a:extLst>
                <a:ext uri="{FF2B5EF4-FFF2-40B4-BE49-F238E27FC236}">
                  <a16:creationId xmlns:a16="http://schemas.microsoft.com/office/drawing/2014/main" id="{28A22824-C8C5-43B7-ACFC-BA038940A3C5}"/>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8842CCC5-3C1C-485D-A30C-884CEDE05DBC}"/>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a:extLst>
                <a:ext uri="{FF2B5EF4-FFF2-40B4-BE49-F238E27FC236}">
                  <a16:creationId xmlns:a16="http://schemas.microsoft.com/office/drawing/2014/main" id="{E700CE95-684F-4BA4-8005-01EAF423A06C}"/>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a16="http://schemas.microsoft.com/office/drawing/2014/main" id="{B85876D1-2EF4-4A8B-A19A-D54EAF61E166}"/>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08693791"/>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69">
                                            <p:txEl>
                                              <p:pRg st="0" end="0"/>
                                            </p:txEl>
                                          </p:spTgt>
                                        </p:tgtEl>
                                        <p:attrNameLst>
                                          <p:attrName>style.visibility</p:attrName>
                                        </p:attrNameLst>
                                      </p:cBhvr>
                                      <p:to>
                                        <p:strVal val="visible"/>
                                      </p:to>
                                    </p:set>
                                    <p:animEffect transition="in" filter="wipe(left)">
                                      <p:cBhvr>
                                        <p:cTn id="45" dur="500"/>
                                        <p:tgtEl>
                                          <p:spTgt spid="69">
                                            <p:txEl>
                                              <p:pRg st="0" end="0"/>
                                            </p:txEl>
                                          </p:spTgt>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69">
                                            <p:txEl>
                                              <p:pRg st="1" end="1"/>
                                            </p:txEl>
                                          </p:spTgt>
                                        </p:tgtEl>
                                        <p:attrNameLst>
                                          <p:attrName>style.visibility</p:attrName>
                                        </p:attrNameLst>
                                      </p:cBhvr>
                                      <p:to>
                                        <p:strVal val="visible"/>
                                      </p:to>
                                    </p:set>
                                    <p:animEffect transition="in" filter="wipe(left)">
                                      <p:cBhvr>
                                        <p:cTn id="49" dur="500"/>
                                        <p:tgtEl>
                                          <p:spTgt spid="69">
                                            <p:txEl>
                                              <p:pRg st="1" end="1"/>
                                            </p:txEl>
                                          </p:spTgt>
                                        </p:tgtEl>
                                      </p:cBhvr>
                                    </p:animEffect>
                                  </p:childTnLst>
                                </p:cTn>
                              </p:par>
                            </p:childTnLst>
                          </p:cTn>
                        </p:par>
                        <p:par>
                          <p:cTn id="50" fill="hold">
                            <p:stCondLst>
                              <p:cond delay="6500"/>
                            </p:stCondLst>
                            <p:childTnLst>
                              <p:par>
                                <p:cTn id="51" presetID="47"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0">
                                            <p:txEl>
                                              <p:pRg st="0" end="0"/>
                                            </p:txEl>
                                          </p:spTgt>
                                        </p:tgtEl>
                                        <p:attrNameLst>
                                          <p:attrName>style.visibility</p:attrName>
                                        </p:attrNameLst>
                                      </p:cBhvr>
                                      <p:to>
                                        <p:strVal val="visible"/>
                                      </p:to>
                                    </p:set>
                                    <p:animEffect transition="in" filter="wipe(left)">
                                      <p:cBhvr>
                                        <p:cTn id="59" dur="500"/>
                                        <p:tgtEl>
                                          <p:spTgt spid="70">
                                            <p:txEl>
                                              <p:pRg st="0" end="0"/>
                                            </p:txEl>
                                          </p:spTgt>
                                        </p:tgtEl>
                                      </p:cBhvr>
                                    </p:animEffect>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70">
                                            <p:txEl>
                                              <p:pRg st="1" end="1"/>
                                            </p:txEl>
                                          </p:spTgt>
                                        </p:tgtEl>
                                        <p:attrNameLst>
                                          <p:attrName>style.visibility</p:attrName>
                                        </p:attrNameLst>
                                      </p:cBhvr>
                                      <p:to>
                                        <p:strVal val="visible"/>
                                      </p:to>
                                    </p:set>
                                    <p:animEffect transition="in" filter="wipe(left)">
                                      <p:cBhvr>
                                        <p:cTn id="63" dur="500"/>
                                        <p:tgtEl>
                                          <p:spTgt spid="70">
                                            <p:txEl>
                                              <p:pRg st="1" end="1"/>
                                            </p:txEl>
                                          </p:spTgt>
                                        </p:tgtEl>
                                      </p:cBhvr>
                                    </p:animEffect>
                                  </p:childTnLst>
                                </p:cTn>
                              </p:par>
                            </p:childTnLst>
                          </p:cTn>
                        </p:par>
                        <p:par>
                          <p:cTn id="64" fill="hold">
                            <p:stCondLst>
                              <p:cond delay="850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10000"/>
                            </p:stCondLst>
                            <p:childTnLst>
                              <p:par>
                                <p:cTn id="75" presetID="47"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22" presetClass="entr" presetSubtype="8" fill="hold" grpId="0" nodeType="afterEffect">
                                  <p:stCondLst>
                                    <p:cond delay="0"/>
                                  </p:stCondLst>
                                  <p:childTnLst>
                                    <p:set>
                                      <p:cBhvr>
                                        <p:cTn id="82" dur="1" fill="hold">
                                          <p:stCondLst>
                                            <p:cond delay="0"/>
                                          </p:stCondLst>
                                        </p:cTn>
                                        <p:tgtEl>
                                          <p:spTgt spid="72">
                                            <p:txEl>
                                              <p:pRg st="0" end="0"/>
                                            </p:txEl>
                                          </p:spTgt>
                                        </p:tgtEl>
                                        <p:attrNameLst>
                                          <p:attrName>style.visibility</p:attrName>
                                        </p:attrNameLst>
                                      </p:cBhvr>
                                      <p:to>
                                        <p:strVal val="visible"/>
                                      </p:to>
                                    </p:set>
                                    <p:animEffect transition="in" filter="wipe(left)">
                                      <p:cBhvr>
                                        <p:cTn id="83" dur="500"/>
                                        <p:tgtEl>
                                          <p:spTgt spid="72">
                                            <p:txEl>
                                              <p:pRg st="0" end="0"/>
                                            </p:txEl>
                                          </p:spTgt>
                                        </p:tgtEl>
                                      </p:cBhvr>
                                    </p:animEffect>
                                  </p:childTnLst>
                                </p:cTn>
                              </p:par>
                            </p:childTnLst>
                          </p:cTn>
                        </p:par>
                        <p:par>
                          <p:cTn id="84" fill="hold">
                            <p:stCondLst>
                              <p:cond delay="11500"/>
                            </p:stCondLst>
                            <p:childTnLst>
                              <p:par>
                                <p:cTn id="85" presetID="22" presetClass="entr" presetSubtype="8" fill="hold" grpId="0" nodeType="afterEffect">
                                  <p:stCondLst>
                                    <p:cond delay="0"/>
                                  </p:stCondLst>
                                  <p:childTnLst>
                                    <p:set>
                                      <p:cBhvr>
                                        <p:cTn id="86" dur="1" fill="hold">
                                          <p:stCondLst>
                                            <p:cond delay="0"/>
                                          </p:stCondLst>
                                        </p:cTn>
                                        <p:tgtEl>
                                          <p:spTgt spid="72">
                                            <p:txEl>
                                              <p:pRg st="1" end="1"/>
                                            </p:txEl>
                                          </p:spTgt>
                                        </p:tgtEl>
                                        <p:attrNameLst>
                                          <p:attrName>style.visibility</p:attrName>
                                        </p:attrNameLst>
                                      </p:cBhvr>
                                      <p:to>
                                        <p:strVal val="visible"/>
                                      </p:to>
                                    </p:set>
                                    <p:animEffect transition="in" filter="wipe(left)">
                                      <p:cBhvr>
                                        <p:cTn id="87" dur="500"/>
                                        <p:tgtEl>
                                          <p:spTgt spid="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70" grpId="0" build="p"/>
      <p:bldP spid="71" grpId="0"/>
      <p:bldP spid="72" grpId="0" build="p"/>
      <p:bldP spid="2" grpId="0" animBg="1"/>
      <p:bldP spid="21" grpId="0" animBg="1"/>
      <p:bldP spid="23" grpId="0" animBg="1"/>
      <p:bldP spid="24" grpId="0" animBg="1"/>
      <p:bldP spid="25" grpId="0" animBg="1"/>
      <p:bldP spid="26" grpId="0" animBg="1"/>
      <p:bldP spid="27" grpId="0" animBg="1"/>
      <p:bldP spid="28"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ṡḷîďê">
            <a:extLst>
              <a:ext uri="{FF2B5EF4-FFF2-40B4-BE49-F238E27FC236}">
                <a16:creationId xmlns:a16="http://schemas.microsoft.com/office/drawing/2014/main" id="{8B8B6316-181F-4324-A878-A6642246B30A}"/>
              </a:ext>
            </a:extLst>
          </p:cNvPr>
          <p:cNvSpPr/>
          <p:nvPr/>
        </p:nvSpPr>
        <p:spPr>
          <a:xfrm>
            <a:off x="2657756"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6" name="ïŝlïḑe">
            <a:extLst>
              <a:ext uri="{FF2B5EF4-FFF2-40B4-BE49-F238E27FC236}">
                <a16:creationId xmlns:a16="http://schemas.microsoft.com/office/drawing/2014/main" id="{1E0179A1-6FED-448B-80C3-952BE33D5C3A}"/>
              </a:ext>
            </a:extLst>
          </p:cNvPr>
          <p:cNvSpPr/>
          <p:nvPr/>
        </p:nvSpPr>
        <p:spPr>
          <a:xfrm>
            <a:off x="4782834"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7" name="íṩlíḑe">
            <a:extLst>
              <a:ext uri="{FF2B5EF4-FFF2-40B4-BE49-F238E27FC236}">
                <a16:creationId xmlns:a16="http://schemas.microsoft.com/office/drawing/2014/main" id="{615F7886-399C-4654-9B3C-D33D5F8980A8}"/>
              </a:ext>
            </a:extLst>
          </p:cNvPr>
          <p:cNvSpPr/>
          <p:nvPr/>
        </p:nvSpPr>
        <p:spPr>
          <a:xfrm>
            <a:off x="6907912"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8" name="ïŝļîďê">
            <a:extLst>
              <a:ext uri="{FF2B5EF4-FFF2-40B4-BE49-F238E27FC236}">
                <a16:creationId xmlns:a16="http://schemas.microsoft.com/office/drawing/2014/main" id="{F19BC4B3-0D60-4894-8899-4D1ABF02821E}"/>
              </a:ext>
            </a:extLst>
          </p:cNvPr>
          <p:cNvSpPr/>
          <p:nvPr/>
        </p:nvSpPr>
        <p:spPr>
          <a:xfrm>
            <a:off x="9032990" y="3513387"/>
            <a:ext cx="484446" cy="237627"/>
          </a:xfrm>
          <a:prstGeom prst="rightArrow">
            <a:avLst>
              <a:gd name="adj1" fmla="val 50000"/>
              <a:gd name="adj2" fmla="val 83521"/>
            </a:avLst>
          </a:prstGeom>
          <a:solidFill>
            <a:srgbClr val="FFFF00"/>
          </a:solidFill>
          <a:ln w="3175">
            <a:noFill/>
            <a:prstDash val="solid"/>
            <a:round/>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endParaRPr lang="zh-CN" altLang="en-US" sz="2000" b="1" i="1">
              <a:solidFill>
                <a:schemeClr val="tx1"/>
              </a:solidFill>
              <a:cs typeface="+mn-ea"/>
              <a:sym typeface="+mn-lt"/>
            </a:endParaRPr>
          </a:p>
        </p:txBody>
      </p:sp>
      <p:sp>
        <p:nvSpPr>
          <p:cNvPr id="37" name="îSḷiďè">
            <a:extLst>
              <a:ext uri="{FF2B5EF4-FFF2-40B4-BE49-F238E27FC236}">
                <a16:creationId xmlns:a16="http://schemas.microsoft.com/office/drawing/2014/main" id="{8FD22D75-017E-4050-AA30-97380527F9EE}"/>
              </a:ext>
            </a:extLst>
          </p:cNvPr>
          <p:cNvSpPr/>
          <p:nvPr/>
        </p:nvSpPr>
        <p:spPr bwMode="auto">
          <a:xfrm>
            <a:off x="1316614"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accent2"/>
          </a:solidFill>
          <a:ln w="2540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2" name="íṧlíḋé">
            <a:extLst>
              <a:ext uri="{FF2B5EF4-FFF2-40B4-BE49-F238E27FC236}">
                <a16:creationId xmlns:a16="http://schemas.microsoft.com/office/drawing/2014/main" id="{5CCBCC0D-3D3E-4B5E-81BA-C257229D1B0B}"/>
              </a:ext>
            </a:extLst>
          </p:cNvPr>
          <p:cNvSpPr/>
          <p:nvPr/>
        </p:nvSpPr>
        <p:spPr>
          <a:xfrm>
            <a:off x="1677322" y="3405852"/>
            <a:ext cx="316124" cy="452697"/>
          </a:xfrm>
          <a:custGeom>
            <a:avLst/>
            <a:gdLst>
              <a:gd name="connsiteX0" fmla="*/ 31803 w 424027"/>
              <a:gd name="connsiteY0" fmla="*/ 133580 h 607216"/>
              <a:gd name="connsiteX1" fmla="*/ 34860 w 424027"/>
              <a:gd name="connsiteY1" fmla="*/ 136782 h 607216"/>
              <a:gd name="connsiteX2" fmla="*/ 32228 w 424027"/>
              <a:gd name="connsiteY2" fmla="*/ 139225 h 607216"/>
              <a:gd name="connsiteX3" fmla="*/ 29426 w 424027"/>
              <a:gd name="connsiteY3" fmla="*/ 136529 h 607216"/>
              <a:gd name="connsiteX4" fmla="*/ 31803 w 424027"/>
              <a:gd name="connsiteY4" fmla="*/ 133580 h 607216"/>
              <a:gd name="connsiteX5" fmla="*/ 73253 w 424027"/>
              <a:gd name="connsiteY5" fmla="*/ 130546 h 607216"/>
              <a:gd name="connsiteX6" fmla="*/ 75702 w 424027"/>
              <a:gd name="connsiteY6" fmla="*/ 132561 h 607216"/>
              <a:gd name="connsiteX7" fmla="*/ 75787 w 424027"/>
              <a:gd name="connsiteY7" fmla="*/ 133400 h 607216"/>
              <a:gd name="connsiteX8" fmla="*/ 75787 w 424027"/>
              <a:gd name="connsiteY8" fmla="*/ 135498 h 607216"/>
              <a:gd name="connsiteX9" fmla="*/ 75618 w 424027"/>
              <a:gd name="connsiteY9" fmla="*/ 136757 h 607216"/>
              <a:gd name="connsiteX10" fmla="*/ 73168 w 424027"/>
              <a:gd name="connsiteY10" fmla="*/ 138520 h 607216"/>
              <a:gd name="connsiteX11" fmla="*/ 70212 w 424027"/>
              <a:gd name="connsiteY11" fmla="*/ 134659 h 607216"/>
              <a:gd name="connsiteX12" fmla="*/ 73253 w 424027"/>
              <a:gd name="connsiteY12" fmla="*/ 130546 h 607216"/>
              <a:gd name="connsiteX13" fmla="*/ 72288 w 424027"/>
              <a:gd name="connsiteY13" fmla="*/ 127102 h 607216"/>
              <a:gd name="connsiteX14" fmla="*/ 65624 w 424027"/>
              <a:gd name="connsiteY14" fmla="*/ 134767 h 607216"/>
              <a:gd name="connsiteX15" fmla="*/ 71782 w 424027"/>
              <a:gd name="connsiteY15" fmla="*/ 141927 h 607216"/>
              <a:gd name="connsiteX16" fmla="*/ 75746 w 424027"/>
              <a:gd name="connsiteY16" fmla="*/ 140074 h 607216"/>
              <a:gd name="connsiteX17" fmla="*/ 75830 w 424027"/>
              <a:gd name="connsiteY17" fmla="*/ 140074 h 607216"/>
              <a:gd name="connsiteX18" fmla="*/ 75830 w 424027"/>
              <a:gd name="connsiteY18" fmla="*/ 141000 h 607216"/>
              <a:gd name="connsiteX19" fmla="*/ 72035 w 424027"/>
              <a:gd name="connsiteY19" fmla="*/ 144875 h 607216"/>
              <a:gd name="connsiteX20" fmla="*/ 67733 w 424027"/>
              <a:gd name="connsiteY20" fmla="*/ 143780 h 607216"/>
              <a:gd name="connsiteX21" fmla="*/ 66805 w 424027"/>
              <a:gd name="connsiteY21" fmla="*/ 147233 h 607216"/>
              <a:gd name="connsiteX22" fmla="*/ 72119 w 424027"/>
              <a:gd name="connsiteY22" fmla="*/ 148328 h 607216"/>
              <a:gd name="connsiteX23" fmla="*/ 78108 w 424027"/>
              <a:gd name="connsiteY23" fmla="*/ 146560 h 607216"/>
              <a:gd name="connsiteX24" fmla="*/ 80301 w 424027"/>
              <a:gd name="connsiteY24" fmla="*/ 139905 h 607216"/>
              <a:gd name="connsiteX25" fmla="*/ 80301 w 424027"/>
              <a:gd name="connsiteY25" fmla="*/ 131819 h 607216"/>
              <a:gd name="connsiteX26" fmla="*/ 80470 w 424027"/>
              <a:gd name="connsiteY26" fmla="*/ 127439 h 607216"/>
              <a:gd name="connsiteX27" fmla="*/ 76505 w 424027"/>
              <a:gd name="connsiteY27" fmla="*/ 127439 h 607216"/>
              <a:gd name="connsiteX28" fmla="*/ 76336 w 424027"/>
              <a:gd name="connsiteY28" fmla="*/ 129208 h 607216"/>
              <a:gd name="connsiteX29" fmla="*/ 76252 w 424027"/>
              <a:gd name="connsiteY29" fmla="*/ 129208 h 607216"/>
              <a:gd name="connsiteX30" fmla="*/ 72288 w 424027"/>
              <a:gd name="connsiteY30" fmla="*/ 127102 h 607216"/>
              <a:gd name="connsiteX31" fmla="*/ 32143 w 424027"/>
              <a:gd name="connsiteY31" fmla="*/ 125324 h 607216"/>
              <a:gd name="connsiteX32" fmla="*/ 34507 w 424027"/>
              <a:gd name="connsiteY32" fmla="*/ 127759 h 607216"/>
              <a:gd name="connsiteX33" fmla="*/ 32480 w 424027"/>
              <a:gd name="connsiteY33" fmla="*/ 130193 h 607216"/>
              <a:gd name="connsiteX34" fmla="*/ 29779 w 424027"/>
              <a:gd name="connsiteY34" fmla="*/ 127591 h 607216"/>
              <a:gd name="connsiteX35" fmla="*/ 32143 w 424027"/>
              <a:gd name="connsiteY35" fmla="*/ 125324 h 607216"/>
              <a:gd name="connsiteX36" fmla="*/ 32306 w 424027"/>
              <a:gd name="connsiteY36" fmla="*/ 122301 h 607216"/>
              <a:gd name="connsiteX37" fmla="*/ 25389 w 424027"/>
              <a:gd name="connsiteY37" fmla="*/ 127776 h 607216"/>
              <a:gd name="connsiteX38" fmla="*/ 28257 w 424027"/>
              <a:gd name="connsiteY38" fmla="*/ 132072 h 607216"/>
              <a:gd name="connsiteX39" fmla="*/ 24799 w 424027"/>
              <a:gd name="connsiteY39" fmla="*/ 136957 h 607216"/>
              <a:gd name="connsiteX40" fmla="*/ 31968 w 424027"/>
              <a:gd name="connsiteY40" fmla="*/ 142432 h 607216"/>
              <a:gd name="connsiteX41" fmla="*/ 39476 w 424027"/>
              <a:gd name="connsiteY41" fmla="*/ 136452 h 607216"/>
              <a:gd name="connsiteX42" fmla="*/ 35933 w 424027"/>
              <a:gd name="connsiteY42" fmla="*/ 131651 h 607216"/>
              <a:gd name="connsiteX43" fmla="*/ 35933 w 424027"/>
              <a:gd name="connsiteY43" fmla="*/ 131566 h 607216"/>
              <a:gd name="connsiteX44" fmla="*/ 38716 w 424027"/>
              <a:gd name="connsiteY44" fmla="*/ 127271 h 607216"/>
              <a:gd name="connsiteX45" fmla="*/ 32306 w 424027"/>
              <a:gd name="connsiteY45" fmla="*/ 122301 h 607216"/>
              <a:gd name="connsiteX46" fmla="*/ 48501 w 424027"/>
              <a:gd name="connsiteY46" fmla="*/ 121880 h 607216"/>
              <a:gd name="connsiteX47" fmla="*/ 48501 w 424027"/>
              <a:gd name="connsiteY47" fmla="*/ 142095 h 607216"/>
              <a:gd name="connsiteX48" fmla="*/ 53056 w 424027"/>
              <a:gd name="connsiteY48" fmla="*/ 142095 h 607216"/>
              <a:gd name="connsiteX49" fmla="*/ 53056 w 424027"/>
              <a:gd name="connsiteY49" fmla="*/ 135441 h 607216"/>
              <a:gd name="connsiteX50" fmla="*/ 54743 w 424027"/>
              <a:gd name="connsiteY50" fmla="*/ 133335 h 607216"/>
              <a:gd name="connsiteX51" fmla="*/ 59719 w 424027"/>
              <a:gd name="connsiteY51" fmla="*/ 142095 h 607216"/>
              <a:gd name="connsiteX52" fmla="*/ 65034 w 424027"/>
              <a:gd name="connsiteY52" fmla="*/ 142095 h 607216"/>
              <a:gd name="connsiteX53" fmla="*/ 58032 w 424027"/>
              <a:gd name="connsiteY53" fmla="*/ 130471 h 607216"/>
              <a:gd name="connsiteX54" fmla="*/ 64696 w 424027"/>
              <a:gd name="connsiteY54" fmla="*/ 121880 h 607216"/>
              <a:gd name="connsiteX55" fmla="*/ 59045 w 424027"/>
              <a:gd name="connsiteY55" fmla="*/ 121880 h 607216"/>
              <a:gd name="connsiteX56" fmla="*/ 54490 w 424027"/>
              <a:gd name="connsiteY56" fmla="*/ 128618 h 607216"/>
              <a:gd name="connsiteX57" fmla="*/ 53140 w 424027"/>
              <a:gd name="connsiteY57" fmla="*/ 130808 h 607216"/>
              <a:gd name="connsiteX58" fmla="*/ 53056 w 424027"/>
              <a:gd name="connsiteY58" fmla="*/ 130808 h 607216"/>
              <a:gd name="connsiteX59" fmla="*/ 53056 w 424027"/>
              <a:gd name="connsiteY59" fmla="*/ 121880 h 607216"/>
              <a:gd name="connsiteX60" fmla="*/ 351708 w 424027"/>
              <a:gd name="connsiteY60" fmla="*/ 49505 h 607216"/>
              <a:gd name="connsiteX61" fmla="*/ 373755 w 424027"/>
              <a:gd name="connsiteY61" fmla="*/ 62497 h 607216"/>
              <a:gd name="connsiteX62" fmla="*/ 367091 w 424027"/>
              <a:gd name="connsiteY62" fmla="*/ 109245 h 607216"/>
              <a:gd name="connsiteX63" fmla="*/ 282151 w 424027"/>
              <a:gd name="connsiteY63" fmla="*/ 172924 h 607216"/>
              <a:gd name="connsiteX64" fmla="*/ 280717 w 424027"/>
              <a:gd name="connsiteY64" fmla="*/ 173850 h 607216"/>
              <a:gd name="connsiteX65" fmla="*/ 318421 w 424027"/>
              <a:gd name="connsiteY65" fmla="*/ 284108 h 607216"/>
              <a:gd name="connsiteX66" fmla="*/ 320783 w 424027"/>
              <a:gd name="connsiteY66" fmla="*/ 285961 h 607216"/>
              <a:gd name="connsiteX67" fmla="*/ 412387 w 424027"/>
              <a:gd name="connsiteY67" fmla="*/ 374319 h 607216"/>
              <a:gd name="connsiteX68" fmla="*/ 424027 w 424027"/>
              <a:gd name="connsiteY68" fmla="*/ 401778 h 607216"/>
              <a:gd name="connsiteX69" fmla="*/ 424027 w 424027"/>
              <a:gd name="connsiteY69" fmla="*/ 547412 h 607216"/>
              <a:gd name="connsiteX70" fmla="*/ 385817 w 424027"/>
              <a:gd name="connsiteY70" fmla="*/ 585569 h 607216"/>
              <a:gd name="connsiteX71" fmla="*/ 347606 w 424027"/>
              <a:gd name="connsiteY71" fmla="*/ 547412 h 607216"/>
              <a:gd name="connsiteX72" fmla="*/ 347606 w 424027"/>
              <a:gd name="connsiteY72" fmla="*/ 417950 h 607216"/>
              <a:gd name="connsiteX73" fmla="*/ 282910 w 424027"/>
              <a:gd name="connsiteY73" fmla="*/ 355535 h 607216"/>
              <a:gd name="connsiteX74" fmla="*/ 271691 w 424027"/>
              <a:gd name="connsiteY74" fmla="*/ 455601 h 607216"/>
              <a:gd name="connsiteX75" fmla="*/ 261316 w 424027"/>
              <a:gd name="connsiteY75" fmla="*/ 477754 h 607216"/>
              <a:gd name="connsiteX76" fmla="*/ 148034 w 424027"/>
              <a:gd name="connsiteY76" fmla="*/ 595508 h 607216"/>
              <a:gd name="connsiteX77" fmla="*/ 120452 w 424027"/>
              <a:gd name="connsiteY77" fmla="*/ 607216 h 607216"/>
              <a:gd name="connsiteX78" fmla="*/ 94050 w 424027"/>
              <a:gd name="connsiteY78" fmla="*/ 596603 h 607216"/>
              <a:gd name="connsiteX79" fmla="*/ 92953 w 424027"/>
              <a:gd name="connsiteY79" fmla="*/ 542696 h 607216"/>
              <a:gd name="connsiteX80" fmla="*/ 197210 w 424027"/>
              <a:gd name="connsiteY80" fmla="*/ 434207 h 607216"/>
              <a:gd name="connsiteX81" fmla="*/ 209863 w 424027"/>
              <a:gd name="connsiteY81" fmla="*/ 321927 h 607216"/>
              <a:gd name="connsiteX82" fmla="*/ 186835 w 424027"/>
              <a:gd name="connsiteY82" fmla="*/ 236939 h 607216"/>
              <a:gd name="connsiteX83" fmla="*/ 128803 w 424027"/>
              <a:gd name="connsiteY83" fmla="*/ 288741 h 607216"/>
              <a:gd name="connsiteX84" fmla="*/ 106534 w 424027"/>
              <a:gd name="connsiteY84" fmla="*/ 297248 h 607216"/>
              <a:gd name="connsiteX85" fmla="*/ 99448 w 424027"/>
              <a:gd name="connsiteY85" fmla="*/ 296490 h 607216"/>
              <a:gd name="connsiteX86" fmla="*/ 75999 w 424027"/>
              <a:gd name="connsiteY86" fmla="*/ 277369 h 607216"/>
              <a:gd name="connsiteX87" fmla="*/ 43777 w 424027"/>
              <a:gd name="connsiteY87" fmla="*/ 204931 h 607216"/>
              <a:gd name="connsiteX88" fmla="*/ 41922 w 424027"/>
              <a:gd name="connsiteY88" fmla="*/ 183621 h 607216"/>
              <a:gd name="connsiteX89" fmla="*/ 0 w 424027"/>
              <a:gd name="connsiteY89" fmla="*/ 133335 h 607216"/>
              <a:gd name="connsiteX90" fmla="*/ 51369 w 424027"/>
              <a:gd name="connsiteY90" fmla="*/ 82123 h 607216"/>
              <a:gd name="connsiteX91" fmla="*/ 102654 w 424027"/>
              <a:gd name="connsiteY91" fmla="*/ 133335 h 607216"/>
              <a:gd name="connsiteX92" fmla="*/ 92616 w 424027"/>
              <a:gd name="connsiteY92" fmla="*/ 163490 h 607216"/>
              <a:gd name="connsiteX93" fmla="*/ 104847 w 424027"/>
              <a:gd name="connsiteY93" fmla="*/ 177809 h 607216"/>
              <a:gd name="connsiteX94" fmla="*/ 118428 w 424027"/>
              <a:gd name="connsiteY94" fmla="*/ 208469 h 607216"/>
              <a:gd name="connsiteX95" fmla="*/ 162543 w 424027"/>
              <a:gd name="connsiteY95" fmla="*/ 169049 h 607216"/>
              <a:gd name="connsiteX96" fmla="*/ 167435 w 424027"/>
              <a:gd name="connsiteY96" fmla="*/ 165511 h 607216"/>
              <a:gd name="connsiteX97" fmla="*/ 167350 w 424027"/>
              <a:gd name="connsiteY97" fmla="*/ 165343 h 607216"/>
              <a:gd name="connsiteX98" fmla="*/ 245205 w 424027"/>
              <a:gd name="connsiteY98" fmla="*/ 117163 h 607216"/>
              <a:gd name="connsiteX99" fmla="*/ 326940 w 424027"/>
              <a:gd name="connsiteY99" fmla="*/ 55843 h 607216"/>
              <a:gd name="connsiteX100" fmla="*/ 351708 w 424027"/>
              <a:gd name="connsiteY100" fmla="*/ 49505 h 607216"/>
              <a:gd name="connsiteX101" fmla="*/ 175320 w 424027"/>
              <a:gd name="connsiteY101" fmla="*/ 0 h 607216"/>
              <a:gd name="connsiteX102" fmla="*/ 240981 w 424027"/>
              <a:gd name="connsiteY102" fmla="*/ 65556 h 607216"/>
              <a:gd name="connsiteX103" fmla="*/ 175320 w 424027"/>
              <a:gd name="connsiteY103" fmla="*/ 131112 h 607216"/>
              <a:gd name="connsiteX104" fmla="*/ 109659 w 424027"/>
              <a:gd name="connsiteY104" fmla="*/ 65556 h 607216"/>
              <a:gd name="connsiteX105" fmla="*/ 175320 w 424027"/>
              <a:gd name="connsiteY105"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24027" h="607216">
                <a:moveTo>
                  <a:pt x="31803" y="133580"/>
                </a:moveTo>
                <a:cubicBezTo>
                  <a:pt x="33586" y="134086"/>
                  <a:pt x="34860" y="135097"/>
                  <a:pt x="34860" y="136782"/>
                </a:cubicBezTo>
                <a:cubicBezTo>
                  <a:pt x="34860" y="138214"/>
                  <a:pt x="33756" y="139225"/>
                  <a:pt x="32228" y="139225"/>
                </a:cubicBezTo>
                <a:cubicBezTo>
                  <a:pt x="30445" y="139225"/>
                  <a:pt x="29426" y="137961"/>
                  <a:pt x="29426" y="136529"/>
                </a:cubicBezTo>
                <a:cubicBezTo>
                  <a:pt x="29426" y="135097"/>
                  <a:pt x="30275" y="134001"/>
                  <a:pt x="31803" y="133580"/>
                </a:cubicBezTo>
                <a:close/>
                <a:moveTo>
                  <a:pt x="73253" y="130546"/>
                </a:moveTo>
                <a:cubicBezTo>
                  <a:pt x="74520" y="130546"/>
                  <a:pt x="75364" y="131301"/>
                  <a:pt x="75702" y="132561"/>
                </a:cubicBezTo>
                <a:cubicBezTo>
                  <a:pt x="75787" y="132812"/>
                  <a:pt x="75787" y="133064"/>
                  <a:pt x="75787" y="133400"/>
                </a:cubicBezTo>
                <a:lnTo>
                  <a:pt x="75787" y="135498"/>
                </a:lnTo>
                <a:cubicBezTo>
                  <a:pt x="75787" y="135918"/>
                  <a:pt x="75787" y="136422"/>
                  <a:pt x="75618" y="136757"/>
                </a:cubicBezTo>
                <a:cubicBezTo>
                  <a:pt x="75364" y="137765"/>
                  <a:pt x="74435" y="138520"/>
                  <a:pt x="73168" y="138520"/>
                </a:cubicBezTo>
                <a:cubicBezTo>
                  <a:pt x="71310" y="138520"/>
                  <a:pt x="70212" y="136841"/>
                  <a:pt x="70212" y="134659"/>
                </a:cubicBezTo>
                <a:cubicBezTo>
                  <a:pt x="70212" y="132057"/>
                  <a:pt x="71563" y="130546"/>
                  <a:pt x="73253" y="130546"/>
                </a:cubicBezTo>
                <a:close/>
                <a:moveTo>
                  <a:pt x="72288" y="127102"/>
                </a:moveTo>
                <a:cubicBezTo>
                  <a:pt x="68576" y="127102"/>
                  <a:pt x="65540" y="130050"/>
                  <a:pt x="65624" y="134767"/>
                </a:cubicBezTo>
                <a:cubicBezTo>
                  <a:pt x="65624" y="138979"/>
                  <a:pt x="68154" y="141927"/>
                  <a:pt x="71782" y="141927"/>
                </a:cubicBezTo>
                <a:cubicBezTo>
                  <a:pt x="73469" y="141927"/>
                  <a:pt x="74902" y="141253"/>
                  <a:pt x="75746" y="140074"/>
                </a:cubicBezTo>
                <a:lnTo>
                  <a:pt x="75830" y="140074"/>
                </a:lnTo>
                <a:lnTo>
                  <a:pt x="75830" y="141000"/>
                </a:lnTo>
                <a:cubicBezTo>
                  <a:pt x="75830" y="143696"/>
                  <a:pt x="74143" y="144875"/>
                  <a:pt x="72035" y="144875"/>
                </a:cubicBezTo>
                <a:cubicBezTo>
                  <a:pt x="70263" y="144875"/>
                  <a:pt x="68661" y="144285"/>
                  <a:pt x="67733" y="143780"/>
                </a:cubicBezTo>
                <a:lnTo>
                  <a:pt x="66805" y="147233"/>
                </a:lnTo>
                <a:cubicBezTo>
                  <a:pt x="68154" y="147991"/>
                  <a:pt x="70179" y="148328"/>
                  <a:pt x="72119" y="148328"/>
                </a:cubicBezTo>
                <a:cubicBezTo>
                  <a:pt x="74312" y="148328"/>
                  <a:pt x="76505" y="147907"/>
                  <a:pt x="78108" y="146560"/>
                </a:cubicBezTo>
                <a:cubicBezTo>
                  <a:pt x="79710" y="145043"/>
                  <a:pt x="80301" y="142769"/>
                  <a:pt x="80301" y="139905"/>
                </a:cubicBezTo>
                <a:lnTo>
                  <a:pt x="80301" y="131819"/>
                </a:lnTo>
                <a:cubicBezTo>
                  <a:pt x="80301" y="129629"/>
                  <a:pt x="80385" y="128366"/>
                  <a:pt x="80470" y="127439"/>
                </a:cubicBezTo>
                <a:lnTo>
                  <a:pt x="76505" y="127439"/>
                </a:lnTo>
                <a:lnTo>
                  <a:pt x="76336" y="129208"/>
                </a:lnTo>
                <a:lnTo>
                  <a:pt x="76252" y="129208"/>
                </a:lnTo>
                <a:cubicBezTo>
                  <a:pt x="75493" y="127945"/>
                  <a:pt x="74228" y="127102"/>
                  <a:pt x="72288" y="127102"/>
                </a:cubicBezTo>
                <a:close/>
                <a:moveTo>
                  <a:pt x="32143" y="125324"/>
                </a:moveTo>
                <a:cubicBezTo>
                  <a:pt x="33747" y="125324"/>
                  <a:pt x="34507" y="126499"/>
                  <a:pt x="34507" y="127759"/>
                </a:cubicBezTo>
                <a:cubicBezTo>
                  <a:pt x="34507" y="128934"/>
                  <a:pt x="33578" y="129941"/>
                  <a:pt x="32480" y="130193"/>
                </a:cubicBezTo>
                <a:cubicBezTo>
                  <a:pt x="30961" y="129689"/>
                  <a:pt x="29779" y="128934"/>
                  <a:pt x="29779" y="127591"/>
                </a:cubicBezTo>
                <a:cubicBezTo>
                  <a:pt x="29779" y="126415"/>
                  <a:pt x="30539" y="125324"/>
                  <a:pt x="32143" y="125324"/>
                </a:cubicBezTo>
                <a:close/>
                <a:moveTo>
                  <a:pt x="32306" y="122301"/>
                </a:moveTo>
                <a:cubicBezTo>
                  <a:pt x="28426" y="122301"/>
                  <a:pt x="25389" y="124407"/>
                  <a:pt x="25389" y="127776"/>
                </a:cubicBezTo>
                <a:cubicBezTo>
                  <a:pt x="25389" y="129461"/>
                  <a:pt x="26401" y="131061"/>
                  <a:pt x="28257" y="132072"/>
                </a:cubicBezTo>
                <a:cubicBezTo>
                  <a:pt x="26148" y="132998"/>
                  <a:pt x="24799" y="134599"/>
                  <a:pt x="24799" y="136957"/>
                </a:cubicBezTo>
                <a:cubicBezTo>
                  <a:pt x="24799" y="139568"/>
                  <a:pt x="27076" y="142432"/>
                  <a:pt x="31968" y="142432"/>
                </a:cubicBezTo>
                <a:cubicBezTo>
                  <a:pt x="36523" y="142432"/>
                  <a:pt x="39476" y="139990"/>
                  <a:pt x="39476" y="136452"/>
                </a:cubicBezTo>
                <a:cubicBezTo>
                  <a:pt x="39476" y="134009"/>
                  <a:pt x="37789" y="132325"/>
                  <a:pt x="35933" y="131651"/>
                </a:cubicBezTo>
                <a:lnTo>
                  <a:pt x="35933" y="131566"/>
                </a:lnTo>
                <a:cubicBezTo>
                  <a:pt x="37873" y="130556"/>
                  <a:pt x="38716" y="128955"/>
                  <a:pt x="38716" y="127271"/>
                </a:cubicBezTo>
                <a:cubicBezTo>
                  <a:pt x="38716" y="124912"/>
                  <a:pt x="36861" y="122301"/>
                  <a:pt x="32306" y="122301"/>
                </a:cubicBezTo>
                <a:close/>
                <a:moveTo>
                  <a:pt x="48501" y="121880"/>
                </a:moveTo>
                <a:lnTo>
                  <a:pt x="48501" y="142095"/>
                </a:lnTo>
                <a:lnTo>
                  <a:pt x="53056" y="142095"/>
                </a:lnTo>
                <a:lnTo>
                  <a:pt x="53056" y="135441"/>
                </a:lnTo>
                <a:lnTo>
                  <a:pt x="54743" y="133335"/>
                </a:lnTo>
                <a:lnTo>
                  <a:pt x="59719" y="142095"/>
                </a:lnTo>
                <a:lnTo>
                  <a:pt x="65034" y="142095"/>
                </a:lnTo>
                <a:lnTo>
                  <a:pt x="58032" y="130471"/>
                </a:lnTo>
                <a:lnTo>
                  <a:pt x="64696" y="121880"/>
                </a:lnTo>
                <a:lnTo>
                  <a:pt x="59045" y="121880"/>
                </a:lnTo>
                <a:lnTo>
                  <a:pt x="54490" y="128618"/>
                </a:lnTo>
                <a:cubicBezTo>
                  <a:pt x="54068" y="129292"/>
                  <a:pt x="53562" y="130050"/>
                  <a:pt x="53140" y="130808"/>
                </a:cubicBezTo>
                <a:lnTo>
                  <a:pt x="53056" y="130808"/>
                </a:lnTo>
                <a:lnTo>
                  <a:pt x="53056" y="121880"/>
                </a:lnTo>
                <a:close/>
                <a:moveTo>
                  <a:pt x="351708" y="49505"/>
                </a:moveTo>
                <a:cubicBezTo>
                  <a:pt x="360174" y="50705"/>
                  <a:pt x="368187" y="55127"/>
                  <a:pt x="373755" y="62497"/>
                </a:cubicBezTo>
                <a:cubicBezTo>
                  <a:pt x="384805" y="77238"/>
                  <a:pt x="381852" y="98211"/>
                  <a:pt x="367091" y="109245"/>
                </a:cubicBezTo>
                <a:lnTo>
                  <a:pt x="282151" y="172924"/>
                </a:lnTo>
                <a:cubicBezTo>
                  <a:pt x="281729" y="173261"/>
                  <a:pt x="281223" y="173513"/>
                  <a:pt x="280717" y="173850"/>
                </a:cubicBezTo>
                <a:lnTo>
                  <a:pt x="318421" y="284108"/>
                </a:lnTo>
                <a:cubicBezTo>
                  <a:pt x="319180" y="284782"/>
                  <a:pt x="320024" y="285287"/>
                  <a:pt x="320783" y="285961"/>
                </a:cubicBezTo>
                <a:lnTo>
                  <a:pt x="412387" y="374319"/>
                </a:lnTo>
                <a:cubicBezTo>
                  <a:pt x="419810" y="381478"/>
                  <a:pt x="424027" y="391418"/>
                  <a:pt x="424027" y="401778"/>
                </a:cubicBezTo>
                <a:lnTo>
                  <a:pt x="424027" y="547412"/>
                </a:lnTo>
                <a:cubicBezTo>
                  <a:pt x="424027" y="568470"/>
                  <a:pt x="406904" y="585569"/>
                  <a:pt x="385817" y="585569"/>
                </a:cubicBezTo>
                <a:cubicBezTo>
                  <a:pt x="364729" y="585569"/>
                  <a:pt x="347606" y="568470"/>
                  <a:pt x="347606" y="547412"/>
                </a:cubicBezTo>
                <a:lnTo>
                  <a:pt x="347606" y="417950"/>
                </a:lnTo>
                <a:lnTo>
                  <a:pt x="282910" y="355535"/>
                </a:lnTo>
                <a:lnTo>
                  <a:pt x="271691" y="455601"/>
                </a:lnTo>
                <a:cubicBezTo>
                  <a:pt x="270763" y="463940"/>
                  <a:pt x="267136" y="471689"/>
                  <a:pt x="261316" y="477754"/>
                </a:cubicBezTo>
                <a:lnTo>
                  <a:pt x="148034" y="595508"/>
                </a:lnTo>
                <a:cubicBezTo>
                  <a:pt x="140527" y="603341"/>
                  <a:pt x="130490" y="607216"/>
                  <a:pt x="120452" y="607216"/>
                </a:cubicBezTo>
                <a:cubicBezTo>
                  <a:pt x="110920" y="607216"/>
                  <a:pt x="101388" y="603678"/>
                  <a:pt x="94050" y="596603"/>
                </a:cubicBezTo>
                <a:cubicBezTo>
                  <a:pt x="78783" y="582031"/>
                  <a:pt x="78361" y="557857"/>
                  <a:pt x="92953" y="542696"/>
                </a:cubicBezTo>
                <a:lnTo>
                  <a:pt x="197210" y="434207"/>
                </a:lnTo>
                <a:lnTo>
                  <a:pt x="209863" y="321927"/>
                </a:lnTo>
                <a:lnTo>
                  <a:pt x="186835" y="236939"/>
                </a:lnTo>
                <a:lnTo>
                  <a:pt x="128803" y="288741"/>
                </a:lnTo>
                <a:cubicBezTo>
                  <a:pt x="122561" y="294300"/>
                  <a:pt x="114632" y="297248"/>
                  <a:pt x="106534" y="297248"/>
                </a:cubicBezTo>
                <a:cubicBezTo>
                  <a:pt x="104172" y="297248"/>
                  <a:pt x="101810" y="296995"/>
                  <a:pt x="99448" y="296490"/>
                </a:cubicBezTo>
                <a:cubicBezTo>
                  <a:pt x="89073" y="294216"/>
                  <a:pt x="80301" y="287140"/>
                  <a:pt x="75999" y="277369"/>
                </a:cubicBezTo>
                <a:lnTo>
                  <a:pt x="43777" y="204931"/>
                </a:lnTo>
                <a:cubicBezTo>
                  <a:pt x="40656" y="197940"/>
                  <a:pt x="40235" y="190528"/>
                  <a:pt x="41922" y="183621"/>
                </a:cubicBezTo>
                <a:cubicBezTo>
                  <a:pt x="18135" y="179157"/>
                  <a:pt x="0" y="158352"/>
                  <a:pt x="0" y="133335"/>
                </a:cubicBezTo>
                <a:cubicBezTo>
                  <a:pt x="0" y="105034"/>
                  <a:pt x="23027" y="82123"/>
                  <a:pt x="51369" y="82123"/>
                </a:cubicBezTo>
                <a:cubicBezTo>
                  <a:pt x="79626" y="82123"/>
                  <a:pt x="102654" y="105034"/>
                  <a:pt x="102654" y="133335"/>
                </a:cubicBezTo>
                <a:cubicBezTo>
                  <a:pt x="102654" y="144622"/>
                  <a:pt x="98858" y="155067"/>
                  <a:pt x="92616" y="163490"/>
                </a:cubicBezTo>
                <a:cubicBezTo>
                  <a:pt x="97761" y="166943"/>
                  <a:pt x="102063" y="171744"/>
                  <a:pt x="104847" y="177809"/>
                </a:cubicBezTo>
                <a:lnTo>
                  <a:pt x="118428" y="208469"/>
                </a:lnTo>
                <a:lnTo>
                  <a:pt x="162543" y="169049"/>
                </a:lnTo>
                <a:cubicBezTo>
                  <a:pt x="164145" y="167701"/>
                  <a:pt x="165748" y="166606"/>
                  <a:pt x="167435" y="165511"/>
                </a:cubicBezTo>
                <a:lnTo>
                  <a:pt x="167350" y="165343"/>
                </a:lnTo>
                <a:lnTo>
                  <a:pt x="245205" y="117163"/>
                </a:lnTo>
                <a:lnTo>
                  <a:pt x="326940" y="55843"/>
                </a:lnTo>
                <a:cubicBezTo>
                  <a:pt x="334321" y="50326"/>
                  <a:pt x="343241" y="48305"/>
                  <a:pt x="351708" y="49505"/>
                </a:cubicBezTo>
                <a:close/>
                <a:moveTo>
                  <a:pt x="175320" y="0"/>
                </a:moveTo>
                <a:cubicBezTo>
                  <a:pt x="211584" y="0"/>
                  <a:pt x="240981" y="29350"/>
                  <a:pt x="240981" y="65556"/>
                </a:cubicBezTo>
                <a:cubicBezTo>
                  <a:pt x="240981" y="101762"/>
                  <a:pt x="211584" y="131112"/>
                  <a:pt x="175320" y="131112"/>
                </a:cubicBezTo>
                <a:cubicBezTo>
                  <a:pt x="139056" y="131112"/>
                  <a:pt x="109659" y="101762"/>
                  <a:pt x="109659" y="65556"/>
                </a:cubicBezTo>
                <a:cubicBezTo>
                  <a:pt x="109659" y="29350"/>
                  <a:pt x="139056" y="0"/>
                  <a:pt x="175320"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38" name="iṥḷïḑe">
            <a:extLst>
              <a:ext uri="{FF2B5EF4-FFF2-40B4-BE49-F238E27FC236}">
                <a16:creationId xmlns:a16="http://schemas.microsoft.com/office/drawing/2014/main" id="{0380FA53-68E6-421F-B326-F07FE2E2B4FC}"/>
              </a:ext>
            </a:extLst>
          </p:cNvPr>
          <p:cNvSpPr/>
          <p:nvPr/>
        </p:nvSpPr>
        <p:spPr bwMode="auto">
          <a:xfrm rot="16200000">
            <a:off x="3443747"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tx2"/>
          </a:solidFill>
          <a:ln w="2540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3" name="îŝ1îdé">
            <a:extLst>
              <a:ext uri="{FF2B5EF4-FFF2-40B4-BE49-F238E27FC236}">
                <a16:creationId xmlns:a16="http://schemas.microsoft.com/office/drawing/2014/main" id="{47A39F9A-BB94-4C6F-98D5-6AEA63162C23}"/>
              </a:ext>
            </a:extLst>
          </p:cNvPr>
          <p:cNvSpPr/>
          <p:nvPr/>
        </p:nvSpPr>
        <p:spPr>
          <a:xfrm>
            <a:off x="3776487" y="3405851"/>
            <a:ext cx="372060" cy="452697"/>
          </a:xfrm>
          <a:custGeom>
            <a:avLst/>
            <a:gdLst>
              <a:gd name="connsiteX0" fmla="*/ 247551 w 499169"/>
              <a:gd name="connsiteY0" fmla="*/ 230348 h 607354"/>
              <a:gd name="connsiteX1" fmla="*/ 231311 w 499169"/>
              <a:gd name="connsiteY1" fmla="*/ 247001 h 607354"/>
              <a:gd name="connsiteX2" fmla="*/ 287933 w 499169"/>
              <a:gd name="connsiteY2" fmla="*/ 257432 h 607354"/>
              <a:gd name="connsiteX3" fmla="*/ 182293 w 499169"/>
              <a:gd name="connsiteY3" fmla="*/ 126800 h 607354"/>
              <a:gd name="connsiteX4" fmla="*/ 211559 w 499169"/>
              <a:gd name="connsiteY4" fmla="*/ 133670 h 607354"/>
              <a:gd name="connsiteX5" fmla="*/ 425671 w 499169"/>
              <a:gd name="connsiteY5" fmla="*/ 276539 h 607354"/>
              <a:gd name="connsiteX6" fmla="*/ 433923 w 499169"/>
              <a:gd name="connsiteY6" fmla="*/ 318786 h 607354"/>
              <a:gd name="connsiteX7" fmla="*/ 430851 w 499169"/>
              <a:gd name="connsiteY7" fmla="*/ 322555 h 607354"/>
              <a:gd name="connsiteX8" fmla="*/ 399160 w 499169"/>
              <a:gd name="connsiteY8" fmla="*/ 345432 h 607354"/>
              <a:gd name="connsiteX9" fmla="*/ 393014 w 499169"/>
              <a:gd name="connsiteY9" fmla="*/ 344906 h 607354"/>
              <a:gd name="connsiteX10" fmla="*/ 174951 w 499169"/>
              <a:gd name="connsiteY10" fmla="*/ 304762 h 607354"/>
              <a:gd name="connsiteX11" fmla="*/ 155199 w 499169"/>
              <a:gd name="connsiteY11" fmla="*/ 325097 h 607354"/>
              <a:gd name="connsiteX12" fmla="*/ 260456 w 499169"/>
              <a:gd name="connsiteY12" fmla="*/ 368572 h 607354"/>
              <a:gd name="connsiteX13" fmla="*/ 283720 w 499169"/>
              <a:gd name="connsiteY13" fmla="*/ 395831 h 607354"/>
              <a:gd name="connsiteX14" fmla="*/ 321995 w 499169"/>
              <a:gd name="connsiteY14" fmla="*/ 559561 h 607354"/>
              <a:gd name="connsiteX15" fmla="*/ 292762 w 499169"/>
              <a:gd name="connsiteY15" fmla="*/ 606366 h 607354"/>
              <a:gd name="connsiteX16" fmla="*/ 246147 w 499169"/>
              <a:gd name="connsiteY16" fmla="*/ 577792 h 607354"/>
              <a:gd name="connsiteX17" fmla="*/ 212349 w 499169"/>
              <a:gd name="connsiteY17" fmla="*/ 432994 h 607354"/>
              <a:gd name="connsiteX18" fmla="*/ 154234 w 499169"/>
              <a:gd name="connsiteY18" fmla="*/ 409241 h 607354"/>
              <a:gd name="connsiteX19" fmla="*/ 158096 w 499169"/>
              <a:gd name="connsiteY19" fmla="*/ 416691 h 607354"/>
              <a:gd name="connsiteX20" fmla="*/ 159413 w 499169"/>
              <a:gd name="connsiteY20" fmla="*/ 423879 h 607354"/>
              <a:gd name="connsiteX21" fmla="*/ 160115 w 499169"/>
              <a:gd name="connsiteY21" fmla="*/ 431417 h 607354"/>
              <a:gd name="connsiteX22" fmla="*/ 158272 w 499169"/>
              <a:gd name="connsiteY22" fmla="*/ 439568 h 607354"/>
              <a:gd name="connsiteX23" fmla="*/ 156955 w 499169"/>
              <a:gd name="connsiteY23" fmla="*/ 445265 h 607354"/>
              <a:gd name="connsiteX24" fmla="*/ 95680 w 499169"/>
              <a:gd name="connsiteY24" fmla="*/ 580159 h 607354"/>
              <a:gd name="connsiteX25" fmla="*/ 44324 w 499169"/>
              <a:gd name="connsiteY25" fmla="*/ 599529 h 607354"/>
              <a:gd name="connsiteX26" fmla="*/ 24660 w 499169"/>
              <a:gd name="connsiteY26" fmla="*/ 548079 h 607354"/>
              <a:gd name="connsiteX27" fmla="*/ 75840 w 499169"/>
              <a:gd name="connsiteY27" fmla="*/ 435098 h 607354"/>
              <a:gd name="connsiteX28" fmla="*/ 22553 w 499169"/>
              <a:gd name="connsiteY28" fmla="*/ 370500 h 607354"/>
              <a:gd name="connsiteX29" fmla="*/ 19744 w 499169"/>
              <a:gd name="connsiteY29" fmla="*/ 368309 h 607354"/>
              <a:gd name="connsiteX30" fmla="*/ 9385 w 499169"/>
              <a:gd name="connsiteY30" fmla="*/ 354372 h 607354"/>
              <a:gd name="connsiteX31" fmla="*/ 5084 w 499169"/>
              <a:gd name="connsiteY31" fmla="*/ 346572 h 607354"/>
              <a:gd name="connsiteX32" fmla="*/ 1309 w 499169"/>
              <a:gd name="connsiteY32" fmla="*/ 334476 h 607354"/>
              <a:gd name="connsiteX33" fmla="*/ 19042 w 499169"/>
              <a:gd name="connsiteY33" fmla="*/ 274786 h 607354"/>
              <a:gd name="connsiteX34" fmla="*/ 154936 w 499169"/>
              <a:gd name="connsiteY34" fmla="*/ 139192 h 607354"/>
              <a:gd name="connsiteX35" fmla="*/ 182293 w 499169"/>
              <a:gd name="connsiteY35" fmla="*/ 126800 h 607354"/>
              <a:gd name="connsiteX36" fmla="*/ 444339 w 499169"/>
              <a:gd name="connsiteY36" fmla="*/ 126033 h 607354"/>
              <a:gd name="connsiteX37" fmla="*/ 499169 w 499169"/>
              <a:gd name="connsiteY37" fmla="*/ 180721 h 607354"/>
              <a:gd name="connsiteX38" fmla="*/ 444339 w 499169"/>
              <a:gd name="connsiteY38" fmla="*/ 235409 h 607354"/>
              <a:gd name="connsiteX39" fmla="*/ 389509 w 499169"/>
              <a:gd name="connsiteY39" fmla="*/ 180721 h 607354"/>
              <a:gd name="connsiteX40" fmla="*/ 444339 w 499169"/>
              <a:gd name="connsiteY40" fmla="*/ 126033 h 607354"/>
              <a:gd name="connsiteX41" fmla="*/ 240831 w 499169"/>
              <a:gd name="connsiteY41" fmla="*/ 96 h 607354"/>
              <a:gd name="connsiteX42" fmla="*/ 296086 w 499169"/>
              <a:gd name="connsiteY42" fmla="*/ 41292 h 607354"/>
              <a:gd name="connsiteX43" fmla="*/ 258346 w 499169"/>
              <a:gd name="connsiteY43" fmla="*/ 120796 h 607354"/>
              <a:gd name="connsiteX44" fmla="*/ 178568 w 499169"/>
              <a:gd name="connsiteY44" fmla="*/ 83454 h 607354"/>
              <a:gd name="connsiteX45" fmla="*/ 216307 w 499169"/>
              <a:gd name="connsiteY45" fmla="*/ 3687 h 607354"/>
              <a:gd name="connsiteX46" fmla="*/ 240831 w 499169"/>
              <a:gd name="connsiteY46" fmla="*/ 96 h 60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99169" h="607354">
                <a:moveTo>
                  <a:pt x="247551" y="230348"/>
                </a:moveTo>
                <a:lnTo>
                  <a:pt x="231311" y="247001"/>
                </a:lnTo>
                <a:lnTo>
                  <a:pt x="287933" y="257432"/>
                </a:lnTo>
                <a:close/>
                <a:moveTo>
                  <a:pt x="182293" y="126800"/>
                </a:moveTo>
                <a:cubicBezTo>
                  <a:pt x="192553" y="125803"/>
                  <a:pt x="203132" y="128017"/>
                  <a:pt x="211559" y="133670"/>
                </a:cubicBezTo>
                <a:lnTo>
                  <a:pt x="425671" y="276539"/>
                </a:lnTo>
                <a:cubicBezTo>
                  <a:pt x="439629" y="285830"/>
                  <a:pt x="443492" y="304675"/>
                  <a:pt x="433923" y="318786"/>
                </a:cubicBezTo>
                <a:cubicBezTo>
                  <a:pt x="433045" y="320189"/>
                  <a:pt x="431992" y="321328"/>
                  <a:pt x="430851" y="322555"/>
                </a:cubicBezTo>
                <a:cubicBezTo>
                  <a:pt x="426286" y="336229"/>
                  <a:pt x="413469" y="345432"/>
                  <a:pt x="399160" y="345432"/>
                </a:cubicBezTo>
                <a:cubicBezTo>
                  <a:pt x="397140" y="345432"/>
                  <a:pt x="395121" y="345257"/>
                  <a:pt x="393014" y="344906"/>
                </a:cubicBezTo>
                <a:lnTo>
                  <a:pt x="174951" y="304762"/>
                </a:lnTo>
                <a:lnTo>
                  <a:pt x="155199" y="325097"/>
                </a:lnTo>
                <a:lnTo>
                  <a:pt x="260456" y="368572"/>
                </a:lnTo>
                <a:cubicBezTo>
                  <a:pt x="272395" y="373392"/>
                  <a:pt x="280823" y="383472"/>
                  <a:pt x="283720" y="395831"/>
                </a:cubicBezTo>
                <a:lnTo>
                  <a:pt x="321995" y="559561"/>
                </a:lnTo>
                <a:cubicBezTo>
                  <a:pt x="326735" y="580422"/>
                  <a:pt x="313655" y="601195"/>
                  <a:pt x="292762" y="606366"/>
                </a:cubicBezTo>
                <a:cubicBezTo>
                  <a:pt x="271781" y="611099"/>
                  <a:pt x="251326" y="598390"/>
                  <a:pt x="246147" y="577792"/>
                </a:cubicBezTo>
                <a:cubicBezTo>
                  <a:pt x="246059" y="577617"/>
                  <a:pt x="219372" y="463146"/>
                  <a:pt x="212349" y="432994"/>
                </a:cubicBezTo>
                <a:cubicBezTo>
                  <a:pt x="201288" y="428524"/>
                  <a:pt x="178375" y="418883"/>
                  <a:pt x="154234" y="409241"/>
                </a:cubicBezTo>
                <a:cubicBezTo>
                  <a:pt x="155551" y="411783"/>
                  <a:pt x="157219" y="414062"/>
                  <a:pt x="158096" y="416691"/>
                </a:cubicBezTo>
                <a:cubicBezTo>
                  <a:pt x="158886" y="418970"/>
                  <a:pt x="159062" y="421512"/>
                  <a:pt x="159413" y="423879"/>
                </a:cubicBezTo>
                <a:cubicBezTo>
                  <a:pt x="159764" y="426421"/>
                  <a:pt x="160115" y="428787"/>
                  <a:pt x="160115" y="431417"/>
                </a:cubicBezTo>
                <a:cubicBezTo>
                  <a:pt x="160028" y="434221"/>
                  <a:pt x="159150" y="436763"/>
                  <a:pt x="158272" y="439568"/>
                </a:cubicBezTo>
                <a:cubicBezTo>
                  <a:pt x="157657" y="441409"/>
                  <a:pt x="157745" y="443249"/>
                  <a:pt x="156955" y="445265"/>
                </a:cubicBezTo>
                <a:lnTo>
                  <a:pt x="95680" y="580159"/>
                </a:lnTo>
                <a:cubicBezTo>
                  <a:pt x="86901" y="599792"/>
                  <a:pt x="63725" y="608470"/>
                  <a:pt x="44324" y="599529"/>
                </a:cubicBezTo>
                <a:cubicBezTo>
                  <a:pt x="24397" y="590677"/>
                  <a:pt x="15794" y="567625"/>
                  <a:pt x="24660" y="548079"/>
                </a:cubicBezTo>
                <a:lnTo>
                  <a:pt x="75840" y="435098"/>
                </a:lnTo>
                <a:lnTo>
                  <a:pt x="22553" y="370500"/>
                </a:lnTo>
                <a:cubicBezTo>
                  <a:pt x="21588" y="369623"/>
                  <a:pt x="20710" y="369098"/>
                  <a:pt x="19744" y="368309"/>
                </a:cubicBezTo>
                <a:cubicBezTo>
                  <a:pt x="15706" y="364189"/>
                  <a:pt x="12107" y="359544"/>
                  <a:pt x="9385" y="354372"/>
                </a:cubicBezTo>
                <a:cubicBezTo>
                  <a:pt x="7629" y="352356"/>
                  <a:pt x="6664" y="349727"/>
                  <a:pt x="5084" y="346572"/>
                </a:cubicBezTo>
                <a:cubicBezTo>
                  <a:pt x="3152" y="342803"/>
                  <a:pt x="1835" y="338683"/>
                  <a:pt x="1309" y="334476"/>
                </a:cubicBezTo>
                <a:cubicBezTo>
                  <a:pt x="-2905" y="313703"/>
                  <a:pt x="3065" y="291089"/>
                  <a:pt x="19042" y="274786"/>
                </a:cubicBezTo>
                <a:lnTo>
                  <a:pt x="154936" y="139192"/>
                </a:lnTo>
                <a:cubicBezTo>
                  <a:pt x="162091" y="132005"/>
                  <a:pt x="172033" y="127797"/>
                  <a:pt x="182293" y="126800"/>
                </a:cubicBezTo>
                <a:close/>
                <a:moveTo>
                  <a:pt x="444339" y="126033"/>
                </a:moveTo>
                <a:cubicBezTo>
                  <a:pt x="474621" y="126033"/>
                  <a:pt x="499169" y="150518"/>
                  <a:pt x="499169" y="180721"/>
                </a:cubicBezTo>
                <a:cubicBezTo>
                  <a:pt x="499169" y="210924"/>
                  <a:pt x="474621" y="235409"/>
                  <a:pt x="444339" y="235409"/>
                </a:cubicBezTo>
                <a:cubicBezTo>
                  <a:pt x="414057" y="235409"/>
                  <a:pt x="389509" y="210924"/>
                  <a:pt x="389509" y="180721"/>
                </a:cubicBezTo>
                <a:cubicBezTo>
                  <a:pt x="389509" y="150518"/>
                  <a:pt x="414057" y="126033"/>
                  <a:pt x="444339" y="126033"/>
                </a:cubicBezTo>
                <a:close/>
                <a:moveTo>
                  <a:pt x="240831" y="96"/>
                </a:moveTo>
                <a:cubicBezTo>
                  <a:pt x="265099" y="1452"/>
                  <a:pt x="287331" y="17033"/>
                  <a:pt x="296086" y="41292"/>
                </a:cubicBezTo>
                <a:cubicBezTo>
                  <a:pt x="307583" y="73461"/>
                  <a:pt x="290908" y="109225"/>
                  <a:pt x="258346" y="120796"/>
                </a:cubicBezTo>
                <a:cubicBezTo>
                  <a:pt x="225961" y="132454"/>
                  <a:pt x="190240" y="115536"/>
                  <a:pt x="178568" y="83454"/>
                </a:cubicBezTo>
                <a:cubicBezTo>
                  <a:pt x="167158" y="51022"/>
                  <a:pt x="183833" y="15170"/>
                  <a:pt x="216307" y="3687"/>
                </a:cubicBezTo>
                <a:cubicBezTo>
                  <a:pt x="224425" y="773"/>
                  <a:pt x="232741" y="-356"/>
                  <a:pt x="240831" y="96"/>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39" name="îṥļîḋe">
            <a:extLst>
              <a:ext uri="{FF2B5EF4-FFF2-40B4-BE49-F238E27FC236}">
                <a16:creationId xmlns:a16="http://schemas.microsoft.com/office/drawing/2014/main" id="{C9239EEA-CD7C-4FA6-9227-21BBCA5B69C1}"/>
              </a:ext>
            </a:extLst>
          </p:cNvPr>
          <p:cNvSpPr/>
          <p:nvPr/>
        </p:nvSpPr>
        <p:spPr bwMode="auto">
          <a:xfrm>
            <a:off x="5570880"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92D050"/>
          </a:solidFill>
          <a:ln w="2540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4" name="ïṣľïďê">
            <a:extLst>
              <a:ext uri="{FF2B5EF4-FFF2-40B4-BE49-F238E27FC236}">
                <a16:creationId xmlns:a16="http://schemas.microsoft.com/office/drawing/2014/main" id="{D14BE2D3-D18C-4BBD-BFE9-A72746BD8D5E}"/>
              </a:ext>
            </a:extLst>
          </p:cNvPr>
          <p:cNvSpPr/>
          <p:nvPr/>
        </p:nvSpPr>
        <p:spPr>
          <a:xfrm>
            <a:off x="5863301" y="3415686"/>
            <a:ext cx="452698" cy="433029"/>
          </a:xfrm>
          <a:custGeom>
            <a:avLst/>
            <a:gdLst>
              <a:gd name="connsiteX0" fmla="*/ 521682 w 608018"/>
              <a:gd name="connsiteY0" fmla="*/ 451901 h 581601"/>
              <a:gd name="connsiteX1" fmla="*/ 586638 w 608018"/>
              <a:gd name="connsiteY1" fmla="*/ 516751 h 581601"/>
              <a:gd name="connsiteX2" fmla="*/ 521682 w 608018"/>
              <a:gd name="connsiteY2" fmla="*/ 581601 h 581601"/>
              <a:gd name="connsiteX3" fmla="*/ 456726 w 608018"/>
              <a:gd name="connsiteY3" fmla="*/ 516751 h 581601"/>
              <a:gd name="connsiteX4" fmla="*/ 521682 w 608018"/>
              <a:gd name="connsiteY4" fmla="*/ 451901 h 581601"/>
              <a:gd name="connsiteX5" fmla="*/ 271437 w 608018"/>
              <a:gd name="connsiteY5" fmla="*/ 88560 h 581601"/>
              <a:gd name="connsiteX6" fmla="*/ 395911 w 608018"/>
              <a:gd name="connsiteY6" fmla="*/ 88560 h 581601"/>
              <a:gd name="connsiteX7" fmla="*/ 419224 w 608018"/>
              <a:gd name="connsiteY7" fmla="*/ 98017 h 581601"/>
              <a:gd name="connsiteX8" fmla="*/ 498530 w 608018"/>
              <a:gd name="connsiteY8" fmla="*/ 177211 h 581601"/>
              <a:gd name="connsiteX9" fmla="*/ 564306 w 608018"/>
              <a:gd name="connsiteY9" fmla="*/ 111632 h 581601"/>
              <a:gd name="connsiteX10" fmla="*/ 581375 w 608018"/>
              <a:gd name="connsiteY10" fmla="*/ 105396 h 581601"/>
              <a:gd name="connsiteX11" fmla="*/ 608018 w 608018"/>
              <a:gd name="connsiteY11" fmla="*/ 132002 h 581601"/>
              <a:gd name="connsiteX12" fmla="*/ 602086 w 608018"/>
              <a:gd name="connsiteY12" fmla="*/ 148839 h 581601"/>
              <a:gd name="connsiteX13" fmla="*/ 522780 w 608018"/>
              <a:gd name="connsiteY13" fmla="*/ 228656 h 581601"/>
              <a:gd name="connsiteX14" fmla="*/ 479380 w 608018"/>
              <a:gd name="connsiteY14" fmla="*/ 232294 h 581601"/>
              <a:gd name="connsiteX15" fmla="*/ 430777 w 608018"/>
              <a:gd name="connsiteY15" fmla="*/ 183447 h 581601"/>
              <a:gd name="connsiteX16" fmla="*/ 354697 w 608018"/>
              <a:gd name="connsiteY16" fmla="*/ 271267 h 581601"/>
              <a:gd name="connsiteX17" fmla="*/ 424324 w 608018"/>
              <a:gd name="connsiteY17" fmla="*/ 340796 h 581601"/>
              <a:gd name="connsiteX18" fmla="*/ 430673 w 608018"/>
              <a:gd name="connsiteY18" fmla="*/ 381432 h 581601"/>
              <a:gd name="connsiteX19" fmla="*/ 391644 w 608018"/>
              <a:gd name="connsiteY19" fmla="*/ 555202 h 581601"/>
              <a:gd name="connsiteX20" fmla="*/ 359173 w 608018"/>
              <a:gd name="connsiteY20" fmla="*/ 581600 h 581601"/>
              <a:gd name="connsiteX21" fmla="*/ 326077 w 608018"/>
              <a:gd name="connsiteY21" fmla="*/ 548551 h 581601"/>
              <a:gd name="connsiteX22" fmla="*/ 327013 w 608018"/>
              <a:gd name="connsiteY22" fmla="*/ 540132 h 581601"/>
              <a:gd name="connsiteX23" fmla="*/ 359173 w 608018"/>
              <a:gd name="connsiteY23" fmla="*/ 397749 h 581601"/>
              <a:gd name="connsiteX24" fmla="*/ 279971 w 608018"/>
              <a:gd name="connsiteY24" fmla="*/ 320841 h 581601"/>
              <a:gd name="connsiteX25" fmla="*/ 212010 w 608018"/>
              <a:gd name="connsiteY25" fmla="*/ 396606 h 581601"/>
              <a:gd name="connsiteX26" fmla="*/ 171732 w 608018"/>
              <a:gd name="connsiteY26" fmla="*/ 409181 h 581601"/>
              <a:gd name="connsiteX27" fmla="*/ 33728 w 608018"/>
              <a:gd name="connsiteY27" fmla="*/ 409389 h 581601"/>
              <a:gd name="connsiteX28" fmla="*/ 840 w 608018"/>
              <a:gd name="connsiteY28" fmla="*/ 383511 h 581601"/>
              <a:gd name="connsiteX29" fmla="*/ 25610 w 608018"/>
              <a:gd name="connsiteY29" fmla="*/ 344226 h 581601"/>
              <a:gd name="connsiteX30" fmla="*/ 34040 w 608018"/>
              <a:gd name="connsiteY30" fmla="*/ 343498 h 581601"/>
              <a:gd name="connsiteX31" fmla="*/ 152790 w 608018"/>
              <a:gd name="connsiteY31" fmla="*/ 343810 h 581601"/>
              <a:gd name="connsiteX32" fmla="*/ 328262 w 608018"/>
              <a:gd name="connsiteY32" fmla="*/ 140524 h 581601"/>
              <a:gd name="connsiteX33" fmla="*/ 282365 w 608018"/>
              <a:gd name="connsiteY33" fmla="*/ 140316 h 581601"/>
              <a:gd name="connsiteX34" fmla="*/ 202643 w 608018"/>
              <a:gd name="connsiteY34" fmla="*/ 232294 h 581601"/>
              <a:gd name="connsiteX35" fmla="*/ 182764 w 608018"/>
              <a:gd name="connsiteY35" fmla="*/ 241751 h 581601"/>
              <a:gd name="connsiteX36" fmla="*/ 156953 w 608018"/>
              <a:gd name="connsiteY36" fmla="*/ 215977 h 581601"/>
              <a:gd name="connsiteX37" fmla="*/ 165696 w 608018"/>
              <a:gd name="connsiteY37" fmla="*/ 196646 h 581601"/>
              <a:gd name="connsiteX38" fmla="*/ 251558 w 608018"/>
              <a:gd name="connsiteY38" fmla="*/ 97913 h 581601"/>
              <a:gd name="connsiteX39" fmla="*/ 271437 w 608018"/>
              <a:gd name="connsiteY39" fmla="*/ 88560 h 581601"/>
              <a:gd name="connsiteX40" fmla="*/ 458702 w 608018"/>
              <a:gd name="connsiteY40" fmla="*/ 0 h 581601"/>
              <a:gd name="connsiteX41" fmla="*/ 509933 w 608018"/>
              <a:gd name="connsiteY41" fmla="*/ 51125 h 581601"/>
              <a:gd name="connsiteX42" fmla="*/ 458702 w 608018"/>
              <a:gd name="connsiteY42" fmla="*/ 102250 h 581601"/>
              <a:gd name="connsiteX43" fmla="*/ 407471 w 608018"/>
              <a:gd name="connsiteY43" fmla="*/ 51125 h 581601"/>
              <a:gd name="connsiteX44" fmla="*/ 458702 w 608018"/>
              <a:gd name="connsiteY44" fmla="*/ 0 h 5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8018" h="581601">
                <a:moveTo>
                  <a:pt x="521682" y="451901"/>
                </a:moveTo>
                <a:cubicBezTo>
                  <a:pt x="557556" y="451901"/>
                  <a:pt x="586638" y="480935"/>
                  <a:pt x="586638" y="516751"/>
                </a:cubicBezTo>
                <a:cubicBezTo>
                  <a:pt x="586638" y="552567"/>
                  <a:pt x="557556" y="581601"/>
                  <a:pt x="521682" y="581601"/>
                </a:cubicBezTo>
                <a:cubicBezTo>
                  <a:pt x="485808" y="581601"/>
                  <a:pt x="456726" y="552567"/>
                  <a:pt x="456726" y="516751"/>
                </a:cubicBezTo>
                <a:cubicBezTo>
                  <a:pt x="456726" y="480935"/>
                  <a:pt x="485808" y="451901"/>
                  <a:pt x="521682" y="451901"/>
                </a:cubicBezTo>
                <a:close/>
                <a:moveTo>
                  <a:pt x="271437" y="88560"/>
                </a:moveTo>
                <a:lnTo>
                  <a:pt x="395911" y="88560"/>
                </a:lnTo>
                <a:cubicBezTo>
                  <a:pt x="404966" y="88560"/>
                  <a:pt x="413188" y="92197"/>
                  <a:pt x="419224" y="98017"/>
                </a:cubicBezTo>
                <a:lnTo>
                  <a:pt x="498530" y="177211"/>
                </a:lnTo>
                <a:lnTo>
                  <a:pt x="564306" y="111632"/>
                </a:lnTo>
                <a:cubicBezTo>
                  <a:pt x="568886" y="107787"/>
                  <a:pt x="574922" y="105396"/>
                  <a:pt x="581375" y="105396"/>
                </a:cubicBezTo>
                <a:cubicBezTo>
                  <a:pt x="596154" y="105396"/>
                  <a:pt x="608018" y="117348"/>
                  <a:pt x="608018" y="132002"/>
                </a:cubicBezTo>
                <a:cubicBezTo>
                  <a:pt x="608018" y="138446"/>
                  <a:pt x="605833" y="144266"/>
                  <a:pt x="602086" y="148839"/>
                </a:cubicBezTo>
                <a:lnTo>
                  <a:pt x="522780" y="228656"/>
                </a:lnTo>
                <a:cubicBezTo>
                  <a:pt x="498635" y="252664"/>
                  <a:pt x="479380" y="232294"/>
                  <a:pt x="479380" y="232294"/>
                </a:cubicBezTo>
                <a:lnTo>
                  <a:pt x="430777" y="183447"/>
                </a:lnTo>
                <a:lnTo>
                  <a:pt x="354697" y="271267"/>
                </a:lnTo>
                <a:lnTo>
                  <a:pt x="424324" y="340796"/>
                </a:lnTo>
                <a:cubicBezTo>
                  <a:pt x="424324" y="340796"/>
                  <a:pt x="438999" y="354307"/>
                  <a:pt x="430673" y="381432"/>
                </a:cubicBezTo>
                <a:lnTo>
                  <a:pt x="391644" y="555202"/>
                </a:lnTo>
                <a:cubicBezTo>
                  <a:pt x="388522" y="570272"/>
                  <a:pt x="375200" y="581600"/>
                  <a:pt x="359173" y="581600"/>
                </a:cubicBezTo>
                <a:cubicBezTo>
                  <a:pt x="340855" y="581600"/>
                  <a:pt x="326077" y="566842"/>
                  <a:pt x="326077" y="548551"/>
                </a:cubicBezTo>
                <a:cubicBezTo>
                  <a:pt x="326077" y="545641"/>
                  <a:pt x="326389" y="542835"/>
                  <a:pt x="327013" y="540132"/>
                </a:cubicBezTo>
                <a:lnTo>
                  <a:pt x="359173" y="397749"/>
                </a:lnTo>
                <a:lnTo>
                  <a:pt x="279971" y="320841"/>
                </a:lnTo>
                <a:lnTo>
                  <a:pt x="212010" y="396606"/>
                </a:lnTo>
                <a:cubicBezTo>
                  <a:pt x="212010" y="396606"/>
                  <a:pt x="200978" y="410221"/>
                  <a:pt x="171732" y="409181"/>
                </a:cubicBezTo>
                <a:lnTo>
                  <a:pt x="33728" y="409389"/>
                </a:lnTo>
                <a:cubicBezTo>
                  <a:pt x="18325" y="409701"/>
                  <a:pt x="4378" y="399100"/>
                  <a:pt x="840" y="383511"/>
                </a:cubicBezTo>
                <a:cubicBezTo>
                  <a:pt x="-3219" y="365739"/>
                  <a:pt x="7813" y="348279"/>
                  <a:pt x="25610" y="344226"/>
                </a:cubicBezTo>
                <a:cubicBezTo>
                  <a:pt x="28420" y="343706"/>
                  <a:pt x="31230" y="343394"/>
                  <a:pt x="34040" y="343498"/>
                </a:cubicBezTo>
                <a:lnTo>
                  <a:pt x="152790" y="343810"/>
                </a:lnTo>
                <a:lnTo>
                  <a:pt x="328262" y="140524"/>
                </a:lnTo>
                <a:lnTo>
                  <a:pt x="282365" y="140316"/>
                </a:lnTo>
                <a:lnTo>
                  <a:pt x="202643" y="232294"/>
                </a:lnTo>
                <a:cubicBezTo>
                  <a:pt x="197959" y="238114"/>
                  <a:pt x="190778" y="241751"/>
                  <a:pt x="182764" y="241751"/>
                </a:cubicBezTo>
                <a:cubicBezTo>
                  <a:pt x="168506" y="241751"/>
                  <a:pt x="156953" y="230111"/>
                  <a:pt x="156953" y="215977"/>
                </a:cubicBezTo>
                <a:cubicBezTo>
                  <a:pt x="156953" y="208286"/>
                  <a:pt x="160388" y="201427"/>
                  <a:pt x="165696" y="196646"/>
                </a:cubicBezTo>
                <a:lnTo>
                  <a:pt x="251558" y="97913"/>
                </a:lnTo>
                <a:cubicBezTo>
                  <a:pt x="256346" y="92197"/>
                  <a:pt x="263423" y="88560"/>
                  <a:pt x="271437" y="88560"/>
                </a:cubicBezTo>
                <a:close/>
                <a:moveTo>
                  <a:pt x="458702" y="0"/>
                </a:moveTo>
                <a:cubicBezTo>
                  <a:pt x="486996" y="0"/>
                  <a:pt x="509933" y="22889"/>
                  <a:pt x="509933" y="51125"/>
                </a:cubicBezTo>
                <a:cubicBezTo>
                  <a:pt x="509933" y="79361"/>
                  <a:pt x="486996" y="102250"/>
                  <a:pt x="458702" y="102250"/>
                </a:cubicBezTo>
                <a:cubicBezTo>
                  <a:pt x="430408" y="102250"/>
                  <a:pt x="407471" y="79361"/>
                  <a:pt x="407471" y="51125"/>
                </a:cubicBezTo>
                <a:cubicBezTo>
                  <a:pt x="407471" y="22889"/>
                  <a:pt x="430408" y="0"/>
                  <a:pt x="458702"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40" name="iṧḷïḓê">
            <a:extLst>
              <a:ext uri="{FF2B5EF4-FFF2-40B4-BE49-F238E27FC236}">
                <a16:creationId xmlns:a16="http://schemas.microsoft.com/office/drawing/2014/main" id="{F2CDCB5D-383C-4F3E-B2AC-6D2F11812DC0}"/>
              </a:ext>
            </a:extLst>
          </p:cNvPr>
          <p:cNvSpPr/>
          <p:nvPr/>
        </p:nvSpPr>
        <p:spPr bwMode="auto">
          <a:xfrm rot="16200000">
            <a:off x="7698013"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5B9BD5"/>
          </a:solidFill>
          <a:ln w="25400">
            <a:solidFill>
              <a:schemeClr val="bg1">
                <a:lumMod val="75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7" name="ïš1îde">
            <a:extLst>
              <a:ext uri="{FF2B5EF4-FFF2-40B4-BE49-F238E27FC236}">
                <a16:creationId xmlns:a16="http://schemas.microsoft.com/office/drawing/2014/main" id="{A752B0FB-1BBA-486E-B8C6-F9F200C2CC4D}"/>
              </a:ext>
            </a:extLst>
          </p:cNvPr>
          <p:cNvSpPr/>
          <p:nvPr/>
        </p:nvSpPr>
        <p:spPr>
          <a:xfrm>
            <a:off x="7997618" y="3405851"/>
            <a:ext cx="438329" cy="452698"/>
          </a:xfrm>
          <a:custGeom>
            <a:avLst/>
            <a:gdLst>
              <a:gd name="connsiteX0" fmla="*/ 574885 w 588968"/>
              <a:gd name="connsiteY0" fmla="*/ 269066 h 608274"/>
              <a:gd name="connsiteX1" fmla="*/ 576522 w 588968"/>
              <a:gd name="connsiteY1" fmla="*/ 269066 h 608274"/>
              <a:gd name="connsiteX2" fmla="*/ 581047 w 588968"/>
              <a:gd name="connsiteY2" fmla="*/ 339783 h 608274"/>
              <a:gd name="connsiteX3" fmla="*/ 521446 w 588968"/>
              <a:gd name="connsiteY3" fmla="*/ 375479 h 608274"/>
              <a:gd name="connsiteX4" fmla="*/ 519809 w 588968"/>
              <a:gd name="connsiteY4" fmla="*/ 375383 h 608274"/>
              <a:gd name="connsiteX5" fmla="*/ 515283 w 588968"/>
              <a:gd name="connsiteY5" fmla="*/ 304761 h 608274"/>
              <a:gd name="connsiteX6" fmla="*/ 574885 w 588968"/>
              <a:gd name="connsiteY6" fmla="*/ 269066 h 608274"/>
              <a:gd name="connsiteX7" fmla="*/ 190055 w 588968"/>
              <a:gd name="connsiteY7" fmla="*/ 79739 h 608274"/>
              <a:gd name="connsiteX8" fmla="*/ 192751 w 588968"/>
              <a:gd name="connsiteY8" fmla="*/ 80508 h 608274"/>
              <a:gd name="connsiteX9" fmla="*/ 203153 w 588968"/>
              <a:gd name="connsiteY9" fmla="*/ 83393 h 608274"/>
              <a:gd name="connsiteX10" fmla="*/ 369190 w 588968"/>
              <a:gd name="connsiteY10" fmla="*/ 130034 h 608274"/>
              <a:gd name="connsiteX11" fmla="*/ 379688 w 588968"/>
              <a:gd name="connsiteY11" fmla="*/ 132919 h 608274"/>
              <a:gd name="connsiteX12" fmla="*/ 381229 w 588968"/>
              <a:gd name="connsiteY12" fmla="*/ 133400 h 608274"/>
              <a:gd name="connsiteX13" fmla="*/ 381036 w 588968"/>
              <a:gd name="connsiteY13" fmla="*/ 133689 h 608274"/>
              <a:gd name="connsiteX14" fmla="*/ 394520 w 588968"/>
              <a:gd name="connsiteY14" fmla="*/ 152057 h 608274"/>
              <a:gd name="connsiteX15" fmla="*/ 404247 w 588968"/>
              <a:gd name="connsiteY15" fmla="*/ 197544 h 608274"/>
              <a:gd name="connsiteX16" fmla="*/ 463477 w 588968"/>
              <a:gd name="connsiteY16" fmla="*/ 253609 h 608274"/>
              <a:gd name="connsiteX17" fmla="*/ 464633 w 588968"/>
              <a:gd name="connsiteY17" fmla="*/ 293326 h 608274"/>
              <a:gd name="connsiteX18" fmla="*/ 444119 w 588968"/>
              <a:gd name="connsiteY18" fmla="*/ 302174 h 608274"/>
              <a:gd name="connsiteX19" fmla="*/ 424761 w 588968"/>
              <a:gd name="connsiteY19" fmla="*/ 294384 h 608274"/>
              <a:gd name="connsiteX20" fmla="*/ 359174 w 588968"/>
              <a:gd name="connsiteY20" fmla="*/ 232356 h 608274"/>
              <a:gd name="connsiteX21" fmla="*/ 350988 w 588968"/>
              <a:gd name="connsiteY21" fmla="*/ 217739 h 608274"/>
              <a:gd name="connsiteX22" fmla="*/ 348773 w 588968"/>
              <a:gd name="connsiteY22" fmla="*/ 207738 h 608274"/>
              <a:gd name="connsiteX23" fmla="*/ 310923 w 588968"/>
              <a:gd name="connsiteY23" fmla="*/ 294577 h 608274"/>
              <a:gd name="connsiteX24" fmla="*/ 376317 w 588968"/>
              <a:gd name="connsiteY24" fmla="*/ 302462 h 608274"/>
              <a:gd name="connsiteX25" fmla="*/ 392016 w 588968"/>
              <a:gd name="connsiteY25" fmla="*/ 308617 h 608274"/>
              <a:gd name="connsiteX26" fmla="*/ 544377 w 588968"/>
              <a:gd name="connsiteY26" fmla="*/ 418921 h 608274"/>
              <a:gd name="connsiteX27" fmla="*/ 551889 w 588968"/>
              <a:gd name="connsiteY27" fmla="*/ 465754 h 608274"/>
              <a:gd name="connsiteX28" fmla="*/ 524730 w 588968"/>
              <a:gd name="connsiteY28" fmla="*/ 479506 h 608274"/>
              <a:gd name="connsiteX29" fmla="*/ 505083 w 588968"/>
              <a:gd name="connsiteY29" fmla="*/ 473159 h 608274"/>
              <a:gd name="connsiteX30" fmla="*/ 359752 w 588968"/>
              <a:gd name="connsiteY30" fmla="*/ 367856 h 608274"/>
              <a:gd name="connsiteX31" fmla="*/ 313812 w 588968"/>
              <a:gd name="connsiteY31" fmla="*/ 362374 h 608274"/>
              <a:gd name="connsiteX32" fmla="*/ 313812 w 588968"/>
              <a:gd name="connsiteY32" fmla="*/ 459888 h 608274"/>
              <a:gd name="connsiteX33" fmla="*/ 308901 w 588968"/>
              <a:gd name="connsiteY33" fmla="*/ 477198 h 608274"/>
              <a:gd name="connsiteX34" fmla="*/ 239076 w 588968"/>
              <a:gd name="connsiteY34" fmla="*/ 592214 h 608274"/>
              <a:gd name="connsiteX35" fmla="*/ 210376 w 588968"/>
              <a:gd name="connsiteY35" fmla="*/ 608274 h 608274"/>
              <a:gd name="connsiteX36" fmla="*/ 193040 w 588968"/>
              <a:gd name="connsiteY36" fmla="*/ 603466 h 608274"/>
              <a:gd name="connsiteX37" fmla="*/ 181772 w 588968"/>
              <a:gd name="connsiteY37" fmla="*/ 557402 h 608274"/>
              <a:gd name="connsiteX38" fmla="*/ 246685 w 588968"/>
              <a:gd name="connsiteY38" fmla="*/ 450464 h 608274"/>
              <a:gd name="connsiteX39" fmla="*/ 246685 w 588968"/>
              <a:gd name="connsiteY39" fmla="*/ 354296 h 608274"/>
              <a:gd name="connsiteX40" fmla="*/ 234068 w 588968"/>
              <a:gd name="connsiteY40" fmla="*/ 352854 h 608274"/>
              <a:gd name="connsiteX41" fmla="*/ 205657 w 588968"/>
              <a:gd name="connsiteY41" fmla="*/ 327850 h 608274"/>
              <a:gd name="connsiteX42" fmla="*/ 205079 w 588968"/>
              <a:gd name="connsiteY42" fmla="*/ 328043 h 608274"/>
              <a:gd name="connsiteX43" fmla="*/ 204790 w 588968"/>
              <a:gd name="connsiteY43" fmla="*/ 323138 h 608274"/>
              <a:gd name="connsiteX44" fmla="*/ 204694 w 588968"/>
              <a:gd name="connsiteY44" fmla="*/ 321119 h 608274"/>
              <a:gd name="connsiteX45" fmla="*/ 193715 w 588968"/>
              <a:gd name="connsiteY45" fmla="*/ 139267 h 608274"/>
              <a:gd name="connsiteX46" fmla="*/ 42509 w 588968"/>
              <a:gd name="connsiteY46" fmla="*/ 228125 h 608274"/>
              <a:gd name="connsiteX47" fmla="*/ 28159 w 588968"/>
              <a:gd name="connsiteY47" fmla="*/ 231972 h 608274"/>
              <a:gd name="connsiteX48" fmla="*/ 3889 w 588968"/>
              <a:gd name="connsiteY48" fmla="*/ 218124 h 608274"/>
              <a:gd name="connsiteX49" fmla="*/ 13905 w 588968"/>
              <a:gd name="connsiteY49" fmla="*/ 179657 h 608274"/>
              <a:gd name="connsiteX50" fmla="*/ 176186 w 588968"/>
              <a:gd name="connsiteY50" fmla="*/ 84259 h 608274"/>
              <a:gd name="connsiteX51" fmla="*/ 190151 w 588968"/>
              <a:gd name="connsiteY51" fmla="*/ 80508 h 608274"/>
              <a:gd name="connsiteX52" fmla="*/ 312900 w 588968"/>
              <a:gd name="connsiteY52" fmla="*/ 0 h 608274"/>
              <a:gd name="connsiteX53" fmla="*/ 364272 w 588968"/>
              <a:gd name="connsiteY53" fmla="*/ 51372 h 608274"/>
              <a:gd name="connsiteX54" fmla="*/ 312900 w 588968"/>
              <a:gd name="connsiteY54" fmla="*/ 102744 h 608274"/>
              <a:gd name="connsiteX55" fmla="*/ 261528 w 588968"/>
              <a:gd name="connsiteY55" fmla="*/ 51372 h 608274"/>
              <a:gd name="connsiteX56" fmla="*/ 312900 w 588968"/>
              <a:gd name="connsiteY56"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8968" h="608274">
                <a:moveTo>
                  <a:pt x="574885" y="269066"/>
                </a:moveTo>
                <a:cubicBezTo>
                  <a:pt x="575463" y="269066"/>
                  <a:pt x="576040" y="269066"/>
                  <a:pt x="576522" y="269066"/>
                </a:cubicBezTo>
                <a:cubicBezTo>
                  <a:pt x="590772" y="289271"/>
                  <a:pt x="593468" y="316500"/>
                  <a:pt x="581047" y="339783"/>
                </a:cubicBezTo>
                <a:cubicBezTo>
                  <a:pt x="568915" y="362586"/>
                  <a:pt x="545614" y="375479"/>
                  <a:pt x="521446" y="375479"/>
                </a:cubicBezTo>
                <a:cubicBezTo>
                  <a:pt x="520868" y="375479"/>
                  <a:pt x="520386" y="375479"/>
                  <a:pt x="519809" y="375383"/>
                </a:cubicBezTo>
                <a:cubicBezTo>
                  <a:pt x="505558" y="355274"/>
                  <a:pt x="502862" y="328045"/>
                  <a:pt x="515283" y="304761"/>
                </a:cubicBezTo>
                <a:cubicBezTo>
                  <a:pt x="527415" y="281959"/>
                  <a:pt x="550813" y="269066"/>
                  <a:pt x="574885" y="269066"/>
                </a:cubicBezTo>
                <a:close/>
                <a:moveTo>
                  <a:pt x="190055" y="79739"/>
                </a:moveTo>
                <a:lnTo>
                  <a:pt x="192751" y="80508"/>
                </a:lnTo>
                <a:cubicBezTo>
                  <a:pt x="196411" y="80797"/>
                  <a:pt x="199878" y="81759"/>
                  <a:pt x="203153" y="83393"/>
                </a:cubicBezTo>
                <a:lnTo>
                  <a:pt x="369190" y="130034"/>
                </a:lnTo>
                <a:cubicBezTo>
                  <a:pt x="372946" y="130323"/>
                  <a:pt x="376413" y="131285"/>
                  <a:pt x="379688" y="132919"/>
                </a:cubicBezTo>
                <a:lnTo>
                  <a:pt x="381229" y="133400"/>
                </a:lnTo>
                <a:lnTo>
                  <a:pt x="381036" y="133689"/>
                </a:lnTo>
                <a:cubicBezTo>
                  <a:pt x="387682" y="137535"/>
                  <a:pt x="392786" y="143979"/>
                  <a:pt x="394520" y="152057"/>
                </a:cubicBezTo>
                <a:lnTo>
                  <a:pt x="404247" y="197544"/>
                </a:lnTo>
                <a:lnTo>
                  <a:pt x="463477" y="253609"/>
                </a:lnTo>
                <a:cubicBezTo>
                  <a:pt x="474842" y="264284"/>
                  <a:pt x="475323" y="282075"/>
                  <a:pt x="464633" y="293326"/>
                </a:cubicBezTo>
                <a:cubicBezTo>
                  <a:pt x="459047" y="299193"/>
                  <a:pt x="451631" y="302174"/>
                  <a:pt x="444119" y="302174"/>
                </a:cubicBezTo>
                <a:cubicBezTo>
                  <a:pt x="437185" y="302174"/>
                  <a:pt x="430250" y="299577"/>
                  <a:pt x="424761" y="294384"/>
                </a:cubicBezTo>
                <a:lnTo>
                  <a:pt x="359174" y="232356"/>
                </a:lnTo>
                <a:cubicBezTo>
                  <a:pt x="355033" y="228414"/>
                  <a:pt x="352144" y="223317"/>
                  <a:pt x="350988" y="217739"/>
                </a:cubicBezTo>
                <a:lnTo>
                  <a:pt x="348773" y="207738"/>
                </a:lnTo>
                <a:lnTo>
                  <a:pt x="310923" y="294577"/>
                </a:lnTo>
                <a:lnTo>
                  <a:pt x="376317" y="302462"/>
                </a:lnTo>
                <a:cubicBezTo>
                  <a:pt x="381999" y="303135"/>
                  <a:pt x="387393" y="305251"/>
                  <a:pt x="392016" y="308617"/>
                </a:cubicBezTo>
                <a:lnTo>
                  <a:pt x="544377" y="418921"/>
                </a:lnTo>
                <a:cubicBezTo>
                  <a:pt x="559401" y="429788"/>
                  <a:pt x="562772" y="450752"/>
                  <a:pt x="551889" y="465754"/>
                </a:cubicBezTo>
                <a:cubicBezTo>
                  <a:pt x="545340" y="474698"/>
                  <a:pt x="535131" y="479506"/>
                  <a:pt x="524730" y="479506"/>
                </a:cubicBezTo>
                <a:cubicBezTo>
                  <a:pt x="517892" y="479506"/>
                  <a:pt x="510958" y="477487"/>
                  <a:pt x="505083" y="473159"/>
                </a:cubicBezTo>
                <a:lnTo>
                  <a:pt x="359752" y="367856"/>
                </a:lnTo>
                <a:lnTo>
                  <a:pt x="313812" y="362374"/>
                </a:lnTo>
                <a:lnTo>
                  <a:pt x="313812" y="459888"/>
                </a:lnTo>
                <a:cubicBezTo>
                  <a:pt x="313812" y="465947"/>
                  <a:pt x="312079" y="472005"/>
                  <a:pt x="308901" y="477198"/>
                </a:cubicBezTo>
                <a:lnTo>
                  <a:pt x="239076" y="592214"/>
                </a:lnTo>
                <a:cubicBezTo>
                  <a:pt x="232816" y="602600"/>
                  <a:pt x="221741" y="608274"/>
                  <a:pt x="210376" y="608274"/>
                </a:cubicBezTo>
                <a:cubicBezTo>
                  <a:pt x="204501" y="608274"/>
                  <a:pt x="198434" y="606735"/>
                  <a:pt x="193040" y="603466"/>
                </a:cubicBezTo>
                <a:cubicBezTo>
                  <a:pt x="177149" y="593849"/>
                  <a:pt x="172141" y="573269"/>
                  <a:pt x="181772" y="557402"/>
                </a:cubicBezTo>
                <a:lnTo>
                  <a:pt x="246685" y="450464"/>
                </a:lnTo>
                <a:lnTo>
                  <a:pt x="246685" y="354296"/>
                </a:lnTo>
                <a:lnTo>
                  <a:pt x="234068" y="352854"/>
                </a:lnTo>
                <a:cubicBezTo>
                  <a:pt x="219911" y="351123"/>
                  <a:pt x="209028" y="340833"/>
                  <a:pt x="205657" y="327850"/>
                </a:cubicBezTo>
                <a:lnTo>
                  <a:pt x="205079" y="328043"/>
                </a:lnTo>
                <a:lnTo>
                  <a:pt x="204790" y="323138"/>
                </a:lnTo>
                <a:lnTo>
                  <a:pt x="204694" y="321119"/>
                </a:lnTo>
                <a:lnTo>
                  <a:pt x="193715" y="139267"/>
                </a:lnTo>
                <a:lnTo>
                  <a:pt x="42509" y="228125"/>
                </a:lnTo>
                <a:cubicBezTo>
                  <a:pt x="37982" y="230722"/>
                  <a:pt x="33070" y="231972"/>
                  <a:pt x="28159" y="231972"/>
                </a:cubicBezTo>
                <a:cubicBezTo>
                  <a:pt x="18528" y="231972"/>
                  <a:pt x="9186" y="227067"/>
                  <a:pt x="3889" y="218124"/>
                </a:cubicBezTo>
                <a:cubicBezTo>
                  <a:pt x="-4009" y="204756"/>
                  <a:pt x="518" y="187542"/>
                  <a:pt x="13905" y="179657"/>
                </a:cubicBezTo>
                <a:lnTo>
                  <a:pt x="176186" y="84259"/>
                </a:lnTo>
                <a:cubicBezTo>
                  <a:pt x="180616" y="81662"/>
                  <a:pt x="185432" y="80508"/>
                  <a:pt x="190151" y="80508"/>
                </a:cubicBezTo>
                <a:close/>
                <a:moveTo>
                  <a:pt x="312900" y="0"/>
                </a:moveTo>
                <a:cubicBezTo>
                  <a:pt x="341272" y="0"/>
                  <a:pt x="364272" y="23000"/>
                  <a:pt x="364272" y="51372"/>
                </a:cubicBezTo>
                <a:cubicBezTo>
                  <a:pt x="364272" y="79744"/>
                  <a:pt x="341272" y="102744"/>
                  <a:pt x="312900" y="102744"/>
                </a:cubicBezTo>
                <a:cubicBezTo>
                  <a:pt x="284528" y="102744"/>
                  <a:pt x="261528" y="79744"/>
                  <a:pt x="261528" y="51372"/>
                </a:cubicBezTo>
                <a:cubicBezTo>
                  <a:pt x="261528" y="23000"/>
                  <a:pt x="284528" y="0"/>
                  <a:pt x="312900"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41" name="íşlíďe">
            <a:extLst>
              <a:ext uri="{FF2B5EF4-FFF2-40B4-BE49-F238E27FC236}">
                <a16:creationId xmlns:a16="http://schemas.microsoft.com/office/drawing/2014/main" id="{545A11E1-ED65-4CA7-A2B1-293CB9F8D712}"/>
              </a:ext>
            </a:extLst>
          </p:cNvPr>
          <p:cNvSpPr/>
          <p:nvPr/>
        </p:nvSpPr>
        <p:spPr bwMode="auto">
          <a:xfrm>
            <a:off x="9825146" y="3174648"/>
            <a:ext cx="1037540" cy="91510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chemeClr val="accent4"/>
          </a:solidFill>
          <a:ln w="2540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600" i="1" u="sng" dirty="0">
              <a:solidFill>
                <a:schemeClr val="accent1"/>
              </a:solidFill>
              <a:cs typeface="+mn-ea"/>
              <a:sym typeface="+mn-lt"/>
            </a:endParaRPr>
          </a:p>
        </p:txBody>
      </p:sp>
      <p:sp>
        <p:nvSpPr>
          <p:cNvPr id="46" name="ïšḻíḍè">
            <a:extLst>
              <a:ext uri="{FF2B5EF4-FFF2-40B4-BE49-F238E27FC236}">
                <a16:creationId xmlns:a16="http://schemas.microsoft.com/office/drawing/2014/main" id="{59033468-ACC7-4CDD-B24C-85D32C2FEFFC}"/>
              </a:ext>
            </a:extLst>
          </p:cNvPr>
          <p:cNvSpPr/>
          <p:nvPr/>
        </p:nvSpPr>
        <p:spPr>
          <a:xfrm>
            <a:off x="10121151" y="3405852"/>
            <a:ext cx="445530" cy="452698"/>
          </a:xfrm>
          <a:custGeom>
            <a:avLst/>
            <a:gdLst>
              <a:gd name="connsiteX0" fmla="*/ 530279 w 588123"/>
              <a:gd name="connsiteY0" fmla="*/ 52043 h 597585"/>
              <a:gd name="connsiteX1" fmla="*/ 588123 w 588123"/>
              <a:gd name="connsiteY1" fmla="*/ 109805 h 597585"/>
              <a:gd name="connsiteX2" fmla="*/ 530279 w 588123"/>
              <a:gd name="connsiteY2" fmla="*/ 167567 h 597585"/>
              <a:gd name="connsiteX3" fmla="*/ 472435 w 588123"/>
              <a:gd name="connsiteY3" fmla="*/ 109805 h 597585"/>
              <a:gd name="connsiteX4" fmla="*/ 530279 w 588123"/>
              <a:gd name="connsiteY4" fmla="*/ 52043 h 597585"/>
              <a:gd name="connsiteX5" fmla="*/ 40187 w 588123"/>
              <a:gd name="connsiteY5" fmla="*/ 47402 h 597585"/>
              <a:gd name="connsiteX6" fmla="*/ 48966 w 588123"/>
              <a:gd name="connsiteY6" fmla="*/ 49465 h 597585"/>
              <a:gd name="connsiteX7" fmla="*/ 215763 w 588123"/>
              <a:gd name="connsiteY7" fmla="*/ 131966 h 597585"/>
              <a:gd name="connsiteX8" fmla="*/ 216796 w 588123"/>
              <a:gd name="connsiteY8" fmla="*/ 132482 h 597585"/>
              <a:gd name="connsiteX9" fmla="*/ 307165 w 588123"/>
              <a:gd name="connsiteY9" fmla="*/ 177342 h 597585"/>
              <a:gd name="connsiteX10" fmla="*/ 310264 w 588123"/>
              <a:gd name="connsiteY10" fmla="*/ 177342 h 597585"/>
              <a:gd name="connsiteX11" fmla="*/ 481192 w 588123"/>
              <a:gd name="connsiteY11" fmla="*/ 196936 h 597585"/>
              <a:gd name="connsiteX12" fmla="*/ 495135 w 588123"/>
              <a:gd name="connsiteY12" fmla="*/ 205186 h 597585"/>
              <a:gd name="connsiteX13" fmla="*/ 498749 w 588123"/>
              <a:gd name="connsiteY13" fmla="*/ 220140 h 597585"/>
              <a:gd name="connsiteX14" fmla="*/ 496167 w 588123"/>
              <a:gd name="connsiteY14" fmla="*/ 237156 h 597585"/>
              <a:gd name="connsiteX15" fmla="*/ 474995 w 588123"/>
              <a:gd name="connsiteY15" fmla="*/ 255203 h 597585"/>
              <a:gd name="connsiteX16" fmla="*/ 472930 w 588123"/>
              <a:gd name="connsiteY16" fmla="*/ 255203 h 597585"/>
              <a:gd name="connsiteX17" fmla="*/ 313878 w 588123"/>
              <a:gd name="connsiteY17" fmla="*/ 236640 h 597585"/>
              <a:gd name="connsiteX18" fmla="*/ 235386 w 588123"/>
              <a:gd name="connsiteY18" fmla="*/ 395972 h 597585"/>
              <a:gd name="connsiteX19" fmla="*/ 144500 w 588123"/>
              <a:gd name="connsiteY19" fmla="*/ 578506 h 597585"/>
              <a:gd name="connsiteX20" fmla="*/ 113516 w 588123"/>
              <a:gd name="connsiteY20" fmla="*/ 597585 h 597585"/>
              <a:gd name="connsiteX21" fmla="*/ 98540 w 588123"/>
              <a:gd name="connsiteY21" fmla="*/ 593976 h 597585"/>
              <a:gd name="connsiteX22" fmla="*/ 95958 w 588123"/>
              <a:gd name="connsiteY22" fmla="*/ 592944 h 597585"/>
              <a:gd name="connsiteX23" fmla="*/ 80466 w 588123"/>
              <a:gd name="connsiteY23" fmla="*/ 547053 h 597585"/>
              <a:gd name="connsiteX24" fmla="*/ 160508 w 588123"/>
              <a:gd name="connsiteY24" fmla="*/ 385659 h 597585"/>
              <a:gd name="connsiteX25" fmla="*/ 147598 w 588123"/>
              <a:gd name="connsiteY25" fmla="*/ 379471 h 597585"/>
              <a:gd name="connsiteX26" fmla="*/ 67556 w 588123"/>
              <a:gd name="connsiteY26" fmla="*/ 540349 h 597585"/>
              <a:gd name="connsiteX27" fmla="*/ 36573 w 588123"/>
              <a:gd name="connsiteY27" fmla="*/ 559428 h 597585"/>
              <a:gd name="connsiteX28" fmla="*/ 21597 w 588123"/>
              <a:gd name="connsiteY28" fmla="*/ 555819 h 597585"/>
              <a:gd name="connsiteX29" fmla="*/ 19015 w 588123"/>
              <a:gd name="connsiteY29" fmla="*/ 554787 h 597585"/>
              <a:gd name="connsiteX30" fmla="*/ 3523 w 588123"/>
              <a:gd name="connsiteY30" fmla="*/ 508896 h 597585"/>
              <a:gd name="connsiteX31" fmla="*/ 92860 w 588123"/>
              <a:gd name="connsiteY31" fmla="*/ 329455 h 597585"/>
              <a:gd name="connsiteX32" fmla="*/ 170320 w 588123"/>
              <a:gd name="connsiteY32" fmla="*/ 172701 h 597585"/>
              <a:gd name="connsiteX33" fmla="*/ 23663 w 588123"/>
              <a:gd name="connsiteY33" fmla="*/ 100512 h 597585"/>
              <a:gd name="connsiteX34" fmla="*/ 13335 w 588123"/>
              <a:gd name="connsiteY34" fmla="*/ 88653 h 597585"/>
              <a:gd name="connsiteX35" fmla="*/ 14367 w 588123"/>
              <a:gd name="connsiteY35" fmla="*/ 72668 h 597585"/>
              <a:gd name="connsiteX36" fmla="*/ 21597 w 588123"/>
              <a:gd name="connsiteY36" fmla="*/ 58746 h 597585"/>
              <a:gd name="connsiteX37" fmla="*/ 40187 w 588123"/>
              <a:gd name="connsiteY37" fmla="*/ 47402 h 597585"/>
              <a:gd name="connsiteX38" fmla="*/ 307175 w 588123"/>
              <a:gd name="connsiteY38" fmla="*/ 0 h 597585"/>
              <a:gd name="connsiteX39" fmla="*/ 340213 w 588123"/>
              <a:gd name="connsiteY39" fmla="*/ 7734 h 597585"/>
              <a:gd name="connsiteX40" fmla="*/ 377382 w 588123"/>
              <a:gd name="connsiteY40" fmla="*/ 50527 h 597585"/>
              <a:gd name="connsiteX41" fmla="*/ 373768 w 588123"/>
              <a:gd name="connsiteY41" fmla="*/ 107756 h 597585"/>
              <a:gd name="connsiteX42" fmla="*/ 306658 w 588123"/>
              <a:gd name="connsiteY42" fmla="*/ 149003 h 597585"/>
              <a:gd name="connsiteX43" fmla="*/ 273620 w 588123"/>
              <a:gd name="connsiteY43" fmla="*/ 141269 h 597585"/>
              <a:gd name="connsiteX44" fmla="*/ 240065 w 588123"/>
              <a:gd name="connsiteY44" fmla="*/ 41247 h 597585"/>
              <a:gd name="connsiteX45" fmla="*/ 307175 w 588123"/>
              <a:gd name="connsiteY45" fmla="*/ 0 h 5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8123" h="597585">
                <a:moveTo>
                  <a:pt x="530279" y="52043"/>
                </a:moveTo>
                <a:cubicBezTo>
                  <a:pt x="562225" y="52043"/>
                  <a:pt x="588123" y="77904"/>
                  <a:pt x="588123" y="109805"/>
                </a:cubicBezTo>
                <a:cubicBezTo>
                  <a:pt x="588123" y="141706"/>
                  <a:pt x="562225" y="167567"/>
                  <a:pt x="530279" y="167567"/>
                </a:cubicBezTo>
                <a:cubicBezTo>
                  <a:pt x="498333" y="167567"/>
                  <a:pt x="472435" y="141706"/>
                  <a:pt x="472435" y="109805"/>
                </a:cubicBezTo>
                <a:cubicBezTo>
                  <a:pt x="472435" y="77904"/>
                  <a:pt x="498333" y="52043"/>
                  <a:pt x="530279" y="52043"/>
                </a:cubicBezTo>
                <a:close/>
                <a:moveTo>
                  <a:pt x="40187" y="47402"/>
                </a:moveTo>
                <a:cubicBezTo>
                  <a:pt x="43286" y="47402"/>
                  <a:pt x="46384" y="47918"/>
                  <a:pt x="48966" y="49465"/>
                </a:cubicBezTo>
                <a:lnTo>
                  <a:pt x="215763" y="131966"/>
                </a:lnTo>
                <a:cubicBezTo>
                  <a:pt x="216279" y="131966"/>
                  <a:pt x="216279" y="132482"/>
                  <a:pt x="216796" y="132482"/>
                </a:cubicBezTo>
                <a:lnTo>
                  <a:pt x="307165" y="177342"/>
                </a:lnTo>
                <a:cubicBezTo>
                  <a:pt x="308198" y="177342"/>
                  <a:pt x="309231" y="177342"/>
                  <a:pt x="310264" y="177342"/>
                </a:cubicBezTo>
                <a:lnTo>
                  <a:pt x="481192" y="196936"/>
                </a:lnTo>
                <a:cubicBezTo>
                  <a:pt x="486872" y="197968"/>
                  <a:pt x="491520" y="200546"/>
                  <a:pt x="495135" y="205186"/>
                </a:cubicBezTo>
                <a:cubicBezTo>
                  <a:pt x="498233" y="209312"/>
                  <a:pt x="499782" y="214984"/>
                  <a:pt x="498749" y="220140"/>
                </a:cubicBezTo>
                <a:lnTo>
                  <a:pt x="496167" y="237156"/>
                </a:lnTo>
                <a:cubicBezTo>
                  <a:pt x="494618" y="247469"/>
                  <a:pt x="485323" y="255203"/>
                  <a:pt x="474995" y="255203"/>
                </a:cubicBezTo>
                <a:cubicBezTo>
                  <a:pt x="474479" y="255203"/>
                  <a:pt x="473446" y="255203"/>
                  <a:pt x="472930" y="255203"/>
                </a:cubicBezTo>
                <a:lnTo>
                  <a:pt x="313878" y="236640"/>
                </a:lnTo>
                <a:lnTo>
                  <a:pt x="235386" y="395972"/>
                </a:lnTo>
                <a:lnTo>
                  <a:pt x="144500" y="578506"/>
                </a:lnTo>
                <a:cubicBezTo>
                  <a:pt x="138819" y="590366"/>
                  <a:pt x="126426" y="597585"/>
                  <a:pt x="113516" y="597585"/>
                </a:cubicBezTo>
                <a:cubicBezTo>
                  <a:pt x="108352" y="597585"/>
                  <a:pt x="103188" y="596554"/>
                  <a:pt x="98540" y="593976"/>
                </a:cubicBezTo>
                <a:lnTo>
                  <a:pt x="95958" y="592944"/>
                </a:lnTo>
                <a:cubicBezTo>
                  <a:pt x="79434" y="584694"/>
                  <a:pt x="72204" y="564069"/>
                  <a:pt x="80466" y="547053"/>
                </a:cubicBezTo>
                <a:lnTo>
                  <a:pt x="160508" y="385659"/>
                </a:lnTo>
                <a:lnTo>
                  <a:pt x="147598" y="379471"/>
                </a:lnTo>
                <a:lnTo>
                  <a:pt x="67556" y="540349"/>
                </a:lnTo>
                <a:cubicBezTo>
                  <a:pt x="61876" y="552209"/>
                  <a:pt x="49483" y="559428"/>
                  <a:pt x="36573" y="559428"/>
                </a:cubicBezTo>
                <a:cubicBezTo>
                  <a:pt x="31409" y="559428"/>
                  <a:pt x="26245" y="558397"/>
                  <a:pt x="21597" y="555819"/>
                </a:cubicBezTo>
                <a:lnTo>
                  <a:pt x="19015" y="554787"/>
                </a:lnTo>
                <a:cubicBezTo>
                  <a:pt x="1974" y="546537"/>
                  <a:pt x="-4739" y="525912"/>
                  <a:pt x="3523" y="508896"/>
                </a:cubicBezTo>
                <a:lnTo>
                  <a:pt x="92860" y="329455"/>
                </a:lnTo>
                <a:lnTo>
                  <a:pt x="170320" y="172701"/>
                </a:lnTo>
                <a:lnTo>
                  <a:pt x="23663" y="100512"/>
                </a:lnTo>
                <a:cubicBezTo>
                  <a:pt x="19015" y="97934"/>
                  <a:pt x="15400" y="93809"/>
                  <a:pt x="13335" y="88653"/>
                </a:cubicBezTo>
                <a:cubicBezTo>
                  <a:pt x="11785" y="82981"/>
                  <a:pt x="12302" y="77824"/>
                  <a:pt x="14367" y="72668"/>
                </a:cubicBezTo>
                <a:lnTo>
                  <a:pt x="21597" y="58746"/>
                </a:lnTo>
                <a:cubicBezTo>
                  <a:pt x="24695" y="52043"/>
                  <a:pt x="31925" y="47402"/>
                  <a:pt x="40187" y="47402"/>
                </a:cubicBezTo>
                <a:close/>
                <a:moveTo>
                  <a:pt x="307175" y="0"/>
                </a:moveTo>
                <a:cubicBezTo>
                  <a:pt x="318532" y="0"/>
                  <a:pt x="329372" y="2578"/>
                  <a:pt x="340213" y="7734"/>
                </a:cubicBezTo>
                <a:cubicBezTo>
                  <a:pt x="357765" y="16499"/>
                  <a:pt x="371187" y="31966"/>
                  <a:pt x="377382" y="50527"/>
                </a:cubicBezTo>
                <a:cubicBezTo>
                  <a:pt x="384093" y="69603"/>
                  <a:pt x="382544" y="89711"/>
                  <a:pt x="373768" y="107756"/>
                </a:cubicBezTo>
                <a:cubicBezTo>
                  <a:pt x="360862" y="133020"/>
                  <a:pt x="335567" y="149003"/>
                  <a:pt x="306658" y="149003"/>
                </a:cubicBezTo>
                <a:cubicBezTo>
                  <a:pt x="295301" y="149003"/>
                  <a:pt x="283944" y="146425"/>
                  <a:pt x="273620" y="141269"/>
                </a:cubicBezTo>
                <a:cubicBezTo>
                  <a:pt x="236967" y="123224"/>
                  <a:pt x="221997" y="78368"/>
                  <a:pt x="240065" y="41247"/>
                </a:cubicBezTo>
                <a:cubicBezTo>
                  <a:pt x="252454" y="15983"/>
                  <a:pt x="278266" y="0"/>
                  <a:pt x="30717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tx1"/>
              </a:solidFill>
              <a:cs typeface="+mn-ea"/>
              <a:sym typeface="+mn-lt"/>
            </a:endParaRPr>
          </a:p>
        </p:txBody>
      </p:sp>
      <p:sp>
        <p:nvSpPr>
          <p:cNvPr id="54" name="矩形 53">
            <a:extLst>
              <a:ext uri="{FF2B5EF4-FFF2-40B4-BE49-F238E27FC236}">
                <a16:creationId xmlns:a16="http://schemas.microsoft.com/office/drawing/2014/main" id="{C5C0CD5C-C10F-42D2-B531-7B244BE1EDD3}"/>
              </a:ext>
            </a:extLst>
          </p:cNvPr>
          <p:cNvSpPr/>
          <p:nvPr/>
        </p:nvSpPr>
        <p:spPr>
          <a:xfrm>
            <a:off x="677408" y="432095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5" name="矩形 54">
            <a:extLst>
              <a:ext uri="{FF2B5EF4-FFF2-40B4-BE49-F238E27FC236}">
                <a16:creationId xmlns:a16="http://schemas.microsoft.com/office/drawing/2014/main" id="{9B8F4FE3-0F73-426C-808F-703F27F01950}"/>
              </a:ext>
            </a:extLst>
          </p:cNvPr>
          <p:cNvSpPr/>
          <p:nvPr/>
        </p:nvSpPr>
        <p:spPr>
          <a:xfrm>
            <a:off x="2804541" y="141613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6" name="矩形 55">
            <a:extLst>
              <a:ext uri="{FF2B5EF4-FFF2-40B4-BE49-F238E27FC236}">
                <a16:creationId xmlns:a16="http://schemas.microsoft.com/office/drawing/2014/main" id="{E0D7DD12-DC15-40D4-A5DC-B086EB863F5E}"/>
              </a:ext>
            </a:extLst>
          </p:cNvPr>
          <p:cNvSpPr/>
          <p:nvPr/>
        </p:nvSpPr>
        <p:spPr>
          <a:xfrm>
            <a:off x="4938024" y="432095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7" name="矩形 56">
            <a:extLst>
              <a:ext uri="{FF2B5EF4-FFF2-40B4-BE49-F238E27FC236}">
                <a16:creationId xmlns:a16="http://schemas.microsoft.com/office/drawing/2014/main" id="{C10A9EFA-18C7-411D-BBA3-F189869773BB}"/>
              </a:ext>
            </a:extLst>
          </p:cNvPr>
          <p:cNvSpPr/>
          <p:nvPr/>
        </p:nvSpPr>
        <p:spPr>
          <a:xfrm>
            <a:off x="7058806" y="141613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sp>
        <p:nvSpPr>
          <p:cNvPr id="58" name="矩形 57">
            <a:extLst>
              <a:ext uri="{FF2B5EF4-FFF2-40B4-BE49-F238E27FC236}">
                <a16:creationId xmlns:a16="http://schemas.microsoft.com/office/drawing/2014/main" id="{8ECA0CAD-542C-487D-817E-3A6AB2639D83}"/>
              </a:ext>
            </a:extLst>
          </p:cNvPr>
          <p:cNvSpPr/>
          <p:nvPr/>
        </p:nvSpPr>
        <p:spPr>
          <a:xfrm>
            <a:off x="9185940" y="4320955"/>
            <a:ext cx="2315952" cy="1277273"/>
          </a:xfrm>
          <a:prstGeom prst="rect">
            <a:avLst/>
          </a:prstGeom>
        </p:spPr>
        <p:txBody>
          <a:bodyPr wrap="square">
            <a:spAutoFit/>
          </a:bodyPr>
          <a:lstStyle/>
          <a:p>
            <a:pPr algn="ctr">
              <a:lnSpc>
                <a:spcPct val="120000"/>
              </a:lnSpc>
              <a:spcBef>
                <a:spcPts val="600"/>
              </a:spcBef>
            </a:pPr>
            <a:r>
              <a:rPr lang="zh-CN" altLang="en-US" b="1">
                <a:solidFill>
                  <a:schemeClr val="tx1">
                    <a:lumMod val="75000"/>
                    <a:lumOff val="25000"/>
                  </a:schemeClr>
                </a:solidFill>
                <a:cs typeface="+mn-ea"/>
                <a:sym typeface="+mn-lt"/>
              </a:rPr>
              <a:t>添加标题</a:t>
            </a:r>
            <a:endParaRPr lang="en-US" altLang="zh-CN" b="1">
              <a:solidFill>
                <a:schemeClr val="tx1">
                  <a:lumMod val="75000"/>
                  <a:lumOff val="25000"/>
                </a:schemeClr>
              </a:solidFill>
              <a:cs typeface="+mn-ea"/>
              <a:sym typeface="+mn-lt"/>
            </a:endParaRPr>
          </a:p>
          <a:p>
            <a:pPr algn="ctr">
              <a:lnSpc>
                <a:spcPct val="120000"/>
              </a:lnSpc>
              <a:spcBef>
                <a:spcPts val="600"/>
              </a:spcBef>
            </a:pPr>
            <a:r>
              <a:rPr lang="zh-CN" altLang="en-US" sz="1400">
                <a:solidFill>
                  <a:schemeClr val="tx1">
                    <a:lumMod val="75000"/>
                    <a:lumOff val="25000"/>
                  </a:schemeClr>
                </a:solidFill>
                <a:cs typeface="+mn-ea"/>
                <a:sym typeface="+mn-lt"/>
              </a:rPr>
              <a:t>单击添加主要内容单击添加主要内容单击添加主要内容</a:t>
            </a:r>
          </a:p>
        </p:txBody>
      </p:sp>
      <p:pic>
        <p:nvPicPr>
          <p:cNvPr id="59" name="Picture 79">
            <a:extLst>
              <a:ext uri="{FF2B5EF4-FFF2-40B4-BE49-F238E27FC236}">
                <a16:creationId xmlns:a16="http://schemas.microsoft.com/office/drawing/2014/main" id="{7416EB47-D2CD-437A-AEA7-A9FB59A8BF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517" y="89990"/>
            <a:ext cx="2423239" cy="251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a:extLst>
              <a:ext uri="{FF2B5EF4-FFF2-40B4-BE49-F238E27FC236}">
                <a16:creationId xmlns:a16="http://schemas.microsoft.com/office/drawing/2014/main" id="{2C1BD4A1-85BD-41F3-853D-EE49FC22103A}"/>
              </a:ext>
            </a:extLst>
          </p:cNvPr>
          <p:cNvGrpSpPr/>
          <p:nvPr/>
        </p:nvGrpSpPr>
        <p:grpSpPr>
          <a:xfrm>
            <a:off x="5794572" y="6230031"/>
            <a:ext cx="1042853" cy="54198"/>
            <a:chOff x="2555261" y="6017768"/>
            <a:chExt cx="1042853" cy="54198"/>
          </a:xfrm>
          <a:solidFill>
            <a:srgbClr val="C00000"/>
          </a:solidFill>
        </p:grpSpPr>
        <p:sp>
          <p:nvSpPr>
            <p:cNvPr id="26" name="矩形 25">
              <a:extLst>
                <a:ext uri="{FF2B5EF4-FFF2-40B4-BE49-F238E27FC236}">
                  <a16:creationId xmlns:a16="http://schemas.microsoft.com/office/drawing/2014/main" id="{5995F966-1C08-4FB1-B188-DE6B577FD145}"/>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884CE4DE-11D4-48D3-8F59-788C599E73B5}"/>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E48B3930-6795-49EF-9D18-CD6CAF757556}"/>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A75BC86A-D34E-4A3F-A1DE-97A37D313E54}"/>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TextBox 30"/>
          <p:cNvSpPr txBox="1"/>
          <p:nvPr/>
        </p:nvSpPr>
        <p:spPr>
          <a:xfrm>
            <a:off x="726056" y="6606864"/>
            <a:ext cx="1440159" cy="123111"/>
          </a:xfrm>
          <a:prstGeom prst="rect">
            <a:avLst/>
          </a:prstGeom>
          <a:noFill/>
        </p:spPr>
        <p:txBody>
          <a:bodyPr wrap="square" rtlCol="0">
            <a:spAutoFit/>
          </a:bodyPr>
          <a:lstStyle/>
          <a:p>
            <a:pPr>
              <a:lnSpc>
                <a:spcPct val="200000"/>
              </a:lnSpc>
            </a:pPr>
            <a:r>
              <a:rPr lang="zh-CN" altLang="en-US" sz="100" dirty="0">
                <a:solidFill>
                  <a:srgbClr val="FF0000"/>
                </a:solidFill>
                <a:latin typeface="微软雅黑" panose="020B0503020204020204" pitchFamily="34" charset="-122"/>
              </a:rPr>
              <a:t>行</a:t>
            </a:r>
            <a:r>
              <a:rPr lang="zh-CN" altLang="en-US" sz="100" dirty="0" smtClean="0">
                <a:solidFill>
                  <a:srgbClr val="FF0000"/>
                </a:solidFill>
                <a:latin typeface="微软雅黑" panose="020B0503020204020204" pitchFamily="34" charset="-122"/>
              </a:rPr>
              <a:t>业</a:t>
            </a:r>
            <a:r>
              <a:rPr lang="en-US" altLang="zh-CN" sz="100" dirty="0" smtClean="0">
                <a:solidFill>
                  <a:srgbClr val="FF0000"/>
                </a:solidFill>
                <a:latin typeface="微软雅黑" panose="020B0503020204020204" pitchFamily="34" charset="-122"/>
              </a:rPr>
              <a:t>PPT</a:t>
            </a:r>
            <a:r>
              <a:rPr lang="zh-CN" altLang="en-US" sz="100" dirty="0" smtClean="0">
                <a:solidFill>
                  <a:srgbClr val="FF0000"/>
                </a:solidFill>
                <a:latin typeface="微软雅黑" panose="020B0503020204020204" pitchFamily="34" charset="-122"/>
              </a:rPr>
              <a:t>模板</a:t>
            </a:r>
            <a:r>
              <a:rPr lang="en-US" altLang="zh-CN" sz="100" dirty="0">
                <a:solidFill>
                  <a:srgbClr val="FF0000"/>
                </a:solidFill>
                <a:latin typeface="微软雅黑" panose="020B0503020204020204" pitchFamily="34" charset="-122"/>
              </a:rPr>
              <a:t>http://www.1ppt.com/hangye/</a:t>
            </a:r>
            <a:endParaRPr lang="en-US" altLang="zh-CN" sz="100" dirty="0" smtClean="0">
              <a:solidFill>
                <a:srgbClr val="FF0000"/>
              </a:solidFill>
              <a:latin typeface="微软雅黑" panose="020B0503020204020204" pitchFamily="34" charset="-122"/>
            </a:endParaRPr>
          </a:p>
        </p:txBody>
      </p:sp>
    </p:spTree>
    <p:extLst>
      <p:ext uri="{BB962C8B-B14F-4D97-AF65-F5344CB8AC3E}">
        <p14:creationId xmlns:p14="http://schemas.microsoft.com/office/powerpoint/2010/main" val="3993023598"/>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4">
                                            <p:txEl>
                                              <p:pRg st="0" end="0"/>
                                            </p:txEl>
                                          </p:spTgt>
                                        </p:tgtEl>
                                        <p:attrNameLst>
                                          <p:attrName>style.visibility</p:attrName>
                                        </p:attrNameLst>
                                      </p:cBhvr>
                                      <p:to>
                                        <p:strVal val="visible"/>
                                      </p:to>
                                    </p:set>
                                    <p:animEffect transition="in" filter="wipe(left)">
                                      <p:cBhvr>
                                        <p:cTn id="25" dur="500"/>
                                        <p:tgtEl>
                                          <p:spTgt spid="54">
                                            <p:txEl>
                                              <p:pRg st="0" end="0"/>
                                            </p:txEl>
                                          </p:spTgt>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54">
                                            <p:txEl>
                                              <p:pRg st="1" end="1"/>
                                            </p:txEl>
                                          </p:spTgt>
                                        </p:tgtEl>
                                        <p:attrNameLst>
                                          <p:attrName>style.visibility</p:attrName>
                                        </p:attrNameLst>
                                      </p:cBhvr>
                                      <p:to>
                                        <p:strVal val="visible"/>
                                      </p:to>
                                    </p:set>
                                    <p:animEffect transition="in" filter="wipe(left)">
                                      <p:cBhvr>
                                        <p:cTn id="29" dur="500"/>
                                        <p:tgtEl>
                                          <p:spTgt spid="54">
                                            <p:txEl>
                                              <p:pRg st="1" end="1"/>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7"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55">
                                            <p:txEl>
                                              <p:pRg st="0" end="0"/>
                                            </p:txEl>
                                          </p:spTgt>
                                        </p:tgtEl>
                                        <p:attrNameLst>
                                          <p:attrName>style.visibility</p:attrName>
                                        </p:attrNameLst>
                                      </p:cBhvr>
                                      <p:to>
                                        <p:strVal val="visible"/>
                                      </p:to>
                                    </p:set>
                                    <p:animEffect transition="in" filter="wipe(left)">
                                      <p:cBhvr>
                                        <p:cTn id="49" dur="500"/>
                                        <p:tgtEl>
                                          <p:spTgt spid="55">
                                            <p:txEl>
                                              <p:pRg st="0" end="0"/>
                                            </p:txEl>
                                          </p:spTgt>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55">
                                            <p:txEl>
                                              <p:pRg st="1" end="1"/>
                                            </p:txEl>
                                          </p:spTgt>
                                        </p:tgtEl>
                                        <p:attrNameLst>
                                          <p:attrName>style.visibility</p:attrName>
                                        </p:attrNameLst>
                                      </p:cBhvr>
                                      <p:to>
                                        <p:strVal val="visible"/>
                                      </p:to>
                                    </p:set>
                                    <p:animEffect transition="in" filter="wipe(left)">
                                      <p:cBhvr>
                                        <p:cTn id="53" dur="500"/>
                                        <p:tgtEl>
                                          <p:spTgt spid="55">
                                            <p:txEl>
                                              <p:pRg st="1" end="1"/>
                                            </p:txEl>
                                          </p:spTgt>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47"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6">
                                            <p:txEl>
                                              <p:pRg st="0" end="0"/>
                                            </p:txEl>
                                          </p:spTgt>
                                        </p:tgtEl>
                                        <p:attrNameLst>
                                          <p:attrName>style.visibility</p:attrName>
                                        </p:attrNameLst>
                                      </p:cBhvr>
                                      <p:to>
                                        <p:strVal val="visible"/>
                                      </p:to>
                                    </p:set>
                                    <p:animEffect transition="in" filter="wipe(left)">
                                      <p:cBhvr>
                                        <p:cTn id="73" dur="500"/>
                                        <p:tgtEl>
                                          <p:spTgt spid="56">
                                            <p:txEl>
                                              <p:pRg st="0" end="0"/>
                                            </p:txEl>
                                          </p:spTgt>
                                        </p:tgtEl>
                                      </p:cBhvr>
                                    </p:animEffect>
                                  </p:childTnLst>
                                </p:cTn>
                              </p:par>
                            </p:childTnLst>
                          </p:cTn>
                        </p:par>
                        <p:par>
                          <p:cTn id="74" fill="hold">
                            <p:stCondLst>
                              <p:cond delay="10500"/>
                            </p:stCondLst>
                            <p:childTnLst>
                              <p:par>
                                <p:cTn id="75" presetID="22" presetClass="entr" presetSubtype="8" fill="hold" grpId="0" nodeType="afterEffect">
                                  <p:stCondLst>
                                    <p:cond delay="0"/>
                                  </p:stCondLst>
                                  <p:childTnLst>
                                    <p:set>
                                      <p:cBhvr>
                                        <p:cTn id="76" dur="1" fill="hold">
                                          <p:stCondLst>
                                            <p:cond delay="0"/>
                                          </p:stCondLst>
                                        </p:cTn>
                                        <p:tgtEl>
                                          <p:spTgt spid="56">
                                            <p:txEl>
                                              <p:pRg st="1" end="1"/>
                                            </p:txEl>
                                          </p:spTgt>
                                        </p:tgtEl>
                                        <p:attrNameLst>
                                          <p:attrName>style.visibility</p:attrName>
                                        </p:attrNameLst>
                                      </p:cBhvr>
                                      <p:to>
                                        <p:strVal val="visible"/>
                                      </p:to>
                                    </p:set>
                                    <p:animEffect transition="in" filter="wipe(left)">
                                      <p:cBhvr>
                                        <p:cTn id="77" dur="500"/>
                                        <p:tgtEl>
                                          <p:spTgt spid="56">
                                            <p:txEl>
                                              <p:pRg st="1" end="1"/>
                                            </p:txEl>
                                          </p:spTgt>
                                        </p:tgtEl>
                                      </p:cBhvr>
                                    </p:animEffect>
                                  </p:childTnLst>
                                </p:cTn>
                              </p:par>
                            </p:childTnLst>
                          </p:cTn>
                        </p:par>
                        <p:par>
                          <p:cTn id="78" fill="hold">
                            <p:stCondLst>
                              <p:cond delay="11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115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47"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1000"/>
                                        <p:tgtEl>
                                          <p:spTgt spid="47"/>
                                        </p:tgtEl>
                                      </p:cBhvr>
                                    </p:animEffect>
                                    <p:anim calcmode="lin" valueType="num">
                                      <p:cBhvr>
                                        <p:cTn id="92" dur="1000" fill="hold"/>
                                        <p:tgtEl>
                                          <p:spTgt spid="47"/>
                                        </p:tgtEl>
                                        <p:attrNameLst>
                                          <p:attrName>ppt_x</p:attrName>
                                        </p:attrNameLst>
                                      </p:cBhvr>
                                      <p:tavLst>
                                        <p:tav tm="0">
                                          <p:val>
                                            <p:strVal val="#ppt_x"/>
                                          </p:val>
                                        </p:tav>
                                        <p:tav tm="100000">
                                          <p:val>
                                            <p:strVal val="#ppt_x"/>
                                          </p:val>
                                        </p:tav>
                                      </p:tavLst>
                                    </p:anim>
                                    <p:anim calcmode="lin" valueType="num">
                                      <p:cBhvr>
                                        <p:cTn id="93" dur="1000" fill="hold"/>
                                        <p:tgtEl>
                                          <p:spTgt spid="47"/>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8" fill="hold" grpId="0" nodeType="afterEffect">
                                  <p:stCondLst>
                                    <p:cond delay="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wipe(left)">
                                      <p:cBhvr>
                                        <p:cTn id="97" dur="500"/>
                                        <p:tgtEl>
                                          <p:spTgt spid="57">
                                            <p:txEl>
                                              <p:pRg st="0" end="0"/>
                                            </p:txEl>
                                          </p:spTgt>
                                        </p:tgtEl>
                                      </p:cBhvr>
                                    </p:animEffect>
                                  </p:childTnLst>
                                </p:cTn>
                              </p:par>
                            </p:childTnLst>
                          </p:cTn>
                        </p:par>
                        <p:par>
                          <p:cTn id="98" fill="hold">
                            <p:stCondLst>
                              <p:cond delay="14000"/>
                            </p:stCondLst>
                            <p:childTnLst>
                              <p:par>
                                <p:cTn id="99" presetID="22" presetClass="entr" presetSubtype="8"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wipe(left)">
                                      <p:cBhvr>
                                        <p:cTn id="101" dur="500"/>
                                        <p:tgtEl>
                                          <p:spTgt spid="57">
                                            <p:txEl>
                                              <p:pRg st="1" end="1"/>
                                            </p:txEl>
                                          </p:spTgt>
                                        </p:tgtEl>
                                      </p:cBhvr>
                                    </p:animEffect>
                                  </p:childTnLst>
                                </p:cTn>
                              </p:par>
                            </p:childTnLst>
                          </p:cTn>
                        </p:par>
                        <p:par>
                          <p:cTn id="102" fill="hold">
                            <p:stCondLst>
                              <p:cond delay="14500"/>
                            </p:stCondLst>
                            <p:childTnLst>
                              <p:par>
                                <p:cTn id="103" presetID="22" presetClass="entr" presetSubtype="8"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left)">
                                      <p:cBhvr>
                                        <p:cTn id="105" dur="500"/>
                                        <p:tgtEl>
                                          <p:spTgt spid="8"/>
                                        </p:tgtEl>
                                      </p:cBhvr>
                                    </p:animEffect>
                                  </p:childTnLst>
                                </p:cTn>
                              </p:par>
                            </p:childTnLst>
                          </p:cTn>
                        </p:par>
                        <p:par>
                          <p:cTn id="106" fill="hold">
                            <p:stCondLst>
                              <p:cond delay="15000"/>
                            </p:stCondLst>
                            <p:childTnLst>
                              <p:par>
                                <p:cTn id="107" presetID="42" presetClass="entr" presetSubtype="0"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1000"/>
                                        <p:tgtEl>
                                          <p:spTgt spid="41"/>
                                        </p:tgtEl>
                                      </p:cBhvr>
                                    </p:animEffect>
                                    <p:anim calcmode="lin" valueType="num">
                                      <p:cBhvr>
                                        <p:cTn id="110" dur="1000" fill="hold"/>
                                        <p:tgtEl>
                                          <p:spTgt spid="41"/>
                                        </p:tgtEl>
                                        <p:attrNameLst>
                                          <p:attrName>ppt_x</p:attrName>
                                        </p:attrNameLst>
                                      </p:cBhvr>
                                      <p:tavLst>
                                        <p:tav tm="0">
                                          <p:val>
                                            <p:strVal val="#ppt_x"/>
                                          </p:val>
                                        </p:tav>
                                        <p:tav tm="100000">
                                          <p:val>
                                            <p:strVal val="#ppt_x"/>
                                          </p:val>
                                        </p:tav>
                                      </p:tavLst>
                                    </p:anim>
                                    <p:anim calcmode="lin" valueType="num">
                                      <p:cBhvr>
                                        <p:cTn id="111" dur="1000" fill="hold"/>
                                        <p:tgtEl>
                                          <p:spTgt spid="41"/>
                                        </p:tgtEl>
                                        <p:attrNameLst>
                                          <p:attrName>ppt_y</p:attrName>
                                        </p:attrNameLst>
                                      </p:cBhvr>
                                      <p:tavLst>
                                        <p:tav tm="0">
                                          <p:val>
                                            <p:strVal val="#ppt_y+.1"/>
                                          </p:val>
                                        </p:tav>
                                        <p:tav tm="100000">
                                          <p:val>
                                            <p:strVal val="#ppt_y"/>
                                          </p:val>
                                        </p:tav>
                                      </p:tavLst>
                                    </p:anim>
                                  </p:childTnLst>
                                </p:cTn>
                              </p:par>
                            </p:childTnLst>
                          </p:cTn>
                        </p:par>
                        <p:par>
                          <p:cTn id="112" fill="hold">
                            <p:stCondLst>
                              <p:cond delay="16000"/>
                            </p:stCondLst>
                            <p:childTnLst>
                              <p:par>
                                <p:cTn id="113" presetID="47"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childTnLst>
                          </p:cTn>
                        </p:par>
                        <p:par>
                          <p:cTn id="118" fill="hold">
                            <p:stCondLst>
                              <p:cond delay="17000"/>
                            </p:stCondLst>
                            <p:childTnLst>
                              <p:par>
                                <p:cTn id="119" presetID="22" presetClass="entr" presetSubtype="8" fill="hold" grpId="0" nodeType="after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Effect transition="in" filter="wipe(left)">
                                      <p:cBhvr>
                                        <p:cTn id="121" dur="500"/>
                                        <p:tgtEl>
                                          <p:spTgt spid="58">
                                            <p:txEl>
                                              <p:pRg st="0" end="0"/>
                                            </p:txEl>
                                          </p:spTgt>
                                        </p:tgtEl>
                                      </p:cBhvr>
                                    </p:animEffect>
                                  </p:childTnLst>
                                </p:cTn>
                              </p:par>
                            </p:childTnLst>
                          </p:cTn>
                        </p:par>
                        <p:par>
                          <p:cTn id="122" fill="hold">
                            <p:stCondLst>
                              <p:cond delay="17500"/>
                            </p:stCondLst>
                            <p:childTnLst>
                              <p:par>
                                <p:cTn id="123" presetID="22" presetClass="entr" presetSubtype="8" fill="hold" grpId="0" nodeType="afterEffect">
                                  <p:stCondLst>
                                    <p:cond delay="0"/>
                                  </p:stCondLst>
                                  <p:childTnLst>
                                    <p:set>
                                      <p:cBhvr>
                                        <p:cTn id="124" dur="1" fill="hold">
                                          <p:stCondLst>
                                            <p:cond delay="0"/>
                                          </p:stCondLst>
                                        </p:cTn>
                                        <p:tgtEl>
                                          <p:spTgt spid="58">
                                            <p:txEl>
                                              <p:pRg st="1" end="1"/>
                                            </p:txEl>
                                          </p:spTgt>
                                        </p:tgtEl>
                                        <p:attrNameLst>
                                          <p:attrName>style.visibility</p:attrName>
                                        </p:attrNameLst>
                                      </p:cBhvr>
                                      <p:to>
                                        <p:strVal val="visible"/>
                                      </p:to>
                                    </p:set>
                                    <p:animEffect transition="in" filter="wipe(left)">
                                      <p:cBhvr>
                                        <p:cTn id="125" dur="500"/>
                                        <p:tgtEl>
                                          <p:spTgt spid="58">
                                            <p:txEl>
                                              <p:pRg st="1" end="1"/>
                                            </p:txEl>
                                          </p:spTgt>
                                        </p:tgtEl>
                                      </p:cBhvr>
                                    </p:animEffect>
                                  </p:childTnLst>
                                </p:cTn>
                              </p:par>
                            </p:childTnLst>
                          </p:cTn>
                        </p:par>
                        <p:par>
                          <p:cTn id="126" fill="hold">
                            <p:stCondLst>
                              <p:cond delay="18000"/>
                            </p:stCondLst>
                            <p:childTnLst>
                              <p:par>
                                <p:cTn id="127" presetID="42" presetClass="entr" presetSubtype="0" fill="hold"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00"/>
                                        <p:tgtEl>
                                          <p:spTgt spid="25"/>
                                        </p:tgtEl>
                                      </p:cBhvr>
                                    </p:animEffect>
                                    <p:anim calcmode="lin" valueType="num">
                                      <p:cBhvr>
                                        <p:cTn id="130" dur="1000" fill="hold"/>
                                        <p:tgtEl>
                                          <p:spTgt spid="25"/>
                                        </p:tgtEl>
                                        <p:attrNameLst>
                                          <p:attrName>ppt_x</p:attrName>
                                        </p:attrNameLst>
                                      </p:cBhvr>
                                      <p:tavLst>
                                        <p:tav tm="0">
                                          <p:val>
                                            <p:strVal val="#ppt_x"/>
                                          </p:val>
                                        </p:tav>
                                        <p:tav tm="100000">
                                          <p:val>
                                            <p:strVal val="#ppt_x"/>
                                          </p:val>
                                        </p:tav>
                                      </p:tavLst>
                                    </p:anim>
                                    <p:anim calcmode="lin" valueType="num">
                                      <p:cBhvr>
                                        <p:cTn id="1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7" grpId="0" animBg="1"/>
      <p:bldP spid="42" grpId="0" animBg="1"/>
      <p:bldP spid="38" grpId="0" animBg="1"/>
      <p:bldP spid="43" grpId="0" animBg="1"/>
      <p:bldP spid="39" grpId="0" animBg="1"/>
      <p:bldP spid="44" grpId="0" animBg="1"/>
      <p:bldP spid="40" grpId="0" animBg="1"/>
      <p:bldP spid="47" grpId="0" animBg="1"/>
      <p:bldP spid="41" grpId="0" animBg="1"/>
      <p:bldP spid="46" grpId="0" animBg="1"/>
      <p:bldP spid="54" grpId="0" build="p"/>
      <p:bldP spid="55" grpId="0" build="p"/>
      <p:bldP spid="56" grpId="0" build="p"/>
      <p:bldP spid="57" grpId="0" build="p"/>
      <p:bldP spid="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
            <a:extLst>
              <a:ext uri="{FF2B5EF4-FFF2-40B4-BE49-F238E27FC236}">
                <a16:creationId xmlns:a16="http://schemas.microsoft.com/office/drawing/2014/main" id="{C358F8B6-B2C5-4E46-AF81-75D3766C849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pic>
      <p:sp>
        <p:nvSpPr>
          <p:cNvPr id="3" name="矩形 2">
            <a:extLst>
              <a:ext uri="{FF2B5EF4-FFF2-40B4-BE49-F238E27FC236}">
                <a16:creationId xmlns:a16="http://schemas.microsoft.com/office/drawing/2014/main" id="{29627190-1664-4D5A-83A9-0D3DDF5BCFA8}"/>
              </a:ext>
            </a:extLst>
          </p:cNvPr>
          <p:cNvSpPr/>
          <p:nvPr/>
        </p:nvSpPr>
        <p:spPr>
          <a:xfrm>
            <a:off x="523240" y="889556"/>
            <a:ext cx="11145520" cy="5623003"/>
          </a:xfrm>
          <a:prstGeom prst="rect">
            <a:avLst/>
          </a:prstGeom>
          <a:solidFill>
            <a:srgbClr val="D9EFFA">
              <a:alpha val="92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13">
            <a:extLst>
              <a:ext uri="{FF2B5EF4-FFF2-40B4-BE49-F238E27FC236}">
                <a16:creationId xmlns:a16="http://schemas.microsoft.com/office/drawing/2014/main" id="{595F94B2-F18E-4914-9451-9D85A1169E64}"/>
              </a:ext>
            </a:extLst>
          </p:cNvPr>
          <p:cNvSpPr txBox="1"/>
          <p:nvPr/>
        </p:nvSpPr>
        <p:spPr>
          <a:xfrm>
            <a:off x="4584813" y="2191735"/>
            <a:ext cx="5879986" cy="2723823"/>
          </a:xfrm>
          <a:prstGeom prst="rect">
            <a:avLst/>
          </a:prstGeom>
          <a:noFill/>
        </p:spPr>
        <p:txBody>
          <a:bodyPr wrap="square" rtlCol="0">
            <a:spAutoFit/>
          </a:bodyPr>
          <a:lstStyle/>
          <a:p>
            <a:pPr marL="0" algn="l" defTabSz="914400" rtl="0" eaLnBrk="1" latinLnBrk="0" hangingPunct="1">
              <a:lnSpc>
                <a:spcPct val="150000"/>
              </a:lnSpc>
              <a:spcBef>
                <a:spcPts val="600"/>
              </a:spcBef>
            </a:pPr>
            <a:r>
              <a:rPr lang="en-US" altLang="zh-CN" sz="3600" b="1" kern="1200">
                <a:solidFill>
                  <a:srgbClr val="C00000"/>
                </a:solidFill>
                <a:effectLst/>
                <a:cs typeface="+mn-ea"/>
                <a:sym typeface="+mn-lt"/>
              </a:rPr>
              <a:t>02  </a:t>
            </a:r>
            <a:r>
              <a:rPr lang="zh-CN" altLang="en-US" sz="3600" b="1" kern="1200">
                <a:solidFill>
                  <a:srgbClr val="C00000"/>
                </a:solidFill>
                <a:effectLst/>
                <a:cs typeface="+mn-ea"/>
                <a:sym typeface="+mn-lt"/>
              </a:rPr>
              <a:t>单击添加标题</a:t>
            </a:r>
            <a:endParaRPr lang="en-US" altLang="zh-CN" sz="3600" b="1" kern="1200">
              <a:solidFill>
                <a:srgbClr val="C00000"/>
              </a:solidFill>
              <a:effectLst/>
              <a:cs typeface="+mn-ea"/>
              <a:sym typeface="+mn-lt"/>
            </a:endParaRPr>
          </a:p>
          <a:p>
            <a:pPr marL="342900" marR="0" lvl="0" indent="-342900" algn="l" defTabSz="914400" rtl="0" eaLnBrk="1" fontAlgn="auto" latinLnBrk="0" hangingPunct="1">
              <a:lnSpc>
                <a:spcPct val="140000"/>
              </a:lnSpc>
              <a:spcBef>
                <a:spcPts val="600"/>
              </a:spcBef>
              <a:spcAft>
                <a:spcPts val="0"/>
              </a:spcAft>
              <a:buClrTx/>
              <a:buSzTx/>
              <a:buFont typeface="Arial" panose="020B0604020202020204" pitchFamily="34" charset="0"/>
              <a:buChar char="•"/>
              <a:tabLst/>
              <a:defRPr/>
            </a:pPr>
            <a:r>
              <a:rPr lang="zh-CN" altLang="en-US" sz="2000">
                <a:solidFill>
                  <a:schemeClr val="tx1"/>
                </a:solidFill>
                <a:effectLst/>
                <a:cs typeface="+mn-ea"/>
                <a:sym typeface="+mn-lt"/>
              </a:rPr>
              <a:t>单击添加主要内容单击添加主要内容单击添加主要内容单击添加主要内容单击添加主要内容单击添加主要内容单击添加主要内容单击添加主要内容单击添加主要内容单击添加主要内容</a:t>
            </a:r>
          </a:p>
        </p:txBody>
      </p:sp>
      <p:pic>
        <p:nvPicPr>
          <p:cNvPr id="5" name="图片 4">
            <a:extLst>
              <a:ext uri="{FF2B5EF4-FFF2-40B4-BE49-F238E27FC236}">
                <a16:creationId xmlns:a16="http://schemas.microsoft.com/office/drawing/2014/main" id="{12C37279-0059-4B26-969D-71FCEF11C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204" y="2192329"/>
            <a:ext cx="2366532" cy="3427811"/>
          </a:xfrm>
          <a:prstGeom prst="rect">
            <a:avLst/>
          </a:prstGeom>
        </p:spPr>
      </p:pic>
      <p:grpSp>
        <p:nvGrpSpPr>
          <p:cNvPr id="6" name="组合 5">
            <a:extLst>
              <a:ext uri="{FF2B5EF4-FFF2-40B4-BE49-F238E27FC236}">
                <a16:creationId xmlns:a16="http://schemas.microsoft.com/office/drawing/2014/main" id="{32610923-80F5-494C-8A8E-FFAB0746714E}"/>
              </a:ext>
            </a:extLst>
          </p:cNvPr>
          <p:cNvGrpSpPr/>
          <p:nvPr/>
        </p:nvGrpSpPr>
        <p:grpSpPr>
          <a:xfrm>
            <a:off x="9346160" y="5408168"/>
            <a:ext cx="1042853" cy="54198"/>
            <a:chOff x="2555261" y="6017768"/>
            <a:chExt cx="1042853" cy="54198"/>
          </a:xfrm>
          <a:solidFill>
            <a:srgbClr val="C00000"/>
          </a:solidFill>
        </p:grpSpPr>
        <p:sp>
          <p:nvSpPr>
            <p:cNvPr id="7" name="矩形 6">
              <a:extLst>
                <a:ext uri="{FF2B5EF4-FFF2-40B4-BE49-F238E27FC236}">
                  <a16:creationId xmlns:a16="http://schemas.microsoft.com/office/drawing/2014/main" id="{D0B67D3D-2F0B-481B-9EC8-2015BBD2BC17}"/>
                </a:ext>
              </a:extLst>
            </p:cNvPr>
            <p:cNvSpPr/>
            <p:nvPr/>
          </p:nvSpPr>
          <p:spPr>
            <a:xfrm>
              <a:off x="2555261" y="6017768"/>
              <a:ext cx="720348" cy="4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E37E6555-EA86-477C-B2E4-7A7166DB10AF}"/>
                </a:ext>
              </a:extLst>
            </p:cNvPr>
            <p:cNvSpPr/>
            <p:nvPr/>
          </p:nvSpPr>
          <p:spPr>
            <a:xfrm flipH="1">
              <a:off x="3353492"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7E12F41F-DCAE-46DE-9825-0C70754440E1}"/>
                </a:ext>
              </a:extLst>
            </p:cNvPr>
            <p:cNvSpPr/>
            <p:nvPr/>
          </p:nvSpPr>
          <p:spPr>
            <a:xfrm flipH="1">
              <a:off x="3448704"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D244B9B2-121E-432D-91F2-DB81E1D14000}"/>
                </a:ext>
              </a:extLst>
            </p:cNvPr>
            <p:cNvSpPr/>
            <p:nvPr/>
          </p:nvSpPr>
          <p:spPr>
            <a:xfrm flipH="1">
              <a:off x="3543916" y="6017768"/>
              <a:ext cx="54198" cy="541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a:extLst>
              <a:ext uri="{FF2B5EF4-FFF2-40B4-BE49-F238E27FC236}">
                <a16:creationId xmlns:a16="http://schemas.microsoft.com/office/drawing/2014/main" id="{1EBD39E9-FDB9-4459-9B15-046CA5BF37E4}"/>
              </a:ext>
            </a:extLst>
          </p:cNvPr>
          <p:cNvGrpSpPr/>
          <p:nvPr/>
        </p:nvGrpSpPr>
        <p:grpSpPr>
          <a:xfrm>
            <a:off x="293964" y="5828927"/>
            <a:ext cx="761137" cy="761137"/>
            <a:chOff x="3959913" y="482049"/>
            <a:chExt cx="761137" cy="761137"/>
          </a:xfrm>
        </p:grpSpPr>
        <p:sp>
          <p:nvSpPr>
            <p:cNvPr id="12" name="椭圆 11">
              <a:extLst>
                <a:ext uri="{FF2B5EF4-FFF2-40B4-BE49-F238E27FC236}">
                  <a16:creationId xmlns:a16="http://schemas.microsoft.com/office/drawing/2014/main" id="{5855AC20-D249-414E-A432-DA08E2CEA97D}"/>
                </a:ext>
              </a:extLst>
            </p:cNvPr>
            <p:cNvSpPr/>
            <p:nvPr userDrawn="1"/>
          </p:nvSpPr>
          <p:spPr>
            <a:xfrm>
              <a:off x="3959913"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ootball_94174">
              <a:extLst>
                <a:ext uri="{FF2B5EF4-FFF2-40B4-BE49-F238E27FC236}">
                  <a16:creationId xmlns:a16="http://schemas.microsoft.com/office/drawing/2014/main" id="{EFDEF71A-8903-44F2-B3F9-B6FC3BDF76A9}"/>
                </a:ext>
              </a:extLst>
            </p:cNvPr>
            <p:cNvSpPr>
              <a:spLocks noChangeAspect="1"/>
            </p:cNvSpPr>
            <p:nvPr userDrawn="1"/>
          </p:nvSpPr>
          <p:spPr bwMode="auto">
            <a:xfrm>
              <a:off x="4150921" y="662234"/>
              <a:ext cx="379122" cy="400767"/>
            </a:xfrm>
            <a:custGeom>
              <a:avLst/>
              <a:gdLst>
                <a:gd name="connsiteX0" fmla="*/ 195787 w 575531"/>
                <a:gd name="connsiteY0" fmla="*/ 309332 h 608388"/>
                <a:gd name="connsiteX1" fmla="*/ 213946 w 575531"/>
                <a:gd name="connsiteY1" fmla="*/ 330502 h 608388"/>
                <a:gd name="connsiteX2" fmla="*/ 221505 w 575531"/>
                <a:gd name="connsiteY2" fmla="*/ 360878 h 608388"/>
                <a:gd name="connsiteX3" fmla="*/ 57612 w 575531"/>
                <a:gd name="connsiteY3" fmla="*/ 448781 h 608388"/>
                <a:gd name="connsiteX4" fmla="*/ 57612 w 575531"/>
                <a:gd name="connsiteY4" fmla="*/ 579670 h 608388"/>
                <a:gd name="connsiteX5" fmla="*/ 28760 w 575531"/>
                <a:gd name="connsiteY5" fmla="*/ 608388 h 608388"/>
                <a:gd name="connsiteX6" fmla="*/ 0 w 575531"/>
                <a:gd name="connsiteY6" fmla="*/ 579670 h 608388"/>
                <a:gd name="connsiteX7" fmla="*/ 0 w 575531"/>
                <a:gd name="connsiteY7" fmla="*/ 431569 h 608388"/>
                <a:gd name="connsiteX8" fmla="*/ 15209 w 575531"/>
                <a:gd name="connsiteY8" fmla="*/ 406256 h 608388"/>
                <a:gd name="connsiteX9" fmla="*/ 547837 w 575531"/>
                <a:gd name="connsiteY9" fmla="*/ 125029 h 608388"/>
                <a:gd name="connsiteX10" fmla="*/ 575531 w 575531"/>
                <a:gd name="connsiteY10" fmla="*/ 153785 h 608388"/>
                <a:gd name="connsiteX11" fmla="*/ 575531 w 575531"/>
                <a:gd name="connsiteY11" fmla="*/ 332322 h 608388"/>
                <a:gd name="connsiteX12" fmla="*/ 546766 w 575531"/>
                <a:gd name="connsiteY12" fmla="*/ 361127 h 608388"/>
                <a:gd name="connsiteX13" fmla="*/ 517908 w 575531"/>
                <a:gd name="connsiteY13" fmla="*/ 332322 h 608388"/>
                <a:gd name="connsiteX14" fmla="*/ 517908 w 575531"/>
                <a:gd name="connsiteY14" fmla="*/ 201825 h 608388"/>
                <a:gd name="connsiteX15" fmla="*/ 403676 w 575531"/>
                <a:gd name="connsiteY15" fmla="*/ 263116 h 608388"/>
                <a:gd name="connsiteX16" fmla="*/ 356011 w 575531"/>
                <a:gd name="connsiteY16" fmla="*/ 228605 h 608388"/>
                <a:gd name="connsiteX17" fmla="*/ 352968 w 575531"/>
                <a:gd name="connsiteY17" fmla="*/ 225108 h 608388"/>
                <a:gd name="connsiteX18" fmla="*/ 533121 w 575531"/>
                <a:gd name="connsiteY18" fmla="*/ 128477 h 608388"/>
                <a:gd name="connsiteX19" fmla="*/ 547837 w 575531"/>
                <a:gd name="connsiteY19" fmla="*/ 125029 h 608388"/>
                <a:gd name="connsiteX20" fmla="*/ 129787 w 575531"/>
                <a:gd name="connsiteY20" fmla="*/ 31732 h 608388"/>
                <a:gd name="connsiteX21" fmla="*/ 164163 w 575531"/>
                <a:gd name="connsiteY21" fmla="*/ 49033 h 608388"/>
                <a:gd name="connsiteX22" fmla="*/ 158725 w 575531"/>
                <a:gd name="connsiteY22" fmla="*/ 119801 h 608388"/>
                <a:gd name="connsiteX23" fmla="*/ 87853 w 575531"/>
                <a:gd name="connsiteY23" fmla="*/ 114464 h 608388"/>
                <a:gd name="connsiteX24" fmla="*/ 93198 w 575531"/>
                <a:gd name="connsiteY24" fmla="*/ 43695 h 608388"/>
                <a:gd name="connsiteX25" fmla="*/ 129787 w 575531"/>
                <a:gd name="connsiteY25" fmla="*/ 31732 h 608388"/>
                <a:gd name="connsiteX26" fmla="*/ 338791 w 575531"/>
                <a:gd name="connsiteY26" fmla="*/ 362 h 608388"/>
                <a:gd name="connsiteX27" fmla="*/ 360164 w 575531"/>
                <a:gd name="connsiteY27" fmla="*/ 5459 h 608388"/>
                <a:gd name="connsiteX28" fmla="*/ 366616 w 575531"/>
                <a:gd name="connsiteY28" fmla="*/ 45593 h 608388"/>
                <a:gd name="connsiteX29" fmla="*/ 310204 w 575531"/>
                <a:gd name="connsiteY29" fmla="*/ 123469 h 608388"/>
                <a:gd name="connsiteX30" fmla="*/ 299880 w 575531"/>
                <a:gd name="connsiteY30" fmla="*/ 132305 h 608388"/>
                <a:gd name="connsiteX31" fmla="*/ 249552 w 575531"/>
                <a:gd name="connsiteY31" fmla="*/ 157804 h 608388"/>
                <a:gd name="connsiteX32" fmla="*/ 321818 w 575531"/>
                <a:gd name="connsiteY32" fmla="*/ 241754 h 608388"/>
                <a:gd name="connsiteX33" fmla="*/ 332419 w 575531"/>
                <a:gd name="connsiteY33" fmla="*/ 254181 h 608388"/>
                <a:gd name="connsiteX34" fmla="*/ 369843 w 575531"/>
                <a:gd name="connsiteY34" fmla="*/ 281244 h 608388"/>
                <a:gd name="connsiteX35" fmla="*/ 433445 w 575531"/>
                <a:gd name="connsiteY35" fmla="*/ 327177 h 608388"/>
                <a:gd name="connsiteX36" fmla="*/ 447548 w 575531"/>
                <a:gd name="connsiteY36" fmla="*/ 358199 h 608388"/>
                <a:gd name="connsiteX37" fmla="*/ 435749 w 575531"/>
                <a:gd name="connsiteY37" fmla="*/ 489463 h 608388"/>
                <a:gd name="connsiteX38" fmla="*/ 398233 w 575531"/>
                <a:gd name="connsiteY38" fmla="*/ 520761 h 608388"/>
                <a:gd name="connsiteX39" fmla="*/ 366893 w 575531"/>
                <a:gd name="connsiteY39" fmla="*/ 483296 h 608388"/>
                <a:gd name="connsiteX40" fmla="*/ 376940 w 575531"/>
                <a:gd name="connsiteY40" fmla="*/ 371546 h 608388"/>
                <a:gd name="connsiteX41" fmla="*/ 320897 w 575531"/>
                <a:gd name="connsiteY41" fmla="*/ 331043 h 608388"/>
                <a:gd name="connsiteX42" fmla="*/ 343111 w 575531"/>
                <a:gd name="connsiteY42" fmla="*/ 420333 h 608388"/>
                <a:gd name="connsiteX43" fmla="*/ 342005 w 575531"/>
                <a:gd name="connsiteY43" fmla="*/ 440308 h 608388"/>
                <a:gd name="connsiteX44" fmla="*/ 298498 w 575531"/>
                <a:gd name="connsiteY44" fmla="*/ 561171 h 608388"/>
                <a:gd name="connsiteX45" fmla="*/ 254253 w 575531"/>
                <a:gd name="connsiteY45" fmla="*/ 581882 h 608388"/>
                <a:gd name="connsiteX46" fmla="*/ 233513 w 575531"/>
                <a:gd name="connsiteY46" fmla="*/ 537790 h 608388"/>
                <a:gd name="connsiteX47" fmla="*/ 273518 w 575531"/>
                <a:gd name="connsiteY47" fmla="*/ 426776 h 608388"/>
                <a:gd name="connsiteX48" fmla="*/ 245588 w 575531"/>
                <a:gd name="connsiteY48" fmla="*/ 314198 h 608388"/>
                <a:gd name="connsiteX49" fmla="*/ 176179 w 575531"/>
                <a:gd name="connsiteY49" fmla="*/ 233654 h 608388"/>
                <a:gd name="connsiteX50" fmla="*/ 147327 w 575531"/>
                <a:gd name="connsiteY50" fmla="*/ 290725 h 608388"/>
                <a:gd name="connsiteX51" fmla="*/ 121702 w 575531"/>
                <a:gd name="connsiteY51" fmla="*/ 306466 h 608388"/>
                <a:gd name="connsiteX52" fmla="*/ 24363 w 575531"/>
                <a:gd name="connsiteY52" fmla="*/ 274616 h 608388"/>
                <a:gd name="connsiteX53" fmla="*/ 6573 w 575531"/>
                <a:gd name="connsiteY53" fmla="*/ 238072 h 608388"/>
                <a:gd name="connsiteX54" fmla="*/ 43167 w 575531"/>
                <a:gd name="connsiteY54" fmla="*/ 220214 h 608388"/>
                <a:gd name="connsiteX55" fmla="*/ 107322 w 575531"/>
                <a:gd name="connsiteY55" fmla="*/ 242306 h 608388"/>
                <a:gd name="connsiteX56" fmla="*/ 146590 w 575531"/>
                <a:gd name="connsiteY56" fmla="*/ 164707 h 608388"/>
                <a:gd name="connsiteX57" fmla="*/ 159310 w 575531"/>
                <a:gd name="connsiteY57" fmla="*/ 147586 h 608388"/>
                <a:gd name="connsiteX58" fmla="*/ 188623 w 575531"/>
                <a:gd name="connsiteY58" fmla="*/ 124113 h 608388"/>
                <a:gd name="connsiteX59" fmla="*/ 267618 w 575531"/>
                <a:gd name="connsiteY59" fmla="*/ 84163 h 608388"/>
                <a:gd name="connsiteX60" fmla="*/ 319975 w 575531"/>
                <a:gd name="connsiteY60" fmla="*/ 11903 h 608388"/>
                <a:gd name="connsiteX61" fmla="*/ 338791 w 575531"/>
                <a:gd name="connsiteY61" fmla="*/ 362 h 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5531" h="608388">
                  <a:moveTo>
                    <a:pt x="195787" y="309332"/>
                  </a:moveTo>
                  <a:lnTo>
                    <a:pt x="213946" y="330502"/>
                  </a:lnTo>
                  <a:lnTo>
                    <a:pt x="221505" y="360878"/>
                  </a:lnTo>
                  <a:lnTo>
                    <a:pt x="57612" y="448781"/>
                  </a:lnTo>
                  <a:lnTo>
                    <a:pt x="57612" y="579670"/>
                  </a:lnTo>
                  <a:cubicBezTo>
                    <a:pt x="57612" y="595502"/>
                    <a:pt x="44707" y="608388"/>
                    <a:pt x="28760" y="608388"/>
                  </a:cubicBezTo>
                  <a:cubicBezTo>
                    <a:pt x="12905" y="608388"/>
                    <a:pt x="0" y="595502"/>
                    <a:pt x="0" y="579670"/>
                  </a:cubicBezTo>
                  <a:lnTo>
                    <a:pt x="0" y="431569"/>
                  </a:lnTo>
                  <a:cubicBezTo>
                    <a:pt x="0" y="420983"/>
                    <a:pt x="5807" y="411318"/>
                    <a:pt x="15209" y="406256"/>
                  </a:cubicBezTo>
                  <a:close/>
                  <a:moveTo>
                    <a:pt x="547837" y="125029"/>
                  </a:moveTo>
                  <a:cubicBezTo>
                    <a:pt x="562462" y="125607"/>
                    <a:pt x="575531" y="137496"/>
                    <a:pt x="575531" y="153785"/>
                  </a:cubicBezTo>
                  <a:lnTo>
                    <a:pt x="575531" y="332322"/>
                  </a:lnTo>
                  <a:cubicBezTo>
                    <a:pt x="575531" y="348243"/>
                    <a:pt x="562623" y="361127"/>
                    <a:pt x="546766" y="361127"/>
                  </a:cubicBezTo>
                  <a:cubicBezTo>
                    <a:pt x="530816" y="361127"/>
                    <a:pt x="517908" y="348243"/>
                    <a:pt x="517908" y="332322"/>
                  </a:cubicBezTo>
                  <a:lnTo>
                    <a:pt x="517908" y="201825"/>
                  </a:lnTo>
                  <a:lnTo>
                    <a:pt x="403676" y="263116"/>
                  </a:lnTo>
                  <a:lnTo>
                    <a:pt x="356011" y="228605"/>
                  </a:lnTo>
                  <a:lnTo>
                    <a:pt x="352968" y="225108"/>
                  </a:lnTo>
                  <a:lnTo>
                    <a:pt x="533121" y="128477"/>
                  </a:lnTo>
                  <a:cubicBezTo>
                    <a:pt x="537915" y="125900"/>
                    <a:pt x="542963" y="124836"/>
                    <a:pt x="547837" y="125029"/>
                  </a:cubicBezTo>
                  <a:close/>
                  <a:moveTo>
                    <a:pt x="129787" y="31732"/>
                  </a:moveTo>
                  <a:cubicBezTo>
                    <a:pt x="142620" y="32698"/>
                    <a:pt x="155085" y="38542"/>
                    <a:pt x="164163" y="49033"/>
                  </a:cubicBezTo>
                  <a:cubicBezTo>
                    <a:pt x="182411" y="70291"/>
                    <a:pt x="179462" y="102132"/>
                    <a:pt x="158725" y="119801"/>
                  </a:cubicBezTo>
                  <a:cubicBezTo>
                    <a:pt x="138818" y="137010"/>
                    <a:pt x="106285" y="135906"/>
                    <a:pt x="87853" y="114464"/>
                  </a:cubicBezTo>
                  <a:cubicBezTo>
                    <a:pt x="69789" y="93389"/>
                    <a:pt x="72185" y="61732"/>
                    <a:pt x="93198" y="43695"/>
                  </a:cubicBezTo>
                  <a:cubicBezTo>
                    <a:pt x="103751" y="34677"/>
                    <a:pt x="116953" y="30765"/>
                    <a:pt x="129787" y="31732"/>
                  </a:cubicBezTo>
                  <a:close/>
                  <a:moveTo>
                    <a:pt x="338791" y="362"/>
                  </a:moveTo>
                  <a:cubicBezTo>
                    <a:pt x="346061" y="-800"/>
                    <a:pt x="353758" y="811"/>
                    <a:pt x="360164" y="5459"/>
                  </a:cubicBezTo>
                  <a:cubicBezTo>
                    <a:pt x="373069" y="14756"/>
                    <a:pt x="376019" y="32798"/>
                    <a:pt x="366616" y="45593"/>
                  </a:cubicBezTo>
                  <a:lnTo>
                    <a:pt x="310204" y="123469"/>
                  </a:lnTo>
                  <a:cubicBezTo>
                    <a:pt x="307531" y="127243"/>
                    <a:pt x="303936" y="130280"/>
                    <a:pt x="299880" y="132305"/>
                  </a:cubicBezTo>
                  <a:cubicBezTo>
                    <a:pt x="280154" y="142247"/>
                    <a:pt x="288819" y="137921"/>
                    <a:pt x="249552" y="157804"/>
                  </a:cubicBezTo>
                  <a:lnTo>
                    <a:pt x="321818" y="241754"/>
                  </a:lnTo>
                  <a:lnTo>
                    <a:pt x="332419" y="254181"/>
                  </a:lnTo>
                  <a:lnTo>
                    <a:pt x="369843" y="281244"/>
                  </a:lnTo>
                  <a:lnTo>
                    <a:pt x="433445" y="327177"/>
                  </a:lnTo>
                  <a:cubicBezTo>
                    <a:pt x="443308" y="334357"/>
                    <a:pt x="448654" y="346140"/>
                    <a:pt x="447548" y="358199"/>
                  </a:cubicBezTo>
                  <a:lnTo>
                    <a:pt x="435749" y="489463"/>
                  </a:lnTo>
                  <a:cubicBezTo>
                    <a:pt x="433998" y="507965"/>
                    <a:pt x="417775" y="522417"/>
                    <a:pt x="398233" y="520761"/>
                  </a:cubicBezTo>
                  <a:cubicBezTo>
                    <a:pt x="379153" y="519012"/>
                    <a:pt x="365142" y="502258"/>
                    <a:pt x="366893" y="483296"/>
                  </a:cubicBezTo>
                  <a:lnTo>
                    <a:pt x="376940" y="371546"/>
                  </a:lnTo>
                  <a:lnTo>
                    <a:pt x="320897" y="331043"/>
                  </a:lnTo>
                  <a:lnTo>
                    <a:pt x="343111" y="420333"/>
                  </a:lnTo>
                  <a:cubicBezTo>
                    <a:pt x="344678" y="426961"/>
                    <a:pt x="344402" y="433864"/>
                    <a:pt x="342005" y="440308"/>
                  </a:cubicBezTo>
                  <a:lnTo>
                    <a:pt x="298498" y="561171"/>
                  </a:lnTo>
                  <a:cubicBezTo>
                    <a:pt x="292045" y="578937"/>
                    <a:pt x="272319" y="588418"/>
                    <a:pt x="254253" y="581882"/>
                  </a:cubicBezTo>
                  <a:cubicBezTo>
                    <a:pt x="236278" y="575439"/>
                    <a:pt x="226968" y="555648"/>
                    <a:pt x="233513" y="537790"/>
                  </a:cubicBezTo>
                  <a:lnTo>
                    <a:pt x="273518" y="426776"/>
                  </a:lnTo>
                  <a:lnTo>
                    <a:pt x="245588" y="314198"/>
                  </a:lnTo>
                  <a:lnTo>
                    <a:pt x="176179" y="233654"/>
                  </a:lnTo>
                  <a:cubicBezTo>
                    <a:pt x="155992" y="273512"/>
                    <a:pt x="162444" y="260809"/>
                    <a:pt x="147327" y="290725"/>
                  </a:cubicBezTo>
                  <a:cubicBezTo>
                    <a:pt x="142350" y="300575"/>
                    <a:pt x="132302" y="306466"/>
                    <a:pt x="121702" y="306466"/>
                  </a:cubicBezTo>
                  <a:cubicBezTo>
                    <a:pt x="113959" y="306466"/>
                    <a:pt x="32014" y="277194"/>
                    <a:pt x="24363" y="274616"/>
                  </a:cubicBezTo>
                  <a:cubicBezTo>
                    <a:pt x="9338" y="269369"/>
                    <a:pt x="1411" y="253076"/>
                    <a:pt x="6573" y="238072"/>
                  </a:cubicBezTo>
                  <a:cubicBezTo>
                    <a:pt x="11735" y="223068"/>
                    <a:pt x="28235" y="215059"/>
                    <a:pt x="43167" y="220214"/>
                  </a:cubicBezTo>
                  <a:lnTo>
                    <a:pt x="107322" y="242306"/>
                  </a:lnTo>
                  <a:cubicBezTo>
                    <a:pt x="122808" y="211745"/>
                    <a:pt x="114604" y="227762"/>
                    <a:pt x="146590" y="164707"/>
                  </a:cubicBezTo>
                  <a:cubicBezTo>
                    <a:pt x="151199" y="155594"/>
                    <a:pt x="155992" y="150347"/>
                    <a:pt x="159310" y="147586"/>
                  </a:cubicBezTo>
                  <a:cubicBezTo>
                    <a:pt x="164564" y="142983"/>
                    <a:pt x="185304" y="125770"/>
                    <a:pt x="188623" y="124113"/>
                  </a:cubicBezTo>
                  <a:cubicBezTo>
                    <a:pt x="246602" y="94749"/>
                    <a:pt x="229088" y="103586"/>
                    <a:pt x="267618" y="84163"/>
                  </a:cubicBezTo>
                  <a:lnTo>
                    <a:pt x="319975" y="11903"/>
                  </a:lnTo>
                  <a:cubicBezTo>
                    <a:pt x="324676" y="5459"/>
                    <a:pt x="331520" y="1524"/>
                    <a:pt x="338791" y="362"/>
                  </a:cubicBezTo>
                  <a:close/>
                </a:path>
              </a:pathLst>
            </a:custGeom>
            <a:solidFill>
              <a:schemeClr val="bg1"/>
            </a:solidFill>
            <a:ln>
              <a:noFill/>
            </a:ln>
          </p:spPr>
          <p:txBody>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FE7A6FCD-92E4-4DCE-9394-791B980FF4D0}"/>
              </a:ext>
            </a:extLst>
          </p:cNvPr>
          <p:cNvGrpSpPr/>
          <p:nvPr/>
        </p:nvGrpSpPr>
        <p:grpSpPr>
          <a:xfrm>
            <a:off x="1215347" y="5828927"/>
            <a:ext cx="761137" cy="761137"/>
            <a:chOff x="4881296" y="482049"/>
            <a:chExt cx="761137" cy="761137"/>
          </a:xfrm>
        </p:grpSpPr>
        <p:sp>
          <p:nvSpPr>
            <p:cNvPr id="15" name="椭圆 14">
              <a:extLst>
                <a:ext uri="{FF2B5EF4-FFF2-40B4-BE49-F238E27FC236}">
                  <a16:creationId xmlns:a16="http://schemas.microsoft.com/office/drawing/2014/main" id="{5CA98160-933F-4444-ADA6-EA513C44A4B0}"/>
                </a:ext>
              </a:extLst>
            </p:cNvPr>
            <p:cNvSpPr/>
            <p:nvPr userDrawn="1"/>
          </p:nvSpPr>
          <p:spPr>
            <a:xfrm>
              <a:off x="4881296"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football_94174">
              <a:extLst>
                <a:ext uri="{FF2B5EF4-FFF2-40B4-BE49-F238E27FC236}">
                  <a16:creationId xmlns:a16="http://schemas.microsoft.com/office/drawing/2014/main" id="{3D76530E-9FB4-4F8B-AD0A-52BA63594556}"/>
                </a:ext>
              </a:extLst>
            </p:cNvPr>
            <p:cNvSpPr>
              <a:spLocks noChangeAspect="1"/>
            </p:cNvSpPr>
            <p:nvPr userDrawn="1"/>
          </p:nvSpPr>
          <p:spPr bwMode="auto">
            <a:xfrm>
              <a:off x="5071200" y="662233"/>
              <a:ext cx="381329" cy="400767"/>
            </a:xfrm>
            <a:custGeom>
              <a:avLst/>
              <a:gdLst>
                <a:gd name="connsiteX0" fmla="*/ 110202 w 576654"/>
                <a:gd name="connsiteY0" fmla="*/ 407271 h 606048"/>
                <a:gd name="connsiteX1" fmla="*/ 110202 w 576654"/>
                <a:gd name="connsiteY1" fmla="*/ 457720 h 606048"/>
                <a:gd name="connsiteX2" fmla="*/ 105808 w 576654"/>
                <a:gd name="connsiteY2" fmla="*/ 479380 h 606048"/>
                <a:gd name="connsiteX3" fmla="*/ 99034 w 576654"/>
                <a:gd name="connsiteY3" fmla="*/ 495100 h 606048"/>
                <a:gd name="connsiteX4" fmla="*/ 142332 w 576654"/>
                <a:gd name="connsiteY4" fmla="*/ 436425 h 606048"/>
                <a:gd name="connsiteX5" fmla="*/ 125306 w 576654"/>
                <a:gd name="connsiteY5" fmla="*/ 407271 h 606048"/>
                <a:gd name="connsiteX6" fmla="*/ 442132 w 576654"/>
                <a:gd name="connsiteY6" fmla="*/ 112046 h 606048"/>
                <a:gd name="connsiteX7" fmla="*/ 458150 w 576654"/>
                <a:gd name="connsiteY7" fmla="*/ 231044 h 606048"/>
                <a:gd name="connsiteX8" fmla="*/ 528446 w 576654"/>
                <a:gd name="connsiteY8" fmla="*/ 231044 h 606048"/>
                <a:gd name="connsiteX9" fmla="*/ 544464 w 576654"/>
                <a:gd name="connsiteY9" fmla="*/ 112046 h 606048"/>
                <a:gd name="connsiteX10" fmla="*/ 268518 w 576654"/>
                <a:gd name="connsiteY10" fmla="*/ 102612 h 606048"/>
                <a:gd name="connsiteX11" fmla="*/ 283393 w 576654"/>
                <a:gd name="connsiteY11" fmla="*/ 108781 h 606048"/>
                <a:gd name="connsiteX12" fmla="*/ 283485 w 576654"/>
                <a:gd name="connsiteY12" fmla="*/ 138484 h 606048"/>
                <a:gd name="connsiteX13" fmla="*/ 204761 w 576654"/>
                <a:gd name="connsiteY13" fmla="*/ 217356 h 606048"/>
                <a:gd name="connsiteX14" fmla="*/ 190847 w 576654"/>
                <a:gd name="connsiteY14" fmla="*/ 223571 h 606048"/>
                <a:gd name="connsiteX15" fmla="*/ 162653 w 576654"/>
                <a:gd name="connsiteY15" fmla="*/ 224942 h 606048"/>
                <a:gd name="connsiteX16" fmla="*/ 162837 w 576654"/>
                <a:gd name="connsiteY16" fmla="*/ 368155 h 606048"/>
                <a:gd name="connsiteX17" fmla="*/ 195882 w 576654"/>
                <a:gd name="connsiteY17" fmla="*/ 425001 h 606048"/>
                <a:gd name="connsiteX18" fmla="*/ 194417 w 576654"/>
                <a:gd name="connsiteY18" fmla="*/ 453516 h 606048"/>
                <a:gd name="connsiteX19" fmla="*/ 125946 w 576654"/>
                <a:gd name="connsiteY19" fmla="*/ 546371 h 606048"/>
                <a:gd name="connsiteX20" fmla="*/ 89605 w 576654"/>
                <a:gd name="connsiteY20" fmla="*/ 551855 h 606048"/>
                <a:gd name="connsiteX21" fmla="*/ 80543 w 576654"/>
                <a:gd name="connsiteY21" fmla="*/ 538420 h 606048"/>
                <a:gd name="connsiteX22" fmla="*/ 58391 w 576654"/>
                <a:gd name="connsiteY22" fmla="*/ 590240 h 606048"/>
                <a:gd name="connsiteX23" fmla="*/ 24247 w 576654"/>
                <a:gd name="connsiteY23" fmla="*/ 603949 h 606048"/>
                <a:gd name="connsiteX24" fmla="*/ 10516 w 576654"/>
                <a:gd name="connsiteY24" fmla="*/ 569859 h 606048"/>
                <a:gd name="connsiteX25" fmla="*/ 58116 w 576654"/>
                <a:gd name="connsiteY25" fmla="*/ 458360 h 606048"/>
                <a:gd name="connsiteX26" fmla="*/ 58299 w 576654"/>
                <a:gd name="connsiteY26" fmla="*/ 267897 h 606048"/>
                <a:gd name="connsiteX27" fmla="*/ 53814 w 576654"/>
                <a:gd name="connsiteY27" fmla="*/ 271004 h 606048"/>
                <a:gd name="connsiteX28" fmla="*/ 41822 w 576654"/>
                <a:gd name="connsiteY28" fmla="*/ 348231 h 606048"/>
                <a:gd name="connsiteX29" fmla="*/ 17839 w 576654"/>
                <a:gd name="connsiteY29" fmla="*/ 365778 h 606048"/>
                <a:gd name="connsiteX30" fmla="*/ 264 w 576654"/>
                <a:gd name="connsiteY30" fmla="*/ 341834 h 606048"/>
                <a:gd name="connsiteX31" fmla="*/ 13628 w 576654"/>
                <a:gd name="connsiteY31" fmla="*/ 255559 h 606048"/>
                <a:gd name="connsiteX32" fmla="*/ 22599 w 576654"/>
                <a:gd name="connsiteY32" fmla="*/ 241484 h 606048"/>
                <a:gd name="connsiteX33" fmla="*/ 59581 w 576654"/>
                <a:gd name="connsiteY33" fmla="*/ 216168 h 606048"/>
                <a:gd name="connsiteX34" fmla="*/ 101322 w 576654"/>
                <a:gd name="connsiteY34" fmla="*/ 183175 h 606048"/>
                <a:gd name="connsiteX35" fmla="*/ 119722 w 576654"/>
                <a:gd name="connsiteY35" fmla="*/ 183175 h 606048"/>
                <a:gd name="connsiteX36" fmla="*/ 180687 w 576654"/>
                <a:gd name="connsiteY36" fmla="*/ 181987 h 606048"/>
                <a:gd name="connsiteX37" fmla="*/ 253643 w 576654"/>
                <a:gd name="connsiteY37" fmla="*/ 108781 h 606048"/>
                <a:gd name="connsiteX38" fmla="*/ 268518 w 576654"/>
                <a:gd name="connsiteY38" fmla="*/ 102612 h 606048"/>
                <a:gd name="connsiteX39" fmla="*/ 425016 w 576654"/>
                <a:gd name="connsiteY39" fmla="*/ 82068 h 606048"/>
                <a:gd name="connsiteX40" fmla="*/ 561672 w 576654"/>
                <a:gd name="connsiteY40" fmla="*/ 82068 h 606048"/>
                <a:gd name="connsiteX41" fmla="*/ 572930 w 576654"/>
                <a:gd name="connsiteY41" fmla="*/ 87186 h 606048"/>
                <a:gd name="connsiteX42" fmla="*/ 576500 w 576654"/>
                <a:gd name="connsiteY42" fmla="*/ 99068 h 606048"/>
                <a:gd name="connsiteX43" fmla="*/ 556546 w 576654"/>
                <a:gd name="connsiteY43" fmla="*/ 248044 h 606048"/>
                <a:gd name="connsiteX44" fmla="*/ 541626 w 576654"/>
                <a:gd name="connsiteY44" fmla="*/ 261022 h 606048"/>
                <a:gd name="connsiteX45" fmla="*/ 445061 w 576654"/>
                <a:gd name="connsiteY45" fmla="*/ 261022 h 606048"/>
                <a:gd name="connsiteX46" fmla="*/ 430142 w 576654"/>
                <a:gd name="connsiteY46" fmla="*/ 248044 h 606048"/>
                <a:gd name="connsiteX47" fmla="*/ 410096 w 576654"/>
                <a:gd name="connsiteY47" fmla="*/ 99068 h 606048"/>
                <a:gd name="connsiteX48" fmla="*/ 413666 w 576654"/>
                <a:gd name="connsiteY48" fmla="*/ 87186 h 606048"/>
                <a:gd name="connsiteX49" fmla="*/ 425016 w 576654"/>
                <a:gd name="connsiteY49" fmla="*/ 82068 h 606048"/>
                <a:gd name="connsiteX50" fmla="*/ 110562 w 576654"/>
                <a:gd name="connsiteY50" fmla="*/ 73670 h 606048"/>
                <a:gd name="connsiteX51" fmla="*/ 160523 w 576654"/>
                <a:gd name="connsiteY51" fmla="*/ 123631 h 606048"/>
                <a:gd name="connsiteX52" fmla="*/ 110562 w 576654"/>
                <a:gd name="connsiteY52" fmla="*/ 173592 h 606048"/>
                <a:gd name="connsiteX53" fmla="*/ 60601 w 576654"/>
                <a:gd name="connsiteY53" fmla="*/ 123631 h 606048"/>
                <a:gd name="connsiteX54" fmla="*/ 110562 w 576654"/>
                <a:gd name="connsiteY54" fmla="*/ 73670 h 606048"/>
                <a:gd name="connsiteX55" fmla="*/ 343993 w 576654"/>
                <a:gd name="connsiteY55" fmla="*/ 0 h 606048"/>
                <a:gd name="connsiteX56" fmla="*/ 392825 w 576654"/>
                <a:gd name="connsiteY56" fmla="*/ 48761 h 606048"/>
                <a:gd name="connsiteX57" fmla="*/ 343993 w 576654"/>
                <a:gd name="connsiteY57" fmla="*/ 97522 h 606048"/>
                <a:gd name="connsiteX58" fmla="*/ 295161 w 576654"/>
                <a:gd name="connsiteY58" fmla="*/ 48761 h 606048"/>
                <a:gd name="connsiteX59" fmla="*/ 343993 w 576654"/>
                <a:gd name="connsiteY59" fmla="*/ 0 h 60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6654" h="606048">
                  <a:moveTo>
                    <a:pt x="110202" y="407271"/>
                  </a:moveTo>
                  <a:lnTo>
                    <a:pt x="110202" y="457720"/>
                  </a:lnTo>
                  <a:cubicBezTo>
                    <a:pt x="110202" y="465214"/>
                    <a:pt x="108737" y="472525"/>
                    <a:pt x="105808" y="479380"/>
                  </a:cubicBezTo>
                  <a:lnTo>
                    <a:pt x="99034" y="495100"/>
                  </a:lnTo>
                  <a:lnTo>
                    <a:pt x="142332" y="436425"/>
                  </a:lnTo>
                  <a:lnTo>
                    <a:pt x="125306" y="407271"/>
                  </a:lnTo>
                  <a:close/>
                  <a:moveTo>
                    <a:pt x="442132" y="112046"/>
                  </a:moveTo>
                  <a:lnTo>
                    <a:pt x="458150" y="231044"/>
                  </a:lnTo>
                  <a:lnTo>
                    <a:pt x="528446" y="231044"/>
                  </a:lnTo>
                  <a:lnTo>
                    <a:pt x="544464" y="112046"/>
                  </a:lnTo>
                  <a:close/>
                  <a:moveTo>
                    <a:pt x="268518" y="102612"/>
                  </a:moveTo>
                  <a:cubicBezTo>
                    <a:pt x="273896" y="102612"/>
                    <a:pt x="279274" y="104669"/>
                    <a:pt x="283393" y="108781"/>
                  </a:cubicBezTo>
                  <a:cubicBezTo>
                    <a:pt x="291632" y="116915"/>
                    <a:pt x="291632" y="130259"/>
                    <a:pt x="283485" y="138484"/>
                  </a:cubicBezTo>
                  <a:lnTo>
                    <a:pt x="204761" y="217356"/>
                  </a:lnTo>
                  <a:cubicBezTo>
                    <a:pt x="201008" y="221103"/>
                    <a:pt x="196065" y="223297"/>
                    <a:pt x="190847" y="223571"/>
                  </a:cubicBezTo>
                  <a:lnTo>
                    <a:pt x="162653" y="224942"/>
                  </a:lnTo>
                  <a:cubicBezTo>
                    <a:pt x="162653" y="236640"/>
                    <a:pt x="162837" y="177600"/>
                    <a:pt x="162837" y="368155"/>
                  </a:cubicBezTo>
                  <a:lnTo>
                    <a:pt x="195882" y="425001"/>
                  </a:lnTo>
                  <a:cubicBezTo>
                    <a:pt x="201100" y="433958"/>
                    <a:pt x="200551" y="445108"/>
                    <a:pt x="194417" y="453516"/>
                  </a:cubicBezTo>
                  <a:lnTo>
                    <a:pt x="125946" y="546371"/>
                  </a:lnTo>
                  <a:cubicBezTo>
                    <a:pt x="117525" y="557795"/>
                    <a:pt x="101322" y="560446"/>
                    <a:pt x="89605" y="551855"/>
                  </a:cubicBezTo>
                  <a:cubicBezTo>
                    <a:pt x="84845" y="548473"/>
                    <a:pt x="82099" y="543629"/>
                    <a:pt x="80543" y="538420"/>
                  </a:cubicBezTo>
                  <a:lnTo>
                    <a:pt x="58391" y="590240"/>
                  </a:lnTo>
                  <a:cubicBezTo>
                    <a:pt x="52807" y="603400"/>
                    <a:pt x="37611" y="609615"/>
                    <a:pt x="24247" y="603949"/>
                  </a:cubicBezTo>
                  <a:cubicBezTo>
                    <a:pt x="10974" y="598282"/>
                    <a:pt x="4840" y="583020"/>
                    <a:pt x="10516" y="569859"/>
                  </a:cubicBezTo>
                  <a:lnTo>
                    <a:pt x="58116" y="458360"/>
                  </a:lnTo>
                  <a:cubicBezTo>
                    <a:pt x="58116" y="399503"/>
                    <a:pt x="58299" y="326845"/>
                    <a:pt x="58299" y="267897"/>
                  </a:cubicBezTo>
                  <a:lnTo>
                    <a:pt x="53814" y="271004"/>
                  </a:lnTo>
                  <a:lnTo>
                    <a:pt x="41822" y="348231"/>
                  </a:lnTo>
                  <a:cubicBezTo>
                    <a:pt x="40083" y="359564"/>
                    <a:pt x="29464" y="367515"/>
                    <a:pt x="17839" y="365778"/>
                  </a:cubicBezTo>
                  <a:cubicBezTo>
                    <a:pt x="6305" y="364042"/>
                    <a:pt x="-1567" y="353258"/>
                    <a:pt x="264" y="341834"/>
                  </a:cubicBezTo>
                  <a:lnTo>
                    <a:pt x="13628" y="255559"/>
                  </a:lnTo>
                  <a:cubicBezTo>
                    <a:pt x="14544" y="249801"/>
                    <a:pt x="17747" y="244683"/>
                    <a:pt x="22599" y="241484"/>
                  </a:cubicBezTo>
                  <a:lnTo>
                    <a:pt x="59581" y="216168"/>
                  </a:lnTo>
                  <a:cubicBezTo>
                    <a:pt x="64066" y="197250"/>
                    <a:pt x="81001" y="183175"/>
                    <a:pt x="101322" y="183175"/>
                  </a:cubicBezTo>
                  <a:lnTo>
                    <a:pt x="119722" y="183175"/>
                  </a:lnTo>
                  <a:lnTo>
                    <a:pt x="180687" y="181987"/>
                  </a:lnTo>
                  <a:lnTo>
                    <a:pt x="253643" y="108781"/>
                  </a:lnTo>
                  <a:cubicBezTo>
                    <a:pt x="257763" y="104669"/>
                    <a:pt x="263140" y="102612"/>
                    <a:pt x="268518" y="102612"/>
                  </a:cubicBezTo>
                  <a:close/>
                  <a:moveTo>
                    <a:pt x="425016" y="82068"/>
                  </a:moveTo>
                  <a:lnTo>
                    <a:pt x="561672" y="82068"/>
                  </a:lnTo>
                  <a:cubicBezTo>
                    <a:pt x="565973" y="82068"/>
                    <a:pt x="570092" y="83896"/>
                    <a:pt x="572930" y="87186"/>
                  </a:cubicBezTo>
                  <a:cubicBezTo>
                    <a:pt x="575767" y="90385"/>
                    <a:pt x="577140" y="94772"/>
                    <a:pt x="576500" y="99068"/>
                  </a:cubicBezTo>
                  <a:lnTo>
                    <a:pt x="556546" y="248044"/>
                  </a:lnTo>
                  <a:cubicBezTo>
                    <a:pt x="555539" y="255447"/>
                    <a:pt x="549132" y="261022"/>
                    <a:pt x="541626" y="261022"/>
                  </a:cubicBezTo>
                  <a:lnTo>
                    <a:pt x="445061" y="261022"/>
                  </a:lnTo>
                  <a:cubicBezTo>
                    <a:pt x="437464" y="261022"/>
                    <a:pt x="431149" y="255447"/>
                    <a:pt x="430142" y="248044"/>
                  </a:cubicBezTo>
                  <a:lnTo>
                    <a:pt x="410096" y="99068"/>
                  </a:lnTo>
                  <a:cubicBezTo>
                    <a:pt x="409547" y="94772"/>
                    <a:pt x="410829" y="90385"/>
                    <a:pt x="413666" y="87186"/>
                  </a:cubicBezTo>
                  <a:cubicBezTo>
                    <a:pt x="416595" y="83896"/>
                    <a:pt x="420714" y="82068"/>
                    <a:pt x="425016" y="82068"/>
                  </a:cubicBezTo>
                  <a:close/>
                  <a:moveTo>
                    <a:pt x="110562" y="73670"/>
                  </a:moveTo>
                  <a:cubicBezTo>
                    <a:pt x="138155" y="73670"/>
                    <a:pt x="160523" y="96038"/>
                    <a:pt x="160523" y="123631"/>
                  </a:cubicBezTo>
                  <a:cubicBezTo>
                    <a:pt x="160523" y="151224"/>
                    <a:pt x="138155" y="173592"/>
                    <a:pt x="110562" y="173592"/>
                  </a:cubicBezTo>
                  <a:cubicBezTo>
                    <a:pt x="82969" y="173592"/>
                    <a:pt x="60601" y="151224"/>
                    <a:pt x="60601" y="123631"/>
                  </a:cubicBezTo>
                  <a:cubicBezTo>
                    <a:pt x="60601" y="96038"/>
                    <a:pt x="82969" y="73670"/>
                    <a:pt x="110562" y="73670"/>
                  </a:cubicBezTo>
                  <a:close/>
                  <a:moveTo>
                    <a:pt x="343993" y="0"/>
                  </a:moveTo>
                  <a:cubicBezTo>
                    <a:pt x="370962" y="0"/>
                    <a:pt x="392825" y="21831"/>
                    <a:pt x="392825" y="48761"/>
                  </a:cubicBezTo>
                  <a:cubicBezTo>
                    <a:pt x="392825" y="75691"/>
                    <a:pt x="370962" y="97522"/>
                    <a:pt x="343993" y="97522"/>
                  </a:cubicBezTo>
                  <a:cubicBezTo>
                    <a:pt x="317024" y="97522"/>
                    <a:pt x="295161" y="75691"/>
                    <a:pt x="295161" y="48761"/>
                  </a:cubicBezTo>
                  <a:cubicBezTo>
                    <a:pt x="295161" y="21831"/>
                    <a:pt x="317024" y="0"/>
                    <a:pt x="34399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7" name="组合 16">
            <a:extLst>
              <a:ext uri="{FF2B5EF4-FFF2-40B4-BE49-F238E27FC236}">
                <a16:creationId xmlns:a16="http://schemas.microsoft.com/office/drawing/2014/main" id="{CBDB0BC4-4FCA-4F65-9D6C-7E8BAD4726BF}"/>
              </a:ext>
            </a:extLst>
          </p:cNvPr>
          <p:cNvGrpSpPr/>
          <p:nvPr/>
        </p:nvGrpSpPr>
        <p:grpSpPr>
          <a:xfrm>
            <a:off x="2136730" y="5828927"/>
            <a:ext cx="761137" cy="761137"/>
            <a:chOff x="5802679" y="482049"/>
            <a:chExt cx="761137" cy="761137"/>
          </a:xfrm>
        </p:grpSpPr>
        <p:sp>
          <p:nvSpPr>
            <p:cNvPr id="18" name="椭圆 17">
              <a:extLst>
                <a:ext uri="{FF2B5EF4-FFF2-40B4-BE49-F238E27FC236}">
                  <a16:creationId xmlns:a16="http://schemas.microsoft.com/office/drawing/2014/main" id="{1578ED92-43F9-43F5-B577-C43E11610D04}"/>
                </a:ext>
              </a:extLst>
            </p:cNvPr>
            <p:cNvSpPr/>
            <p:nvPr userDrawn="1"/>
          </p:nvSpPr>
          <p:spPr>
            <a:xfrm>
              <a:off x="5802679" y="482049"/>
              <a:ext cx="761137" cy="761137"/>
            </a:xfrm>
            <a:prstGeom prst="ellipse">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football_94174">
              <a:extLst>
                <a:ext uri="{FF2B5EF4-FFF2-40B4-BE49-F238E27FC236}">
                  <a16:creationId xmlns:a16="http://schemas.microsoft.com/office/drawing/2014/main" id="{1D6D059D-017F-49C1-863A-579837FE8378}"/>
                </a:ext>
              </a:extLst>
            </p:cNvPr>
            <p:cNvSpPr>
              <a:spLocks noChangeAspect="1"/>
            </p:cNvSpPr>
            <p:nvPr userDrawn="1"/>
          </p:nvSpPr>
          <p:spPr bwMode="auto">
            <a:xfrm>
              <a:off x="6066074" y="662234"/>
              <a:ext cx="234345" cy="400767"/>
            </a:xfrm>
            <a:custGeom>
              <a:avLst/>
              <a:gdLst>
                <a:gd name="connsiteX0" fmla="*/ 123473 w 355631"/>
                <a:gd name="connsiteY0" fmla="*/ 156119 h 608184"/>
                <a:gd name="connsiteX1" fmla="*/ 190125 w 355631"/>
                <a:gd name="connsiteY1" fmla="*/ 186853 h 608184"/>
                <a:gd name="connsiteX2" fmla="*/ 159242 w 355631"/>
                <a:gd name="connsiteY2" fmla="*/ 253291 h 608184"/>
                <a:gd name="connsiteX3" fmla="*/ 144676 w 355631"/>
                <a:gd name="connsiteY3" fmla="*/ 256143 h 608184"/>
                <a:gd name="connsiteX4" fmla="*/ 103560 w 355631"/>
                <a:gd name="connsiteY4" fmla="*/ 221268 h 608184"/>
                <a:gd name="connsiteX5" fmla="*/ 93788 w 355631"/>
                <a:gd name="connsiteY5" fmla="*/ 184461 h 608184"/>
                <a:gd name="connsiteX6" fmla="*/ 123473 w 355631"/>
                <a:gd name="connsiteY6" fmla="*/ 156119 h 608184"/>
                <a:gd name="connsiteX7" fmla="*/ 22086 w 355631"/>
                <a:gd name="connsiteY7" fmla="*/ 99678 h 608184"/>
                <a:gd name="connsiteX8" fmla="*/ 58401 w 355631"/>
                <a:gd name="connsiteY8" fmla="*/ 120757 h 608184"/>
                <a:gd name="connsiteX9" fmla="*/ 87712 w 355631"/>
                <a:gd name="connsiteY9" fmla="*/ 231215 h 608184"/>
                <a:gd name="connsiteX10" fmla="*/ 147162 w 355631"/>
                <a:gd name="connsiteY10" fmla="*/ 281565 h 608184"/>
                <a:gd name="connsiteX11" fmla="*/ 246246 w 355631"/>
                <a:gd name="connsiteY11" fmla="*/ 259381 h 608184"/>
                <a:gd name="connsiteX12" fmla="*/ 292055 w 355631"/>
                <a:gd name="connsiteY12" fmla="*/ 188597 h 608184"/>
                <a:gd name="connsiteX13" fmla="*/ 333071 w 355631"/>
                <a:gd name="connsiteY13" fmla="*/ 179760 h 608184"/>
                <a:gd name="connsiteX14" fmla="*/ 341920 w 355631"/>
                <a:gd name="connsiteY14" fmla="*/ 220813 h 608184"/>
                <a:gd name="connsiteX15" fmla="*/ 288829 w 355631"/>
                <a:gd name="connsiteY15" fmla="*/ 302828 h 608184"/>
                <a:gd name="connsiteX16" fmla="*/ 268275 w 355631"/>
                <a:gd name="connsiteY16" fmla="*/ 316083 h 608184"/>
                <a:gd name="connsiteX17" fmla="*/ 232697 w 355631"/>
                <a:gd name="connsiteY17" fmla="*/ 321422 h 608184"/>
                <a:gd name="connsiteX18" fmla="*/ 287631 w 355631"/>
                <a:gd name="connsiteY18" fmla="*/ 459217 h 608184"/>
                <a:gd name="connsiteX19" fmla="*/ 349662 w 355631"/>
                <a:gd name="connsiteY19" fmla="*/ 552830 h 608184"/>
                <a:gd name="connsiteX20" fmla="*/ 349293 w 355631"/>
                <a:gd name="connsiteY20" fmla="*/ 592779 h 608184"/>
                <a:gd name="connsiteX21" fmla="*/ 312056 w 355631"/>
                <a:gd name="connsiteY21" fmla="*/ 607323 h 608184"/>
                <a:gd name="connsiteX22" fmla="*/ 212511 w 355631"/>
                <a:gd name="connsiteY22" fmla="*/ 584771 h 608184"/>
                <a:gd name="connsiteX23" fmla="*/ 273252 w 355631"/>
                <a:gd name="connsiteY23" fmla="*/ 483334 h 608184"/>
                <a:gd name="connsiteX24" fmla="*/ 237951 w 355631"/>
                <a:gd name="connsiteY24" fmla="*/ 496037 h 608184"/>
                <a:gd name="connsiteX25" fmla="*/ 182003 w 355631"/>
                <a:gd name="connsiteY25" fmla="*/ 589465 h 608184"/>
                <a:gd name="connsiteX26" fmla="*/ 157301 w 355631"/>
                <a:gd name="connsiteY26" fmla="*/ 606310 h 608184"/>
                <a:gd name="connsiteX27" fmla="*/ 128543 w 355631"/>
                <a:gd name="connsiteY27" fmla="*/ 598578 h 608184"/>
                <a:gd name="connsiteX28" fmla="*/ 49369 w 355631"/>
                <a:gd name="connsiteY28" fmla="*/ 532488 h 608184"/>
                <a:gd name="connsiteX29" fmla="*/ 44852 w 355631"/>
                <a:gd name="connsiteY29" fmla="*/ 482321 h 608184"/>
                <a:gd name="connsiteX30" fmla="*/ 95085 w 355631"/>
                <a:gd name="connsiteY30" fmla="*/ 477903 h 608184"/>
                <a:gd name="connsiteX31" fmla="*/ 142185 w 355631"/>
                <a:gd name="connsiteY31" fmla="*/ 517208 h 608184"/>
                <a:gd name="connsiteX32" fmla="*/ 171311 w 355631"/>
                <a:gd name="connsiteY32" fmla="*/ 468514 h 608184"/>
                <a:gd name="connsiteX33" fmla="*/ 124027 w 355631"/>
                <a:gd name="connsiteY33" fmla="*/ 339831 h 608184"/>
                <a:gd name="connsiteX34" fmla="*/ 42179 w 355631"/>
                <a:gd name="connsiteY34" fmla="*/ 270427 h 608184"/>
                <a:gd name="connsiteX35" fmla="*/ 32686 w 355631"/>
                <a:gd name="connsiteY35" fmla="*/ 255423 h 608184"/>
                <a:gd name="connsiteX36" fmla="*/ 979 w 355631"/>
                <a:gd name="connsiteY36" fmla="*/ 135945 h 608184"/>
                <a:gd name="connsiteX37" fmla="*/ 22086 w 355631"/>
                <a:gd name="connsiteY37" fmla="*/ 99678 h 608184"/>
                <a:gd name="connsiteX38" fmla="*/ 154426 w 355631"/>
                <a:gd name="connsiteY38" fmla="*/ 3227 h 608184"/>
                <a:gd name="connsiteX39" fmla="*/ 221100 w 355631"/>
                <a:gd name="connsiteY39" fmla="*/ 33966 h 608184"/>
                <a:gd name="connsiteX40" fmla="*/ 190207 w 355631"/>
                <a:gd name="connsiteY40" fmla="*/ 100415 h 608184"/>
                <a:gd name="connsiteX41" fmla="*/ 123625 w 355631"/>
                <a:gd name="connsiteY41" fmla="*/ 69676 h 608184"/>
                <a:gd name="connsiteX42" fmla="*/ 154426 w 355631"/>
                <a:gd name="connsiteY42" fmla="*/ 3227 h 6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5631" h="608184">
                  <a:moveTo>
                    <a:pt x="123473" y="156119"/>
                  </a:moveTo>
                  <a:cubicBezTo>
                    <a:pt x="150392" y="146273"/>
                    <a:pt x="180169" y="159984"/>
                    <a:pt x="190125" y="186853"/>
                  </a:cubicBezTo>
                  <a:cubicBezTo>
                    <a:pt x="199989" y="213723"/>
                    <a:pt x="186161" y="243445"/>
                    <a:pt x="159242" y="253291"/>
                  </a:cubicBezTo>
                  <a:cubicBezTo>
                    <a:pt x="154448" y="255131"/>
                    <a:pt x="149562" y="255867"/>
                    <a:pt x="144676" y="256143"/>
                  </a:cubicBezTo>
                  <a:lnTo>
                    <a:pt x="103560" y="221268"/>
                  </a:lnTo>
                  <a:lnTo>
                    <a:pt x="93788" y="184461"/>
                  </a:lnTo>
                  <a:cubicBezTo>
                    <a:pt x="99135" y="171762"/>
                    <a:pt x="109460" y="161272"/>
                    <a:pt x="123473" y="156119"/>
                  </a:cubicBezTo>
                  <a:close/>
                  <a:moveTo>
                    <a:pt x="22086" y="99678"/>
                  </a:moveTo>
                  <a:cubicBezTo>
                    <a:pt x="37939" y="95536"/>
                    <a:pt x="54254" y="104925"/>
                    <a:pt x="58401" y="120757"/>
                  </a:cubicBezTo>
                  <a:lnTo>
                    <a:pt x="87712" y="231215"/>
                  </a:lnTo>
                  <a:lnTo>
                    <a:pt x="147162" y="281565"/>
                  </a:lnTo>
                  <a:lnTo>
                    <a:pt x="246246" y="259381"/>
                  </a:lnTo>
                  <a:lnTo>
                    <a:pt x="292055" y="188597"/>
                  </a:lnTo>
                  <a:cubicBezTo>
                    <a:pt x="300903" y="174881"/>
                    <a:pt x="319338" y="170923"/>
                    <a:pt x="333071" y="179760"/>
                  </a:cubicBezTo>
                  <a:cubicBezTo>
                    <a:pt x="346897" y="188689"/>
                    <a:pt x="350860" y="207006"/>
                    <a:pt x="341920" y="220813"/>
                  </a:cubicBezTo>
                  <a:lnTo>
                    <a:pt x="288829" y="302828"/>
                  </a:lnTo>
                  <a:cubicBezTo>
                    <a:pt x="284220" y="310008"/>
                    <a:pt x="276755" y="314794"/>
                    <a:pt x="268275" y="316083"/>
                  </a:cubicBezTo>
                  <a:lnTo>
                    <a:pt x="232697" y="321422"/>
                  </a:lnTo>
                  <a:cubicBezTo>
                    <a:pt x="237951" y="335597"/>
                    <a:pt x="287631" y="459217"/>
                    <a:pt x="287631" y="459217"/>
                  </a:cubicBezTo>
                  <a:cubicBezTo>
                    <a:pt x="297124" y="474129"/>
                    <a:pt x="339892" y="538102"/>
                    <a:pt x="349662" y="552830"/>
                  </a:cubicBezTo>
                  <a:cubicBezTo>
                    <a:pt x="357773" y="564980"/>
                    <a:pt x="357589" y="580813"/>
                    <a:pt x="349293" y="592779"/>
                  </a:cubicBezTo>
                  <a:cubicBezTo>
                    <a:pt x="340906" y="604929"/>
                    <a:pt x="325974" y="610452"/>
                    <a:pt x="312056" y="607323"/>
                  </a:cubicBezTo>
                  <a:lnTo>
                    <a:pt x="212511" y="584771"/>
                  </a:lnTo>
                  <a:lnTo>
                    <a:pt x="273252" y="483334"/>
                  </a:lnTo>
                  <a:lnTo>
                    <a:pt x="237951" y="496037"/>
                  </a:lnTo>
                  <a:lnTo>
                    <a:pt x="182003" y="589465"/>
                  </a:lnTo>
                  <a:cubicBezTo>
                    <a:pt x="176657" y="598394"/>
                    <a:pt x="167624" y="604561"/>
                    <a:pt x="157301" y="606310"/>
                  </a:cubicBezTo>
                  <a:cubicBezTo>
                    <a:pt x="147439" y="608059"/>
                    <a:pt x="136747" y="605390"/>
                    <a:pt x="128543" y="598578"/>
                  </a:cubicBezTo>
                  <a:lnTo>
                    <a:pt x="49369" y="532488"/>
                  </a:lnTo>
                  <a:cubicBezTo>
                    <a:pt x="34252" y="519877"/>
                    <a:pt x="32225" y="497417"/>
                    <a:pt x="44852" y="482321"/>
                  </a:cubicBezTo>
                  <a:cubicBezTo>
                    <a:pt x="57480" y="467318"/>
                    <a:pt x="79969" y="465293"/>
                    <a:pt x="95085" y="477903"/>
                  </a:cubicBezTo>
                  <a:lnTo>
                    <a:pt x="142185" y="517208"/>
                  </a:lnTo>
                  <a:lnTo>
                    <a:pt x="171311" y="468514"/>
                  </a:lnTo>
                  <a:cubicBezTo>
                    <a:pt x="135549" y="371128"/>
                    <a:pt x="143752" y="393403"/>
                    <a:pt x="124027" y="339831"/>
                  </a:cubicBezTo>
                  <a:lnTo>
                    <a:pt x="42179" y="270427"/>
                  </a:lnTo>
                  <a:cubicBezTo>
                    <a:pt x="37571" y="266561"/>
                    <a:pt x="34252" y="261314"/>
                    <a:pt x="32686" y="255423"/>
                  </a:cubicBezTo>
                  <a:lnTo>
                    <a:pt x="979" y="135945"/>
                  </a:lnTo>
                  <a:cubicBezTo>
                    <a:pt x="-3169" y="120113"/>
                    <a:pt x="6232" y="103912"/>
                    <a:pt x="22086" y="99678"/>
                  </a:cubicBezTo>
                  <a:close/>
                  <a:moveTo>
                    <a:pt x="154426" y="3227"/>
                  </a:moveTo>
                  <a:cubicBezTo>
                    <a:pt x="181354" y="-6713"/>
                    <a:pt x="211140" y="7092"/>
                    <a:pt x="221100" y="33966"/>
                  </a:cubicBezTo>
                  <a:cubicBezTo>
                    <a:pt x="230967" y="60841"/>
                    <a:pt x="217134" y="90568"/>
                    <a:pt x="190207" y="100415"/>
                  </a:cubicBezTo>
                  <a:cubicBezTo>
                    <a:pt x="163371" y="110355"/>
                    <a:pt x="133493" y="96550"/>
                    <a:pt x="123625" y="69676"/>
                  </a:cubicBezTo>
                  <a:cubicBezTo>
                    <a:pt x="113758" y="42802"/>
                    <a:pt x="127498" y="13075"/>
                    <a:pt x="154426" y="3227"/>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id="{8CA55181-F741-4B31-9A80-3D01CDBC6E0F}"/>
              </a:ext>
            </a:extLst>
          </p:cNvPr>
          <p:cNvGrpSpPr/>
          <p:nvPr/>
        </p:nvGrpSpPr>
        <p:grpSpPr>
          <a:xfrm>
            <a:off x="3058113" y="5828927"/>
            <a:ext cx="761137" cy="761137"/>
            <a:chOff x="6724062" y="482049"/>
            <a:chExt cx="761137" cy="761137"/>
          </a:xfrm>
        </p:grpSpPr>
        <p:sp>
          <p:nvSpPr>
            <p:cNvPr id="21" name="椭圆 20">
              <a:extLst>
                <a:ext uri="{FF2B5EF4-FFF2-40B4-BE49-F238E27FC236}">
                  <a16:creationId xmlns:a16="http://schemas.microsoft.com/office/drawing/2014/main" id="{0917394D-EB77-4F80-A763-FF214FFB266C}"/>
                </a:ext>
              </a:extLst>
            </p:cNvPr>
            <p:cNvSpPr/>
            <p:nvPr userDrawn="1"/>
          </p:nvSpPr>
          <p:spPr>
            <a:xfrm>
              <a:off x="6724062" y="482049"/>
              <a:ext cx="761137" cy="761137"/>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football_94174">
              <a:extLst>
                <a:ext uri="{FF2B5EF4-FFF2-40B4-BE49-F238E27FC236}">
                  <a16:creationId xmlns:a16="http://schemas.microsoft.com/office/drawing/2014/main" id="{2237A653-1B27-4B81-B1C1-32E7F540B65F}"/>
                </a:ext>
              </a:extLst>
            </p:cNvPr>
            <p:cNvSpPr>
              <a:spLocks noChangeAspect="1"/>
            </p:cNvSpPr>
            <p:nvPr userDrawn="1"/>
          </p:nvSpPr>
          <p:spPr bwMode="auto">
            <a:xfrm>
              <a:off x="6971426" y="662234"/>
              <a:ext cx="266405" cy="400767"/>
            </a:xfrm>
            <a:custGeom>
              <a:avLst/>
              <a:gdLst>
                <a:gd name="connsiteX0" fmla="*/ 382185 w 402350"/>
                <a:gd name="connsiteY0" fmla="*/ 124800 h 605274"/>
                <a:gd name="connsiteX1" fmla="*/ 398131 w 402350"/>
                <a:gd name="connsiteY1" fmla="*/ 135471 h 605274"/>
                <a:gd name="connsiteX2" fmla="*/ 391167 w 402350"/>
                <a:gd name="connsiteY2" fmla="*/ 170231 h 605274"/>
                <a:gd name="connsiteX3" fmla="*/ 321255 w 402350"/>
                <a:gd name="connsiteY3" fmla="*/ 216579 h 605274"/>
                <a:gd name="connsiteX4" fmla="*/ 310114 w 402350"/>
                <a:gd name="connsiteY4" fmla="*/ 220565 h 605274"/>
                <a:gd name="connsiteX5" fmla="*/ 261277 w 402350"/>
                <a:gd name="connsiteY5" fmla="*/ 226034 h 605274"/>
                <a:gd name="connsiteX6" fmla="*/ 299437 w 402350"/>
                <a:gd name="connsiteY6" fmla="*/ 329945 h 605274"/>
                <a:gd name="connsiteX7" fmla="*/ 359600 w 402350"/>
                <a:gd name="connsiteY7" fmla="*/ 420322 h 605274"/>
                <a:gd name="connsiteX8" fmla="*/ 364614 w 402350"/>
                <a:gd name="connsiteY8" fmla="*/ 437007 h 605274"/>
                <a:gd name="connsiteX9" fmla="*/ 364428 w 402350"/>
                <a:gd name="connsiteY9" fmla="*/ 574289 h 605274"/>
                <a:gd name="connsiteX10" fmla="*/ 334346 w 402350"/>
                <a:gd name="connsiteY10" fmla="*/ 604322 h 605274"/>
                <a:gd name="connsiteX11" fmla="*/ 334254 w 402350"/>
                <a:gd name="connsiteY11" fmla="*/ 604322 h 605274"/>
                <a:gd name="connsiteX12" fmla="*/ 304172 w 402350"/>
                <a:gd name="connsiteY12" fmla="*/ 574196 h 605274"/>
                <a:gd name="connsiteX13" fmla="*/ 304357 w 402350"/>
                <a:gd name="connsiteY13" fmla="*/ 445999 h 605274"/>
                <a:gd name="connsiteX14" fmla="*/ 266570 w 402350"/>
                <a:gd name="connsiteY14" fmla="*/ 389270 h 605274"/>
                <a:gd name="connsiteX15" fmla="*/ 257378 w 402350"/>
                <a:gd name="connsiteY15" fmla="*/ 468802 h 605274"/>
                <a:gd name="connsiteX16" fmla="*/ 254871 w 402350"/>
                <a:gd name="connsiteY16" fmla="*/ 477886 h 605274"/>
                <a:gd name="connsiteX17" fmla="*/ 204549 w 402350"/>
                <a:gd name="connsiteY17" fmla="*/ 587729 h 605274"/>
                <a:gd name="connsiteX18" fmla="*/ 164626 w 402350"/>
                <a:gd name="connsiteY18" fmla="*/ 602561 h 605274"/>
                <a:gd name="connsiteX19" fmla="*/ 149771 w 402350"/>
                <a:gd name="connsiteY19" fmla="*/ 562702 h 605274"/>
                <a:gd name="connsiteX20" fmla="*/ 198143 w 402350"/>
                <a:gd name="connsiteY20" fmla="*/ 457215 h 605274"/>
                <a:gd name="connsiteX21" fmla="*/ 210213 w 402350"/>
                <a:gd name="connsiteY21" fmla="*/ 352562 h 605274"/>
                <a:gd name="connsiteX22" fmla="*/ 178274 w 402350"/>
                <a:gd name="connsiteY22" fmla="*/ 265614 h 605274"/>
                <a:gd name="connsiteX23" fmla="*/ 137236 w 402350"/>
                <a:gd name="connsiteY23" fmla="*/ 303434 h 605274"/>
                <a:gd name="connsiteX24" fmla="*/ 104277 w 402350"/>
                <a:gd name="connsiteY24" fmla="*/ 304361 h 605274"/>
                <a:gd name="connsiteX25" fmla="*/ 55069 w 402350"/>
                <a:gd name="connsiteY25" fmla="*/ 263853 h 605274"/>
                <a:gd name="connsiteX26" fmla="*/ 23873 w 402350"/>
                <a:gd name="connsiteY26" fmla="*/ 286193 h 605274"/>
                <a:gd name="connsiteX27" fmla="*/ 2797 w 402350"/>
                <a:gd name="connsiteY27" fmla="*/ 282670 h 605274"/>
                <a:gd name="connsiteX28" fmla="*/ 6325 w 402350"/>
                <a:gd name="connsiteY28" fmla="*/ 261721 h 605274"/>
                <a:gd name="connsiteX29" fmla="*/ 34457 w 402350"/>
                <a:gd name="connsiteY29" fmla="*/ 241606 h 605274"/>
                <a:gd name="connsiteX30" fmla="*/ 38357 w 402350"/>
                <a:gd name="connsiteY30" fmla="*/ 217599 h 605274"/>
                <a:gd name="connsiteX31" fmla="*/ 73173 w 402350"/>
                <a:gd name="connsiteY31" fmla="*/ 213891 h 605274"/>
                <a:gd name="connsiteX32" fmla="*/ 136215 w 402350"/>
                <a:gd name="connsiteY32" fmla="*/ 168841 h 605274"/>
                <a:gd name="connsiteX33" fmla="*/ 163047 w 402350"/>
                <a:gd name="connsiteY33" fmla="*/ 186638 h 605274"/>
                <a:gd name="connsiteX34" fmla="*/ 97313 w 402350"/>
                <a:gd name="connsiteY34" fmla="*/ 233635 h 605274"/>
                <a:gd name="connsiteX35" fmla="*/ 119317 w 402350"/>
                <a:gd name="connsiteY35" fmla="*/ 251803 h 605274"/>
                <a:gd name="connsiteX36" fmla="*/ 175024 w 402350"/>
                <a:gd name="connsiteY36" fmla="*/ 200357 h 605274"/>
                <a:gd name="connsiteX37" fmla="*/ 212719 w 402350"/>
                <a:gd name="connsiteY37" fmla="*/ 182931 h 605274"/>
                <a:gd name="connsiteX38" fmla="*/ 298508 w 402350"/>
                <a:gd name="connsiteY38" fmla="*/ 171529 h 605274"/>
                <a:gd name="connsiteX39" fmla="*/ 363314 w 402350"/>
                <a:gd name="connsiteY39" fmla="*/ 128519 h 605274"/>
                <a:gd name="connsiteX40" fmla="*/ 382185 w 402350"/>
                <a:gd name="connsiteY40" fmla="*/ 124800 h 605274"/>
                <a:gd name="connsiteX41" fmla="*/ 185780 w 402350"/>
                <a:gd name="connsiteY41" fmla="*/ 82635 h 605274"/>
                <a:gd name="connsiteX42" fmla="*/ 224804 w 402350"/>
                <a:gd name="connsiteY42" fmla="*/ 111248 h 605274"/>
                <a:gd name="connsiteX43" fmla="*/ 198800 w 402350"/>
                <a:gd name="connsiteY43" fmla="*/ 167449 h 605274"/>
                <a:gd name="connsiteX44" fmla="*/ 142519 w 402350"/>
                <a:gd name="connsiteY44" fmla="*/ 141389 h 605274"/>
                <a:gd name="connsiteX45" fmla="*/ 168523 w 402350"/>
                <a:gd name="connsiteY45" fmla="*/ 85281 h 605274"/>
                <a:gd name="connsiteX46" fmla="*/ 185780 w 402350"/>
                <a:gd name="connsiteY46" fmla="*/ 82635 h 605274"/>
                <a:gd name="connsiteX47" fmla="*/ 379711 w 402350"/>
                <a:gd name="connsiteY47" fmla="*/ 208 h 605274"/>
                <a:gd name="connsiteX48" fmla="*/ 389507 w 402350"/>
                <a:gd name="connsiteY48" fmla="*/ 6317 h 605274"/>
                <a:gd name="connsiteX49" fmla="*/ 385979 w 402350"/>
                <a:gd name="connsiteY49" fmla="*/ 27273 h 605274"/>
                <a:gd name="connsiteX50" fmla="*/ 247358 w 402350"/>
                <a:gd name="connsiteY50" fmla="*/ 126400 h 605274"/>
                <a:gd name="connsiteX51" fmla="*/ 243644 w 402350"/>
                <a:gd name="connsiteY51" fmla="*/ 104331 h 605274"/>
                <a:gd name="connsiteX52" fmla="*/ 239373 w 402350"/>
                <a:gd name="connsiteY52" fmla="*/ 95150 h 605274"/>
                <a:gd name="connsiteX53" fmla="*/ 368523 w 402350"/>
                <a:gd name="connsiteY53" fmla="*/ 2793 h 605274"/>
                <a:gd name="connsiteX54" fmla="*/ 379711 w 402350"/>
                <a:gd name="connsiteY54" fmla="*/ 208 h 60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2350" h="605274">
                  <a:moveTo>
                    <a:pt x="382185" y="124800"/>
                  </a:moveTo>
                  <a:cubicBezTo>
                    <a:pt x="388475" y="126063"/>
                    <a:pt x="394278" y="129724"/>
                    <a:pt x="398131" y="135471"/>
                  </a:cubicBezTo>
                  <a:cubicBezTo>
                    <a:pt x="405837" y="146965"/>
                    <a:pt x="402680" y="162538"/>
                    <a:pt x="391167" y="170231"/>
                  </a:cubicBezTo>
                  <a:lnTo>
                    <a:pt x="321255" y="216579"/>
                  </a:lnTo>
                  <a:cubicBezTo>
                    <a:pt x="317913" y="218804"/>
                    <a:pt x="314106" y="220194"/>
                    <a:pt x="310114" y="220565"/>
                  </a:cubicBezTo>
                  <a:lnTo>
                    <a:pt x="261277" y="226034"/>
                  </a:lnTo>
                  <a:lnTo>
                    <a:pt x="299437" y="329945"/>
                  </a:lnTo>
                  <a:lnTo>
                    <a:pt x="359600" y="420322"/>
                  </a:lnTo>
                  <a:cubicBezTo>
                    <a:pt x="362850" y="425328"/>
                    <a:pt x="364614" y="431075"/>
                    <a:pt x="364614" y="437007"/>
                  </a:cubicBezTo>
                  <a:lnTo>
                    <a:pt x="364428" y="574289"/>
                  </a:lnTo>
                  <a:cubicBezTo>
                    <a:pt x="364428" y="590881"/>
                    <a:pt x="350966" y="604322"/>
                    <a:pt x="334346" y="604322"/>
                  </a:cubicBezTo>
                  <a:lnTo>
                    <a:pt x="334254" y="604322"/>
                  </a:lnTo>
                  <a:cubicBezTo>
                    <a:pt x="317634" y="604322"/>
                    <a:pt x="304172" y="590788"/>
                    <a:pt x="304172" y="574196"/>
                  </a:cubicBezTo>
                  <a:lnTo>
                    <a:pt x="304357" y="445999"/>
                  </a:lnTo>
                  <a:lnTo>
                    <a:pt x="266570" y="389270"/>
                  </a:lnTo>
                  <a:lnTo>
                    <a:pt x="257378" y="468802"/>
                  </a:lnTo>
                  <a:cubicBezTo>
                    <a:pt x="257007" y="471953"/>
                    <a:pt x="256171" y="475012"/>
                    <a:pt x="254871" y="477886"/>
                  </a:cubicBezTo>
                  <a:lnTo>
                    <a:pt x="204549" y="587729"/>
                  </a:lnTo>
                  <a:cubicBezTo>
                    <a:pt x="197679" y="602839"/>
                    <a:pt x="179852" y="609420"/>
                    <a:pt x="164626" y="602561"/>
                  </a:cubicBezTo>
                  <a:cubicBezTo>
                    <a:pt x="149585" y="595608"/>
                    <a:pt x="142900" y="577811"/>
                    <a:pt x="149771" y="562702"/>
                  </a:cubicBezTo>
                  <a:lnTo>
                    <a:pt x="198143" y="457215"/>
                  </a:lnTo>
                  <a:lnTo>
                    <a:pt x="210213" y="352562"/>
                  </a:lnTo>
                  <a:lnTo>
                    <a:pt x="178274" y="265614"/>
                  </a:lnTo>
                  <a:lnTo>
                    <a:pt x="137236" y="303434"/>
                  </a:lnTo>
                  <a:cubicBezTo>
                    <a:pt x="128138" y="311869"/>
                    <a:pt x="114025" y="312425"/>
                    <a:pt x="104277" y="304361"/>
                  </a:cubicBezTo>
                  <a:lnTo>
                    <a:pt x="55069" y="263853"/>
                  </a:lnTo>
                  <a:lnTo>
                    <a:pt x="23873" y="286193"/>
                  </a:lnTo>
                  <a:cubicBezTo>
                    <a:pt x="17095" y="291013"/>
                    <a:pt x="7625" y="289437"/>
                    <a:pt x="2797" y="282670"/>
                  </a:cubicBezTo>
                  <a:cubicBezTo>
                    <a:pt x="-2031" y="275904"/>
                    <a:pt x="-453" y="266541"/>
                    <a:pt x="6325" y="261721"/>
                  </a:cubicBezTo>
                  <a:lnTo>
                    <a:pt x="34457" y="241606"/>
                  </a:lnTo>
                  <a:cubicBezTo>
                    <a:pt x="31672" y="233635"/>
                    <a:pt x="32600" y="224551"/>
                    <a:pt x="38357" y="217599"/>
                  </a:cubicBezTo>
                  <a:cubicBezTo>
                    <a:pt x="47084" y="207031"/>
                    <a:pt x="62496" y="205548"/>
                    <a:pt x="73173" y="213891"/>
                  </a:cubicBezTo>
                  <a:lnTo>
                    <a:pt x="136215" y="168841"/>
                  </a:lnTo>
                  <a:cubicBezTo>
                    <a:pt x="143550" y="176905"/>
                    <a:pt x="152742" y="183116"/>
                    <a:pt x="163047" y="186638"/>
                  </a:cubicBezTo>
                  <a:lnTo>
                    <a:pt x="97313" y="233635"/>
                  </a:lnTo>
                  <a:lnTo>
                    <a:pt x="119317" y="251803"/>
                  </a:lnTo>
                  <a:lnTo>
                    <a:pt x="175024" y="200357"/>
                  </a:lnTo>
                  <a:cubicBezTo>
                    <a:pt x="184959" y="191180"/>
                    <a:pt x="203156" y="184506"/>
                    <a:pt x="212719" y="182931"/>
                  </a:cubicBezTo>
                  <a:cubicBezTo>
                    <a:pt x="219776" y="179130"/>
                    <a:pt x="289966" y="172456"/>
                    <a:pt x="298508" y="171529"/>
                  </a:cubicBezTo>
                  <a:lnTo>
                    <a:pt x="363314" y="128519"/>
                  </a:lnTo>
                  <a:cubicBezTo>
                    <a:pt x="369117" y="124672"/>
                    <a:pt x="375895" y="123537"/>
                    <a:pt x="382185" y="124800"/>
                  </a:cubicBezTo>
                  <a:close/>
                  <a:moveTo>
                    <a:pt x="185780" y="82635"/>
                  </a:moveTo>
                  <a:cubicBezTo>
                    <a:pt x="202863" y="83461"/>
                    <a:pt x="218536" y="94276"/>
                    <a:pt x="224804" y="111248"/>
                  </a:cubicBezTo>
                  <a:cubicBezTo>
                    <a:pt x="233163" y="133970"/>
                    <a:pt x="221461" y="159103"/>
                    <a:pt x="198800" y="167449"/>
                  </a:cubicBezTo>
                  <a:cubicBezTo>
                    <a:pt x="176046" y="175796"/>
                    <a:pt x="150877" y="164111"/>
                    <a:pt x="142519" y="141389"/>
                  </a:cubicBezTo>
                  <a:cubicBezTo>
                    <a:pt x="134160" y="118760"/>
                    <a:pt x="145862" y="93627"/>
                    <a:pt x="168523" y="85281"/>
                  </a:cubicBezTo>
                  <a:cubicBezTo>
                    <a:pt x="174235" y="83194"/>
                    <a:pt x="180086" y="82360"/>
                    <a:pt x="185780" y="82635"/>
                  </a:cubicBezTo>
                  <a:close/>
                  <a:moveTo>
                    <a:pt x="379711" y="208"/>
                  </a:moveTo>
                  <a:cubicBezTo>
                    <a:pt x="383518" y="846"/>
                    <a:pt x="387093" y="2932"/>
                    <a:pt x="389507" y="6317"/>
                  </a:cubicBezTo>
                  <a:cubicBezTo>
                    <a:pt x="394335" y="13086"/>
                    <a:pt x="392757" y="22451"/>
                    <a:pt x="385979" y="27273"/>
                  </a:cubicBezTo>
                  <a:lnTo>
                    <a:pt x="247358" y="126400"/>
                  </a:lnTo>
                  <a:cubicBezTo>
                    <a:pt x="247358" y="118982"/>
                    <a:pt x="246244" y="111563"/>
                    <a:pt x="243644" y="104331"/>
                  </a:cubicBezTo>
                  <a:cubicBezTo>
                    <a:pt x="242437" y="101178"/>
                    <a:pt x="241044" y="98118"/>
                    <a:pt x="239373" y="95150"/>
                  </a:cubicBezTo>
                  <a:lnTo>
                    <a:pt x="368523" y="2793"/>
                  </a:lnTo>
                  <a:cubicBezTo>
                    <a:pt x="371866" y="382"/>
                    <a:pt x="375905" y="-429"/>
                    <a:pt x="379711" y="20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3" name="组合 22">
            <a:extLst>
              <a:ext uri="{FF2B5EF4-FFF2-40B4-BE49-F238E27FC236}">
                <a16:creationId xmlns:a16="http://schemas.microsoft.com/office/drawing/2014/main" id="{9E694454-900F-433A-8DF8-2F7108A2B006}"/>
              </a:ext>
            </a:extLst>
          </p:cNvPr>
          <p:cNvGrpSpPr/>
          <p:nvPr/>
        </p:nvGrpSpPr>
        <p:grpSpPr>
          <a:xfrm>
            <a:off x="2666388" y="0"/>
            <a:ext cx="464843" cy="1040476"/>
            <a:chOff x="2666388" y="0"/>
            <a:chExt cx="464843" cy="1040476"/>
          </a:xfrm>
        </p:grpSpPr>
        <p:pic>
          <p:nvPicPr>
            <p:cNvPr id="24" name="图片 23">
              <a:extLst>
                <a:ext uri="{FF2B5EF4-FFF2-40B4-BE49-F238E27FC236}">
                  <a16:creationId xmlns:a16="http://schemas.microsoft.com/office/drawing/2014/main" id="{F3A3E707-09C7-4692-98B8-CA2984F7C6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66388" y="464476"/>
              <a:ext cx="464843" cy="576000"/>
            </a:xfrm>
            <a:prstGeom prst="rect">
              <a:avLst/>
            </a:prstGeom>
          </p:spPr>
        </p:pic>
        <p:cxnSp>
          <p:nvCxnSpPr>
            <p:cNvPr id="25" name="直接连接符 24">
              <a:extLst>
                <a:ext uri="{FF2B5EF4-FFF2-40B4-BE49-F238E27FC236}">
                  <a16:creationId xmlns:a16="http://schemas.microsoft.com/office/drawing/2014/main" id="{E21E33CF-5C1F-4E83-9576-D98EDCA92D96}"/>
                </a:ext>
              </a:extLst>
            </p:cNvPr>
            <p:cNvCxnSpPr>
              <a:cxnSpLocks/>
              <a:endCxn id="24" idx="0"/>
            </p:cNvCxnSpPr>
            <p:nvPr userDrawn="1"/>
          </p:nvCxnSpPr>
          <p:spPr>
            <a:xfrm>
              <a:off x="289881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DA502A8F-0A24-4C16-BF93-1F1B4C1AC9CD}"/>
              </a:ext>
            </a:extLst>
          </p:cNvPr>
          <p:cNvGrpSpPr/>
          <p:nvPr/>
        </p:nvGrpSpPr>
        <p:grpSpPr>
          <a:xfrm>
            <a:off x="9055038" y="0"/>
            <a:ext cx="464843" cy="1040476"/>
            <a:chOff x="9055038" y="0"/>
            <a:chExt cx="464843" cy="1040476"/>
          </a:xfrm>
        </p:grpSpPr>
        <p:pic>
          <p:nvPicPr>
            <p:cNvPr id="27" name="图片 26">
              <a:extLst>
                <a:ext uri="{FF2B5EF4-FFF2-40B4-BE49-F238E27FC236}">
                  <a16:creationId xmlns:a16="http://schemas.microsoft.com/office/drawing/2014/main" id="{B0EB64D5-BFD9-48B2-9D76-8F27427EDF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55038" y="464476"/>
              <a:ext cx="464843" cy="576000"/>
            </a:xfrm>
            <a:prstGeom prst="rect">
              <a:avLst/>
            </a:prstGeom>
          </p:spPr>
        </p:pic>
        <p:cxnSp>
          <p:nvCxnSpPr>
            <p:cNvPr id="28" name="直接连接符 27">
              <a:extLst>
                <a:ext uri="{FF2B5EF4-FFF2-40B4-BE49-F238E27FC236}">
                  <a16:creationId xmlns:a16="http://schemas.microsoft.com/office/drawing/2014/main" id="{94B55D5B-81EF-4AF1-B307-C29A0E3B13F4}"/>
                </a:ext>
              </a:extLst>
            </p:cNvPr>
            <p:cNvCxnSpPr>
              <a:cxnSpLocks/>
              <a:endCxn id="27" idx="0"/>
            </p:cNvCxnSpPr>
            <p:nvPr userDrawn="1"/>
          </p:nvCxnSpPr>
          <p:spPr>
            <a:xfrm>
              <a:off x="9287460" y="0"/>
              <a:ext cx="0" cy="464476"/>
            </a:xfrm>
            <a:prstGeom prst="line">
              <a:avLst/>
            </a:prstGeom>
            <a:ln w="38100">
              <a:solidFill>
                <a:srgbClr val="4D434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158648"/>
      </p:ext>
    </p:extLst>
  </p:cSld>
  <p:clrMapOvr>
    <a:masterClrMapping/>
  </p:clrMapOvr>
  <p:transition spd="med" advTm="7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2xuwxjq">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1614</Words>
  <Application>Microsoft Office PowerPoint</Application>
  <PresentationFormat>宽屏</PresentationFormat>
  <Paragraphs>175</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209</cp:revision>
  <dcterms:created xsi:type="dcterms:W3CDTF">2019-04-01T13:22:05Z</dcterms:created>
  <dcterms:modified xsi:type="dcterms:W3CDTF">2023-04-17T03:48:34Z</dcterms:modified>
</cp:coreProperties>
</file>