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8B46"/>
    <a:srgbClr val="CF8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83" autoAdjust="0"/>
  </p:normalViewPr>
  <p:slideViewPr>
    <p:cSldViewPr snapToGrid="0">
      <p:cViewPr varScale="1">
        <p:scale>
          <a:sx n="107" d="100"/>
          <a:sy n="107" d="100"/>
        </p:scale>
        <p:origin x="6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4D87B726-FB8B-4642-9923-48D9315F4E5B}"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2D6CCEC8-75C3-4AC3-8DB8-C46C8B699A2B}" type="slidenum">
              <a:rPr lang="zh-CN" altLang="en-US" smtClean="0"/>
              <a:t>‹#›</a:t>
            </a:fld>
            <a:endParaRPr lang="zh-CN" altLang="en-US"/>
          </a:p>
        </p:txBody>
      </p:sp>
    </p:spTree>
    <p:extLst>
      <p:ext uri="{BB962C8B-B14F-4D97-AF65-F5344CB8AC3E}">
        <p14:creationId xmlns:p14="http://schemas.microsoft.com/office/powerpoint/2010/main" val="2265138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a:t>
            </a:fld>
            <a:endParaRPr lang="zh-CN" altLang="en-US"/>
          </a:p>
        </p:txBody>
      </p:sp>
    </p:spTree>
    <p:extLst>
      <p:ext uri="{BB962C8B-B14F-4D97-AF65-F5344CB8AC3E}">
        <p14:creationId xmlns:p14="http://schemas.microsoft.com/office/powerpoint/2010/main" val="1317620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10</a:t>
            </a:fld>
            <a:endParaRPr lang="zh-CN" altLang="en-US"/>
          </a:p>
        </p:txBody>
      </p:sp>
    </p:spTree>
    <p:extLst>
      <p:ext uri="{BB962C8B-B14F-4D97-AF65-F5344CB8AC3E}">
        <p14:creationId xmlns:p14="http://schemas.microsoft.com/office/powerpoint/2010/main" val="2940683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11</a:t>
            </a:fld>
            <a:endParaRPr lang="zh-CN" altLang="en-US"/>
          </a:p>
        </p:txBody>
      </p:sp>
    </p:spTree>
    <p:extLst>
      <p:ext uri="{BB962C8B-B14F-4D97-AF65-F5344CB8AC3E}">
        <p14:creationId xmlns:p14="http://schemas.microsoft.com/office/powerpoint/2010/main" val="115651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2D6CCEC8-75C3-4AC3-8DB8-C46C8B699A2B}" type="slidenum">
              <a:rPr lang="zh-CN" altLang="en-US" smtClean="0"/>
              <a:t>12</a:t>
            </a:fld>
            <a:endParaRPr lang="zh-CN" altLang="en-US"/>
          </a:p>
        </p:txBody>
      </p:sp>
    </p:spTree>
    <p:extLst>
      <p:ext uri="{BB962C8B-B14F-4D97-AF65-F5344CB8AC3E}">
        <p14:creationId xmlns:p14="http://schemas.microsoft.com/office/powerpoint/2010/main" val="1428978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13</a:t>
            </a:fld>
            <a:endParaRPr lang="zh-CN" altLang="en-US"/>
          </a:p>
        </p:txBody>
      </p:sp>
    </p:spTree>
    <p:extLst>
      <p:ext uri="{BB962C8B-B14F-4D97-AF65-F5344CB8AC3E}">
        <p14:creationId xmlns:p14="http://schemas.microsoft.com/office/powerpoint/2010/main" val="2934056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14</a:t>
            </a:fld>
            <a:endParaRPr lang="zh-CN" altLang="en-US"/>
          </a:p>
        </p:txBody>
      </p:sp>
    </p:spTree>
    <p:extLst>
      <p:ext uri="{BB962C8B-B14F-4D97-AF65-F5344CB8AC3E}">
        <p14:creationId xmlns:p14="http://schemas.microsoft.com/office/powerpoint/2010/main" val="276902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15</a:t>
            </a:fld>
            <a:endParaRPr lang="zh-CN" altLang="en-US"/>
          </a:p>
        </p:txBody>
      </p:sp>
    </p:spTree>
    <p:extLst>
      <p:ext uri="{BB962C8B-B14F-4D97-AF65-F5344CB8AC3E}">
        <p14:creationId xmlns:p14="http://schemas.microsoft.com/office/powerpoint/2010/main" val="2881017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16</a:t>
            </a:fld>
            <a:endParaRPr lang="zh-CN" altLang="en-US"/>
          </a:p>
        </p:txBody>
      </p:sp>
    </p:spTree>
    <p:extLst>
      <p:ext uri="{BB962C8B-B14F-4D97-AF65-F5344CB8AC3E}">
        <p14:creationId xmlns:p14="http://schemas.microsoft.com/office/powerpoint/2010/main" val="1608198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17</a:t>
            </a:fld>
            <a:endParaRPr lang="zh-CN" altLang="en-US"/>
          </a:p>
        </p:txBody>
      </p:sp>
    </p:spTree>
    <p:extLst>
      <p:ext uri="{BB962C8B-B14F-4D97-AF65-F5344CB8AC3E}">
        <p14:creationId xmlns:p14="http://schemas.microsoft.com/office/powerpoint/2010/main" val="4266025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18</a:t>
            </a:fld>
            <a:endParaRPr lang="zh-CN" altLang="en-US"/>
          </a:p>
        </p:txBody>
      </p:sp>
    </p:spTree>
    <p:extLst>
      <p:ext uri="{BB962C8B-B14F-4D97-AF65-F5344CB8AC3E}">
        <p14:creationId xmlns:p14="http://schemas.microsoft.com/office/powerpoint/2010/main" val="1991111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19</a:t>
            </a:fld>
            <a:endParaRPr lang="zh-CN" altLang="en-US"/>
          </a:p>
        </p:txBody>
      </p:sp>
    </p:spTree>
    <p:extLst>
      <p:ext uri="{BB962C8B-B14F-4D97-AF65-F5344CB8AC3E}">
        <p14:creationId xmlns:p14="http://schemas.microsoft.com/office/powerpoint/2010/main" val="117903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2</a:t>
            </a:fld>
            <a:endParaRPr lang="zh-CN" altLang="en-US"/>
          </a:p>
        </p:txBody>
      </p:sp>
    </p:spTree>
    <p:extLst>
      <p:ext uri="{BB962C8B-B14F-4D97-AF65-F5344CB8AC3E}">
        <p14:creationId xmlns:p14="http://schemas.microsoft.com/office/powerpoint/2010/main" val="2485245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20</a:t>
            </a:fld>
            <a:endParaRPr lang="zh-CN" altLang="en-US"/>
          </a:p>
        </p:txBody>
      </p:sp>
    </p:spTree>
    <p:extLst>
      <p:ext uri="{BB962C8B-B14F-4D97-AF65-F5344CB8AC3E}">
        <p14:creationId xmlns:p14="http://schemas.microsoft.com/office/powerpoint/2010/main" val="2956358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21</a:t>
            </a:fld>
            <a:endParaRPr lang="zh-CN" altLang="en-US"/>
          </a:p>
        </p:txBody>
      </p:sp>
    </p:spTree>
    <p:extLst>
      <p:ext uri="{BB962C8B-B14F-4D97-AF65-F5344CB8AC3E}">
        <p14:creationId xmlns:p14="http://schemas.microsoft.com/office/powerpoint/2010/main" val="146402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22</a:t>
            </a:fld>
            <a:endParaRPr lang="zh-CN" altLang="en-US"/>
          </a:p>
        </p:txBody>
      </p:sp>
    </p:spTree>
    <p:extLst>
      <p:ext uri="{BB962C8B-B14F-4D97-AF65-F5344CB8AC3E}">
        <p14:creationId xmlns:p14="http://schemas.microsoft.com/office/powerpoint/2010/main" val="382369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23</a:t>
            </a:fld>
            <a:endParaRPr lang="zh-CN" altLang="en-US"/>
          </a:p>
        </p:txBody>
      </p:sp>
    </p:spTree>
    <p:extLst>
      <p:ext uri="{BB962C8B-B14F-4D97-AF65-F5344CB8AC3E}">
        <p14:creationId xmlns:p14="http://schemas.microsoft.com/office/powerpoint/2010/main" val="1080059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24</a:t>
            </a:fld>
            <a:endParaRPr lang="zh-CN" altLang="en-US"/>
          </a:p>
        </p:txBody>
      </p:sp>
    </p:spTree>
    <p:extLst>
      <p:ext uri="{BB962C8B-B14F-4D97-AF65-F5344CB8AC3E}">
        <p14:creationId xmlns:p14="http://schemas.microsoft.com/office/powerpoint/2010/main" val="2294675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25</a:t>
            </a:fld>
            <a:endParaRPr lang="zh-CN" altLang="en-US"/>
          </a:p>
        </p:txBody>
      </p:sp>
    </p:spTree>
    <p:extLst>
      <p:ext uri="{BB962C8B-B14F-4D97-AF65-F5344CB8AC3E}">
        <p14:creationId xmlns:p14="http://schemas.microsoft.com/office/powerpoint/2010/main" val="206679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3</a:t>
            </a:fld>
            <a:endParaRPr lang="zh-CN" altLang="en-US"/>
          </a:p>
        </p:txBody>
      </p:sp>
    </p:spTree>
    <p:extLst>
      <p:ext uri="{BB962C8B-B14F-4D97-AF65-F5344CB8AC3E}">
        <p14:creationId xmlns:p14="http://schemas.microsoft.com/office/powerpoint/2010/main" val="143410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4</a:t>
            </a:fld>
            <a:endParaRPr lang="zh-CN" altLang="en-US"/>
          </a:p>
        </p:txBody>
      </p:sp>
    </p:spTree>
    <p:extLst>
      <p:ext uri="{BB962C8B-B14F-4D97-AF65-F5344CB8AC3E}">
        <p14:creationId xmlns:p14="http://schemas.microsoft.com/office/powerpoint/2010/main" val="276986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5</a:t>
            </a:fld>
            <a:endParaRPr lang="zh-CN" altLang="en-US"/>
          </a:p>
        </p:txBody>
      </p:sp>
    </p:spTree>
    <p:extLst>
      <p:ext uri="{BB962C8B-B14F-4D97-AF65-F5344CB8AC3E}">
        <p14:creationId xmlns:p14="http://schemas.microsoft.com/office/powerpoint/2010/main" val="71120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6</a:t>
            </a:fld>
            <a:endParaRPr lang="zh-CN" altLang="en-US"/>
          </a:p>
        </p:txBody>
      </p:sp>
    </p:spTree>
    <p:extLst>
      <p:ext uri="{BB962C8B-B14F-4D97-AF65-F5344CB8AC3E}">
        <p14:creationId xmlns:p14="http://schemas.microsoft.com/office/powerpoint/2010/main" val="3031402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7</a:t>
            </a:fld>
            <a:endParaRPr lang="zh-CN" altLang="en-US"/>
          </a:p>
        </p:txBody>
      </p:sp>
    </p:spTree>
    <p:extLst>
      <p:ext uri="{BB962C8B-B14F-4D97-AF65-F5344CB8AC3E}">
        <p14:creationId xmlns:p14="http://schemas.microsoft.com/office/powerpoint/2010/main" val="269646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8</a:t>
            </a:fld>
            <a:endParaRPr lang="zh-CN" altLang="en-US"/>
          </a:p>
        </p:txBody>
      </p:sp>
    </p:spTree>
    <p:extLst>
      <p:ext uri="{BB962C8B-B14F-4D97-AF65-F5344CB8AC3E}">
        <p14:creationId xmlns:p14="http://schemas.microsoft.com/office/powerpoint/2010/main" val="1054606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6CCEC8-75C3-4AC3-8DB8-C46C8B699A2B}" type="slidenum">
              <a:rPr lang="zh-CN" altLang="en-US" smtClean="0"/>
              <a:t>9</a:t>
            </a:fld>
            <a:endParaRPr lang="zh-CN" altLang="en-US"/>
          </a:p>
        </p:txBody>
      </p:sp>
    </p:spTree>
    <p:extLst>
      <p:ext uri="{BB962C8B-B14F-4D97-AF65-F5344CB8AC3E}">
        <p14:creationId xmlns:p14="http://schemas.microsoft.com/office/powerpoint/2010/main" val="86399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4148161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275653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2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TextBox 4">
            <a:extLst>
              <a:ext uri="{FF2B5EF4-FFF2-40B4-BE49-F238E27FC236}">
                <a16:creationId xmlns:a16="http://schemas.microsoft.com/office/drawing/2014/main" id="{95FC8935-3C15-753D-089B-585A771D1F0B}"/>
              </a:ext>
            </a:extLst>
          </p:cNvPr>
          <p:cNvSpPr txBox="1"/>
          <p:nvPr userDrawn="1"/>
        </p:nvSpPr>
        <p:spPr>
          <a:xfrm>
            <a:off x="1489720" y="6726190"/>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197501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78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10.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3.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E:\素材\科技\包图网_72224人工智能科技宣传海报\2.jpg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970" y="-10160"/>
            <a:ext cx="12225655" cy="6866255"/>
          </a:xfrm>
          <a:prstGeom prst="rect">
            <a:avLst/>
          </a:prstGeom>
        </p:spPr>
      </p:pic>
      <p:pic>
        <p:nvPicPr>
          <p:cNvPr id="4" name="图片 3" descr="E:\素材\科技\包图网_72224人工智能科技宣传海报\1.png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811203" y="1913573"/>
            <a:ext cx="5808345" cy="1567180"/>
          </a:xfrm>
          <a:prstGeom prst="rect">
            <a:avLst/>
          </a:prstGeom>
          <a:effectLst>
            <a:glow rad="63500">
              <a:schemeClr val="accent2">
                <a:satMod val="175000"/>
                <a:alpha val="40000"/>
              </a:schemeClr>
            </a:glow>
          </a:effectLst>
        </p:spPr>
      </p:pic>
      <p:sp>
        <p:nvSpPr>
          <p:cNvPr id="6" name="矩形 5"/>
          <p:cNvSpPr/>
          <p:nvPr/>
        </p:nvSpPr>
        <p:spPr>
          <a:xfrm>
            <a:off x="6168390" y="3566160"/>
            <a:ext cx="5092700" cy="5981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70" y="481965"/>
            <a:ext cx="5570220" cy="6374130"/>
          </a:xfrm>
          <a:prstGeom prst="rect">
            <a:avLst/>
          </a:prstGeom>
        </p:spPr>
      </p:pic>
      <p:pic>
        <p:nvPicPr>
          <p:cNvPr id="9" name="图片 8" descr="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4475" y="203835"/>
            <a:ext cx="1773555" cy="631190"/>
          </a:xfrm>
          <a:prstGeom prst="rect">
            <a:avLst/>
          </a:prstGeom>
        </p:spPr>
      </p:pic>
      <p:sp>
        <p:nvSpPr>
          <p:cNvPr id="10" name="TextBox 3"/>
          <p:cNvSpPr txBox="1"/>
          <p:nvPr/>
        </p:nvSpPr>
        <p:spPr>
          <a:xfrm>
            <a:off x="6176010" y="3542665"/>
            <a:ext cx="5093970" cy="64516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dist"/>
            <a:r>
              <a:rPr lang="zh-CN" altLang="en-US" sz="3600" dirty="0">
                <a:ln/>
                <a:solidFill>
                  <a:schemeClr val="bg1"/>
                </a:solidFill>
                <a:effectLst/>
                <a:cs typeface="+mn-ea"/>
                <a:sym typeface="+mn-lt"/>
              </a:rPr>
              <a:t>智能科技/改变生活</a:t>
            </a:r>
          </a:p>
        </p:txBody>
      </p:sp>
      <p:sp>
        <p:nvSpPr>
          <p:cNvPr id="13" name="矩形 12"/>
          <p:cNvSpPr/>
          <p:nvPr/>
        </p:nvSpPr>
        <p:spPr>
          <a:xfrm>
            <a:off x="6181090" y="4326255"/>
            <a:ext cx="5067300" cy="30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dirty="0">
                <a:solidFill>
                  <a:schemeClr val="bg1"/>
                </a:solidFill>
                <a:cs typeface="+mn-ea"/>
                <a:sym typeface="+mn-lt"/>
              </a:rPr>
              <a:t>Professional custom all kinds of industry ppt template, this work belongs to fly impression design original, do not download after the network communication.</a:t>
            </a:r>
          </a:p>
        </p:txBody>
      </p:sp>
    </p:spTree>
  </p:cSld>
  <p:clrMapOvr>
    <a:masterClrMapping/>
  </p:clrMapOvr>
  <p:transition advTm="542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300" fill="hold"/>
                                        <p:tgtEl>
                                          <p:spTgt spid="10"/>
                                        </p:tgtEl>
                                        <p:attrNameLst>
                                          <p:attrName>ppt_w</p:attrName>
                                        </p:attrNameLst>
                                      </p:cBhvr>
                                      <p:tavLst>
                                        <p:tav tm="0">
                                          <p:val>
                                            <p:fltVal val="0"/>
                                          </p:val>
                                        </p:tav>
                                        <p:tav tm="100000">
                                          <p:val>
                                            <p:strVal val="#ppt_w"/>
                                          </p:val>
                                        </p:tav>
                                      </p:tavLst>
                                    </p:anim>
                                    <p:anim calcmode="lin" valueType="num">
                                      <p:cBhvr>
                                        <p:cTn id="35" dur="1300" fill="hold"/>
                                        <p:tgtEl>
                                          <p:spTgt spid="10"/>
                                        </p:tgtEl>
                                        <p:attrNameLst>
                                          <p:attrName>ppt_h</p:attrName>
                                        </p:attrNameLst>
                                      </p:cBhvr>
                                      <p:tavLst>
                                        <p:tav tm="0">
                                          <p:val>
                                            <p:fltVal val="0"/>
                                          </p:val>
                                        </p:tav>
                                        <p:tav tm="100000">
                                          <p:val>
                                            <p:strVal val="#ppt_h"/>
                                          </p:val>
                                        </p:tav>
                                      </p:tavLst>
                                    </p:anim>
                                    <p:animEffect transition="in" filter="fade">
                                      <p:cBhvr>
                                        <p:cTn id="36" dur="1300"/>
                                        <p:tgtEl>
                                          <p:spTgt spid="10"/>
                                        </p:tgtEl>
                                      </p:cBhvr>
                                    </p:animEffect>
                                  </p:childTnLst>
                                </p:cTn>
                              </p:par>
                            </p:childTnLst>
                          </p:cTn>
                        </p:par>
                        <p:par>
                          <p:cTn id="37" fill="hold">
                            <p:stCondLst>
                              <p:cond delay="43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130" name="Group 129"/>
          <p:cNvGrpSpPr/>
          <p:nvPr/>
        </p:nvGrpSpPr>
        <p:grpSpPr>
          <a:xfrm>
            <a:off x="4255900" y="2097903"/>
            <a:ext cx="3722840" cy="3722683"/>
            <a:chOff x="4255300" y="2097903"/>
            <a:chExt cx="3722840" cy="3722682"/>
          </a:xfrm>
        </p:grpSpPr>
        <p:grpSp>
          <p:nvGrpSpPr>
            <p:cNvPr id="2" name="Group 1"/>
            <p:cNvGrpSpPr/>
            <p:nvPr/>
          </p:nvGrpSpPr>
          <p:grpSpPr>
            <a:xfrm>
              <a:off x="4297681" y="2137013"/>
              <a:ext cx="3596640" cy="3640296"/>
              <a:chOff x="4297681" y="2137013"/>
              <a:chExt cx="3596640" cy="3640296"/>
            </a:xfrm>
          </p:grpSpPr>
          <p:sp>
            <p:nvSpPr>
              <p:cNvPr id="8" name="Line 699"/>
              <p:cNvSpPr>
                <a:spLocks noChangeShapeType="1"/>
              </p:cNvSpPr>
              <p:nvPr/>
            </p:nvSpPr>
            <p:spPr bwMode="auto">
              <a:xfrm flipH="1" flipV="1">
                <a:off x="6010042" y="2137013"/>
                <a:ext cx="971473" cy="229223"/>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3" name="Freeform 700"/>
              <p:cNvSpPr/>
              <p:nvPr/>
            </p:nvSpPr>
            <p:spPr bwMode="auto">
              <a:xfrm>
                <a:off x="6981517" y="2366236"/>
                <a:ext cx="912804" cy="1547262"/>
              </a:xfrm>
              <a:custGeom>
                <a:avLst/>
                <a:gdLst>
                  <a:gd name="T0" fmla="*/ 669 w 669"/>
                  <a:gd name="T1" fmla="*/ 1134 h 1134"/>
                  <a:gd name="T2" fmla="*/ 591 w 669"/>
                  <a:gd name="T3" fmla="*/ 550 h 1134"/>
                  <a:gd name="T4" fmla="*/ 0 w 669"/>
                  <a:gd name="T5" fmla="*/ 0 h 1134"/>
                </a:gdLst>
                <a:ahLst/>
                <a:cxnLst>
                  <a:cxn ang="0">
                    <a:pos x="T0" y="T1"/>
                  </a:cxn>
                  <a:cxn ang="0">
                    <a:pos x="T2" y="T3"/>
                  </a:cxn>
                  <a:cxn ang="0">
                    <a:pos x="T4" y="T5"/>
                  </a:cxn>
                </a:cxnLst>
                <a:rect l="0" t="0" r="r" b="b"/>
                <a:pathLst>
                  <a:path w="669" h="1134">
                    <a:moveTo>
                      <a:pt x="669" y="1134"/>
                    </a:moveTo>
                    <a:lnTo>
                      <a:pt x="591" y="550"/>
                    </a:lnTo>
                    <a:lnTo>
                      <a:pt x="0" y="0"/>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4" name="Freeform 701"/>
              <p:cNvSpPr/>
              <p:nvPr/>
            </p:nvSpPr>
            <p:spPr bwMode="auto">
              <a:xfrm>
                <a:off x="5240505" y="3913500"/>
                <a:ext cx="2653816" cy="1863809"/>
              </a:xfrm>
              <a:custGeom>
                <a:avLst/>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ah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 name="Line 702"/>
              <p:cNvSpPr>
                <a:spLocks noChangeShapeType="1"/>
              </p:cNvSpPr>
              <p:nvPr/>
            </p:nvSpPr>
            <p:spPr bwMode="auto">
              <a:xfrm>
                <a:off x="4440949" y="4633919"/>
                <a:ext cx="799556" cy="1020592"/>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5" name="Freeform 703"/>
              <p:cNvSpPr/>
              <p:nvPr/>
            </p:nvSpPr>
            <p:spPr bwMode="auto">
              <a:xfrm>
                <a:off x="4297681" y="3149337"/>
                <a:ext cx="143268" cy="1484584"/>
              </a:xfrm>
              <a:custGeom>
                <a:avLst/>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1" fmla="*/ 12868 w 12868"/>
                  <a:gd name="connsiteY0-2" fmla="*/ 0 h 9028"/>
                  <a:gd name="connsiteX1-3" fmla="*/ 10018 w 12868"/>
                  <a:gd name="connsiteY1-4" fmla="*/ 386 h 9028"/>
                  <a:gd name="connsiteX2-5" fmla="*/ 5140 w 12868"/>
                  <a:gd name="connsiteY2-6" fmla="*/ 1461 h 9028"/>
                  <a:gd name="connsiteX3-7" fmla="*/ 854 w 12868"/>
                  <a:gd name="connsiteY3-8" fmla="*/ 2274 h 9028"/>
                  <a:gd name="connsiteX4-9" fmla="*/ 0 w 12868"/>
                  <a:gd name="connsiteY4-10" fmla="*/ 6055 h 9028"/>
                  <a:gd name="connsiteX5-11" fmla="*/ 1724 w 12868"/>
                  <a:gd name="connsiteY5-12" fmla="*/ 9028 h 9028"/>
                  <a:gd name="connsiteX0-13" fmla="*/ 7785 w 7785"/>
                  <a:gd name="connsiteY0-14" fmla="*/ 0 h 9572"/>
                  <a:gd name="connsiteX1-15" fmla="*/ 3994 w 7785"/>
                  <a:gd name="connsiteY1-16" fmla="*/ 1190 h 9572"/>
                  <a:gd name="connsiteX2-17" fmla="*/ 664 w 7785"/>
                  <a:gd name="connsiteY2-18" fmla="*/ 2091 h 9572"/>
                  <a:gd name="connsiteX3-19" fmla="*/ 0 w 7785"/>
                  <a:gd name="connsiteY3-20" fmla="*/ 6279 h 9572"/>
                  <a:gd name="connsiteX4-21" fmla="*/ 1340 w 7785"/>
                  <a:gd name="connsiteY4-22" fmla="*/ 9572 h 9572"/>
                  <a:gd name="connsiteX0-23" fmla="*/ 5130 w 5130"/>
                  <a:gd name="connsiteY0-24" fmla="*/ 0 h 8757"/>
                  <a:gd name="connsiteX1-25" fmla="*/ 853 w 5130"/>
                  <a:gd name="connsiteY1-26" fmla="*/ 941 h 8757"/>
                  <a:gd name="connsiteX2-27" fmla="*/ 0 w 5130"/>
                  <a:gd name="connsiteY2-28" fmla="*/ 5317 h 8757"/>
                  <a:gd name="connsiteX3-29" fmla="*/ 1721 w 5130"/>
                  <a:gd name="connsiteY3-30" fmla="*/ 8757 h 8757"/>
                  <a:gd name="connsiteX0-31" fmla="*/ 1663 w 3355"/>
                  <a:gd name="connsiteY0-32" fmla="*/ 0 h 8925"/>
                  <a:gd name="connsiteX1-33" fmla="*/ 0 w 3355"/>
                  <a:gd name="connsiteY1-34" fmla="*/ 4997 h 8925"/>
                  <a:gd name="connsiteX2-35" fmla="*/ 3355 w 3355"/>
                  <a:gd name="connsiteY2-36" fmla="*/ 8925 h 8925"/>
                </a:gdLst>
                <a:ahLst/>
                <a:cxnLst>
                  <a:cxn ang="0">
                    <a:pos x="connsiteX0-1" y="connsiteY0-2"/>
                  </a:cxn>
                  <a:cxn ang="0">
                    <a:pos x="connsiteX1-3" y="connsiteY1-4"/>
                  </a:cxn>
                  <a:cxn ang="0">
                    <a:pos x="connsiteX2-5" y="connsiteY2-6"/>
                  </a:cxn>
                </a:cxnLst>
                <a:rect l="l" t="t" r="r" b="b"/>
                <a:pathLst>
                  <a:path w="3355" h="8925">
                    <a:moveTo>
                      <a:pt x="1663" y="0"/>
                    </a:moveTo>
                    <a:lnTo>
                      <a:pt x="0" y="4997"/>
                    </a:lnTo>
                    <a:lnTo>
                      <a:pt x="3355" y="8925"/>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4" name="Line 704"/>
              <p:cNvSpPr>
                <a:spLocks noChangeShapeType="1"/>
              </p:cNvSpPr>
              <p:nvPr/>
            </p:nvSpPr>
            <p:spPr bwMode="auto">
              <a:xfrm flipH="1">
                <a:off x="5114925" y="2137013"/>
                <a:ext cx="895116" cy="296625"/>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5" name="Freeform 705"/>
              <p:cNvSpPr/>
              <p:nvPr/>
            </p:nvSpPr>
            <p:spPr bwMode="auto">
              <a:xfrm>
                <a:off x="5114925" y="2340343"/>
                <a:ext cx="1871166" cy="103615"/>
              </a:xfrm>
              <a:custGeom>
                <a:avLst/>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1" fmla="*/ 0 w 10000"/>
                  <a:gd name="connsiteY0-2" fmla="*/ 5798 h 5798"/>
                  <a:gd name="connsiteX1-3" fmla="*/ 0 w 10000"/>
                  <a:gd name="connsiteY1-4" fmla="*/ 5798 h 5798"/>
                  <a:gd name="connsiteX2-5" fmla="*/ 4953 w 10000"/>
                  <a:gd name="connsiteY2-6" fmla="*/ 0 h 5798"/>
                  <a:gd name="connsiteX3-7" fmla="*/ 4953 w 10000"/>
                  <a:gd name="connsiteY3-8" fmla="*/ 0 h 5798"/>
                  <a:gd name="connsiteX4-9" fmla="*/ 10000 w 10000"/>
                  <a:gd name="connsiteY4-10" fmla="*/ 1092 h 57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5798">
                    <a:moveTo>
                      <a:pt x="0" y="5798"/>
                    </a:moveTo>
                    <a:lnTo>
                      <a:pt x="0" y="5798"/>
                    </a:lnTo>
                    <a:lnTo>
                      <a:pt x="4953" y="0"/>
                    </a:lnTo>
                    <a:lnTo>
                      <a:pt x="4953" y="0"/>
                    </a:lnTo>
                    <a:lnTo>
                      <a:pt x="10000" y="1092"/>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6" name="Freeform 706"/>
              <p:cNvSpPr/>
              <p:nvPr/>
            </p:nvSpPr>
            <p:spPr bwMode="auto">
              <a:xfrm>
                <a:off x="4997636" y="4060857"/>
                <a:ext cx="242869" cy="1593654"/>
              </a:xfrm>
              <a:custGeom>
                <a:avLst/>
                <a:gdLst>
                  <a:gd name="T0" fmla="*/ 0 w 178"/>
                  <a:gd name="T1" fmla="*/ 0 h 1168"/>
                  <a:gd name="T2" fmla="*/ 144 w 178"/>
                  <a:gd name="T3" fmla="*/ 792 h 1168"/>
                  <a:gd name="T4" fmla="*/ 178 w 178"/>
                  <a:gd name="T5" fmla="*/ 1168 h 1168"/>
                </a:gdLst>
                <a:ahLst/>
                <a:cxnLst>
                  <a:cxn ang="0">
                    <a:pos x="T0" y="T1"/>
                  </a:cxn>
                  <a:cxn ang="0">
                    <a:pos x="T2" y="T3"/>
                  </a:cxn>
                  <a:cxn ang="0">
                    <a:pos x="T4" y="T5"/>
                  </a:cxn>
                </a:cxnLst>
                <a:rect l="0" t="0" r="r" b="b"/>
                <a:pathLst>
                  <a:path w="178" h="1168">
                    <a:moveTo>
                      <a:pt x="0" y="0"/>
                    </a:moveTo>
                    <a:lnTo>
                      <a:pt x="144" y="792"/>
                    </a:lnTo>
                    <a:lnTo>
                      <a:pt x="178" y="1168"/>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7" name="Freeform 707"/>
              <p:cNvSpPr/>
              <p:nvPr/>
            </p:nvSpPr>
            <p:spPr bwMode="auto">
              <a:xfrm>
                <a:off x="4997636" y="2442645"/>
                <a:ext cx="180104" cy="1618213"/>
              </a:xfrm>
              <a:custGeom>
                <a:avLst/>
                <a:gdLst>
                  <a:gd name="T0" fmla="*/ 79 w 132"/>
                  <a:gd name="T1" fmla="*/ 0 h 1186"/>
                  <a:gd name="T2" fmla="*/ 132 w 132"/>
                  <a:gd name="T3" fmla="*/ 368 h 1186"/>
                  <a:gd name="T4" fmla="*/ 0 w 132"/>
                  <a:gd name="T5" fmla="*/ 1186 h 1186"/>
                </a:gdLst>
                <a:ahLst/>
                <a:cxnLst>
                  <a:cxn ang="0">
                    <a:pos x="T0" y="T1"/>
                  </a:cxn>
                  <a:cxn ang="0">
                    <a:pos x="T2" y="T3"/>
                  </a:cxn>
                  <a:cxn ang="0">
                    <a:pos x="T4" y="T5"/>
                  </a:cxn>
                </a:cxnLst>
                <a:rect l="0" t="0" r="r" b="b"/>
                <a:pathLst>
                  <a:path w="132" h="1186">
                    <a:moveTo>
                      <a:pt x="79" y="0"/>
                    </a:moveTo>
                    <a:lnTo>
                      <a:pt x="132" y="368"/>
                    </a:lnTo>
                    <a:lnTo>
                      <a:pt x="0" y="1186"/>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 name="Freeform 708"/>
              <p:cNvSpPr/>
              <p:nvPr/>
            </p:nvSpPr>
            <p:spPr bwMode="auto">
              <a:xfrm>
                <a:off x="5963651" y="4745799"/>
                <a:ext cx="409345" cy="1031510"/>
              </a:xfrm>
              <a:custGeom>
                <a:avLst/>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1" fmla="*/ 0 w 7538"/>
                  <a:gd name="connsiteY0-2" fmla="*/ 0 h 10000"/>
                  <a:gd name="connsiteX1-3" fmla="*/ 5503 w 7538"/>
                  <a:gd name="connsiteY1-4" fmla="*/ 7817 h 10000"/>
                  <a:gd name="connsiteX2-5" fmla="*/ 7538 w 7538"/>
                  <a:gd name="connsiteY2-6" fmla="*/ 10000 h 10000"/>
                </a:gdLst>
                <a:ahLst/>
                <a:cxnLst>
                  <a:cxn ang="0">
                    <a:pos x="connsiteX0-1" y="connsiteY0-2"/>
                  </a:cxn>
                  <a:cxn ang="0">
                    <a:pos x="connsiteX1-3" y="connsiteY1-4"/>
                  </a:cxn>
                  <a:cxn ang="0">
                    <a:pos x="connsiteX2-5" y="connsiteY2-6"/>
                  </a:cxn>
                </a:cxnLst>
                <a:rect l="l" t="t" r="r" b="b"/>
                <a:pathLst>
                  <a:path w="7538" h="10000">
                    <a:moveTo>
                      <a:pt x="0" y="0"/>
                    </a:moveTo>
                    <a:lnTo>
                      <a:pt x="5503" y="7817"/>
                    </a:lnTo>
                    <a:lnTo>
                      <a:pt x="7538" y="10000"/>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9" name="Freeform 709"/>
              <p:cNvSpPr/>
              <p:nvPr/>
            </p:nvSpPr>
            <p:spPr bwMode="auto">
              <a:xfrm>
                <a:off x="5963652" y="2348500"/>
                <a:ext cx="450260" cy="2397304"/>
              </a:xfrm>
              <a:custGeom>
                <a:avLst/>
                <a:gdLst>
                  <a:gd name="T0" fmla="*/ 52 w 330"/>
                  <a:gd name="T1" fmla="*/ 0 h 1757"/>
                  <a:gd name="T2" fmla="*/ 330 w 330"/>
                  <a:gd name="T3" fmla="*/ 664 h 1757"/>
                  <a:gd name="T4" fmla="*/ 0 w 330"/>
                  <a:gd name="T5" fmla="*/ 1757 h 1757"/>
                </a:gdLst>
                <a:ahLst/>
                <a:cxnLst>
                  <a:cxn ang="0">
                    <a:pos x="T0" y="T1"/>
                  </a:cxn>
                  <a:cxn ang="0">
                    <a:pos x="T2" y="T3"/>
                  </a:cxn>
                  <a:cxn ang="0">
                    <a:pos x="T4" y="T5"/>
                  </a:cxn>
                </a:cxnLst>
                <a:rect l="0" t="0" r="r" b="b"/>
                <a:pathLst>
                  <a:path w="330" h="1757">
                    <a:moveTo>
                      <a:pt x="52" y="0"/>
                    </a:moveTo>
                    <a:lnTo>
                      <a:pt x="330" y="664"/>
                    </a:lnTo>
                    <a:lnTo>
                      <a:pt x="0" y="1757"/>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20" name="Line 710"/>
              <p:cNvSpPr>
                <a:spLocks noChangeShapeType="1"/>
              </p:cNvSpPr>
              <p:nvPr/>
            </p:nvSpPr>
            <p:spPr bwMode="auto">
              <a:xfrm>
                <a:off x="6010042" y="2137015"/>
                <a:ext cx="24560" cy="211488"/>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21" name="Line 711"/>
              <p:cNvSpPr>
                <a:spLocks noChangeShapeType="1"/>
              </p:cNvSpPr>
              <p:nvPr/>
            </p:nvSpPr>
            <p:spPr bwMode="auto">
              <a:xfrm flipH="1">
                <a:off x="4368632" y="2434349"/>
                <a:ext cx="751816" cy="715072"/>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22" name="Line 712"/>
              <p:cNvSpPr>
                <a:spLocks noChangeShapeType="1"/>
              </p:cNvSpPr>
              <p:nvPr/>
            </p:nvSpPr>
            <p:spPr bwMode="auto">
              <a:xfrm flipH="1" flipV="1">
                <a:off x="7681469" y="3816627"/>
                <a:ext cx="212851" cy="96875"/>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6" name="Line 713"/>
              <p:cNvSpPr>
                <a:spLocks noChangeShapeType="1"/>
              </p:cNvSpPr>
              <p:nvPr/>
            </p:nvSpPr>
            <p:spPr bwMode="auto">
              <a:xfrm flipH="1" flipV="1">
                <a:off x="6972417" y="2367473"/>
                <a:ext cx="242415" cy="630496"/>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24" name="Line 714"/>
              <p:cNvSpPr>
                <a:spLocks noChangeShapeType="1"/>
              </p:cNvSpPr>
              <p:nvPr/>
            </p:nvSpPr>
            <p:spPr bwMode="auto">
              <a:xfrm flipH="1" flipV="1">
                <a:off x="7214834" y="2997969"/>
                <a:ext cx="466634" cy="818657"/>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25" name="Line 715"/>
              <p:cNvSpPr>
                <a:spLocks noChangeShapeType="1"/>
              </p:cNvSpPr>
              <p:nvPr/>
            </p:nvSpPr>
            <p:spPr bwMode="auto">
              <a:xfrm flipH="1" flipV="1">
                <a:off x="7681469" y="3816627"/>
                <a:ext cx="20465" cy="1102458"/>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26" name="Freeform 716"/>
              <p:cNvSpPr/>
              <p:nvPr/>
            </p:nvSpPr>
            <p:spPr bwMode="auto">
              <a:xfrm>
                <a:off x="5963652" y="4745802"/>
                <a:ext cx="1738283" cy="328828"/>
              </a:xfrm>
              <a:custGeom>
                <a:avLst/>
                <a:gdLst>
                  <a:gd name="T0" fmla="*/ 0 w 1274"/>
                  <a:gd name="T1" fmla="*/ 0 h 241"/>
                  <a:gd name="T2" fmla="*/ 909 w 1274"/>
                  <a:gd name="T3" fmla="*/ 241 h 241"/>
                  <a:gd name="T4" fmla="*/ 1274 w 1274"/>
                  <a:gd name="T5" fmla="*/ 127 h 241"/>
                </a:gdLst>
                <a:ahLst/>
                <a:cxnLst>
                  <a:cxn ang="0">
                    <a:pos x="T0" y="T1"/>
                  </a:cxn>
                  <a:cxn ang="0">
                    <a:pos x="T2" y="T3"/>
                  </a:cxn>
                  <a:cxn ang="0">
                    <a:pos x="T4" y="T5"/>
                  </a:cxn>
                </a:cxnLst>
                <a:rect l="0" t="0" r="r" b="b"/>
                <a:pathLst>
                  <a:path w="1274" h="241">
                    <a:moveTo>
                      <a:pt x="0" y="0"/>
                    </a:moveTo>
                    <a:lnTo>
                      <a:pt x="909" y="241"/>
                    </a:lnTo>
                    <a:lnTo>
                      <a:pt x="1274" y="127"/>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27" name="Line 717"/>
              <p:cNvSpPr>
                <a:spLocks noChangeShapeType="1"/>
              </p:cNvSpPr>
              <p:nvPr/>
            </p:nvSpPr>
            <p:spPr bwMode="auto">
              <a:xfrm>
                <a:off x="4997636" y="4060859"/>
                <a:ext cx="966016" cy="684944"/>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28" name="Line 718"/>
              <p:cNvSpPr>
                <a:spLocks noChangeShapeType="1"/>
              </p:cNvSpPr>
              <p:nvPr/>
            </p:nvSpPr>
            <p:spPr bwMode="auto">
              <a:xfrm>
                <a:off x="4368632" y="3149421"/>
                <a:ext cx="629002" cy="911438"/>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29" name="Line 719"/>
              <p:cNvSpPr>
                <a:spLocks noChangeShapeType="1"/>
              </p:cNvSpPr>
              <p:nvPr/>
            </p:nvSpPr>
            <p:spPr bwMode="auto">
              <a:xfrm flipH="1">
                <a:off x="4368634" y="2944756"/>
                <a:ext cx="809106" cy="204665"/>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30" name="Line 720"/>
              <p:cNvSpPr>
                <a:spLocks noChangeShapeType="1"/>
              </p:cNvSpPr>
              <p:nvPr/>
            </p:nvSpPr>
            <p:spPr bwMode="auto">
              <a:xfrm flipH="1">
                <a:off x="5177742" y="2348501"/>
                <a:ext cx="856862" cy="596256"/>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31" name="Line 721"/>
              <p:cNvSpPr>
                <a:spLocks noChangeShapeType="1"/>
              </p:cNvSpPr>
              <p:nvPr/>
            </p:nvSpPr>
            <p:spPr bwMode="auto">
              <a:xfrm flipH="1" flipV="1">
                <a:off x="6034604" y="2348500"/>
                <a:ext cx="1180232" cy="649470"/>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32" name="Freeform 722"/>
              <p:cNvSpPr/>
              <p:nvPr/>
            </p:nvSpPr>
            <p:spPr bwMode="auto">
              <a:xfrm>
                <a:off x="7214833" y="2997968"/>
                <a:ext cx="573059" cy="798191"/>
              </a:xfrm>
              <a:custGeom>
                <a:avLst/>
                <a:gdLst>
                  <a:gd name="T0" fmla="*/ 344 w 420"/>
                  <a:gd name="T1" fmla="*/ 585 h 585"/>
                  <a:gd name="T2" fmla="*/ 420 w 420"/>
                  <a:gd name="T3" fmla="*/ 87 h 585"/>
                  <a:gd name="T4" fmla="*/ 0 w 420"/>
                  <a:gd name="T5" fmla="*/ 0 h 585"/>
                </a:gdLst>
                <a:ahLst/>
                <a:cxnLst>
                  <a:cxn ang="0">
                    <a:pos x="T0" y="T1"/>
                  </a:cxn>
                  <a:cxn ang="0">
                    <a:pos x="T2" y="T3"/>
                  </a:cxn>
                  <a:cxn ang="0">
                    <a:pos x="T4" y="T5"/>
                  </a:cxn>
                </a:cxnLst>
                <a:rect l="0" t="0" r="r" b="b"/>
                <a:pathLst>
                  <a:path w="420" h="585">
                    <a:moveTo>
                      <a:pt x="344" y="585"/>
                    </a:moveTo>
                    <a:lnTo>
                      <a:pt x="420" y="87"/>
                    </a:lnTo>
                    <a:lnTo>
                      <a:pt x="0" y="0"/>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33" name="Freeform 723"/>
              <p:cNvSpPr/>
              <p:nvPr/>
            </p:nvSpPr>
            <p:spPr bwMode="auto">
              <a:xfrm>
                <a:off x="7193002" y="2997968"/>
                <a:ext cx="491195" cy="2076661"/>
              </a:xfrm>
              <a:custGeom>
                <a:avLst/>
                <a:gdLst>
                  <a:gd name="T0" fmla="*/ 16 w 360"/>
                  <a:gd name="T1" fmla="*/ 0 h 1522"/>
                  <a:gd name="T2" fmla="*/ 0 w 360"/>
                  <a:gd name="T3" fmla="*/ 729 h 1522"/>
                  <a:gd name="T4" fmla="*/ 8 w 360"/>
                  <a:gd name="T5" fmla="*/ 1522 h 1522"/>
                  <a:gd name="T6" fmla="*/ 358 w 360"/>
                  <a:gd name="T7" fmla="*/ 600 h 1522"/>
                  <a:gd name="T8" fmla="*/ 360 w 360"/>
                  <a:gd name="T9" fmla="*/ 585 h 1522"/>
                </a:gdLst>
                <a:ah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34" name="Line 724"/>
              <p:cNvSpPr>
                <a:spLocks noChangeShapeType="1"/>
              </p:cNvSpPr>
              <p:nvPr/>
            </p:nvSpPr>
            <p:spPr bwMode="auto">
              <a:xfrm flipV="1">
                <a:off x="6413914" y="2997968"/>
                <a:ext cx="800921" cy="256512"/>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35" name="Line 725"/>
              <p:cNvSpPr>
                <a:spLocks noChangeShapeType="1"/>
              </p:cNvSpPr>
              <p:nvPr/>
            </p:nvSpPr>
            <p:spPr bwMode="auto">
              <a:xfrm flipV="1">
                <a:off x="4997634" y="3254480"/>
                <a:ext cx="1416278" cy="817292"/>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36" name="Freeform 726"/>
              <p:cNvSpPr/>
              <p:nvPr/>
            </p:nvSpPr>
            <p:spPr bwMode="auto">
              <a:xfrm>
                <a:off x="4440949" y="4071773"/>
                <a:ext cx="753165" cy="1069713"/>
              </a:xfrm>
              <a:custGeom>
                <a:avLst/>
                <a:gdLst>
                  <a:gd name="T0" fmla="*/ 552 w 552"/>
                  <a:gd name="T1" fmla="*/ 784 h 784"/>
                  <a:gd name="T2" fmla="*/ 0 w 552"/>
                  <a:gd name="T3" fmla="*/ 412 h 784"/>
                  <a:gd name="T4" fmla="*/ 408 w 552"/>
                  <a:gd name="T5" fmla="*/ 0 h 784"/>
                </a:gdLst>
                <a:ahLst/>
                <a:cxnLst>
                  <a:cxn ang="0">
                    <a:pos x="T0" y="T1"/>
                  </a:cxn>
                  <a:cxn ang="0">
                    <a:pos x="T2" y="T3"/>
                  </a:cxn>
                  <a:cxn ang="0">
                    <a:pos x="T4" y="T5"/>
                  </a:cxn>
                </a:cxnLst>
                <a:rect l="0" t="0" r="r" b="b"/>
                <a:pathLst>
                  <a:path w="552" h="784">
                    <a:moveTo>
                      <a:pt x="552" y="784"/>
                    </a:moveTo>
                    <a:lnTo>
                      <a:pt x="0" y="412"/>
                    </a:lnTo>
                    <a:lnTo>
                      <a:pt x="408" y="0"/>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37" name="Line 728"/>
              <p:cNvSpPr>
                <a:spLocks noChangeShapeType="1"/>
              </p:cNvSpPr>
              <p:nvPr/>
            </p:nvSpPr>
            <p:spPr bwMode="auto">
              <a:xfrm flipH="1">
                <a:off x="5194114" y="4745801"/>
                <a:ext cx="769538" cy="395684"/>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38" name="Freeform 729"/>
              <p:cNvSpPr/>
              <p:nvPr/>
            </p:nvSpPr>
            <p:spPr bwMode="auto">
              <a:xfrm>
                <a:off x="5963654" y="3816625"/>
                <a:ext cx="1717818" cy="929177"/>
              </a:xfrm>
              <a:custGeom>
                <a:avLst/>
                <a:gdLst>
                  <a:gd name="T0" fmla="*/ 1259 w 1259"/>
                  <a:gd name="T1" fmla="*/ 0 h 681"/>
                  <a:gd name="T2" fmla="*/ 902 w 1259"/>
                  <a:gd name="T3" fmla="*/ 140 h 681"/>
                  <a:gd name="T4" fmla="*/ 0 w 1259"/>
                  <a:gd name="T5" fmla="*/ 681 h 681"/>
                </a:gdLst>
                <a:ahLst/>
                <a:cxnLst>
                  <a:cxn ang="0">
                    <a:pos x="T0" y="T1"/>
                  </a:cxn>
                  <a:cxn ang="0">
                    <a:pos x="T2" y="T3"/>
                  </a:cxn>
                  <a:cxn ang="0">
                    <a:pos x="T4" y="T5"/>
                  </a:cxn>
                </a:cxnLst>
                <a:rect l="0" t="0" r="r" b="b"/>
                <a:pathLst>
                  <a:path w="1259" h="681">
                    <a:moveTo>
                      <a:pt x="1259" y="0"/>
                    </a:moveTo>
                    <a:lnTo>
                      <a:pt x="902" y="140"/>
                    </a:lnTo>
                    <a:lnTo>
                      <a:pt x="0" y="681"/>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39" name="Freeform 730"/>
              <p:cNvSpPr/>
              <p:nvPr/>
            </p:nvSpPr>
            <p:spPr bwMode="auto">
              <a:xfrm>
                <a:off x="5254151" y="5500332"/>
                <a:ext cx="1756021" cy="158273"/>
              </a:xfrm>
              <a:custGeom>
                <a:avLst/>
                <a:gdLst>
                  <a:gd name="T0" fmla="*/ 1287 w 1287"/>
                  <a:gd name="T1" fmla="*/ 0 h 116"/>
                  <a:gd name="T2" fmla="*/ 739 w 1287"/>
                  <a:gd name="T3" fmla="*/ 38 h 116"/>
                  <a:gd name="T4" fmla="*/ 0 w 1287"/>
                  <a:gd name="T5" fmla="*/ 116 h 116"/>
                </a:gdLst>
                <a:ahLst/>
                <a:cxnLst>
                  <a:cxn ang="0">
                    <a:pos x="T0" y="T1"/>
                  </a:cxn>
                  <a:cxn ang="0">
                    <a:pos x="T2" y="T3"/>
                  </a:cxn>
                  <a:cxn ang="0">
                    <a:pos x="T4" y="T5"/>
                  </a:cxn>
                </a:cxnLst>
                <a:rect l="0" t="0" r="r" b="b"/>
                <a:pathLst>
                  <a:path w="1287" h="116">
                    <a:moveTo>
                      <a:pt x="1287" y="0"/>
                    </a:moveTo>
                    <a:lnTo>
                      <a:pt x="739" y="38"/>
                    </a:lnTo>
                    <a:lnTo>
                      <a:pt x="0" y="116"/>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40" name="Freeform 731"/>
              <p:cNvSpPr/>
              <p:nvPr/>
            </p:nvSpPr>
            <p:spPr bwMode="auto">
              <a:xfrm>
                <a:off x="5194116" y="5074626"/>
                <a:ext cx="2009806" cy="477551"/>
              </a:xfrm>
              <a:custGeom>
                <a:avLst/>
                <a:gdLst>
                  <a:gd name="T0" fmla="*/ 0 w 1473"/>
                  <a:gd name="T1" fmla="*/ 49 h 350"/>
                  <a:gd name="T2" fmla="*/ 783 w 1473"/>
                  <a:gd name="T3" fmla="*/ 350 h 350"/>
                  <a:gd name="T4" fmla="*/ 1473 w 1473"/>
                  <a:gd name="T5" fmla="*/ 0 h 350"/>
                  <a:gd name="T6" fmla="*/ 1348 w 1473"/>
                  <a:gd name="T7" fmla="*/ 303 h 350"/>
                </a:gdLst>
                <a:ah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0">
                <a:solidFill>
                  <a:schemeClr val="bg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41" name="Line 732"/>
              <p:cNvSpPr>
                <a:spLocks noChangeShapeType="1"/>
              </p:cNvSpPr>
              <p:nvPr/>
            </p:nvSpPr>
            <p:spPr bwMode="auto">
              <a:xfrm>
                <a:off x="6413918" y="3254481"/>
                <a:ext cx="780454" cy="753166"/>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42" name="Line 733"/>
              <p:cNvSpPr>
                <a:spLocks noChangeShapeType="1"/>
              </p:cNvSpPr>
              <p:nvPr/>
            </p:nvSpPr>
            <p:spPr bwMode="auto">
              <a:xfrm>
                <a:off x="5177745" y="2944750"/>
                <a:ext cx="1236173" cy="309725"/>
              </a:xfrm>
              <a:prstGeom prst="line">
                <a:avLst/>
              </a:prstGeom>
              <a:noFill/>
              <a:ln w="0">
                <a:solidFill>
                  <a:schemeClr val="bg1"/>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grpSp>
        <p:sp>
          <p:nvSpPr>
            <p:cNvPr id="46" name="Oval 45"/>
            <p:cNvSpPr/>
            <p:nvPr/>
          </p:nvSpPr>
          <p:spPr>
            <a:xfrm>
              <a:off x="4328325" y="3121840"/>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47" name="Oval 46"/>
            <p:cNvSpPr/>
            <p:nvPr/>
          </p:nvSpPr>
          <p:spPr>
            <a:xfrm>
              <a:off x="5976150" y="2097903"/>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48" name="Oval 47"/>
            <p:cNvSpPr/>
            <p:nvPr/>
          </p:nvSpPr>
          <p:spPr>
            <a:xfrm>
              <a:off x="6007107" y="2316978"/>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49" name="Oval 48"/>
            <p:cNvSpPr/>
            <p:nvPr/>
          </p:nvSpPr>
          <p:spPr>
            <a:xfrm>
              <a:off x="5145094" y="2917053"/>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0" name="Oval 49"/>
            <p:cNvSpPr/>
            <p:nvPr/>
          </p:nvSpPr>
          <p:spPr>
            <a:xfrm>
              <a:off x="4255300" y="3956865"/>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1" name="Oval 50"/>
            <p:cNvSpPr/>
            <p:nvPr/>
          </p:nvSpPr>
          <p:spPr>
            <a:xfrm>
              <a:off x="4972850" y="4042590"/>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2" name="Oval 51"/>
            <p:cNvSpPr/>
            <p:nvPr/>
          </p:nvSpPr>
          <p:spPr>
            <a:xfrm>
              <a:off x="4407700" y="4610915"/>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4" name="Oval 53"/>
            <p:cNvSpPr/>
            <p:nvPr/>
          </p:nvSpPr>
          <p:spPr>
            <a:xfrm>
              <a:off x="7163600" y="3975915"/>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5" name="Oval 54"/>
            <p:cNvSpPr/>
            <p:nvPr/>
          </p:nvSpPr>
          <p:spPr>
            <a:xfrm>
              <a:off x="7646200" y="3791765"/>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6" name="Oval 55"/>
            <p:cNvSpPr/>
            <p:nvPr/>
          </p:nvSpPr>
          <p:spPr>
            <a:xfrm>
              <a:off x="7865275" y="3890190"/>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8" name="Oval 57"/>
            <p:cNvSpPr/>
            <p:nvPr/>
          </p:nvSpPr>
          <p:spPr>
            <a:xfrm>
              <a:off x="7182650" y="2972615"/>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59" name="Oval 58"/>
            <p:cNvSpPr/>
            <p:nvPr/>
          </p:nvSpPr>
          <p:spPr>
            <a:xfrm>
              <a:off x="7179475" y="5042715"/>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61" name="Oval 60"/>
            <p:cNvSpPr/>
            <p:nvPr/>
          </p:nvSpPr>
          <p:spPr>
            <a:xfrm>
              <a:off x="6947700" y="2324915"/>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62" name="Oval 61"/>
            <p:cNvSpPr/>
            <p:nvPr/>
          </p:nvSpPr>
          <p:spPr>
            <a:xfrm>
              <a:off x="5166525" y="5114946"/>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63" name="Oval 62"/>
            <p:cNvSpPr/>
            <p:nvPr/>
          </p:nvSpPr>
          <p:spPr>
            <a:xfrm>
              <a:off x="6228563" y="5519759"/>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64" name="Oval 63"/>
            <p:cNvSpPr/>
            <p:nvPr/>
          </p:nvSpPr>
          <p:spPr>
            <a:xfrm>
              <a:off x="6992944" y="5472134"/>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65" name="Oval 64"/>
            <p:cNvSpPr/>
            <p:nvPr/>
          </p:nvSpPr>
          <p:spPr>
            <a:xfrm>
              <a:off x="6340482" y="5755503"/>
              <a:ext cx="65082" cy="65082"/>
            </a:xfrm>
            <a:prstGeom prst="ellipse">
              <a:avLst/>
            </a:prstGeom>
            <a:solidFill>
              <a:srgbClr val="B04474"/>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124" name="Group 123"/>
            <p:cNvGrpSpPr/>
            <p:nvPr/>
          </p:nvGrpSpPr>
          <p:grpSpPr>
            <a:xfrm>
              <a:off x="6059496" y="2905148"/>
              <a:ext cx="703254" cy="703254"/>
              <a:chOff x="6059496" y="2905148"/>
              <a:chExt cx="703254" cy="703254"/>
            </a:xfrm>
          </p:grpSpPr>
          <p:sp>
            <p:nvSpPr>
              <p:cNvPr id="45" name="Oval 44"/>
              <p:cNvSpPr/>
              <p:nvPr/>
            </p:nvSpPr>
            <p:spPr>
              <a:xfrm>
                <a:off x="6059496" y="2905148"/>
                <a:ext cx="703254" cy="703254"/>
              </a:xfrm>
              <a:prstGeom prst="ellipse">
                <a:avLst/>
              </a:prstGeom>
              <a:solidFill>
                <a:schemeClr val="bg1">
                  <a:alpha val="20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69" name="Group 68"/>
              <p:cNvGrpSpPr/>
              <p:nvPr/>
            </p:nvGrpSpPr>
            <p:grpSpPr>
              <a:xfrm>
                <a:off x="6216454" y="3034890"/>
                <a:ext cx="389338" cy="443770"/>
                <a:chOff x="4021138" y="1814513"/>
                <a:chExt cx="669925" cy="763588"/>
              </a:xfrm>
              <a:solidFill>
                <a:schemeClr val="bg1"/>
              </a:solidFill>
            </p:grpSpPr>
            <p:sp>
              <p:nvSpPr>
                <p:cNvPr id="70" name="Freeform 69"/>
                <p:cNvSpPr>
                  <a:spLocks noEditPoints="1"/>
                </p:cNvSpPr>
                <p:nvPr/>
              </p:nvSpPr>
              <p:spPr bwMode="auto">
                <a:xfrm>
                  <a:off x="4140200" y="1938338"/>
                  <a:ext cx="431800" cy="639763"/>
                </a:xfrm>
                <a:custGeom>
                  <a:avLst/>
                  <a:gdLst>
                    <a:gd name="T0" fmla="*/ 96 w 272"/>
                    <a:gd name="T1" fmla="*/ 7 h 403"/>
                    <a:gd name="T2" fmla="*/ 40 w 272"/>
                    <a:gd name="T3" fmla="*/ 40 h 403"/>
                    <a:gd name="T4" fmla="*/ 5 w 272"/>
                    <a:gd name="T5" fmla="*/ 97 h 403"/>
                    <a:gd name="T6" fmla="*/ 1 w 272"/>
                    <a:gd name="T7" fmla="*/ 148 h 403"/>
                    <a:gd name="T8" fmla="*/ 29 w 272"/>
                    <a:gd name="T9" fmla="*/ 232 h 403"/>
                    <a:gd name="T10" fmla="*/ 55 w 272"/>
                    <a:gd name="T11" fmla="*/ 273 h 403"/>
                    <a:gd name="T12" fmla="*/ 63 w 272"/>
                    <a:gd name="T13" fmla="*/ 314 h 403"/>
                    <a:gd name="T14" fmla="*/ 55 w 272"/>
                    <a:gd name="T15" fmla="*/ 329 h 403"/>
                    <a:gd name="T16" fmla="*/ 55 w 272"/>
                    <a:gd name="T17" fmla="*/ 349 h 403"/>
                    <a:gd name="T18" fmla="*/ 55 w 272"/>
                    <a:gd name="T19" fmla="*/ 364 h 403"/>
                    <a:gd name="T20" fmla="*/ 61 w 272"/>
                    <a:gd name="T21" fmla="*/ 384 h 403"/>
                    <a:gd name="T22" fmla="*/ 80 w 272"/>
                    <a:gd name="T23" fmla="*/ 402 h 403"/>
                    <a:gd name="T24" fmla="*/ 189 w 272"/>
                    <a:gd name="T25" fmla="*/ 403 h 403"/>
                    <a:gd name="T26" fmla="*/ 206 w 272"/>
                    <a:gd name="T27" fmla="*/ 387 h 403"/>
                    <a:gd name="T28" fmla="*/ 217 w 272"/>
                    <a:gd name="T29" fmla="*/ 370 h 403"/>
                    <a:gd name="T30" fmla="*/ 217 w 272"/>
                    <a:gd name="T31" fmla="*/ 349 h 403"/>
                    <a:gd name="T32" fmla="*/ 217 w 272"/>
                    <a:gd name="T33" fmla="*/ 334 h 403"/>
                    <a:gd name="T34" fmla="*/ 212 w 272"/>
                    <a:gd name="T35" fmla="*/ 316 h 403"/>
                    <a:gd name="T36" fmla="*/ 214 w 272"/>
                    <a:gd name="T37" fmla="*/ 278 h 403"/>
                    <a:gd name="T38" fmla="*/ 236 w 272"/>
                    <a:gd name="T39" fmla="*/ 243 h 403"/>
                    <a:gd name="T40" fmla="*/ 269 w 272"/>
                    <a:gd name="T41" fmla="*/ 161 h 403"/>
                    <a:gd name="T42" fmla="*/ 270 w 272"/>
                    <a:gd name="T43" fmla="*/ 110 h 403"/>
                    <a:gd name="T44" fmla="*/ 241 w 272"/>
                    <a:gd name="T45" fmla="*/ 50 h 403"/>
                    <a:gd name="T46" fmla="*/ 189 w 272"/>
                    <a:gd name="T47" fmla="*/ 11 h 403"/>
                    <a:gd name="T48" fmla="*/ 136 w 272"/>
                    <a:gd name="T49" fmla="*/ 0 h 403"/>
                    <a:gd name="T50" fmla="*/ 201 w 272"/>
                    <a:gd name="T51" fmla="*/ 367 h 403"/>
                    <a:gd name="T52" fmla="*/ 202 w 272"/>
                    <a:gd name="T53" fmla="*/ 373 h 403"/>
                    <a:gd name="T54" fmla="*/ 192 w 272"/>
                    <a:gd name="T55" fmla="*/ 385 h 403"/>
                    <a:gd name="T56" fmla="*/ 87 w 272"/>
                    <a:gd name="T57" fmla="*/ 389 h 403"/>
                    <a:gd name="T58" fmla="*/ 79 w 272"/>
                    <a:gd name="T59" fmla="*/ 381 h 403"/>
                    <a:gd name="T60" fmla="*/ 69 w 272"/>
                    <a:gd name="T61" fmla="*/ 370 h 403"/>
                    <a:gd name="T62" fmla="*/ 71 w 272"/>
                    <a:gd name="T63" fmla="*/ 353 h 403"/>
                    <a:gd name="T64" fmla="*/ 70 w 272"/>
                    <a:gd name="T65" fmla="*/ 347 h 403"/>
                    <a:gd name="T66" fmla="*/ 70 w 272"/>
                    <a:gd name="T67" fmla="*/ 332 h 403"/>
                    <a:gd name="T68" fmla="*/ 72 w 272"/>
                    <a:gd name="T69" fmla="*/ 324 h 403"/>
                    <a:gd name="T70" fmla="*/ 203 w 272"/>
                    <a:gd name="T71" fmla="*/ 329 h 403"/>
                    <a:gd name="T72" fmla="*/ 203 w 272"/>
                    <a:gd name="T73" fmla="*/ 347 h 403"/>
                    <a:gd name="T74" fmla="*/ 92 w 272"/>
                    <a:gd name="T75" fmla="*/ 196 h 403"/>
                    <a:gd name="T76" fmla="*/ 148 w 272"/>
                    <a:gd name="T77" fmla="*/ 186 h 403"/>
                    <a:gd name="T78" fmla="*/ 109 w 272"/>
                    <a:gd name="T79" fmla="*/ 310 h 403"/>
                    <a:gd name="T80" fmla="*/ 197 w 272"/>
                    <a:gd name="T81" fmla="*/ 285 h 403"/>
                    <a:gd name="T82" fmla="*/ 185 w 272"/>
                    <a:gd name="T83" fmla="*/ 170 h 403"/>
                    <a:gd name="T84" fmla="*/ 148 w 272"/>
                    <a:gd name="T85" fmla="*/ 168 h 403"/>
                    <a:gd name="T86" fmla="*/ 92 w 272"/>
                    <a:gd name="T87" fmla="*/ 178 h 403"/>
                    <a:gd name="T88" fmla="*/ 77 w 272"/>
                    <a:gd name="T89" fmla="*/ 310 h 403"/>
                    <a:gd name="T90" fmla="*/ 68 w 272"/>
                    <a:gd name="T91" fmla="*/ 265 h 403"/>
                    <a:gd name="T92" fmla="*/ 41 w 272"/>
                    <a:gd name="T93" fmla="*/ 225 h 403"/>
                    <a:gd name="T94" fmla="*/ 15 w 272"/>
                    <a:gd name="T95" fmla="*/ 147 h 403"/>
                    <a:gd name="T96" fmla="*/ 19 w 272"/>
                    <a:gd name="T97" fmla="*/ 101 h 403"/>
                    <a:gd name="T98" fmla="*/ 49 w 272"/>
                    <a:gd name="T99" fmla="*/ 51 h 403"/>
                    <a:gd name="T100" fmla="*/ 99 w 272"/>
                    <a:gd name="T101" fmla="*/ 21 h 403"/>
                    <a:gd name="T102" fmla="*/ 149 w 272"/>
                    <a:gd name="T103" fmla="*/ 16 h 403"/>
                    <a:gd name="T104" fmla="*/ 204 w 272"/>
                    <a:gd name="T105" fmla="*/ 36 h 403"/>
                    <a:gd name="T106" fmla="*/ 244 w 272"/>
                    <a:gd name="T107" fmla="*/ 79 h 403"/>
                    <a:gd name="T108" fmla="*/ 258 w 272"/>
                    <a:gd name="T109" fmla="*/ 138 h 403"/>
                    <a:gd name="T110" fmla="*/ 245 w 272"/>
                    <a:gd name="T111" fmla="*/ 194 h 403"/>
                    <a:gd name="T112" fmla="*/ 208 w 272"/>
                    <a:gd name="T113" fmla="*/ 26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2" h="403">
                      <a:moveTo>
                        <a:pt x="136" y="0"/>
                      </a:moveTo>
                      <a:lnTo>
                        <a:pt x="136" y="0"/>
                      </a:lnTo>
                      <a:lnTo>
                        <a:pt x="122" y="2"/>
                      </a:lnTo>
                      <a:lnTo>
                        <a:pt x="109" y="4"/>
                      </a:lnTo>
                      <a:lnTo>
                        <a:pt x="96" y="7"/>
                      </a:lnTo>
                      <a:lnTo>
                        <a:pt x="83" y="11"/>
                      </a:lnTo>
                      <a:lnTo>
                        <a:pt x="71" y="18"/>
                      </a:lnTo>
                      <a:lnTo>
                        <a:pt x="59" y="24"/>
                      </a:lnTo>
                      <a:lnTo>
                        <a:pt x="49" y="32"/>
                      </a:lnTo>
                      <a:lnTo>
                        <a:pt x="40" y="40"/>
                      </a:lnTo>
                      <a:lnTo>
                        <a:pt x="31" y="50"/>
                      </a:lnTo>
                      <a:lnTo>
                        <a:pt x="22" y="61"/>
                      </a:lnTo>
                      <a:lnTo>
                        <a:pt x="16" y="73"/>
                      </a:lnTo>
                      <a:lnTo>
                        <a:pt x="11" y="85"/>
                      </a:lnTo>
                      <a:lnTo>
                        <a:pt x="5" y="97"/>
                      </a:lnTo>
                      <a:lnTo>
                        <a:pt x="2" y="110"/>
                      </a:lnTo>
                      <a:lnTo>
                        <a:pt x="0" y="124"/>
                      </a:lnTo>
                      <a:lnTo>
                        <a:pt x="0" y="138"/>
                      </a:lnTo>
                      <a:lnTo>
                        <a:pt x="0" y="138"/>
                      </a:lnTo>
                      <a:lnTo>
                        <a:pt x="1" y="148"/>
                      </a:lnTo>
                      <a:lnTo>
                        <a:pt x="3" y="161"/>
                      </a:lnTo>
                      <a:lnTo>
                        <a:pt x="6" y="178"/>
                      </a:lnTo>
                      <a:lnTo>
                        <a:pt x="13" y="198"/>
                      </a:lnTo>
                      <a:lnTo>
                        <a:pt x="22" y="220"/>
                      </a:lnTo>
                      <a:lnTo>
                        <a:pt x="29" y="232"/>
                      </a:lnTo>
                      <a:lnTo>
                        <a:pt x="35" y="243"/>
                      </a:lnTo>
                      <a:lnTo>
                        <a:pt x="44" y="255"/>
                      </a:lnTo>
                      <a:lnTo>
                        <a:pt x="53" y="268"/>
                      </a:lnTo>
                      <a:lnTo>
                        <a:pt x="53" y="268"/>
                      </a:lnTo>
                      <a:lnTo>
                        <a:pt x="55" y="273"/>
                      </a:lnTo>
                      <a:lnTo>
                        <a:pt x="58" y="277"/>
                      </a:lnTo>
                      <a:lnTo>
                        <a:pt x="60" y="289"/>
                      </a:lnTo>
                      <a:lnTo>
                        <a:pt x="62" y="301"/>
                      </a:lnTo>
                      <a:lnTo>
                        <a:pt x="63" y="314"/>
                      </a:lnTo>
                      <a:lnTo>
                        <a:pt x="63" y="314"/>
                      </a:lnTo>
                      <a:lnTo>
                        <a:pt x="59" y="316"/>
                      </a:lnTo>
                      <a:lnTo>
                        <a:pt x="57" y="319"/>
                      </a:lnTo>
                      <a:lnTo>
                        <a:pt x="55" y="323"/>
                      </a:lnTo>
                      <a:lnTo>
                        <a:pt x="55" y="329"/>
                      </a:lnTo>
                      <a:lnTo>
                        <a:pt x="55" y="329"/>
                      </a:lnTo>
                      <a:lnTo>
                        <a:pt x="55" y="334"/>
                      </a:lnTo>
                      <a:lnTo>
                        <a:pt x="58" y="339"/>
                      </a:lnTo>
                      <a:lnTo>
                        <a:pt x="58" y="339"/>
                      </a:lnTo>
                      <a:lnTo>
                        <a:pt x="55" y="344"/>
                      </a:lnTo>
                      <a:lnTo>
                        <a:pt x="55" y="349"/>
                      </a:lnTo>
                      <a:lnTo>
                        <a:pt x="55" y="349"/>
                      </a:lnTo>
                      <a:lnTo>
                        <a:pt x="55" y="355"/>
                      </a:lnTo>
                      <a:lnTo>
                        <a:pt x="58" y="360"/>
                      </a:lnTo>
                      <a:lnTo>
                        <a:pt x="58" y="360"/>
                      </a:lnTo>
                      <a:lnTo>
                        <a:pt x="55" y="364"/>
                      </a:lnTo>
                      <a:lnTo>
                        <a:pt x="55" y="370"/>
                      </a:lnTo>
                      <a:lnTo>
                        <a:pt x="55" y="370"/>
                      </a:lnTo>
                      <a:lnTo>
                        <a:pt x="55" y="375"/>
                      </a:lnTo>
                      <a:lnTo>
                        <a:pt x="57" y="381"/>
                      </a:lnTo>
                      <a:lnTo>
                        <a:pt x="61" y="384"/>
                      </a:lnTo>
                      <a:lnTo>
                        <a:pt x="66" y="387"/>
                      </a:lnTo>
                      <a:lnTo>
                        <a:pt x="66" y="387"/>
                      </a:lnTo>
                      <a:lnTo>
                        <a:pt x="68" y="394"/>
                      </a:lnTo>
                      <a:lnTo>
                        <a:pt x="73" y="399"/>
                      </a:lnTo>
                      <a:lnTo>
                        <a:pt x="80" y="402"/>
                      </a:lnTo>
                      <a:lnTo>
                        <a:pt x="83" y="403"/>
                      </a:lnTo>
                      <a:lnTo>
                        <a:pt x="87" y="403"/>
                      </a:lnTo>
                      <a:lnTo>
                        <a:pt x="185" y="403"/>
                      </a:lnTo>
                      <a:lnTo>
                        <a:pt x="185" y="403"/>
                      </a:lnTo>
                      <a:lnTo>
                        <a:pt x="189" y="403"/>
                      </a:lnTo>
                      <a:lnTo>
                        <a:pt x="192" y="402"/>
                      </a:lnTo>
                      <a:lnTo>
                        <a:pt x="198" y="399"/>
                      </a:lnTo>
                      <a:lnTo>
                        <a:pt x="204" y="394"/>
                      </a:lnTo>
                      <a:lnTo>
                        <a:pt x="206" y="387"/>
                      </a:lnTo>
                      <a:lnTo>
                        <a:pt x="206" y="387"/>
                      </a:lnTo>
                      <a:lnTo>
                        <a:pt x="210" y="384"/>
                      </a:lnTo>
                      <a:lnTo>
                        <a:pt x="215" y="381"/>
                      </a:lnTo>
                      <a:lnTo>
                        <a:pt x="217" y="375"/>
                      </a:lnTo>
                      <a:lnTo>
                        <a:pt x="217" y="370"/>
                      </a:lnTo>
                      <a:lnTo>
                        <a:pt x="217" y="370"/>
                      </a:lnTo>
                      <a:lnTo>
                        <a:pt x="217" y="364"/>
                      </a:lnTo>
                      <a:lnTo>
                        <a:pt x="214" y="360"/>
                      </a:lnTo>
                      <a:lnTo>
                        <a:pt x="214" y="360"/>
                      </a:lnTo>
                      <a:lnTo>
                        <a:pt x="217" y="355"/>
                      </a:lnTo>
                      <a:lnTo>
                        <a:pt x="217" y="349"/>
                      </a:lnTo>
                      <a:lnTo>
                        <a:pt x="217" y="349"/>
                      </a:lnTo>
                      <a:lnTo>
                        <a:pt x="217" y="344"/>
                      </a:lnTo>
                      <a:lnTo>
                        <a:pt x="214" y="339"/>
                      </a:lnTo>
                      <a:lnTo>
                        <a:pt x="214" y="339"/>
                      </a:lnTo>
                      <a:lnTo>
                        <a:pt x="217" y="334"/>
                      </a:lnTo>
                      <a:lnTo>
                        <a:pt x="217" y="329"/>
                      </a:lnTo>
                      <a:lnTo>
                        <a:pt x="217" y="329"/>
                      </a:lnTo>
                      <a:lnTo>
                        <a:pt x="217" y="323"/>
                      </a:lnTo>
                      <a:lnTo>
                        <a:pt x="215" y="319"/>
                      </a:lnTo>
                      <a:lnTo>
                        <a:pt x="212" y="316"/>
                      </a:lnTo>
                      <a:lnTo>
                        <a:pt x="208" y="313"/>
                      </a:lnTo>
                      <a:lnTo>
                        <a:pt x="208" y="313"/>
                      </a:lnTo>
                      <a:lnTo>
                        <a:pt x="209" y="303"/>
                      </a:lnTo>
                      <a:lnTo>
                        <a:pt x="210" y="290"/>
                      </a:lnTo>
                      <a:lnTo>
                        <a:pt x="214" y="278"/>
                      </a:lnTo>
                      <a:lnTo>
                        <a:pt x="216" y="273"/>
                      </a:lnTo>
                      <a:lnTo>
                        <a:pt x="219" y="268"/>
                      </a:lnTo>
                      <a:lnTo>
                        <a:pt x="219" y="268"/>
                      </a:lnTo>
                      <a:lnTo>
                        <a:pt x="228" y="255"/>
                      </a:lnTo>
                      <a:lnTo>
                        <a:pt x="236" y="243"/>
                      </a:lnTo>
                      <a:lnTo>
                        <a:pt x="243" y="232"/>
                      </a:lnTo>
                      <a:lnTo>
                        <a:pt x="249" y="220"/>
                      </a:lnTo>
                      <a:lnTo>
                        <a:pt x="259" y="198"/>
                      </a:lnTo>
                      <a:lnTo>
                        <a:pt x="265" y="178"/>
                      </a:lnTo>
                      <a:lnTo>
                        <a:pt x="269" y="161"/>
                      </a:lnTo>
                      <a:lnTo>
                        <a:pt x="271" y="148"/>
                      </a:lnTo>
                      <a:lnTo>
                        <a:pt x="272" y="138"/>
                      </a:lnTo>
                      <a:lnTo>
                        <a:pt x="272" y="138"/>
                      </a:lnTo>
                      <a:lnTo>
                        <a:pt x="272" y="124"/>
                      </a:lnTo>
                      <a:lnTo>
                        <a:pt x="270" y="110"/>
                      </a:lnTo>
                      <a:lnTo>
                        <a:pt x="266" y="97"/>
                      </a:lnTo>
                      <a:lnTo>
                        <a:pt x="261" y="85"/>
                      </a:lnTo>
                      <a:lnTo>
                        <a:pt x="256" y="73"/>
                      </a:lnTo>
                      <a:lnTo>
                        <a:pt x="249" y="61"/>
                      </a:lnTo>
                      <a:lnTo>
                        <a:pt x="241" y="50"/>
                      </a:lnTo>
                      <a:lnTo>
                        <a:pt x="232" y="40"/>
                      </a:lnTo>
                      <a:lnTo>
                        <a:pt x="222" y="32"/>
                      </a:lnTo>
                      <a:lnTo>
                        <a:pt x="212" y="24"/>
                      </a:lnTo>
                      <a:lnTo>
                        <a:pt x="201" y="18"/>
                      </a:lnTo>
                      <a:lnTo>
                        <a:pt x="189" y="11"/>
                      </a:lnTo>
                      <a:lnTo>
                        <a:pt x="177" y="7"/>
                      </a:lnTo>
                      <a:lnTo>
                        <a:pt x="163" y="4"/>
                      </a:lnTo>
                      <a:lnTo>
                        <a:pt x="150" y="2"/>
                      </a:lnTo>
                      <a:lnTo>
                        <a:pt x="136" y="0"/>
                      </a:lnTo>
                      <a:lnTo>
                        <a:pt x="136" y="0"/>
                      </a:lnTo>
                      <a:close/>
                      <a:moveTo>
                        <a:pt x="203" y="349"/>
                      </a:moveTo>
                      <a:lnTo>
                        <a:pt x="203" y="349"/>
                      </a:lnTo>
                      <a:lnTo>
                        <a:pt x="203" y="351"/>
                      </a:lnTo>
                      <a:lnTo>
                        <a:pt x="201" y="353"/>
                      </a:lnTo>
                      <a:lnTo>
                        <a:pt x="201" y="367"/>
                      </a:lnTo>
                      <a:lnTo>
                        <a:pt x="201" y="367"/>
                      </a:lnTo>
                      <a:lnTo>
                        <a:pt x="203" y="368"/>
                      </a:lnTo>
                      <a:lnTo>
                        <a:pt x="203" y="370"/>
                      </a:lnTo>
                      <a:lnTo>
                        <a:pt x="203" y="370"/>
                      </a:lnTo>
                      <a:lnTo>
                        <a:pt x="202" y="373"/>
                      </a:lnTo>
                      <a:lnTo>
                        <a:pt x="200" y="374"/>
                      </a:lnTo>
                      <a:lnTo>
                        <a:pt x="193" y="381"/>
                      </a:lnTo>
                      <a:lnTo>
                        <a:pt x="193" y="382"/>
                      </a:lnTo>
                      <a:lnTo>
                        <a:pt x="193" y="382"/>
                      </a:lnTo>
                      <a:lnTo>
                        <a:pt x="192" y="385"/>
                      </a:lnTo>
                      <a:lnTo>
                        <a:pt x="191" y="387"/>
                      </a:lnTo>
                      <a:lnTo>
                        <a:pt x="188" y="389"/>
                      </a:lnTo>
                      <a:lnTo>
                        <a:pt x="185" y="389"/>
                      </a:lnTo>
                      <a:lnTo>
                        <a:pt x="87" y="389"/>
                      </a:lnTo>
                      <a:lnTo>
                        <a:pt x="87" y="389"/>
                      </a:lnTo>
                      <a:lnTo>
                        <a:pt x="84" y="389"/>
                      </a:lnTo>
                      <a:lnTo>
                        <a:pt x="82" y="387"/>
                      </a:lnTo>
                      <a:lnTo>
                        <a:pt x="80" y="385"/>
                      </a:lnTo>
                      <a:lnTo>
                        <a:pt x="79" y="382"/>
                      </a:lnTo>
                      <a:lnTo>
                        <a:pt x="79" y="381"/>
                      </a:lnTo>
                      <a:lnTo>
                        <a:pt x="72" y="374"/>
                      </a:lnTo>
                      <a:lnTo>
                        <a:pt x="72" y="374"/>
                      </a:lnTo>
                      <a:lnTo>
                        <a:pt x="70" y="373"/>
                      </a:lnTo>
                      <a:lnTo>
                        <a:pt x="69" y="370"/>
                      </a:lnTo>
                      <a:lnTo>
                        <a:pt x="69" y="370"/>
                      </a:lnTo>
                      <a:lnTo>
                        <a:pt x="69" y="369"/>
                      </a:lnTo>
                      <a:lnTo>
                        <a:pt x="71" y="367"/>
                      </a:lnTo>
                      <a:lnTo>
                        <a:pt x="176" y="367"/>
                      </a:lnTo>
                      <a:lnTo>
                        <a:pt x="176" y="353"/>
                      </a:lnTo>
                      <a:lnTo>
                        <a:pt x="71" y="353"/>
                      </a:lnTo>
                      <a:lnTo>
                        <a:pt x="71" y="353"/>
                      </a:lnTo>
                      <a:lnTo>
                        <a:pt x="69" y="351"/>
                      </a:lnTo>
                      <a:lnTo>
                        <a:pt x="69" y="349"/>
                      </a:lnTo>
                      <a:lnTo>
                        <a:pt x="69" y="349"/>
                      </a:lnTo>
                      <a:lnTo>
                        <a:pt x="70" y="347"/>
                      </a:lnTo>
                      <a:lnTo>
                        <a:pt x="71" y="346"/>
                      </a:lnTo>
                      <a:lnTo>
                        <a:pt x="176" y="346"/>
                      </a:lnTo>
                      <a:lnTo>
                        <a:pt x="176" y="332"/>
                      </a:lnTo>
                      <a:lnTo>
                        <a:pt x="70" y="332"/>
                      </a:lnTo>
                      <a:lnTo>
                        <a:pt x="70" y="332"/>
                      </a:lnTo>
                      <a:lnTo>
                        <a:pt x="69" y="330"/>
                      </a:lnTo>
                      <a:lnTo>
                        <a:pt x="69" y="329"/>
                      </a:lnTo>
                      <a:lnTo>
                        <a:pt x="69" y="329"/>
                      </a:lnTo>
                      <a:lnTo>
                        <a:pt x="70" y="326"/>
                      </a:lnTo>
                      <a:lnTo>
                        <a:pt x="72" y="324"/>
                      </a:lnTo>
                      <a:lnTo>
                        <a:pt x="200" y="324"/>
                      </a:lnTo>
                      <a:lnTo>
                        <a:pt x="200" y="324"/>
                      </a:lnTo>
                      <a:lnTo>
                        <a:pt x="202" y="326"/>
                      </a:lnTo>
                      <a:lnTo>
                        <a:pt x="203" y="329"/>
                      </a:lnTo>
                      <a:lnTo>
                        <a:pt x="203" y="329"/>
                      </a:lnTo>
                      <a:lnTo>
                        <a:pt x="203" y="331"/>
                      </a:lnTo>
                      <a:lnTo>
                        <a:pt x="201" y="332"/>
                      </a:lnTo>
                      <a:lnTo>
                        <a:pt x="201" y="346"/>
                      </a:lnTo>
                      <a:lnTo>
                        <a:pt x="201" y="346"/>
                      </a:lnTo>
                      <a:lnTo>
                        <a:pt x="203" y="347"/>
                      </a:lnTo>
                      <a:lnTo>
                        <a:pt x="203" y="349"/>
                      </a:lnTo>
                      <a:lnTo>
                        <a:pt x="203" y="349"/>
                      </a:lnTo>
                      <a:close/>
                      <a:moveTo>
                        <a:pt x="109" y="310"/>
                      </a:moveTo>
                      <a:lnTo>
                        <a:pt x="90" y="195"/>
                      </a:lnTo>
                      <a:lnTo>
                        <a:pt x="92" y="196"/>
                      </a:lnTo>
                      <a:lnTo>
                        <a:pt x="103" y="186"/>
                      </a:lnTo>
                      <a:lnTo>
                        <a:pt x="114" y="196"/>
                      </a:lnTo>
                      <a:lnTo>
                        <a:pt x="125" y="186"/>
                      </a:lnTo>
                      <a:lnTo>
                        <a:pt x="137" y="196"/>
                      </a:lnTo>
                      <a:lnTo>
                        <a:pt x="148" y="186"/>
                      </a:lnTo>
                      <a:lnTo>
                        <a:pt x="158" y="196"/>
                      </a:lnTo>
                      <a:lnTo>
                        <a:pt x="170" y="186"/>
                      </a:lnTo>
                      <a:lnTo>
                        <a:pt x="181" y="196"/>
                      </a:lnTo>
                      <a:lnTo>
                        <a:pt x="163" y="310"/>
                      </a:lnTo>
                      <a:lnTo>
                        <a:pt x="109" y="310"/>
                      </a:lnTo>
                      <a:close/>
                      <a:moveTo>
                        <a:pt x="208" y="260"/>
                      </a:moveTo>
                      <a:lnTo>
                        <a:pt x="208" y="260"/>
                      </a:lnTo>
                      <a:lnTo>
                        <a:pt x="204" y="265"/>
                      </a:lnTo>
                      <a:lnTo>
                        <a:pt x="202" y="272"/>
                      </a:lnTo>
                      <a:lnTo>
                        <a:pt x="197" y="285"/>
                      </a:lnTo>
                      <a:lnTo>
                        <a:pt x="195" y="299"/>
                      </a:lnTo>
                      <a:lnTo>
                        <a:pt x="194" y="310"/>
                      </a:lnTo>
                      <a:lnTo>
                        <a:pt x="177" y="310"/>
                      </a:lnTo>
                      <a:lnTo>
                        <a:pt x="200" y="172"/>
                      </a:lnTo>
                      <a:lnTo>
                        <a:pt x="185" y="170"/>
                      </a:lnTo>
                      <a:lnTo>
                        <a:pt x="184" y="174"/>
                      </a:lnTo>
                      <a:lnTo>
                        <a:pt x="181" y="178"/>
                      </a:lnTo>
                      <a:lnTo>
                        <a:pt x="170" y="168"/>
                      </a:lnTo>
                      <a:lnTo>
                        <a:pt x="158" y="178"/>
                      </a:lnTo>
                      <a:lnTo>
                        <a:pt x="148" y="168"/>
                      </a:lnTo>
                      <a:lnTo>
                        <a:pt x="137" y="178"/>
                      </a:lnTo>
                      <a:lnTo>
                        <a:pt x="125" y="168"/>
                      </a:lnTo>
                      <a:lnTo>
                        <a:pt x="114" y="178"/>
                      </a:lnTo>
                      <a:lnTo>
                        <a:pt x="103" y="168"/>
                      </a:lnTo>
                      <a:lnTo>
                        <a:pt x="92" y="178"/>
                      </a:lnTo>
                      <a:lnTo>
                        <a:pt x="86" y="173"/>
                      </a:lnTo>
                      <a:lnTo>
                        <a:pt x="86" y="170"/>
                      </a:lnTo>
                      <a:lnTo>
                        <a:pt x="72" y="172"/>
                      </a:lnTo>
                      <a:lnTo>
                        <a:pt x="95" y="310"/>
                      </a:lnTo>
                      <a:lnTo>
                        <a:pt x="77" y="310"/>
                      </a:lnTo>
                      <a:lnTo>
                        <a:pt x="77" y="310"/>
                      </a:lnTo>
                      <a:lnTo>
                        <a:pt x="76" y="299"/>
                      </a:lnTo>
                      <a:lnTo>
                        <a:pt x="74" y="285"/>
                      </a:lnTo>
                      <a:lnTo>
                        <a:pt x="71" y="272"/>
                      </a:lnTo>
                      <a:lnTo>
                        <a:pt x="68" y="265"/>
                      </a:lnTo>
                      <a:lnTo>
                        <a:pt x="63" y="260"/>
                      </a:lnTo>
                      <a:lnTo>
                        <a:pt x="63" y="260"/>
                      </a:lnTo>
                      <a:lnTo>
                        <a:pt x="55" y="248"/>
                      </a:lnTo>
                      <a:lnTo>
                        <a:pt x="47" y="236"/>
                      </a:lnTo>
                      <a:lnTo>
                        <a:pt x="41" y="225"/>
                      </a:lnTo>
                      <a:lnTo>
                        <a:pt x="35" y="214"/>
                      </a:lnTo>
                      <a:lnTo>
                        <a:pt x="27" y="194"/>
                      </a:lnTo>
                      <a:lnTo>
                        <a:pt x="20" y="175"/>
                      </a:lnTo>
                      <a:lnTo>
                        <a:pt x="17" y="159"/>
                      </a:lnTo>
                      <a:lnTo>
                        <a:pt x="15" y="147"/>
                      </a:lnTo>
                      <a:lnTo>
                        <a:pt x="14" y="138"/>
                      </a:lnTo>
                      <a:lnTo>
                        <a:pt x="14" y="138"/>
                      </a:lnTo>
                      <a:lnTo>
                        <a:pt x="14" y="125"/>
                      </a:lnTo>
                      <a:lnTo>
                        <a:pt x="16" y="113"/>
                      </a:lnTo>
                      <a:lnTo>
                        <a:pt x="19" y="101"/>
                      </a:lnTo>
                      <a:lnTo>
                        <a:pt x="23" y="90"/>
                      </a:lnTo>
                      <a:lnTo>
                        <a:pt x="29" y="79"/>
                      </a:lnTo>
                      <a:lnTo>
                        <a:pt x="34" y="69"/>
                      </a:lnTo>
                      <a:lnTo>
                        <a:pt x="42" y="60"/>
                      </a:lnTo>
                      <a:lnTo>
                        <a:pt x="49" y="51"/>
                      </a:lnTo>
                      <a:lnTo>
                        <a:pt x="58" y="43"/>
                      </a:lnTo>
                      <a:lnTo>
                        <a:pt x="68" y="36"/>
                      </a:lnTo>
                      <a:lnTo>
                        <a:pt x="77" y="30"/>
                      </a:lnTo>
                      <a:lnTo>
                        <a:pt x="88" y="24"/>
                      </a:lnTo>
                      <a:lnTo>
                        <a:pt x="99" y="21"/>
                      </a:lnTo>
                      <a:lnTo>
                        <a:pt x="111" y="18"/>
                      </a:lnTo>
                      <a:lnTo>
                        <a:pt x="123" y="16"/>
                      </a:lnTo>
                      <a:lnTo>
                        <a:pt x="136" y="16"/>
                      </a:lnTo>
                      <a:lnTo>
                        <a:pt x="136" y="16"/>
                      </a:lnTo>
                      <a:lnTo>
                        <a:pt x="149" y="16"/>
                      </a:lnTo>
                      <a:lnTo>
                        <a:pt x="161" y="18"/>
                      </a:lnTo>
                      <a:lnTo>
                        <a:pt x="173" y="21"/>
                      </a:lnTo>
                      <a:lnTo>
                        <a:pt x="183" y="24"/>
                      </a:lnTo>
                      <a:lnTo>
                        <a:pt x="194" y="30"/>
                      </a:lnTo>
                      <a:lnTo>
                        <a:pt x="204" y="36"/>
                      </a:lnTo>
                      <a:lnTo>
                        <a:pt x="214" y="43"/>
                      </a:lnTo>
                      <a:lnTo>
                        <a:pt x="222" y="51"/>
                      </a:lnTo>
                      <a:lnTo>
                        <a:pt x="230" y="60"/>
                      </a:lnTo>
                      <a:lnTo>
                        <a:pt x="237" y="69"/>
                      </a:lnTo>
                      <a:lnTo>
                        <a:pt x="244" y="79"/>
                      </a:lnTo>
                      <a:lnTo>
                        <a:pt x="248" y="90"/>
                      </a:lnTo>
                      <a:lnTo>
                        <a:pt x="252" y="101"/>
                      </a:lnTo>
                      <a:lnTo>
                        <a:pt x="256" y="113"/>
                      </a:lnTo>
                      <a:lnTo>
                        <a:pt x="258" y="125"/>
                      </a:lnTo>
                      <a:lnTo>
                        <a:pt x="258" y="138"/>
                      </a:lnTo>
                      <a:lnTo>
                        <a:pt x="258" y="138"/>
                      </a:lnTo>
                      <a:lnTo>
                        <a:pt x="257" y="147"/>
                      </a:lnTo>
                      <a:lnTo>
                        <a:pt x="255" y="159"/>
                      </a:lnTo>
                      <a:lnTo>
                        <a:pt x="251" y="175"/>
                      </a:lnTo>
                      <a:lnTo>
                        <a:pt x="245" y="194"/>
                      </a:lnTo>
                      <a:lnTo>
                        <a:pt x="236" y="214"/>
                      </a:lnTo>
                      <a:lnTo>
                        <a:pt x="231" y="225"/>
                      </a:lnTo>
                      <a:lnTo>
                        <a:pt x="224" y="236"/>
                      </a:lnTo>
                      <a:lnTo>
                        <a:pt x="217" y="248"/>
                      </a:lnTo>
                      <a:lnTo>
                        <a:pt x="208" y="260"/>
                      </a:lnTo>
                      <a:lnTo>
                        <a:pt x="208" y="260"/>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1" name="Rectangle 70"/>
                <p:cNvSpPr>
                  <a:spLocks noChangeArrowheads="1"/>
                </p:cNvSpPr>
                <p:nvPr/>
              </p:nvSpPr>
              <p:spPr bwMode="auto">
                <a:xfrm>
                  <a:off x="4338638" y="1814513"/>
                  <a:ext cx="23813" cy="68263"/>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2" name="Freeform 71"/>
                <p:cNvSpPr/>
                <p:nvPr/>
              </p:nvSpPr>
              <p:spPr bwMode="auto">
                <a:xfrm>
                  <a:off x="4173538" y="1855788"/>
                  <a:ext cx="55563" cy="71438"/>
                </a:xfrm>
                <a:custGeom>
                  <a:avLst/>
                  <a:gdLst>
                    <a:gd name="T0" fmla="*/ 35 w 35"/>
                    <a:gd name="T1" fmla="*/ 37 h 45"/>
                    <a:gd name="T2" fmla="*/ 12 w 35"/>
                    <a:gd name="T3" fmla="*/ 0 h 45"/>
                    <a:gd name="T4" fmla="*/ 0 w 35"/>
                    <a:gd name="T5" fmla="*/ 7 h 45"/>
                    <a:gd name="T6" fmla="*/ 22 w 35"/>
                    <a:gd name="T7" fmla="*/ 45 h 45"/>
                    <a:gd name="T8" fmla="*/ 35 w 35"/>
                    <a:gd name="T9" fmla="*/ 37 h 45"/>
                  </a:gdLst>
                  <a:ahLst/>
                  <a:cxnLst>
                    <a:cxn ang="0">
                      <a:pos x="T0" y="T1"/>
                    </a:cxn>
                    <a:cxn ang="0">
                      <a:pos x="T2" y="T3"/>
                    </a:cxn>
                    <a:cxn ang="0">
                      <a:pos x="T4" y="T5"/>
                    </a:cxn>
                    <a:cxn ang="0">
                      <a:pos x="T6" y="T7"/>
                    </a:cxn>
                    <a:cxn ang="0">
                      <a:pos x="T8" y="T9"/>
                    </a:cxn>
                  </a:cxnLst>
                  <a:rect l="0" t="0" r="r" b="b"/>
                  <a:pathLst>
                    <a:path w="35" h="45">
                      <a:moveTo>
                        <a:pt x="35" y="37"/>
                      </a:moveTo>
                      <a:lnTo>
                        <a:pt x="12" y="0"/>
                      </a:lnTo>
                      <a:lnTo>
                        <a:pt x="0" y="7"/>
                      </a:lnTo>
                      <a:lnTo>
                        <a:pt x="22" y="45"/>
                      </a:lnTo>
                      <a:lnTo>
                        <a:pt x="35" y="37"/>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3" name="Freeform 72"/>
                <p:cNvSpPr/>
                <p:nvPr/>
              </p:nvSpPr>
              <p:spPr bwMode="auto">
                <a:xfrm>
                  <a:off x="4057650" y="1976438"/>
                  <a:ext cx="69850" cy="53975"/>
                </a:xfrm>
                <a:custGeom>
                  <a:avLst/>
                  <a:gdLst>
                    <a:gd name="T0" fmla="*/ 44 w 44"/>
                    <a:gd name="T1" fmla="*/ 22 h 34"/>
                    <a:gd name="T2" fmla="*/ 7 w 44"/>
                    <a:gd name="T3" fmla="*/ 0 h 34"/>
                    <a:gd name="T4" fmla="*/ 0 w 44"/>
                    <a:gd name="T5" fmla="*/ 12 h 34"/>
                    <a:gd name="T6" fmla="*/ 38 w 44"/>
                    <a:gd name="T7" fmla="*/ 34 h 34"/>
                    <a:gd name="T8" fmla="*/ 44 w 44"/>
                    <a:gd name="T9" fmla="*/ 22 h 34"/>
                  </a:gdLst>
                  <a:ahLst/>
                  <a:cxnLst>
                    <a:cxn ang="0">
                      <a:pos x="T0" y="T1"/>
                    </a:cxn>
                    <a:cxn ang="0">
                      <a:pos x="T2" y="T3"/>
                    </a:cxn>
                    <a:cxn ang="0">
                      <a:pos x="T4" y="T5"/>
                    </a:cxn>
                    <a:cxn ang="0">
                      <a:pos x="T6" y="T7"/>
                    </a:cxn>
                    <a:cxn ang="0">
                      <a:pos x="T8" y="T9"/>
                    </a:cxn>
                  </a:cxnLst>
                  <a:rect l="0" t="0" r="r" b="b"/>
                  <a:pathLst>
                    <a:path w="44" h="34">
                      <a:moveTo>
                        <a:pt x="44" y="22"/>
                      </a:moveTo>
                      <a:lnTo>
                        <a:pt x="7" y="0"/>
                      </a:lnTo>
                      <a:lnTo>
                        <a:pt x="0" y="12"/>
                      </a:lnTo>
                      <a:lnTo>
                        <a:pt x="38" y="34"/>
                      </a:lnTo>
                      <a:lnTo>
                        <a:pt x="44" y="22"/>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4" name="Rectangle 73"/>
                <p:cNvSpPr>
                  <a:spLocks noChangeArrowheads="1"/>
                </p:cNvSpPr>
                <p:nvPr/>
              </p:nvSpPr>
              <p:spPr bwMode="auto">
                <a:xfrm>
                  <a:off x="4021138" y="2143125"/>
                  <a:ext cx="68263" cy="22225"/>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5" name="Rectangle 74"/>
                <p:cNvSpPr>
                  <a:spLocks noChangeArrowheads="1"/>
                </p:cNvSpPr>
                <p:nvPr/>
              </p:nvSpPr>
              <p:spPr bwMode="auto">
                <a:xfrm>
                  <a:off x="4621213" y="2133600"/>
                  <a:ext cx="69850" cy="22225"/>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6" name="Freeform 75"/>
                <p:cNvSpPr/>
                <p:nvPr/>
              </p:nvSpPr>
              <p:spPr bwMode="auto">
                <a:xfrm>
                  <a:off x="4578350" y="1966913"/>
                  <a:ext cx="69850" cy="53975"/>
                </a:xfrm>
                <a:custGeom>
                  <a:avLst/>
                  <a:gdLst>
                    <a:gd name="T0" fmla="*/ 44 w 44"/>
                    <a:gd name="T1" fmla="*/ 13 h 34"/>
                    <a:gd name="T2" fmla="*/ 38 w 44"/>
                    <a:gd name="T3" fmla="*/ 0 h 34"/>
                    <a:gd name="T4" fmla="*/ 0 w 44"/>
                    <a:gd name="T5" fmla="*/ 22 h 34"/>
                    <a:gd name="T6" fmla="*/ 7 w 44"/>
                    <a:gd name="T7" fmla="*/ 34 h 34"/>
                    <a:gd name="T8" fmla="*/ 44 w 44"/>
                    <a:gd name="T9" fmla="*/ 13 h 34"/>
                  </a:gdLst>
                  <a:ahLst/>
                  <a:cxnLst>
                    <a:cxn ang="0">
                      <a:pos x="T0" y="T1"/>
                    </a:cxn>
                    <a:cxn ang="0">
                      <a:pos x="T2" y="T3"/>
                    </a:cxn>
                    <a:cxn ang="0">
                      <a:pos x="T4" y="T5"/>
                    </a:cxn>
                    <a:cxn ang="0">
                      <a:pos x="T6" y="T7"/>
                    </a:cxn>
                    <a:cxn ang="0">
                      <a:pos x="T8" y="T9"/>
                    </a:cxn>
                  </a:cxnLst>
                  <a:rect l="0" t="0" r="r" b="b"/>
                  <a:pathLst>
                    <a:path w="44" h="34">
                      <a:moveTo>
                        <a:pt x="44" y="13"/>
                      </a:moveTo>
                      <a:lnTo>
                        <a:pt x="38" y="0"/>
                      </a:lnTo>
                      <a:lnTo>
                        <a:pt x="0" y="22"/>
                      </a:lnTo>
                      <a:lnTo>
                        <a:pt x="7" y="34"/>
                      </a:lnTo>
                      <a:lnTo>
                        <a:pt x="44" y="13"/>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7" name="Freeform 76"/>
                <p:cNvSpPr/>
                <p:nvPr/>
              </p:nvSpPr>
              <p:spPr bwMode="auto">
                <a:xfrm>
                  <a:off x="4473575" y="1849438"/>
                  <a:ext cx="55563" cy="73025"/>
                </a:xfrm>
                <a:custGeom>
                  <a:avLst/>
                  <a:gdLst>
                    <a:gd name="T0" fmla="*/ 35 w 35"/>
                    <a:gd name="T1" fmla="*/ 8 h 46"/>
                    <a:gd name="T2" fmla="*/ 23 w 35"/>
                    <a:gd name="T3" fmla="*/ 0 h 46"/>
                    <a:gd name="T4" fmla="*/ 0 w 35"/>
                    <a:gd name="T5" fmla="*/ 38 h 46"/>
                    <a:gd name="T6" fmla="*/ 13 w 35"/>
                    <a:gd name="T7" fmla="*/ 46 h 46"/>
                    <a:gd name="T8" fmla="*/ 35 w 35"/>
                    <a:gd name="T9" fmla="*/ 8 h 46"/>
                  </a:gdLst>
                  <a:ahLst/>
                  <a:cxnLst>
                    <a:cxn ang="0">
                      <a:pos x="T0" y="T1"/>
                    </a:cxn>
                    <a:cxn ang="0">
                      <a:pos x="T2" y="T3"/>
                    </a:cxn>
                    <a:cxn ang="0">
                      <a:pos x="T4" y="T5"/>
                    </a:cxn>
                    <a:cxn ang="0">
                      <a:pos x="T6" y="T7"/>
                    </a:cxn>
                    <a:cxn ang="0">
                      <a:pos x="T8" y="T9"/>
                    </a:cxn>
                  </a:cxnLst>
                  <a:rect l="0" t="0" r="r" b="b"/>
                  <a:pathLst>
                    <a:path w="35" h="46">
                      <a:moveTo>
                        <a:pt x="35" y="8"/>
                      </a:moveTo>
                      <a:lnTo>
                        <a:pt x="23" y="0"/>
                      </a:lnTo>
                      <a:lnTo>
                        <a:pt x="0" y="38"/>
                      </a:lnTo>
                      <a:lnTo>
                        <a:pt x="13" y="46"/>
                      </a:lnTo>
                      <a:lnTo>
                        <a:pt x="35" y="8"/>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8" name="Freeform 77"/>
                <p:cNvSpPr/>
                <p:nvPr/>
              </p:nvSpPr>
              <p:spPr bwMode="auto">
                <a:xfrm>
                  <a:off x="4579938" y="2271713"/>
                  <a:ext cx="73025" cy="52388"/>
                </a:xfrm>
                <a:custGeom>
                  <a:avLst/>
                  <a:gdLst>
                    <a:gd name="T0" fmla="*/ 0 w 46"/>
                    <a:gd name="T1" fmla="*/ 12 h 33"/>
                    <a:gd name="T2" fmla="*/ 38 w 46"/>
                    <a:gd name="T3" fmla="*/ 33 h 33"/>
                    <a:gd name="T4" fmla="*/ 46 w 46"/>
                    <a:gd name="T5" fmla="*/ 22 h 33"/>
                    <a:gd name="T6" fmla="*/ 8 w 46"/>
                    <a:gd name="T7" fmla="*/ 0 h 33"/>
                    <a:gd name="T8" fmla="*/ 0 w 46"/>
                    <a:gd name="T9" fmla="*/ 12 h 33"/>
                  </a:gdLst>
                  <a:ahLst/>
                  <a:cxnLst>
                    <a:cxn ang="0">
                      <a:pos x="T0" y="T1"/>
                    </a:cxn>
                    <a:cxn ang="0">
                      <a:pos x="T2" y="T3"/>
                    </a:cxn>
                    <a:cxn ang="0">
                      <a:pos x="T4" y="T5"/>
                    </a:cxn>
                    <a:cxn ang="0">
                      <a:pos x="T6" y="T7"/>
                    </a:cxn>
                    <a:cxn ang="0">
                      <a:pos x="T8" y="T9"/>
                    </a:cxn>
                  </a:cxnLst>
                  <a:rect l="0" t="0" r="r" b="b"/>
                  <a:pathLst>
                    <a:path w="46" h="33">
                      <a:moveTo>
                        <a:pt x="0" y="12"/>
                      </a:moveTo>
                      <a:lnTo>
                        <a:pt x="38" y="33"/>
                      </a:lnTo>
                      <a:lnTo>
                        <a:pt x="46" y="22"/>
                      </a:lnTo>
                      <a:lnTo>
                        <a:pt x="8" y="0"/>
                      </a:lnTo>
                      <a:lnTo>
                        <a:pt x="0" y="12"/>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79" name="Freeform 78"/>
                <p:cNvSpPr/>
                <p:nvPr/>
              </p:nvSpPr>
              <p:spPr bwMode="auto">
                <a:xfrm>
                  <a:off x="4059238" y="2279650"/>
                  <a:ext cx="71438" cy="53975"/>
                </a:xfrm>
                <a:custGeom>
                  <a:avLst/>
                  <a:gdLst>
                    <a:gd name="T0" fmla="*/ 0 w 45"/>
                    <a:gd name="T1" fmla="*/ 22 h 34"/>
                    <a:gd name="T2" fmla="*/ 8 w 45"/>
                    <a:gd name="T3" fmla="*/ 34 h 34"/>
                    <a:gd name="T4" fmla="*/ 45 w 45"/>
                    <a:gd name="T5" fmla="*/ 12 h 34"/>
                    <a:gd name="T6" fmla="*/ 38 w 45"/>
                    <a:gd name="T7" fmla="*/ 0 h 34"/>
                    <a:gd name="T8" fmla="*/ 0 w 45"/>
                    <a:gd name="T9" fmla="*/ 22 h 34"/>
                  </a:gdLst>
                  <a:ahLst/>
                  <a:cxnLst>
                    <a:cxn ang="0">
                      <a:pos x="T0" y="T1"/>
                    </a:cxn>
                    <a:cxn ang="0">
                      <a:pos x="T2" y="T3"/>
                    </a:cxn>
                    <a:cxn ang="0">
                      <a:pos x="T4" y="T5"/>
                    </a:cxn>
                    <a:cxn ang="0">
                      <a:pos x="T6" y="T7"/>
                    </a:cxn>
                    <a:cxn ang="0">
                      <a:pos x="T8" y="T9"/>
                    </a:cxn>
                  </a:cxnLst>
                  <a:rect l="0" t="0" r="r" b="b"/>
                  <a:pathLst>
                    <a:path w="45" h="34">
                      <a:moveTo>
                        <a:pt x="0" y="22"/>
                      </a:moveTo>
                      <a:lnTo>
                        <a:pt x="8" y="34"/>
                      </a:lnTo>
                      <a:lnTo>
                        <a:pt x="45" y="12"/>
                      </a:lnTo>
                      <a:lnTo>
                        <a:pt x="38" y="0"/>
                      </a:lnTo>
                      <a:lnTo>
                        <a:pt x="0" y="22"/>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nvGrpSpPr>
            <p:cNvPr id="126" name="Group 125"/>
            <p:cNvGrpSpPr/>
            <p:nvPr/>
          </p:nvGrpSpPr>
          <p:grpSpPr>
            <a:xfrm>
              <a:off x="4708532" y="3803672"/>
              <a:ext cx="568318" cy="568318"/>
              <a:chOff x="4708532" y="3803672"/>
              <a:chExt cx="568318" cy="568318"/>
            </a:xfrm>
          </p:grpSpPr>
          <p:sp>
            <p:nvSpPr>
              <p:cNvPr id="67" name="Oval 66"/>
              <p:cNvSpPr/>
              <p:nvPr/>
            </p:nvSpPr>
            <p:spPr>
              <a:xfrm>
                <a:off x="4708532" y="3803672"/>
                <a:ext cx="568318" cy="568318"/>
              </a:xfrm>
              <a:prstGeom prst="ellipse">
                <a:avLst/>
              </a:prstGeom>
              <a:solidFill>
                <a:schemeClr val="bg1">
                  <a:alpha val="17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86" name="Group 85"/>
              <p:cNvGrpSpPr/>
              <p:nvPr/>
            </p:nvGrpSpPr>
            <p:grpSpPr>
              <a:xfrm>
                <a:off x="4853752" y="3921175"/>
                <a:ext cx="277878" cy="333313"/>
                <a:chOff x="4051300" y="3109913"/>
                <a:chExt cx="628650" cy="754063"/>
              </a:xfrm>
              <a:solidFill>
                <a:schemeClr val="bg1"/>
              </a:solidFill>
            </p:grpSpPr>
            <p:sp>
              <p:nvSpPr>
                <p:cNvPr id="87" name="Freeform 86"/>
                <p:cNvSpPr>
                  <a:spLocks noEditPoints="1"/>
                </p:cNvSpPr>
                <p:nvPr/>
              </p:nvSpPr>
              <p:spPr bwMode="auto">
                <a:xfrm>
                  <a:off x="4051300" y="3109913"/>
                  <a:ext cx="628650" cy="754063"/>
                </a:xfrm>
                <a:custGeom>
                  <a:avLst/>
                  <a:gdLst>
                    <a:gd name="T0" fmla="*/ 376 w 396"/>
                    <a:gd name="T1" fmla="*/ 361 h 475"/>
                    <a:gd name="T2" fmla="*/ 287 w 396"/>
                    <a:gd name="T3" fmla="*/ 265 h 475"/>
                    <a:gd name="T4" fmla="*/ 258 w 396"/>
                    <a:gd name="T5" fmla="*/ 133 h 475"/>
                    <a:gd name="T6" fmla="*/ 244 w 396"/>
                    <a:gd name="T7" fmla="*/ 70 h 475"/>
                    <a:gd name="T8" fmla="*/ 237 w 396"/>
                    <a:gd name="T9" fmla="*/ 52 h 475"/>
                    <a:gd name="T10" fmla="*/ 233 w 396"/>
                    <a:gd name="T11" fmla="*/ 39 h 475"/>
                    <a:gd name="T12" fmla="*/ 226 w 396"/>
                    <a:gd name="T13" fmla="*/ 27 h 475"/>
                    <a:gd name="T14" fmla="*/ 220 w 396"/>
                    <a:gd name="T15" fmla="*/ 17 h 475"/>
                    <a:gd name="T16" fmla="*/ 213 w 396"/>
                    <a:gd name="T17" fmla="*/ 10 h 475"/>
                    <a:gd name="T18" fmla="*/ 189 w 396"/>
                    <a:gd name="T19" fmla="*/ 6 h 475"/>
                    <a:gd name="T20" fmla="*/ 182 w 396"/>
                    <a:gd name="T21" fmla="*/ 11 h 475"/>
                    <a:gd name="T22" fmla="*/ 176 w 396"/>
                    <a:gd name="T23" fmla="*/ 18 h 475"/>
                    <a:gd name="T24" fmla="*/ 169 w 396"/>
                    <a:gd name="T25" fmla="*/ 28 h 475"/>
                    <a:gd name="T26" fmla="*/ 164 w 396"/>
                    <a:gd name="T27" fmla="*/ 41 h 475"/>
                    <a:gd name="T28" fmla="*/ 157 w 396"/>
                    <a:gd name="T29" fmla="*/ 55 h 475"/>
                    <a:gd name="T30" fmla="*/ 152 w 396"/>
                    <a:gd name="T31" fmla="*/ 70 h 475"/>
                    <a:gd name="T32" fmla="*/ 139 w 396"/>
                    <a:gd name="T33" fmla="*/ 144 h 475"/>
                    <a:gd name="T34" fmla="*/ 102 w 396"/>
                    <a:gd name="T35" fmla="*/ 278 h 475"/>
                    <a:gd name="T36" fmla="*/ 19 w 396"/>
                    <a:gd name="T37" fmla="*/ 362 h 475"/>
                    <a:gd name="T38" fmla="*/ 1 w 396"/>
                    <a:gd name="T39" fmla="*/ 438 h 475"/>
                    <a:gd name="T40" fmla="*/ 124 w 396"/>
                    <a:gd name="T41" fmla="*/ 474 h 475"/>
                    <a:gd name="T42" fmla="*/ 258 w 396"/>
                    <a:gd name="T43" fmla="*/ 469 h 475"/>
                    <a:gd name="T44" fmla="*/ 339 w 396"/>
                    <a:gd name="T45" fmla="*/ 461 h 475"/>
                    <a:gd name="T46" fmla="*/ 374 w 396"/>
                    <a:gd name="T47" fmla="*/ 378 h 475"/>
                    <a:gd name="T48" fmla="*/ 328 w 396"/>
                    <a:gd name="T49" fmla="*/ 355 h 475"/>
                    <a:gd name="T50" fmla="*/ 262 w 396"/>
                    <a:gd name="T51" fmla="*/ 259 h 475"/>
                    <a:gd name="T52" fmla="*/ 351 w 396"/>
                    <a:gd name="T53" fmla="*/ 360 h 475"/>
                    <a:gd name="T54" fmla="*/ 168 w 396"/>
                    <a:gd name="T55" fmla="*/ 68 h 475"/>
                    <a:gd name="T56" fmla="*/ 172 w 396"/>
                    <a:gd name="T57" fmla="*/ 55 h 475"/>
                    <a:gd name="T58" fmla="*/ 178 w 396"/>
                    <a:gd name="T59" fmla="*/ 43 h 475"/>
                    <a:gd name="T60" fmla="*/ 182 w 396"/>
                    <a:gd name="T61" fmla="*/ 35 h 475"/>
                    <a:gd name="T62" fmla="*/ 187 w 396"/>
                    <a:gd name="T63" fmla="*/ 26 h 475"/>
                    <a:gd name="T64" fmla="*/ 194 w 396"/>
                    <a:gd name="T65" fmla="*/ 20 h 475"/>
                    <a:gd name="T66" fmla="*/ 203 w 396"/>
                    <a:gd name="T67" fmla="*/ 20 h 475"/>
                    <a:gd name="T68" fmla="*/ 208 w 396"/>
                    <a:gd name="T69" fmla="*/ 25 h 475"/>
                    <a:gd name="T70" fmla="*/ 213 w 396"/>
                    <a:gd name="T71" fmla="*/ 34 h 475"/>
                    <a:gd name="T72" fmla="*/ 218 w 396"/>
                    <a:gd name="T73" fmla="*/ 42 h 475"/>
                    <a:gd name="T74" fmla="*/ 223 w 396"/>
                    <a:gd name="T75" fmla="*/ 55 h 475"/>
                    <a:gd name="T76" fmla="*/ 166 w 396"/>
                    <a:gd name="T77" fmla="*/ 75 h 475"/>
                    <a:gd name="T78" fmla="*/ 243 w 396"/>
                    <a:gd name="T79" fmla="*/ 142 h 475"/>
                    <a:gd name="T80" fmla="*/ 154 w 396"/>
                    <a:gd name="T81" fmla="*/ 132 h 475"/>
                    <a:gd name="T82" fmla="*/ 62 w 396"/>
                    <a:gd name="T83" fmla="*/ 347 h 475"/>
                    <a:gd name="T84" fmla="*/ 129 w 396"/>
                    <a:gd name="T85" fmla="*/ 273 h 475"/>
                    <a:gd name="T86" fmla="*/ 56 w 396"/>
                    <a:gd name="T87" fmla="*/ 364 h 475"/>
                    <a:gd name="T88" fmla="*/ 22 w 396"/>
                    <a:gd name="T89" fmla="*/ 378 h 475"/>
                    <a:gd name="T90" fmla="*/ 27 w 396"/>
                    <a:gd name="T91" fmla="*/ 395 h 475"/>
                    <a:gd name="T92" fmla="*/ 139 w 396"/>
                    <a:gd name="T93" fmla="*/ 436 h 475"/>
                    <a:gd name="T94" fmla="*/ 99 w 396"/>
                    <a:gd name="T95" fmla="*/ 371 h 475"/>
                    <a:gd name="T96" fmla="*/ 62 w 396"/>
                    <a:gd name="T97" fmla="*/ 401 h 475"/>
                    <a:gd name="T98" fmla="*/ 72 w 396"/>
                    <a:gd name="T99" fmla="*/ 436 h 475"/>
                    <a:gd name="T100" fmla="*/ 95 w 396"/>
                    <a:gd name="T101" fmla="*/ 385 h 475"/>
                    <a:gd name="T102" fmla="*/ 72 w 396"/>
                    <a:gd name="T103" fmla="*/ 460 h 475"/>
                    <a:gd name="T104" fmla="*/ 153 w 396"/>
                    <a:gd name="T105" fmla="*/ 448 h 475"/>
                    <a:gd name="T106" fmla="*/ 325 w 396"/>
                    <a:gd name="T107" fmla="*/ 450 h 475"/>
                    <a:gd name="T108" fmla="*/ 294 w 396"/>
                    <a:gd name="T109" fmla="*/ 392 h 475"/>
                    <a:gd name="T110" fmla="*/ 322 w 396"/>
                    <a:gd name="T111" fmla="*/ 416 h 475"/>
                    <a:gd name="T112" fmla="*/ 326 w 396"/>
                    <a:gd name="T113" fmla="*/ 382 h 475"/>
                    <a:gd name="T114" fmla="*/ 290 w 396"/>
                    <a:gd name="T115" fmla="*/ 375 h 475"/>
                    <a:gd name="T116" fmla="*/ 258 w 396"/>
                    <a:gd name="T117" fmla="*/ 292 h 475"/>
                    <a:gd name="T118" fmla="*/ 375 w 396"/>
                    <a:gd name="T119" fmla="*/ 40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475">
                      <a:moveTo>
                        <a:pt x="396" y="427"/>
                      </a:moveTo>
                      <a:lnTo>
                        <a:pt x="396" y="427"/>
                      </a:lnTo>
                      <a:lnTo>
                        <a:pt x="396" y="411"/>
                      </a:lnTo>
                      <a:lnTo>
                        <a:pt x="395" y="393"/>
                      </a:lnTo>
                      <a:lnTo>
                        <a:pt x="393" y="386"/>
                      </a:lnTo>
                      <a:lnTo>
                        <a:pt x="391" y="378"/>
                      </a:lnTo>
                      <a:lnTo>
                        <a:pt x="387" y="373"/>
                      </a:lnTo>
                      <a:lnTo>
                        <a:pt x="384" y="367"/>
                      </a:lnTo>
                      <a:lnTo>
                        <a:pt x="378" y="362"/>
                      </a:lnTo>
                      <a:lnTo>
                        <a:pt x="376" y="361"/>
                      </a:lnTo>
                      <a:lnTo>
                        <a:pt x="376" y="361"/>
                      </a:lnTo>
                      <a:lnTo>
                        <a:pt x="364" y="353"/>
                      </a:lnTo>
                      <a:lnTo>
                        <a:pt x="352" y="344"/>
                      </a:lnTo>
                      <a:lnTo>
                        <a:pt x="341" y="335"/>
                      </a:lnTo>
                      <a:lnTo>
                        <a:pt x="330" y="324"/>
                      </a:lnTo>
                      <a:lnTo>
                        <a:pt x="320" y="313"/>
                      </a:lnTo>
                      <a:lnTo>
                        <a:pt x="311" y="303"/>
                      </a:lnTo>
                      <a:lnTo>
                        <a:pt x="302" y="290"/>
                      </a:lnTo>
                      <a:lnTo>
                        <a:pt x="294" y="278"/>
                      </a:lnTo>
                      <a:lnTo>
                        <a:pt x="287" y="265"/>
                      </a:lnTo>
                      <a:lnTo>
                        <a:pt x="280" y="251"/>
                      </a:lnTo>
                      <a:lnTo>
                        <a:pt x="274" y="237"/>
                      </a:lnTo>
                      <a:lnTo>
                        <a:pt x="270" y="223"/>
                      </a:lnTo>
                      <a:lnTo>
                        <a:pt x="265" y="207"/>
                      </a:lnTo>
                      <a:lnTo>
                        <a:pt x="262" y="193"/>
                      </a:lnTo>
                      <a:lnTo>
                        <a:pt x="260" y="178"/>
                      </a:lnTo>
                      <a:lnTo>
                        <a:pt x="258" y="162"/>
                      </a:lnTo>
                      <a:lnTo>
                        <a:pt x="258" y="144"/>
                      </a:lnTo>
                      <a:lnTo>
                        <a:pt x="258" y="144"/>
                      </a:lnTo>
                      <a:lnTo>
                        <a:pt x="258" y="133"/>
                      </a:lnTo>
                      <a:lnTo>
                        <a:pt x="256" y="120"/>
                      </a:lnTo>
                      <a:lnTo>
                        <a:pt x="249" y="90"/>
                      </a:lnTo>
                      <a:lnTo>
                        <a:pt x="250" y="90"/>
                      </a:lnTo>
                      <a:lnTo>
                        <a:pt x="245" y="71"/>
                      </a:lnTo>
                      <a:lnTo>
                        <a:pt x="245" y="71"/>
                      </a:lnTo>
                      <a:lnTo>
                        <a:pt x="244" y="70"/>
                      </a:lnTo>
                      <a:lnTo>
                        <a:pt x="244" y="70"/>
                      </a:lnTo>
                      <a:lnTo>
                        <a:pt x="244" y="70"/>
                      </a:lnTo>
                      <a:lnTo>
                        <a:pt x="244" y="70"/>
                      </a:lnTo>
                      <a:lnTo>
                        <a:pt x="244" y="70"/>
                      </a:lnTo>
                      <a:lnTo>
                        <a:pt x="244" y="70"/>
                      </a:lnTo>
                      <a:lnTo>
                        <a:pt x="241" y="64"/>
                      </a:lnTo>
                      <a:lnTo>
                        <a:pt x="241" y="64"/>
                      </a:lnTo>
                      <a:lnTo>
                        <a:pt x="241" y="64"/>
                      </a:lnTo>
                      <a:lnTo>
                        <a:pt x="241" y="64"/>
                      </a:lnTo>
                      <a:lnTo>
                        <a:pt x="239" y="57"/>
                      </a:lnTo>
                      <a:lnTo>
                        <a:pt x="239" y="57"/>
                      </a:lnTo>
                      <a:lnTo>
                        <a:pt x="239" y="57"/>
                      </a:lnTo>
                      <a:lnTo>
                        <a:pt x="239" y="57"/>
                      </a:lnTo>
                      <a:lnTo>
                        <a:pt x="237" y="52"/>
                      </a:lnTo>
                      <a:lnTo>
                        <a:pt x="237" y="52"/>
                      </a:lnTo>
                      <a:lnTo>
                        <a:pt x="237" y="51"/>
                      </a:lnTo>
                      <a:lnTo>
                        <a:pt x="237" y="51"/>
                      </a:lnTo>
                      <a:lnTo>
                        <a:pt x="235" y="47"/>
                      </a:lnTo>
                      <a:lnTo>
                        <a:pt x="235" y="47"/>
                      </a:lnTo>
                      <a:lnTo>
                        <a:pt x="235" y="44"/>
                      </a:lnTo>
                      <a:lnTo>
                        <a:pt x="235" y="44"/>
                      </a:lnTo>
                      <a:lnTo>
                        <a:pt x="233" y="41"/>
                      </a:lnTo>
                      <a:lnTo>
                        <a:pt x="233" y="41"/>
                      </a:lnTo>
                      <a:lnTo>
                        <a:pt x="233" y="39"/>
                      </a:lnTo>
                      <a:lnTo>
                        <a:pt x="233" y="39"/>
                      </a:lnTo>
                      <a:lnTo>
                        <a:pt x="231" y="36"/>
                      </a:lnTo>
                      <a:lnTo>
                        <a:pt x="231" y="36"/>
                      </a:lnTo>
                      <a:lnTo>
                        <a:pt x="230" y="34"/>
                      </a:lnTo>
                      <a:lnTo>
                        <a:pt x="230" y="34"/>
                      </a:lnTo>
                      <a:lnTo>
                        <a:pt x="229" y="31"/>
                      </a:lnTo>
                      <a:lnTo>
                        <a:pt x="229" y="31"/>
                      </a:lnTo>
                      <a:lnTo>
                        <a:pt x="227" y="29"/>
                      </a:lnTo>
                      <a:lnTo>
                        <a:pt x="227" y="29"/>
                      </a:lnTo>
                      <a:lnTo>
                        <a:pt x="226" y="27"/>
                      </a:lnTo>
                      <a:lnTo>
                        <a:pt x="226" y="27"/>
                      </a:lnTo>
                      <a:lnTo>
                        <a:pt x="225" y="25"/>
                      </a:lnTo>
                      <a:lnTo>
                        <a:pt x="225" y="25"/>
                      </a:lnTo>
                      <a:lnTo>
                        <a:pt x="223" y="23"/>
                      </a:lnTo>
                      <a:lnTo>
                        <a:pt x="223" y="23"/>
                      </a:lnTo>
                      <a:lnTo>
                        <a:pt x="222" y="21"/>
                      </a:lnTo>
                      <a:lnTo>
                        <a:pt x="222" y="21"/>
                      </a:lnTo>
                      <a:lnTo>
                        <a:pt x="221" y="18"/>
                      </a:lnTo>
                      <a:lnTo>
                        <a:pt x="221" y="18"/>
                      </a:lnTo>
                      <a:lnTo>
                        <a:pt x="220" y="17"/>
                      </a:lnTo>
                      <a:lnTo>
                        <a:pt x="220" y="17"/>
                      </a:lnTo>
                      <a:lnTo>
                        <a:pt x="219" y="15"/>
                      </a:lnTo>
                      <a:lnTo>
                        <a:pt x="219" y="15"/>
                      </a:lnTo>
                      <a:lnTo>
                        <a:pt x="217" y="14"/>
                      </a:lnTo>
                      <a:lnTo>
                        <a:pt x="217" y="14"/>
                      </a:lnTo>
                      <a:lnTo>
                        <a:pt x="216" y="12"/>
                      </a:lnTo>
                      <a:lnTo>
                        <a:pt x="216" y="12"/>
                      </a:lnTo>
                      <a:lnTo>
                        <a:pt x="214" y="11"/>
                      </a:lnTo>
                      <a:lnTo>
                        <a:pt x="214" y="11"/>
                      </a:lnTo>
                      <a:lnTo>
                        <a:pt x="213" y="10"/>
                      </a:lnTo>
                      <a:lnTo>
                        <a:pt x="213" y="10"/>
                      </a:lnTo>
                      <a:lnTo>
                        <a:pt x="211" y="8"/>
                      </a:lnTo>
                      <a:lnTo>
                        <a:pt x="211" y="8"/>
                      </a:lnTo>
                      <a:lnTo>
                        <a:pt x="210" y="8"/>
                      </a:lnTo>
                      <a:lnTo>
                        <a:pt x="210" y="8"/>
                      </a:lnTo>
                      <a:lnTo>
                        <a:pt x="205" y="3"/>
                      </a:lnTo>
                      <a:lnTo>
                        <a:pt x="198" y="0"/>
                      </a:lnTo>
                      <a:lnTo>
                        <a:pt x="192" y="3"/>
                      </a:lnTo>
                      <a:lnTo>
                        <a:pt x="192" y="3"/>
                      </a:lnTo>
                      <a:lnTo>
                        <a:pt x="189" y="6"/>
                      </a:lnTo>
                      <a:lnTo>
                        <a:pt x="189" y="6"/>
                      </a:lnTo>
                      <a:lnTo>
                        <a:pt x="187" y="7"/>
                      </a:lnTo>
                      <a:lnTo>
                        <a:pt x="187" y="7"/>
                      </a:lnTo>
                      <a:lnTo>
                        <a:pt x="185" y="8"/>
                      </a:lnTo>
                      <a:lnTo>
                        <a:pt x="185" y="8"/>
                      </a:lnTo>
                      <a:lnTo>
                        <a:pt x="184" y="9"/>
                      </a:lnTo>
                      <a:lnTo>
                        <a:pt x="184" y="9"/>
                      </a:lnTo>
                      <a:lnTo>
                        <a:pt x="183" y="10"/>
                      </a:lnTo>
                      <a:lnTo>
                        <a:pt x="183" y="10"/>
                      </a:lnTo>
                      <a:lnTo>
                        <a:pt x="182" y="11"/>
                      </a:lnTo>
                      <a:lnTo>
                        <a:pt x="182" y="11"/>
                      </a:lnTo>
                      <a:lnTo>
                        <a:pt x="181" y="12"/>
                      </a:lnTo>
                      <a:lnTo>
                        <a:pt x="181" y="12"/>
                      </a:lnTo>
                      <a:lnTo>
                        <a:pt x="179" y="14"/>
                      </a:lnTo>
                      <a:lnTo>
                        <a:pt x="179" y="14"/>
                      </a:lnTo>
                      <a:lnTo>
                        <a:pt x="178" y="15"/>
                      </a:lnTo>
                      <a:lnTo>
                        <a:pt x="178" y="15"/>
                      </a:lnTo>
                      <a:lnTo>
                        <a:pt x="177" y="17"/>
                      </a:lnTo>
                      <a:lnTo>
                        <a:pt x="177" y="17"/>
                      </a:lnTo>
                      <a:lnTo>
                        <a:pt x="176" y="18"/>
                      </a:lnTo>
                      <a:lnTo>
                        <a:pt x="176" y="18"/>
                      </a:lnTo>
                      <a:lnTo>
                        <a:pt x="175" y="21"/>
                      </a:lnTo>
                      <a:lnTo>
                        <a:pt x="175" y="21"/>
                      </a:lnTo>
                      <a:lnTo>
                        <a:pt x="172" y="23"/>
                      </a:lnTo>
                      <a:lnTo>
                        <a:pt x="172" y="23"/>
                      </a:lnTo>
                      <a:lnTo>
                        <a:pt x="171" y="25"/>
                      </a:lnTo>
                      <a:lnTo>
                        <a:pt x="171" y="25"/>
                      </a:lnTo>
                      <a:lnTo>
                        <a:pt x="170" y="27"/>
                      </a:lnTo>
                      <a:lnTo>
                        <a:pt x="170" y="27"/>
                      </a:lnTo>
                      <a:lnTo>
                        <a:pt x="169" y="28"/>
                      </a:lnTo>
                      <a:lnTo>
                        <a:pt x="169" y="28"/>
                      </a:lnTo>
                      <a:lnTo>
                        <a:pt x="168" y="31"/>
                      </a:lnTo>
                      <a:lnTo>
                        <a:pt x="168" y="31"/>
                      </a:lnTo>
                      <a:lnTo>
                        <a:pt x="167" y="34"/>
                      </a:lnTo>
                      <a:lnTo>
                        <a:pt x="167" y="34"/>
                      </a:lnTo>
                      <a:lnTo>
                        <a:pt x="166" y="36"/>
                      </a:lnTo>
                      <a:lnTo>
                        <a:pt x="166" y="36"/>
                      </a:lnTo>
                      <a:lnTo>
                        <a:pt x="165" y="38"/>
                      </a:lnTo>
                      <a:lnTo>
                        <a:pt x="165" y="38"/>
                      </a:lnTo>
                      <a:lnTo>
                        <a:pt x="164" y="41"/>
                      </a:lnTo>
                      <a:lnTo>
                        <a:pt x="164" y="41"/>
                      </a:lnTo>
                      <a:lnTo>
                        <a:pt x="163" y="43"/>
                      </a:lnTo>
                      <a:lnTo>
                        <a:pt x="163" y="43"/>
                      </a:lnTo>
                      <a:lnTo>
                        <a:pt x="160" y="47"/>
                      </a:lnTo>
                      <a:lnTo>
                        <a:pt x="160" y="47"/>
                      </a:lnTo>
                      <a:lnTo>
                        <a:pt x="159" y="49"/>
                      </a:lnTo>
                      <a:lnTo>
                        <a:pt x="159" y="49"/>
                      </a:lnTo>
                      <a:lnTo>
                        <a:pt x="158" y="52"/>
                      </a:lnTo>
                      <a:lnTo>
                        <a:pt x="158" y="52"/>
                      </a:lnTo>
                      <a:lnTo>
                        <a:pt x="157" y="55"/>
                      </a:lnTo>
                      <a:lnTo>
                        <a:pt x="157" y="55"/>
                      </a:lnTo>
                      <a:lnTo>
                        <a:pt x="156" y="58"/>
                      </a:lnTo>
                      <a:lnTo>
                        <a:pt x="156" y="58"/>
                      </a:lnTo>
                      <a:lnTo>
                        <a:pt x="155" y="62"/>
                      </a:lnTo>
                      <a:lnTo>
                        <a:pt x="155" y="62"/>
                      </a:lnTo>
                      <a:lnTo>
                        <a:pt x="154" y="64"/>
                      </a:lnTo>
                      <a:lnTo>
                        <a:pt x="154" y="64"/>
                      </a:lnTo>
                      <a:lnTo>
                        <a:pt x="153" y="69"/>
                      </a:lnTo>
                      <a:lnTo>
                        <a:pt x="153" y="69"/>
                      </a:lnTo>
                      <a:lnTo>
                        <a:pt x="152" y="70"/>
                      </a:lnTo>
                      <a:lnTo>
                        <a:pt x="152" y="70"/>
                      </a:lnTo>
                      <a:lnTo>
                        <a:pt x="152" y="71"/>
                      </a:lnTo>
                      <a:lnTo>
                        <a:pt x="152" y="71"/>
                      </a:lnTo>
                      <a:lnTo>
                        <a:pt x="152" y="71"/>
                      </a:lnTo>
                      <a:lnTo>
                        <a:pt x="146" y="90"/>
                      </a:lnTo>
                      <a:lnTo>
                        <a:pt x="148" y="90"/>
                      </a:lnTo>
                      <a:lnTo>
                        <a:pt x="148" y="90"/>
                      </a:lnTo>
                      <a:lnTo>
                        <a:pt x="141" y="120"/>
                      </a:lnTo>
                      <a:lnTo>
                        <a:pt x="139" y="133"/>
                      </a:lnTo>
                      <a:lnTo>
                        <a:pt x="139" y="144"/>
                      </a:lnTo>
                      <a:lnTo>
                        <a:pt x="139" y="162"/>
                      </a:lnTo>
                      <a:lnTo>
                        <a:pt x="139" y="162"/>
                      </a:lnTo>
                      <a:lnTo>
                        <a:pt x="137" y="178"/>
                      </a:lnTo>
                      <a:lnTo>
                        <a:pt x="135" y="193"/>
                      </a:lnTo>
                      <a:lnTo>
                        <a:pt x="131" y="209"/>
                      </a:lnTo>
                      <a:lnTo>
                        <a:pt x="127" y="223"/>
                      </a:lnTo>
                      <a:lnTo>
                        <a:pt x="122" y="237"/>
                      </a:lnTo>
                      <a:lnTo>
                        <a:pt x="116" y="251"/>
                      </a:lnTo>
                      <a:lnTo>
                        <a:pt x="110" y="265"/>
                      </a:lnTo>
                      <a:lnTo>
                        <a:pt x="102" y="278"/>
                      </a:lnTo>
                      <a:lnTo>
                        <a:pt x="95" y="290"/>
                      </a:lnTo>
                      <a:lnTo>
                        <a:pt x="86" y="303"/>
                      </a:lnTo>
                      <a:lnTo>
                        <a:pt x="76" y="313"/>
                      </a:lnTo>
                      <a:lnTo>
                        <a:pt x="67" y="324"/>
                      </a:lnTo>
                      <a:lnTo>
                        <a:pt x="56" y="335"/>
                      </a:lnTo>
                      <a:lnTo>
                        <a:pt x="44" y="344"/>
                      </a:lnTo>
                      <a:lnTo>
                        <a:pt x="32" y="353"/>
                      </a:lnTo>
                      <a:lnTo>
                        <a:pt x="20" y="361"/>
                      </a:lnTo>
                      <a:lnTo>
                        <a:pt x="19" y="362"/>
                      </a:lnTo>
                      <a:lnTo>
                        <a:pt x="19" y="362"/>
                      </a:lnTo>
                      <a:lnTo>
                        <a:pt x="13" y="367"/>
                      </a:lnTo>
                      <a:lnTo>
                        <a:pt x="13" y="367"/>
                      </a:lnTo>
                      <a:lnTo>
                        <a:pt x="8" y="372"/>
                      </a:lnTo>
                      <a:lnTo>
                        <a:pt x="6" y="378"/>
                      </a:lnTo>
                      <a:lnTo>
                        <a:pt x="4" y="386"/>
                      </a:lnTo>
                      <a:lnTo>
                        <a:pt x="2" y="393"/>
                      </a:lnTo>
                      <a:lnTo>
                        <a:pt x="1" y="411"/>
                      </a:lnTo>
                      <a:lnTo>
                        <a:pt x="0" y="426"/>
                      </a:lnTo>
                      <a:lnTo>
                        <a:pt x="0" y="426"/>
                      </a:lnTo>
                      <a:lnTo>
                        <a:pt x="1" y="438"/>
                      </a:lnTo>
                      <a:lnTo>
                        <a:pt x="1" y="444"/>
                      </a:lnTo>
                      <a:lnTo>
                        <a:pt x="2" y="450"/>
                      </a:lnTo>
                      <a:lnTo>
                        <a:pt x="2" y="450"/>
                      </a:lnTo>
                      <a:lnTo>
                        <a:pt x="57" y="450"/>
                      </a:lnTo>
                      <a:lnTo>
                        <a:pt x="57" y="450"/>
                      </a:lnTo>
                      <a:lnTo>
                        <a:pt x="58" y="461"/>
                      </a:lnTo>
                      <a:lnTo>
                        <a:pt x="59" y="474"/>
                      </a:lnTo>
                      <a:lnTo>
                        <a:pt x="72" y="474"/>
                      </a:lnTo>
                      <a:lnTo>
                        <a:pt x="111" y="474"/>
                      </a:lnTo>
                      <a:lnTo>
                        <a:pt x="124" y="474"/>
                      </a:lnTo>
                      <a:lnTo>
                        <a:pt x="125" y="461"/>
                      </a:lnTo>
                      <a:lnTo>
                        <a:pt x="125" y="461"/>
                      </a:lnTo>
                      <a:lnTo>
                        <a:pt x="125" y="450"/>
                      </a:lnTo>
                      <a:lnTo>
                        <a:pt x="138" y="450"/>
                      </a:lnTo>
                      <a:lnTo>
                        <a:pt x="138" y="450"/>
                      </a:lnTo>
                      <a:lnTo>
                        <a:pt x="139" y="469"/>
                      </a:lnTo>
                      <a:lnTo>
                        <a:pt x="140" y="475"/>
                      </a:lnTo>
                      <a:lnTo>
                        <a:pt x="257" y="475"/>
                      </a:lnTo>
                      <a:lnTo>
                        <a:pt x="258" y="469"/>
                      </a:lnTo>
                      <a:lnTo>
                        <a:pt x="258" y="469"/>
                      </a:lnTo>
                      <a:lnTo>
                        <a:pt x="259" y="450"/>
                      </a:lnTo>
                      <a:lnTo>
                        <a:pt x="271" y="450"/>
                      </a:lnTo>
                      <a:lnTo>
                        <a:pt x="271" y="450"/>
                      </a:lnTo>
                      <a:lnTo>
                        <a:pt x="272" y="461"/>
                      </a:lnTo>
                      <a:lnTo>
                        <a:pt x="273" y="474"/>
                      </a:lnTo>
                      <a:lnTo>
                        <a:pt x="286" y="474"/>
                      </a:lnTo>
                      <a:lnTo>
                        <a:pt x="325" y="474"/>
                      </a:lnTo>
                      <a:lnTo>
                        <a:pt x="338" y="474"/>
                      </a:lnTo>
                      <a:lnTo>
                        <a:pt x="339" y="461"/>
                      </a:lnTo>
                      <a:lnTo>
                        <a:pt x="339" y="461"/>
                      </a:lnTo>
                      <a:lnTo>
                        <a:pt x="339" y="450"/>
                      </a:lnTo>
                      <a:lnTo>
                        <a:pt x="395" y="450"/>
                      </a:lnTo>
                      <a:lnTo>
                        <a:pt x="395" y="450"/>
                      </a:lnTo>
                      <a:lnTo>
                        <a:pt x="396" y="444"/>
                      </a:lnTo>
                      <a:lnTo>
                        <a:pt x="396" y="444"/>
                      </a:lnTo>
                      <a:lnTo>
                        <a:pt x="396" y="438"/>
                      </a:lnTo>
                      <a:lnTo>
                        <a:pt x="396" y="427"/>
                      </a:lnTo>
                      <a:lnTo>
                        <a:pt x="396" y="427"/>
                      </a:lnTo>
                      <a:close/>
                      <a:moveTo>
                        <a:pt x="369" y="373"/>
                      </a:moveTo>
                      <a:lnTo>
                        <a:pt x="374" y="378"/>
                      </a:lnTo>
                      <a:lnTo>
                        <a:pt x="374" y="378"/>
                      </a:lnTo>
                      <a:lnTo>
                        <a:pt x="376" y="380"/>
                      </a:lnTo>
                      <a:lnTo>
                        <a:pt x="378" y="384"/>
                      </a:lnTo>
                      <a:lnTo>
                        <a:pt x="376" y="384"/>
                      </a:lnTo>
                      <a:lnTo>
                        <a:pt x="375" y="382"/>
                      </a:lnTo>
                      <a:lnTo>
                        <a:pt x="375" y="382"/>
                      </a:lnTo>
                      <a:lnTo>
                        <a:pt x="362" y="377"/>
                      </a:lnTo>
                      <a:lnTo>
                        <a:pt x="351" y="371"/>
                      </a:lnTo>
                      <a:lnTo>
                        <a:pt x="339" y="363"/>
                      </a:lnTo>
                      <a:lnTo>
                        <a:pt x="328" y="355"/>
                      </a:lnTo>
                      <a:lnTo>
                        <a:pt x="318" y="348"/>
                      </a:lnTo>
                      <a:lnTo>
                        <a:pt x="308" y="339"/>
                      </a:lnTo>
                      <a:lnTo>
                        <a:pt x="300" y="331"/>
                      </a:lnTo>
                      <a:lnTo>
                        <a:pt x="292" y="322"/>
                      </a:lnTo>
                      <a:lnTo>
                        <a:pt x="285" y="312"/>
                      </a:lnTo>
                      <a:lnTo>
                        <a:pt x="279" y="303"/>
                      </a:lnTo>
                      <a:lnTo>
                        <a:pt x="274" y="292"/>
                      </a:lnTo>
                      <a:lnTo>
                        <a:pt x="268" y="281"/>
                      </a:lnTo>
                      <a:lnTo>
                        <a:pt x="265" y="270"/>
                      </a:lnTo>
                      <a:lnTo>
                        <a:pt x="262" y="259"/>
                      </a:lnTo>
                      <a:lnTo>
                        <a:pt x="260" y="249"/>
                      </a:lnTo>
                      <a:lnTo>
                        <a:pt x="259" y="237"/>
                      </a:lnTo>
                      <a:lnTo>
                        <a:pt x="259" y="237"/>
                      </a:lnTo>
                      <a:lnTo>
                        <a:pt x="267" y="257"/>
                      </a:lnTo>
                      <a:lnTo>
                        <a:pt x="278" y="278"/>
                      </a:lnTo>
                      <a:lnTo>
                        <a:pt x="289" y="296"/>
                      </a:lnTo>
                      <a:lnTo>
                        <a:pt x="302" y="314"/>
                      </a:lnTo>
                      <a:lnTo>
                        <a:pt x="317" y="331"/>
                      </a:lnTo>
                      <a:lnTo>
                        <a:pt x="333" y="347"/>
                      </a:lnTo>
                      <a:lnTo>
                        <a:pt x="351" y="360"/>
                      </a:lnTo>
                      <a:lnTo>
                        <a:pt x="369" y="373"/>
                      </a:lnTo>
                      <a:lnTo>
                        <a:pt x="369" y="373"/>
                      </a:lnTo>
                      <a:close/>
                      <a:moveTo>
                        <a:pt x="166" y="75"/>
                      </a:moveTo>
                      <a:lnTo>
                        <a:pt x="166" y="75"/>
                      </a:lnTo>
                      <a:lnTo>
                        <a:pt x="166" y="74"/>
                      </a:lnTo>
                      <a:lnTo>
                        <a:pt x="166" y="74"/>
                      </a:lnTo>
                      <a:lnTo>
                        <a:pt x="167" y="70"/>
                      </a:lnTo>
                      <a:lnTo>
                        <a:pt x="167" y="70"/>
                      </a:lnTo>
                      <a:lnTo>
                        <a:pt x="168" y="68"/>
                      </a:lnTo>
                      <a:lnTo>
                        <a:pt x="168" y="68"/>
                      </a:lnTo>
                      <a:lnTo>
                        <a:pt x="169" y="65"/>
                      </a:lnTo>
                      <a:lnTo>
                        <a:pt x="169" y="65"/>
                      </a:lnTo>
                      <a:lnTo>
                        <a:pt x="170" y="63"/>
                      </a:lnTo>
                      <a:lnTo>
                        <a:pt x="170" y="63"/>
                      </a:lnTo>
                      <a:lnTo>
                        <a:pt x="170" y="61"/>
                      </a:lnTo>
                      <a:lnTo>
                        <a:pt x="170" y="61"/>
                      </a:lnTo>
                      <a:lnTo>
                        <a:pt x="171" y="57"/>
                      </a:lnTo>
                      <a:lnTo>
                        <a:pt x="171" y="57"/>
                      </a:lnTo>
                      <a:lnTo>
                        <a:pt x="172" y="55"/>
                      </a:lnTo>
                      <a:lnTo>
                        <a:pt x="172" y="55"/>
                      </a:lnTo>
                      <a:lnTo>
                        <a:pt x="173" y="53"/>
                      </a:lnTo>
                      <a:lnTo>
                        <a:pt x="173" y="53"/>
                      </a:lnTo>
                      <a:lnTo>
                        <a:pt x="175" y="51"/>
                      </a:lnTo>
                      <a:lnTo>
                        <a:pt x="175" y="51"/>
                      </a:lnTo>
                      <a:lnTo>
                        <a:pt x="176" y="48"/>
                      </a:lnTo>
                      <a:lnTo>
                        <a:pt x="176" y="48"/>
                      </a:lnTo>
                      <a:lnTo>
                        <a:pt x="177" y="47"/>
                      </a:lnTo>
                      <a:lnTo>
                        <a:pt x="177" y="47"/>
                      </a:lnTo>
                      <a:lnTo>
                        <a:pt x="178" y="43"/>
                      </a:lnTo>
                      <a:lnTo>
                        <a:pt x="178" y="43"/>
                      </a:lnTo>
                      <a:lnTo>
                        <a:pt x="178" y="42"/>
                      </a:lnTo>
                      <a:lnTo>
                        <a:pt x="178" y="42"/>
                      </a:lnTo>
                      <a:lnTo>
                        <a:pt x="180" y="39"/>
                      </a:lnTo>
                      <a:lnTo>
                        <a:pt x="180" y="39"/>
                      </a:lnTo>
                      <a:lnTo>
                        <a:pt x="180" y="38"/>
                      </a:lnTo>
                      <a:lnTo>
                        <a:pt x="180" y="38"/>
                      </a:lnTo>
                      <a:lnTo>
                        <a:pt x="182" y="36"/>
                      </a:lnTo>
                      <a:lnTo>
                        <a:pt x="182" y="36"/>
                      </a:lnTo>
                      <a:lnTo>
                        <a:pt x="182" y="35"/>
                      </a:lnTo>
                      <a:lnTo>
                        <a:pt x="182" y="35"/>
                      </a:lnTo>
                      <a:lnTo>
                        <a:pt x="183" y="31"/>
                      </a:lnTo>
                      <a:lnTo>
                        <a:pt x="183" y="31"/>
                      </a:lnTo>
                      <a:lnTo>
                        <a:pt x="184" y="30"/>
                      </a:lnTo>
                      <a:lnTo>
                        <a:pt x="184" y="30"/>
                      </a:lnTo>
                      <a:lnTo>
                        <a:pt x="185" y="28"/>
                      </a:lnTo>
                      <a:lnTo>
                        <a:pt x="185" y="28"/>
                      </a:lnTo>
                      <a:lnTo>
                        <a:pt x="186" y="27"/>
                      </a:lnTo>
                      <a:lnTo>
                        <a:pt x="186" y="27"/>
                      </a:lnTo>
                      <a:lnTo>
                        <a:pt x="187" y="26"/>
                      </a:lnTo>
                      <a:lnTo>
                        <a:pt x="187" y="26"/>
                      </a:lnTo>
                      <a:lnTo>
                        <a:pt x="189" y="25"/>
                      </a:lnTo>
                      <a:lnTo>
                        <a:pt x="189" y="25"/>
                      </a:lnTo>
                      <a:lnTo>
                        <a:pt x="191" y="23"/>
                      </a:lnTo>
                      <a:lnTo>
                        <a:pt x="191" y="23"/>
                      </a:lnTo>
                      <a:lnTo>
                        <a:pt x="191" y="22"/>
                      </a:lnTo>
                      <a:lnTo>
                        <a:pt x="191" y="22"/>
                      </a:lnTo>
                      <a:lnTo>
                        <a:pt x="193" y="21"/>
                      </a:lnTo>
                      <a:lnTo>
                        <a:pt x="193" y="21"/>
                      </a:lnTo>
                      <a:lnTo>
                        <a:pt x="194" y="20"/>
                      </a:lnTo>
                      <a:lnTo>
                        <a:pt x="194" y="20"/>
                      </a:lnTo>
                      <a:lnTo>
                        <a:pt x="195" y="18"/>
                      </a:lnTo>
                      <a:lnTo>
                        <a:pt x="195" y="18"/>
                      </a:lnTo>
                      <a:lnTo>
                        <a:pt x="196" y="17"/>
                      </a:lnTo>
                      <a:lnTo>
                        <a:pt x="196" y="17"/>
                      </a:lnTo>
                      <a:lnTo>
                        <a:pt x="198" y="16"/>
                      </a:lnTo>
                      <a:lnTo>
                        <a:pt x="198" y="16"/>
                      </a:lnTo>
                      <a:lnTo>
                        <a:pt x="200" y="17"/>
                      </a:lnTo>
                      <a:lnTo>
                        <a:pt x="200" y="17"/>
                      </a:lnTo>
                      <a:lnTo>
                        <a:pt x="203" y="20"/>
                      </a:lnTo>
                      <a:lnTo>
                        <a:pt x="203" y="20"/>
                      </a:lnTo>
                      <a:lnTo>
                        <a:pt x="203" y="20"/>
                      </a:lnTo>
                      <a:lnTo>
                        <a:pt x="203" y="20"/>
                      </a:lnTo>
                      <a:lnTo>
                        <a:pt x="205" y="22"/>
                      </a:lnTo>
                      <a:lnTo>
                        <a:pt x="205" y="22"/>
                      </a:lnTo>
                      <a:lnTo>
                        <a:pt x="205" y="22"/>
                      </a:lnTo>
                      <a:lnTo>
                        <a:pt x="205" y="22"/>
                      </a:lnTo>
                      <a:lnTo>
                        <a:pt x="207" y="24"/>
                      </a:lnTo>
                      <a:lnTo>
                        <a:pt x="207" y="24"/>
                      </a:lnTo>
                      <a:lnTo>
                        <a:pt x="208" y="25"/>
                      </a:lnTo>
                      <a:lnTo>
                        <a:pt x="208" y="25"/>
                      </a:lnTo>
                      <a:lnTo>
                        <a:pt x="209" y="27"/>
                      </a:lnTo>
                      <a:lnTo>
                        <a:pt x="209" y="27"/>
                      </a:lnTo>
                      <a:lnTo>
                        <a:pt x="210" y="27"/>
                      </a:lnTo>
                      <a:lnTo>
                        <a:pt x="210" y="27"/>
                      </a:lnTo>
                      <a:lnTo>
                        <a:pt x="211" y="30"/>
                      </a:lnTo>
                      <a:lnTo>
                        <a:pt x="211" y="30"/>
                      </a:lnTo>
                      <a:lnTo>
                        <a:pt x="212" y="30"/>
                      </a:lnTo>
                      <a:lnTo>
                        <a:pt x="212" y="30"/>
                      </a:lnTo>
                      <a:lnTo>
                        <a:pt x="213" y="34"/>
                      </a:lnTo>
                      <a:lnTo>
                        <a:pt x="213" y="34"/>
                      </a:lnTo>
                      <a:lnTo>
                        <a:pt x="214" y="35"/>
                      </a:lnTo>
                      <a:lnTo>
                        <a:pt x="214" y="35"/>
                      </a:lnTo>
                      <a:lnTo>
                        <a:pt x="216" y="37"/>
                      </a:lnTo>
                      <a:lnTo>
                        <a:pt x="216" y="37"/>
                      </a:lnTo>
                      <a:lnTo>
                        <a:pt x="217" y="38"/>
                      </a:lnTo>
                      <a:lnTo>
                        <a:pt x="217" y="38"/>
                      </a:lnTo>
                      <a:lnTo>
                        <a:pt x="218" y="41"/>
                      </a:lnTo>
                      <a:lnTo>
                        <a:pt x="218" y="41"/>
                      </a:lnTo>
                      <a:lnTo>
                        <a:pt x="218" y="42"/>
                      </a:lnTo>
                      <a:lnTo>
                        <a:pt x="218" y="42"/>
                      </a:lnTo>
                      <a:lnTo>
                        <a:pt x="220" y="45"/>
                      </a:lnTo>
                      <a:lnTo>
                        <a:pt x="220" y="45"/>
                      </a:lnTo>
                      <a:lnTo>
                        <a:pt x="220" y="47"/>
                      </a:lnTo>
                      <a:lnTo>
                        <a:pt x="220" y="47"/>
                      </a:lnTo>
                      <a:lnTo>
                        <a:pt x="222" y="50"/>
                      </a:lnTo>
                      <a:lnTo>
                        <a:pt x="222" y="50"/>
                      </a:lnTo>
                      <a:lnTo>
                        <a:pt x="222" y="51"/>
                      </a:lnTo>
                      <a:lnTo>
                        <a:pt x="222" y="51"/>
                      </a:lnTo>
                      <a:lnTo>
                        <a:pt x="223" y="55"/>
                      </a:lnTo>
                      <a:lnTo>
                        <a:pt x="223" y="55"/>
                      </a:lnTo>
                      <a:lnTo>
                        <a:pt x="224" y="55"/>
                      </a:lnTo>
                      <a:lnTo>
                        <a:pt x="224" y="55"/>
                      </a:lnTo>
                      <a:lnTo>
                        <a:pt x="225" y="60"/>
                      </a:lnTo>
                      <a:lnTo>
                        <a:pt x="225" y="60"/>
                      </a:lnTo>
                      <a:lnTo>
                        <a:pt x="225" y="61"/>
                      </a:lnTo>
                      <a:lnTo>
                        <a:pt x="225" y="61"/>
                      </a:lnTo>
                      <a:lnTo>
                        <a:pt x="231" y="76"/>
                      </a:lnTo>
                      <a:lnTo>
                        <a:pt x="166" y="76"/>
                      </a:lnTo>
                      <a:lnTo>
                        <a:pt x="166" y="76"/>
                      </a:lnTo>
                      <a:lnTo>
                        <a:pt x="166" y="75"/>
                      </a:lnTo>
                      <a:lnTo>
                        <a:pt x="166" y="75"/>
                      </a:lnTo>
                      <a:close/>
                      <a:moveTo>
                        <a:pt x="166" y="90"/>
                      </a:moveTo>
                      <a:lnTo>
                        <a:pt x="231" y="90"/>
                      </a:lnTo>
                      <a:lnTo>
                        <a:pt x="235" y="90"/>
                      </a:lnTo>
                      <a:lnTo>
                        <a:pt x="235" y="90"/>
                      </a:lnTo>
                      <a:lnTo>
                        <a:pt x="238" y="105"/>
                      </a:lnTo>
                      <a:lnTo>
                        <a:pt x="241" y="119"/>
                      </a:lnTo>
                      <a:lnTo>
                        <a:pt x="243" y="132"/>
                      </a:lnTo>
                      <a:lnTo>
                        <a:pt x="244" y="142"/>
                      </a:lnTo>
                      <a:lnTo>
                        <a:pt x="243" y="142"/>
                      </a:lnTo>
                      <a:lnTo>
                        <a:pt x="243" y="142"/>
                      </a:lnTo>
                      <a:lnTo>
                        <a:pt x="244" y="163"/>
                      </a:lnTo>
                      <a:lnTo>
                        <a:pt x="244" y="434"/>
                      </a:lnTo>
                      <a:lnTo>
                        <a:pt x="153" y="434"/>
                      </a:lnTo>
                      <a:lnTo>
                        <a:pt x="153" y="163"/>
                      </a:lnTo>
                      <a:lnTo>
                        <a:pt x="153" y="163"/>
                      </a:lnTo>
                      <a:lnTo>
                        <a:pt x="154" y="142"/>
                      </a:lnTo>
                      <a:lnTo>
                        <a:pt x="153" y="142"/>
                      </a:lnTo>
                      <a:lnTo>
                        <a:pt x="153" y="142"/>
                      </a:lnTo>
                      <a:lnTo>
                        <a:pt x="154" y="132"/>
                      </a:lnTo>
                      <a:lnTo>
                        <a:pt x="155" y="119"/>
                      </a:lnTo>
                      <a:lnTo>
                        <a:pt x="158" y="105"/>
                      </a:lnTo>
                      <a:lnTo>
                        <a:pt x="162" y="90"/>
                      </a:lnTo>
                      <a:lnTo>
                        <a:pt x="166" y="90"/>
                      </a:lnTo>
                      <a:close/>
                      <a:moveTo>
                        <a:pt x="22" y="378"/>
                      </a:moveTo>
                      <a:lnTo>
                        <a:pt x="22" y="378"/>
                      </a:lnTo>
                      <a:lnTo>
                        <a:pt x="28" y="373"/>
                      </a:lnTo>
                      <a:lnTo>
                        <a:pt x="28" y="373"/>
                      </a:lnTo>
                      <a:lnTo>
                        <a:pt x="46" y="361"/>
                      </a:lnTo>
                      <a:lnTo>
                        <a:pt x="62" y="347"/>
                      </a:lnTo>
                      <a:lnTo>
                        <a:pt x="78" y="333"/>
                      </a:lnTo>
                      <a:lnTo>
                        <a:pt x="92" y="317"/>
                      </a:lnTo>
                      <a:lnTo>
                        <a:pt x="105" y="298"/>
                      </a:lnTo>
                      <a:lnTo>
                        <a:pt x="117" y="280"/>
                      </a:lnTo>
                      <a:lnTo>
                        <a:pt x="127" y="260"/>
                      </a:lnTo>
                      <a:lnTo>
                        <a:pt x="136" y="241"/>
                      </a:lnTo>
                      <a:lnTo>
                        <a:pt x="136" y="241"/>
                      </a:lnTo>
                      <a:lnTo>
                        <a:pt x="135" y="252"/>
                      </a:lnTo>
                      <a:lnTo>
                        <a:pt x="132" y="263"/>
                      </a:lnTo>
                      <a:lnTo>
                        <a:pt x="129" y="273"/>
                      </a:lnTo>
                      <a:lnTo>
                        <a:pt x="125" y="284"/>
                      </a:lnTo>
                      <a:lnTo>
                        <a:pt x="121" y="295"/>
                      </a:lnTo>
                      <a:lnTo>
                        <a:pt x="115" y="305"/>
                      </a:lnTo>
                      <a:lnTo>
                        <a:pt x="109" y="314"/>
                      </a:lnTo>
                      <a:lnTo>
                        <a:pt x="102" y="323"/>
                      </a:lnTo>
                      <a:lnTo>
                        <a:pt x="95" y="333"/>
                      </a:lnTo>
                      <a:lnTo>
                        <a:pt x="86" y="341"/>
                      </a:lnTo>
                      <a:lnTo>
                        <a:pt x="76" y="349"/>
                      </a:lnTo>
                      <a:lnTo>
                        <a:pt x="67" y="357"/>
                      </a:lnTo>
                      <a:lnTo>
                        <a:pt x="56" y="364"/>
                      </a:lnTo>
                      <a:lnTo>
                        <a:pt x="45" y="371"/>
                      </a:lnTo>
                      <a:lnTo>
                        <a:pt x="33" y="377"/>
                      </a:lnTo>
                      <a:lnTo>
                        <a:pt x="21" y="382"/>
                      </a:lnTo>
                      <a:lnTo>
                        <a:pt x="20" y="384"/>
                      </a:lnTo>
                      <a:lnTo>
                        <a:pt x="20" y="384"/>
                      </a:lnTo>
                      <a:lnTo>
                        <a:pt x="19" y="384"/>
                      </a:lnTo>
                      <a:lnTo>
                        <a:pt x="19" y="384"/>
                      </a:lnTo>
                      <a:lnTo>
                        <a:pt x="20" y="380"/>
                      </a:lnTo>
                      <a:lnTo>
                        <a:pt x="22" y="378"/>
                      </a:lnTo>
                      <a:lnTo>
                        <a:pt x="22" y="378"/>
                      </a:lnTo>
                      <a:close/>
                      <a:moveTo>
                        <a:pt x="15" y="428"/>
                      </a:moveTo>
                      <a:lnTo>
                        <a:pt x="15" y="428"/>
                      </a:lnTo>
                      <a:lnTo>
                        <a:pt x="15" y="418"/>
                      </a:lnTo>
                      <a:lnTo>
                        <a:pt x="16" y="409"/>
                      </a:lnTo>
                      <a:lnTo>
                        <a:pt x="18" y="403"/>
                      </a:lnTo>
                      <a:lnTo>
                        <a:pt x="19" y="401"/>
                      </a:lnTo>
                      <a:lnTo>
                        <a:pt x="21" y="400"/>
                      </a:lnTo>
                      <a:lnTo>
                        <a:pt x="21" y="400"/>
                      </a:lnTo>
                      <a:lnTo>
                        <a:pt x="27" y="395"/>
                      </a:lnTo>
                      <a:lnTo>
                        <a:pt x="27" y="395"/>
                      </a:lnTo>
                      <a:lnTo>
                        <a:pt x="46" y="386"/>
                      </a:lnTo>
                      <a:lnTo>
                        <a:pt x="64" y="375"/>
                      </a:lnTo>
                      <a:lnTo>
                        <a:pt x="82" y="364"/>
                      </a:lnTo>
                      <a:lnTo>
                        <a:pt x="97" y="351"/>
                      </a:lnTo>
                      <a:lnTo>
                        <a:pt x="110" y="337"/>
                      </a:lnTo>
                      <a:lnTo>
                        <a:pt x="121" y="322"/>
                      </a:lnTo>
                      <a:lnTo>
                        <a:pt x="130" y="306"/>
                      </a:lnTo>
                      <a:lnTo>
                        <a:pt x="139" y="290"/>
                      </a:lnTo>
                      <a:lnTo>
                        <a:pt x="139" y="434"/>
                      </a:lnTo>
                      <a:lnTo>
                        <a:pt x="139" y="436"/>
                      </a:lnTo>
                      <a:lnTo>
                        <a:pt x="125" y="436"/>
                      </a:lnTo>
                      <a:lnTo>
                        <a:pt x="125" y="436"/>
                      </a:lnTo>
                      <a:lnTo>
                        <a:pt x="125" y="425"/>
                      </a:lnTo>
                      <a:lnTo>
                        <a:pt x="123" y="413"/>
                      </a:lnTo>
                      <a:lnTo>
                        <a:pt x="121" y="401"/>
                      </a:lnTo>
                      <a:lnTo>
                        <a:pt x="116" y="391"/>
                      </a:lnTo>
                      <a:lnTo>
                        <a:pt x="112" y="382"/>
                      </a:lnTo>
                      <a:lnTo>
                        <a:pt x="106" y="375"/>
                      </a:lnTo>
                      <a:lnTo>
                        <a:pt x="103" y="373"/>
                      </a:lnTo>
                      <a:lnTo>
                        <a:pt x="99" y="371"/>
                      </a:lnTo>
                      <a:lnTo>
                        <a:pt x="96" y="369"/>
                      </a:lnTo>
                      <a:lnTo>
                        <a:pt x="91" y="369"/>
                      </a:lnTo>
                      <a:lnTo>
                        <a:pt x="91" y="369"/>
                      </a:lnTo>
                      <a:lnTo>
                        <a:pt x="87" y="369"/>
                      </a:lnTo>
                      <a:lnTo>
                        <a:pt x="83" y="371"/>
                      </a:lnTo>
                      <a:lnTo>
                        <a:pt x="79" y="373"/>
                      </a:lnTo>
                      <a:lnTo>
                        <a:pt x="76" y="375"/>
                      </a:lnTo>
                      <a:lnTo>
                        <a:pt x="71" y="382"/>
                      </a:lnTo>
                      <a:lnTo>
                        <a:pt x="65" y="391"/>
                      </a:lnTo>
                      <a:lnTo>
                        <a:pt x="62" y="401"/>
                      </a:lnTo>
                      <a:lnTo>
                        <a:pt x="60" y="413"/>
                      </a:lnTo>
                      <a:lnTo>
                        <a:pt x="58" y="425"/>
                      </a:lnTo>
                      <a:lnTo>
                        <a:pt x="57" y="436"/>
                      </a:lnTo>
                      <a:lnTo>
                        <a:pt x="15" y="436"/>
                      </a:lnTo>
                      <a:lnTo>
                        <a:pt x="15" y="436"/>
                      </a:lnTo>
                      <a:lnTo>
                        <a:pt x="15" y="428"/>
                      </a:lnTo>
                      <a:lnTo>
                        <a:pt x="15" y="428"/>
                      </a:lnTo>
                      <a:close/>
                      <a:moveTo>
                        <a:pt x="111" y="436"/>
                      </a:moveTo>
                      <a:lnTo>
                        <a:pt x="72" y="436"/>
                      </a:lnTo>
                      <a:lnTo>
                        <a:pt x="72" y="436"/>
                      </a:lnTo>
                      <a:lnTo>
                        <a:pt x="72" y="426"/>
                      </a:lnTo>
                      <a:lnTo>
                        <a:pt x="74" y="416"/>
                      </a:lnTo>
                      <a:lnTo>
                        <a:pt x="75" y="406"/>
                      </a:lnTo>
                      <a:lnTo>
                        <a:pt x="78" y="399"/>
                      </a:lnTo>
                      <a:lnTo>
                        <a:pt x="81" y="392"/>
                      </a:lnTo>
                      <a:lnTo>
                        <a:pt x="84" y="388"/>
                      </a:lnTo>
                      <a:lnTo>
                        <a:pt x="87" y="385"/>
                      </a:lnTo>
                      <a:lnTo>
                        <a:pt x="91" y="384"/>
                      </a:lnTo>
                      <a:lnTo>
                        <a:pt x="91" y="384"/>
                      </a:lnTo>
                      <a:lnTo>
                        <a:pt x="95" y="385"/>
                      </a:lnTo>
                      <a:lnTo>
                        <a:pt x="99" y="388"/>
                      </a:lnTo>
                      <a:lnTo>
                        <a:pt x="102" y="392"/>
                      </a:lnTo>
                      <a:lnTo>
                        <a:pt x="104" y="399"/>
                      </a:lnTo>
                      <a:lnTo>
                        <a:pt x="108" y="406"/>
                      </a:lnTo>
                      <a:lnTo>
                        <a:pt x="109" y="416"/>
                      </a:lnTo>
                      <a:lnTo>
                        <a:pt x="111" y="426"/>
                      </a:lnTo>
                      <a:lnTo>
                        <a:pt x="111" y="436"/>
                      </a:lnTo>
                      <a:lnTo>
                        <a:pt x="111" y="436"/>
                      </a:lnTo>
                      <a:close/>
                      <a:moveTo>
                        <a:pt x="111" y="460"/>
                      </a:moveTo>
                      <a:lnTo>
                        <a:pt x="72" y="460"/>
                      </a:lnTo>
                      <a:lnTo>
                        <a:pt x="72" y="460"/>
                      </a:lnTo>
                      <a:lnTo>
                        <a:pt x="72" y="450"/>
                      </a:lnTo>
                      <a:lnTo>
                        <a:pt x="111" y="450"/>
                      </a:lnTo>
                      <a:lnTo>
                        <a:pt x="111" y="450"/>
                      </a:lnTo>
                      <a:lnTo>
                        <a:pt x="111" y="460"/>
                      </a:lnTo>
                      <a:lnTo>
                        <a:pt x="111" y="460"/>
                      </a:lnTo>
                      <a:close/>
                      <a:moveTo>
                        <a:pt x="153" y="461"/>
                      </a:moveTo>
                      <a:lnTo>
                        <a:pt x="153" y="461"/>
                      </a:lnTo>
                      <a:lnTo>
                        <a:pt x="152" y="448"/>
                      </a:lnTo>
                      <a:lnTo>
                        <a:pt x="153" y="448"/>
                      </a:lnTo>
                      <a:lnTo>
                        <a:pt x="244" y="448"/>
                      </a:lnTo>
                      <a:lnTo>
                        <a:pt x="245" y="448"/>
                      </a:lnTo>
                      <a:lnTo>
                        <a:pt x="245" y="448"/>
                      </a:lnTo>
                      <a:lnTo>
                        <a:pt x="244" y="461"/>
                      </a:lnTo>
                      <a:lnTo>
                        <a:pt x="153" y="461"/>
                      </a:lnTo>
                      <a:close/>
                      <a:moveTo>
                        <a:pt x="325" y="460"/>
                      </a:moveTo>
                      <a:lnTo>
                        <a:pt x="286" y="460"/>
                      </a:lnTo>
                      <a:lnTo>
                        <a:pt x="286" y="460"/>
                      </a:lnTo>
                      <a:lnTo>
                        <a:pt x="285" y="450"/>
                      </a:lnTo>
                      <a:lnTo>
                        <a:pt x="325" y="450"/>
                      </a:lnTo>
                      <a:lnTo>
                        <a:pt x="325" y="450"/>
                      </a:lnTo>
                      <a:lnTo>
                        <a:pt x="325" y="460"/>
                      </a:lnTo>
                      <a:lnTo>
                        <a:pt x="325" y="460"/>
                      </a:lnTo>
                      <a:close/>
                      <a:moveTo>
                        <a:pt x="286" y="436"/>
                      </a:moveTo>
                      <a:lnTo>
                        <a:pt x="286" y="436"/>
                      </a:lnTo>
                      <a:lnTo>
                        <a:pt x="286" y="426"/>
                      </a:lnTo>
                      <a:lnTo>
                        <a:pt x="288" y="416"/>
                      </a:lnTo>
                      <a:lnTo>
                        <a:pt x="289" y="406"/>
                      </a:lnTo>
                      <a:lnTo>
                        <a:pt x="292" y="399"/>
                      </a:lnTo>
                      <a:lnTo>
                        <a:pt x="294" y="392"/>
                      </a:lnTo>
                      <a:lnTo>
                        <a:pt x="298" y="388"/>
                      </a:lnTo>
                      <a:lnTo>
                        <a:pt x="301" y="385"/>
                      </a:lnTo>
                      <a:lnTo>
                        <a:pt x="305" y="384"/>
                      </a:lnTo>
                      <a:lnTo>
                        <a:pt x="305" y="384"/>
                      </a:lnTo>
                      <a:lnTo>
                        <a:pt x="308" y="385"/>
                      </a:lnTo>
                      <a:lnTo>
                        <a:pt x="313" y="388"/>
                      </a:lnTo>
                      <a:lnTo>
                        <a:pt x="316" y="392"/>
                      </a:lnTo>
                      <a:lnTo>
                        <a:pt x="318" y="399"/>
                      </a:lnTo>
                      <a:lnTo>
                        <a:pt x="320" y="406"/>
                      </a:lnTo>
                      <a:lnTo>
                        <a:pt x="322" y="416"/>
                      </a:lnTo>
                      <a:lnTo>
                        <a:pt x="325" y="426"/>
                      </a:lnTo>
                      <a:lnTo>
                        <a:pt x="325" y="436"/>
                      </a:lnTo>
                      <a:lnTo>
                        <a:pt x="286" y="436"/>
                      </a:lnTo>
                      <a:close/>
                      <a:moveTo>
                        <a:pt x="339" y="436"/>
                      </a:moveTo>
                      <a:lnTo>
                        <a:pt x="339" y="436"/>
                      </a:lnTo>
                      <a:lnTo>
                        <a:pt x="339" y="425"/>
                      </a:lnTo>
                      <a:lnTo>
                        <a:pt x="337" y="413"/>
                      </a:lnTo>
                      <a:lnTo>
                        <a:pt x="334" y="401"/>
                      </a:lnTo>
                      <a:lnTo>
                        <a:pt x="330" y="391"/>
                      </a:lnTo>
                      <a:lnTo>
                        <a:pt x="326" y="382"/>
                      </a:lnTo>
                      <a:lnTo>
                        <a:pt x="320" y="375"/>
                      </a:lnTo>
                      <a:lnTo>
                        <a:pt x="317" y="373"/>
                      </a:lnTo>
                      <a:lnTo>
                        <a:pt x="313" y="371"/>
                      </a:lnTo>
                      <a:lnTo>
                        <a:pt x="310" y="369"/>
                      </a:lnTo>
                      <a:lnTo>
                        <a:pt x="305" y="369"/>
                      </a:lnTo>
                      <a:lnTo>
                        <a:pt x="305" y="369"/>
                      </a:lnTo>
                      <a:lnTo>
                        <a:pt x="301" y="369"/>
                      </a:lnTo>
                      <a:lnTo>
                        <a:pt x="297" y="371"/>
                      </a:lnTo>
                      <a:lnTo>
                        <a:pt x="293" y="373"/>
                      </a:lnTo>
                      <a:lnTo>
                        <a:pt x="290" y="375"/>
                      </a:lnTo>
                      <a:lnTo>
                        <a:pt x="285" y="382"/>
                      </a:lnTo>
                      <a:lnTo>
                        <a:pt x="279" y="391"/>
                      </a:lnTo>
                      <a:lnTo>
                        <a:pt x="276" y="401"/>
                      </a:lnTo>
                      <a:lnTo>
                        <a:pt x="274" y="413"/>
                      </a:lnTo>
                      <a:lnTo>
                        <a:pt x="272" y="425"/>
                      </a:lnTo>
                      <a:lnTo>
                        <a:pt x="271" y="436"/>
                      </a:lnTo>
                      <a:lnTo>
                        <a:pt x="258" y="436"/>
                      </a:lnTo>
                      <a:lnTo>
                        <a:pt x="258" y="434"/>
                      </a:lnTo>
                      <a:lnTo>
                        <a:pt x="258" y="292"/>
                      </a:lnTo>
                      <a:lnTo>
                        <a:pt x="258" y="292"/>
                      </a:lnTo>
                      <a:lnTo>
                        <a:pt x="266" y="308"/>
                      </a:lnTo>
                      <a:lnTo>
                        <a:pt x="276" y="323"/>
                      </a:lnTo>
                      <a:lnTo>
                        <a:pt x="288" y="337"/>
                      </a:lnTo>
                      <a:lnTo>
                        <a:pt x="301" y="351"/>
                      </a:lnTo>
                      <a:lnTo>
                        <a:pt x="316" y="364"/>
                      </a:lnTo>
                      <a:lnTo>
                        <a:pt x="332" y="376"/>
                      </a:lnTo>
                      <a:lnTo>
                        <a:pt x="351" y="386"/>
                      </a:lnTo>
                      <a:lnTo>
                        <a:pt x="370" y="395"/>
                      </a:lnTo>
                      <a:lnTo>
                        <a:pt x="375" y="400"/>
                      </a:lnTo>
                      <a:lnTo>
                        <a:pt x="375" y="400"/>
                      </a:lnTo>
                      <a:lnTo>
                        <a:pt x="379" y="403"/>
                      </a:lnTo>
                      <a:lnTo>
                        <a:pt x="381" y="409"/>
                      </a:lnTo>
                      <a:lnTo>
                        <a:pt x="382" y="418"/>
                      </a:lnTo>
                      <a:lnTo>
                        <a:pt x="382" y="427"/>
                      </a:lnTo>
                      <a:lnTo>
                        <a:pt x="382" y="427"/>
                      </a:lnTo>
                      <a:lnTo>
                        <a:pt x="382" y="436"/>
                      </a:lnTo>
                      <a:lnTo>
                        <a:pt x="339" y="436"/>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88" name="Freeform 87"/>
                <p:cNvSpPr/>
                <p:nvPr/>
              </p:nvSpPr>
              <p:spPr bwMode="auto">
                <a:xfrm>
                  <a:off x="4313238" y="3270250"/>
                  <a:ext cx="106363" cy="34925"/>
                </a:xfrm>
                <a:custGeom>
                  <a:avLst/>
                  <a:gdLst>
                    <a:gd name="T0" fmla="*/ 13 w 67"/>
                    <a:gd name="T1" fmla="*/ 20 h 22"/>
                    <a:gd name="T2" fmla="*/ 13 w 67"/>
                    <a:gd name="T3" fmla="*/ 20 h 22"/>
                    <a:gd name="T4" fmla="*/ 15 w 67"/>
                    <a:gd name="T5" fmla="*/ 18 h 22"/>
                    <a:gd name="T6" fmla="*/ 20 w 67"/>
                    <a:gd name="T7" fmla="*/ 16 h 22"/>
                    <a:gd name="T8" fmla="*/ 26 w 67"/>
                    <a:gd name="T9" fmla="*/ 15 h 22"/>
                    <a:gd name="T10" fmla="*/ 33 w 67"/>
                    <a:gd name="T11" fmla="*/ 14 h 22"/>
                    <a:gd name="T12" fmla="*/ 33 w 67"/>
                    <a:gd name="T13" fmla="*/ 14 h 22"/>
                    <a:gd name="T14" fmla="*/ 41 w 67"/>
                    <a:gd name="T15" fmla="*/ 15 h 22"/>
                    <a:gd name="T16" fmla="*/ 46 w 67"/>
                    <a:gd name="T17" fmla="*/ 16 h 22"/>
                    <a:gd name="T18" fmla="*/ 52 w 67"/>
                    <a:gd name="T19" fmla="*/ 18 h 22"/>
                    <a:gd name="T20" fmla="*/ 54 w 67"/>
                    <a:gd name="T21" fmla="*/ 20 h 22"/>
                    <a:gd name="T22" fmla="*/ 54 w 67"/>
                    <a:gd name="T23" fmla="*/ 20 h 22"/>
                    <a:gd name="T24" fmla="*/ 57 w 67"/>
                    <a:gd name="T25" fmla="*/ 22 h 22"/>
                    <a:gd name="T26" fmla="*/ 59 w 67"/>
                    <a:gd name="T27" fmla="*/ 22 h 22"/>
                    <a:gd name="T28" fmla="*/ 59 w 67"/>
                    <a:gd name="T29" fmla="*/ 22 h 22"/>
                    <a:gd name="T30" fmla="*/ 62 w 67"/>
                    <a:gd name="T31" fmla="*/ 22 h 22"/>
                    <a:gd name="T32" fmla="*/ 65 w 67"/>
                    <a:gd name="T33" fmla="*/ 20 h 22"/>
                    <a:gd name="T34" fmla="*/ 65 w 67"/>
                    <a:gd name="T35" fmla="*/ 20 h 22"/>
                    <a:gd name="T36" fmla="*/ 66 w 67"/>
                    <a:gd name="T37" fmla="*/ 18 h 22"/>
                    <a:gd name="T38" fmla="*/ 67 w 67"/>
                    <a:gd name="T39" fmla="*/ 16 h 22"/>
                    <a:gd name="T40" fmla="*/ 66 w 67"/>
                    <a:gd name="T41" fmla="*/ 13 h 22"/>
                    <a:gd name="T42" fmla="*/ 65 w 67"/>
                    <a:gd name="T43" fmla="*/ 10 h 22"/>
                    <a:gd name="T44" fmla="*/ 65 w 67"/>
                    <a:gd name="T45" fmla="*/ 10 h 22"/>
                    <a:gd name="T46" fmla="*/ 59 w 67"/>
                    <a:gd name="T47" fmla="*/ 6 h 22"/>
                    <a:gd name="T48" fmla="*/ 52 w 67"/>
                    <a:gd name="T49" fmla="*/ 3 h 22"/>
                    <a:gd name="T50" fmla="*/ 43 w 67"/>
                    <a:gd name="T51" fmla="*/ 1 h 22"/>
                    <a:gd name="T52" fmla="*/ 33 w 67"/>
                    <a:gd name="T53" fmla="*/ 0 h 22"/>
                    <a:gd name="T54" fmla="*/ 33 w 67"/>
                    <a:gd name="T55" fmla="*/ 0 h 22"/>
                    <a:gd name="T56" fmla="*/ 24 w 67"/>
                    <a:gd name="T57" fmla="*/ 1 h 22"/>
                    <a:gd name="T58" fmla="*/ 15 w 67"/>
                    <a:gd name="T59" fmla="*/ 3 h 22"/>
                    <a:gd name="T60" fmla="*/ 7 w 67"/>
                    <a:gd name="T61" fmla="*/ 6 h 22"/>
                    <a:gd name="T62" fmla="*/ 2 w 67"/>
                    <a:gd name="T63" fmla="*/ 10 h 22"/>
                    <a:gd name="T64" fmla="*/ 2 w 67"/>
                    <a:gd name="T65" fmla="*/ 10 h 22"/>
                    <a:gd name="T66" fmla="*/ 1 w 67"/>
                    <a:gd name="T67" fmla="*/ 13 h 22"/>
                    <a:gd name="T68" fmla="*/ 0 w 67"/>
                    <a:gd name="T69" fmla="*/ 16 h 22"/>
                    <a:gd name="T70" fmla="*/ 1 w 67"/>
                    <a:gd name="T71" fmla="*/ 18 h 22"/>
                    <a:gd name="T72" fmla="*/ 2 w 67"/>
                    <a:gd name="T73" fmla="*/ 20 h 22"/>
                    <a:gd name="T74" fmla="*/ 2 w 67"/>
                    <a:gd name="T75" fmla="*/ 20 h 22"/>
                    <a:gd name="T76" fmla="*/ 5 w 67"/>
                    <a:gd name="T77" fmla="*/ 22 h 22"/>
                    <a:gd name="T78" fmla="*/ 7 w 67"/>
                    <a:gd name="T79" fmla="*/ 22 h 22"/>
                    <a:gd name="T80" fmla="*/ 10 w 67"/>
                    <a:gd name="T81" fmla="*/ 21 h 22"/>
                    <a:gd name="T82" fmla="*/ 13 w 67"/>
                    <a:gd name="T83" fmla="*/ 20 h 22"/>
                    <a:gd name="T84" fmla="*/ 13 w 67"/>
                    <a:gd name="T8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22">
                      <a:moveTo>
                        <a:pt x="13" y="20"/>
                      </a:moveTo>
                      <a:lnTo>
                        <a:pt x="13" y="20"/>
                      </a:lnTo>
                      <a:lnTo>
                        <a:pt x="15" y="18"/>
                      </a:lnTo>
                      <a:lnTo>
                        <a:pt x="20" y="16"/>
                      </a:lnTo>
                      <a:lnTo>
                        <a:pt x="26" y="15"/>
                      </a:lnTo>
                      <a:lnTo>
                        <a:pt x="33" y="14"/>
                      </a:lnTo>
                      <a:lnTo>
                        <a:pt x="33" y="14"/>
                      </a:lnTo>
                      <a:lnTo>
                        <a:pt x="41" y="15"/>
                      </a:lnTo>
                      <a:lnTo>
                        <a:pt x="46" y="16"/>
                      </a:lnTo>
                      <a:lnTo>
                        <a:pt x="52" y="18"/>
                      </a:lnTo>
                      <a:lnTo>
                        <a:pt x="54" y="20"/>
                      </a:lnTo>
                      <a:lnTo>
                        <a:pt x="54" y="20"/>
                      </a:lnTo>
                      <a:lnTo>
                        <a:pt x="57" y="22"/>
                      </a:lnTo>
                      <a:lnTo>
                        <a:pt x="59" y="22"/>
                      </a:lnTo>
                      <a:lnTo>
                        <a:pt x="59" y="22"/>
                      </a:lnTo>
                      <a:lnTo>
                        <a:pt x="62" y="22"/>
                      </a:lnTo>
                      <a:lnTo>
                        <a:pt x="65" y="20"/>
                      </a:lnTo>
                      <a:lnTo>
                        <a:pt x="65" y="20"/>
                      </a:lnTo>
                      <a:lnTo>
                        <a:pt x="66" y="18"/>
                      </a:lnTo>
                      <a:lnTo>
                        <a:pt x="67" y="16"/>
                      </a:lnTo>
                      <a:lnTo>
                        <a:pt x="66" y="13"/>
                      </a:lnTo>
                      <a:lnTo>
                        <a:pt x="65" y="10"/>
                      </a:lnTo>
                      <a:lnTo>
                        <a:pt x="65" y="10"/>
                      </a:lnTo>
                      <a:lnTo>
                        <a:pt x="59" y="6"/>
                      </a:lnTo>
                      <a:lnTo>
                        <a:pt x="52" y="3"/>
                      </a:lnTo>
                      <a:lnTo>
                        <a:pt x="43" y="1"/>
                      </a:lnTo>
                      <a:lnTo>
                        <a:pt x="33" y="0"/>
                      </a:lnTo>
                      <a:lnTo>
                        <a:pt x="33" y="0"/>
                      </a:lnTo>
                      <a:lnTo>
                        <a:pt x="24" y="1"/>
                      </a:lnTo>
                      <a:lnTo>
                        <a:pt x="15" y="3"/>
                      </a:lnTo>
                      <a:lnTo>
                        <a:pt x="7" y="6"/>
                      </a:lnTo>
                      <a:lnTo>
                        <a:pt x="2" y="10"/>
                      </a:lnTo>
                      <a:lnTo>
                        <a:pt x="2" y="10"/>
                      </a:lnTo>
                      <a:lnTo>
                        <a:pt x="1" y="13"/>
                      </a:lnTo>
                      <a:lnTo>
                        <a:pt x="0" y="16"/>
                      </a:lnTo>
                      <a:lnTo>
                        <a:pt x="1" y="18"/>
                      </a:lnTo>
                      <a:lnTo>
                        <a:pt x="2" y="20"/>
                      </a:lnTo>
                      <a:lnTo>
                        <a:pt x="2" y="20"/>
                      </a:lnTo>
                      <a:lnTo>
                        <a:pt x="5" y="22"/>
                      </a:lnTo>
                      <a:lnTo>
                        <a:pt x="7" y="22"/>
                      </a:lnTo>
                      <a:lnTo>
                        <a:pt x="10" y="21"/>
                      </a:lnTo>
                      <a:lnTo>
                        <a:pt x="13" y="20"/>
                      </a:lnTo>
                      <a:lnTo>
                        <a:pt x="13" y="20"/>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nvGrpSpPr>
            <p:cNvPr id="123" name="Group 122"/>
            <p:cNvGrpSpPr/>
            <p:nvPr/>
          </p:nvGrpSpPr>
          <p:grpSpPr>
            <a:xfrm>
              <a:off x="7620642" y="2943882"/>
              <a:ext cx="357498" cy="357498"/>
              <a:chOff x="7620642" y="2943882"/>
              <a:chExt cx="357498" cy="357498"/>
            </a:xfrm>
          </p:grpSpPr>
          <p:sp>
            <p:nvSpPr>
              <p:cNvPr id="57" name="Oval 56"/>
              <p:cNvSpPr/>
              <p:nvPr/>
            </p:nvSpPr>
            <p:spPr>
              <a:xfrm>
                <a:off x="7620642" y="2943882"/>
                <a:ext cx="357498" cy="357498"/>
              </a:xfrm>
              <a:prstGeom prst="ellipse">
                <a:avLst/>
              </a:prstGeom>
              <a:solidFill>
                <a:schemeClr val="bg1">
                  <a:alpha val="17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89" name="Group 88"/>
              <p:cNvGrpSpPr/>
              <p:nvPr/>
            </p:nvGrpSpPr>
            <p:grpSpPr>
              <a:xfrm>
                <a:off x="7710642" y="3050714"/>
                <a:ext cx="177498" cy="143834"/>
                <a:chOff x="5145088" y="3205163"/>
                <a:chExt cx="736600" cy="596900"/>
              </a:xfrm>
              <a:solidFill>
                <a:schemeClr val="bg1"/>
              </a:solidFill>
            </p:grpSpPr>
            <p:sp>
              <p:nvSpPr>
                <p:cNvPr id="90" name="Freeform 89"/>
                <p:cNvSpPr>
                  <a:spLocks noEditPoints="1"/>
                </p:cNvSpPr>
                <p:nvPr/>
              </p:nvSpPr>
              <p:spPr bwMode="auto">
                <a:xfrm>
                  <a:off x="5145088" y="3205163"/>
                  <a:ext cx="736600" cy="596900"/>
                </a:xfrm>
                <a:custGeom>
                  <a:avLst/>
                  <a:gdLst>
                    <a:gd name="T0" fmla="*/ 464 w 464"/>
                    <a:gd name="T1" fmla="*/ 52 h 376"/>
                    <a:gd name="T2" fmla="*/ 464 w 464"/>
                    <a:gd name="T3" fmla="*/ 0 h 376"/>
                    <a:gd name="T4" fmla="*/ 0 w 464"/>
                    <a:gd name="T5" fmla="*/ 0 h 376"/>
                    <a:gd name="T6" fmla="*/ 0 w 464"/>
                    <a:gd name="T7" fmla="*/ 52 h 376"/>
                    <a:gd name="T8" fmla="*/ 10 w 464"/>
                    <a:gd name="T9" fmla="*/ 52 h 376"/>
                    <a:gd name="T10" fmla="*/ 10 w 464"/>
                    <a:gd name="T11" fmla="*/ 281 h 376"/>
                    <a:gd name="T12" fmla="*/ 0 w 464"/>
                    <a:gd name="T13" fmla="*/ 281 h 376"/>
                    <a:gd name="T14" fmla="*/ 0 w 464"/>
                    <a:gd name="T15" fmla="*/ 320 h 376"/>
                    <a:gd name="T16" fmla="*/ 153 w 464"/>
                    <a:gd name="T17" fmla="*/ 320 h 376"/>
                    <a:gd name="T18" fmla="*/ 115 w 464"/>
                    <a:gd name="T19" fmla="*/ 368 h 376"/>
                    <a:gd name="T20" fmla="*/ 126 w 464"/>
                    <a:gd name="T21" fmla="*/ 376 h 376"/>
                    <a:gd name="T22" fmla="*/ 171 w 464"/>
                    <a:gd name="T23" fmla="*/ 320 h 376"/>
                    <a:gd name="T24" fmla="*/ 224 w 464"/>
                    <a:gd name="T25" fmla="*/ 320 h 376"/>
                    <a:gd name="T26" fmla="*/ 224 w 464"/>
                    <a:gd name="T27" fmla="*/ 372 h 376"/>
                    <a:gd name="T28" fmla="*/ 238 w 464"/>
                    <a:gd name="T29" fmla="*/ 372 h 376"/>
                    <a:gd name="T30" fmla="*/ 238 w 464"/>
                    <a:gd name="T31" fmla="*/ 320 h 376"/>
                    <a:gd name="T32" fmla="*/ 292 w 464"/>
                    <a:gd name="T33" fmla="*/ 320 h 376"/>
                    <a:gd name="T34" fmla="*/ 337 w 464"/>
                    <a:gd name="T35" fmla="*/ 376 h 376"/>
                    <a:gd name="T36" fmla="*/ 348 w 464"/>
                    <a:gd name="T37" fmla="*/ 368 h 376"/>
                    <a:gd name="T38" fmla="*/ 310 w 464"/>
                    <a:gd name="T39" fmla="*/ 320 h 376"/>
                    <a:gd name="T40" fmla="*/ 464 w 464"/>
                    <a:gd name="T41" fmla="*/ 320 h 376"/>
                    <a:gd name="T42" fmla="*/ 464 w 464"/>
                    <a:gd name="T43" fmla="*/ 281 h 376"/>
                    <a:gd name="T44" fmla="*/ 452 w 464"/>
                    <a:gd name="T45" fmla="*/ 281 h 376"/>
                    <a:gd name="T46" fmla="*/ 452 w 464"/>
                    <a:gd name="T47" fmla="*/ 52 h 376"/>
                    <a:gd name="T48" fmla="*/ 464 w 464"/>
                    <a:gd name="T49" fmla="*/ 52 h 376"/>
                    <a:gd name="T50" fmla="*/ 449 w 464"/>
                    <a:gd name="T51" fmla="*/ 306 h 376"/>
                    <a:gd name="T52" fmla="*/ 14 w 464"/>
                    <a:gd name="T53" fmla="*/ 306 h 376"/>
                    <a:gd name="T54" fmla="*/ 14 w 464"/>
                    <a:gd name="T55" fmla="*/ 295 h 376"/>
                    <a:gd name="T56" fmla="*/ 449 w 464"/>
                    <a:gd name="T57" fmla="*/ 295 h 376"/>
                    <a:gd name="T58" fmla="*/ 449 w 464"/>
                    <a:gd name="T59" fmla="*/ 306 h 376"/>
                    <a:gd name="T60" fmla="*/ 14 w 464"/>
                    <a:gd name="T61" fmla="*/ 14 h 376"/>
                    <a:gd name="T62" fmla="*/ 449 w 464"/>
                    <a:gd name="T63" fmla="*/ 14 h 376"/>
                    <a:gd name="T64" fmla="*/ 449 w 464"/>
                    <a:gd name="T65" fmla="*/ 38 h 376"/>
                    <a:gd name="T66" fmla="*/ 14 w 464"/>
                    <a:gd name="T67" fmla="*/ 38 h 376"/>
                    <a:gd name="T68" fmla="*/ 14 w 464"/>
                    <a:gd name="T69" fmla="*/ 14 h 376"/>
                    <a:gd name="T70" fmla="*/ 438 w 464"/>
                    <a:gd name="T71" fmla="*/ 280 h 376"/>
                    <a:gd name="T72" fmla="*/ 26 w 464"/>
                    <a:gd name="T73" fmla="*/ 280 h 376"/>
                    <a:gd name="T74" fmla="*/ 26 w 464"/>
                    <a:gd name="T75" fmla="*/ 52 h 376"/>
                    <a:gd name="T76" fmla="*/ 438 w 464"/>
                    <a:gd name="T77" fmla="*/ 52 h 376"/>
                    <a:gd name="T78" fmla="*/ 438 w 464"/>
                    <a:gd name="T79" fmla="*/ 28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376">
                      <a:moveTo>
                        <a:pt x="464" y="52"/>
                      </a:moveTo>
                      <a:lnTo>
                        <a:pt x="464" y="0"/>
                      </a:lnTo>
                      <a:lnTo>
                        <a:pt x="0" y="0"/>
                      </a:lnTo>
                      <a:lnTo>
                        <a:pt x="0" y="52"/>
                      </a:lnTo>
                      <a:lnTo>
                        <a:pt x="10" y="52"/>
                      </a:lnTo>
                      <a:lnTo>
                        <a:pt x="10" y="281"/>
                      </a:lnTo>
                      <a:lnTo>
                        <a:pt x="0" y="281"/>
                      </a:lnTo>
                      <a:lnTo>
                        <a:pt x="0" y="320"/>
                      </a:lnTo>
                      <a:lnTo>
                        <a:pt x="153" y="320"/>
                      </a:lnTo>
                      <a:lnTo>
                        <a:pt x="115" y="368"/>
                      </a:lnTo>
                      <a:lnTo>
                        <a:pt x="126" y="376"/>
                      </a:lnTo>
                      <a:lnTo>
                        <a:pt x="171" y="320"/>
                      </a:lnTo>
                      <a:lnTo>
                        <a:pt x="224" y="320"/>
                      </a:lnTo>
                      <a:lnTo>
                        <a:pt x="224" y="372"/>
                      </a:lnTo>
                      <a:lnTo>
                        <a:pt x="238" y="372"/>
                      </a:lnTo>
                      <a:lnTo>
                        <a:pt x="238" y="320"/>
                      </a:lnTo>
                      <a:lnTo>
                        <a:pt x="292" y="320"/>
                      </a:lnTo>
                      <a:lnTo>
                        <a:pt x="337" y="376"/>
                      </a:lnTo>
                      <a:lnTo>
                        <a:pt x="348" y="368"/>
                      </a:lnTo>
                      <a:lnTo>
                        <a:pt x="310" y="320"/>
                      </a:lnTo>
                      <a:lnTo>
                        <a:pt x="464" y="320"/>
                      </a:lnTo>
                      <a:lnTo>
                        <a:pt x="464" y="281"/>
                      </a:lnTo>
                      <a:lnTo>
                        <a:pt x="452" y="281"/>
                      </a:lnTo>
                      <a:lnTo>
                        <a:pt x="452" y="52"/>
                      </a:lnTo>
                      <a:lnTo>
                        <a:pt x="464" y="52"/>
                      </a:lnTo>
                      <a:close/>
                      <a:moveTo>
                        <a:pt x="449" y="306"/>
                      </a:moveTo>
                      <a:lnTo>
                        <a:pt x="14" y="306"/>
                      </a:lnTo>
                      <a:lnTo>
                        <a:pt x="14" y="295"/>
                      </a:lnTo>
                      <a:lnTo>
                        <a:pt x="449" y="295"/>
                      </a:lnTo>
                      <a:lnTo>
                        <a:pt x="449" y="306"/>
                      </a:lnTo>
                      <a:close/>
                      <a:moveTo>
                        <a:pt x="14" y="14"/>
                      </a:moveTo>
                      <a:lnTo>
                        <a:pt x="449" y="14"/>
                      </a:lnTo>
                      <a:lnTo>
                        <a:pt x="449" y="38"/>
                      </a:lnTo>
                      <a:lnTo>
                        <a:pt x="14" y="38"/>
                      </a:lnTo>
                      <a:lnTo>
                        <a:pt x="14" y="14"/>
                      </a:lnTo>
                      <a:close/>
                      <a:moveTo>
                        <a:pt x="438" y="280"/>
                      </a:moveTo>
                      <a:lnTo>
                        <a:pt x="26" y="280"/>
                      </a:lnTo>
                      <a:lnTo>
                        <a:pt x="26" y="52"/>
                      </a:lnTo>
                      <a:lnTo>
                        <a:pt x="438" y="52"/>
                      </a:lnTo>
                      <a:lnTo>
                        <a:pt x="438" y="280"/>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1" name="Freeform 90"/>
                <p:cNvSpPr>
                  <a:spLocks noEditPoints="1"/>
                </p:cNvSpPr>
                <p:nvPr/>
              </p:nvSpPr>
              <p:spPr bwMode="auto">
                <a:xfrm>
                  <a:off x="5221288" y="3425825"/>
                  <a:ext cx="174625" cy="188913"/>
                </a:xfrm>
                <a:custGeom>
                  <a:avLst/>
                  <a:gdLst>
                    <a:gd name="T0" fmla="*/ 46 w 110"/>
                    <a:gd name="T1" fmla="*/ 119 h 119"/>
                    <a:gd name="T2" fmla="*/ 65 w 110"/>
                    <a:gd name="T3" fmla="*/ 119 h 119"/>
                    <a:gd name="T4" fmla="*/ 78 w 110"/>
                    <a:gd name="T5" fmla="*/ 119 h 119"/>
                    <a:gd name="T6" fmla="*/ 110 w 110"/>
                    <a:gd name="T7" fmla="*/ 119 h 119"/>
                    <a:gd name="T8" fmla="*/ 110 w 110"/>
                    <a:gd name="T9" fmla="*/ 29 h 119"/>
                    <a:gd name="T10" fmla="*/ 78 w 110"/>
                    <a:gd name="T11" fmla="*/ 29 h 119"/>
                    <a:gd name="T12" fmla="*/ 78 w 110"/>
                    <a:gd name="T13" fmla="*/ 0 h 119"/>
                    <a:gd name="T14" fmla="*/ 33 w 110"/>
                    <a:gd name="T15" fmla="*/ 0 h 119"/>
                    <a:gd name="T16" fmla="*/ 33 w 110"/>
                    <a:gd name="T17" fmla="*/ 53 h 119"/>
                    <a:gd name="T18" fmla="*/ 0 w 110"/>
                    <a:gd name="T19" fmla="*/ 53 h 119"/>
                    <a:gd name="T20" fmla="*/ 0 w 110"/>
                    <a:gd name="T21" fmla="*/ 119 h 119"/>
                    <a:gd name="T22" fmla="*/ 33 w 110"/>
                    <a:gd name="T23" fmla="*/ 119 h 119"/>
                    <a:gd name="T24" fmla="*/ 46 w 110"/>
                    <a:gd name="T25" fmla="*/ 119 h 119"/>
                    <a:gd name="T26" fmla="*/ 80 w 110"/>
                    <a:gd name="T27" fmla="*/ 43 h 119"/>
                    <a:gd name="T28" fmla="*/ 96 w 110"/>
                    <a:gd name="T29" fmla="*/ 43 h 119"/>
                    <a:gd name="T30" fmla="*/ 96 w 110"/>
                    <a:gd name="T31" fmla="*/ 105 h 119"/>
                    <a:gd name="T32" fmla="*/ 80 w 110"/>
                    <a:gd name="T33" fmla="*/ 105 h 119"/>
                    <a:gd name="T34" fmla="*/ 80 w 110"/>
                    <a:gd name="T35" fmla="*/ 43 h 119"/>
                    <a:gd name="T36" fmla="*/ 47 w 110"/>
                    <a:gd name="T37" fmla="*/ 14 h 119"/>
                    <a:gd name="T38" fmla="*/ 64 w 110"/>
                    <a:gd name="T39" fmla="*/ 14 h 119"/>
                    <a:gd name="T40" fmla="*/ 64 w 110"/>
                    <a:gd name="T41" fmla="*/ 105 h 119"/>
                    <a:gd name="T42" fmla="*/ 47 w 110"/>
                    <a:gd name="T43" fmla="*/ 105 h 119"/>
                    <a:gd name="T44" fmla="*/ 47 w 110"/>
                    <a:gd name="T45" fmla="*/ 14 h 119"/>
                    <a:gd name="T46" fmla="*/ 32 w 110"/>
                    <a:gd name="T47" fmla="*/ 105 h 119"/>
                    <a:gd name="T48" fmla="*/ 14 w 110"/>
                    <a:gd name="T49" fmla="*/ 105 h 119"/>
                    <a:gd name="T50" fmla="*/ 14 w 110"/>
                    <a:gd name="T51" fmla="*/ 67 h 119"/>
                    <a:gd name="T52" fmla="*/ 32 w 110"/>
                    <a:gd name="T53" fmla="*/ 67 h 119"/>
                    <a:gd name="T54" fmla="*/ 32 w 110"/>
                    <a:gd name="T55" fmla="*/ 10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9">
                      <a:moveTo>
                        <a:pt x="46" y="119"/>
                      </a:moveTo>
                      <a:lnTo>
                        <a:pt x="65" y="119"/>
                      </a:lnTo>
                      <a:lnTo>
                        <a:pt x="78" y="119"/>
                      </a:lnTo>
                      <a:lnTo>
                        <a:pt x="110" y="119"/>
                      </a:lnTo>
                      <a:lnTo>
                        <a:pt x="110" y="29"/>
                      </a:lnTo>
                      <a:lnTo>
                        <a:pt x="78" y="29"/>
                      </a:lnTo>
                      <a:lnTo>
                        <a:pt x="78" y="0"/>
                      </a:lnTo>
                      <a:lnTo>
                        <a:pt x="33" y="0"/>
                      </a:lnTo>
                      <a:lnTo>
                        <a:pt x="33" y="53"/>
                      </a:lnTo>
                      <a:lnTo>
                        <a:pt x="0" y="53"/>
                      </a:lnTo>
                      <a:lnTo>
                        <a:pt x="0" y="119"/>
                      </a:lnTo>
                      <a:lnTo>
                        <a:pt x="33" y="119"/>
                      </a:lnTo>
                      <a:lnTo>
                        <a:pt x="46" y="119"/>
                      </a:lnTo>
                      <a:close/>
                      <a:moveTo>
                        <a:pt x="80" y="43"/>
                      </a:moveTo>
                      <a:lnTo>
                        <a:pt x="96" y="43"/>
                      </a:lnTo>
                      <a:lnTo>
                        <a:pt x="96" y="105"/>
                      </a:lnTo>
                      <a:lnTo>
                        <a:pt x="80" y="105"/>
                      </a:lnTo>
                      <a:lnTo>
                        <a:pt x="80" y="43"/>
                      </a:lnTo>
                      <a:close/>
                      <a:moveTo>
                        <a:pt x="47" y="14"/>
                      </a:moveTo>
                      <a:lnTo>
                        <a:pt x="64" y="14"/>
                      </a:lnTo>
                      <a:lnTo>
                        <a:pt x="64" y="105"/>
                      </a:lnTo>
                      <a:lnTo>
                        <a:pt x="47" y="105"/>
                      </a:lnTo>
                      <a:lnTo>
                        <a:pt x="47" y="14"/>
                      </a:lnTo>
                      <a:close/>
                      <a:moveTo>
                        <a:pt x="32" y="105"/>
                      </a:moveTo>
                      <a:lnTo>
                        <a:pt x="14" y="105"/>
                      </a:lnTo>
                      <a:lnTo>
                        <a:pt x="14" y="67"/>
                      </a:lnTo>
                      <a:lnTo>
                        <a:pt x="32" y="67"/>
                      </a:lnTo>
                      <a:lnTo>
                        <a:pt x="32" y="105"/>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2" name="Freeform 91"/>
                <p:cNvSpPr>
                  <a:spLocks noEditPoints="1"/>
                </p:cNvSpPr>
                <p:nvPr/>
              </p:nvSpPr>
              <p:spPr bwMode="auto">
                <a:xfrm>
                  <a:off x="5424488" y="3427413"/>
                  <a:ext cx="174625" cy="187325"/>
                </a:xfrm>
                <a:custGeom>
                  <a:avLst/>
                  <a:gdLst>
                    <a:gd name="T0" fmla="*/ 45 w 110"/>
                    <a:gd name="T1" fmla="*/ 118 h 118"/>
                    <a:gd name="T2" fmla="*/ 77 w 110"/>
                    <a:gd name="T3" fmla="*/ 118 h 118"/>
                    <a:gd name="T4" fmla="*/ 77 w 110"/>
                    <a:gd name="T5" fmla="*/ 118 h 118"/>
                    <a:gd name="T6" fmla="*/ 110 w 110"/>
                    <a:gd name="T7" fmla="*/ 118 h 118"/>
                    <a:gd name="T8" fmla="*/ 110 w 110"/>
                    <a:gd name="T9" fmla="*/ 0 h 118"/>
                    <a:gd name="T10" fmla="*/ 64 w 110"/>
                    <a:gd name="T11" fmla="*/ 0 h 118"/>
                    <a:gd name="T12" fmla="*/ 64 w 110"/>
                    <a:gd name="T13" fmla="*/ 39 h 118"/>
                    <a:gd name="T14" fmla="*/ 32 w 110"/>
                    <a:gd name="T15" fmla="*/ 39 h 118"/>
                    <a:gd name="T16" fmla="*/ 32 w 110"/>
                    <a:gd name="T17" fmla="*/ 73 h 118"/>
                    <a:gd name="T18" fmla="*/ 0 w 110"/>
                    <a:gd name="T19" fmla="*/ 73 h 118"/>
                    <a:gd name="T20" fmla="*/ 0 w 110"/>
                    <a:gd name="T21" fmla="*/ 118 h 118"/>
                    <a:gd name="T22" fmla="*/ 32 w 110"/>
                    <a:gd name="T23" fmla="*/ 118 h 118"/>
                    <a:gd name="T24" fmla="*/ 45 w 110"/>
                    <a:gd name="T25" fmla="*/ 118 h 118"/>
                    <a:gd name="T26" fmla="*/ 80 w 110"/>
                    <a:gd name="T27" fmla="*/ 14 h 118"/>
                    <a:gd name="T28" fmla="*/ 96 w 110"/>
                    <a:gd name="T29" fmla="*/ 14 h 118"/>
                    <a:gd name="T30" fmla="*/ 96 w 110"/>
                    <a:gd name="T31" fmla="*/ 104 h 118"/>
                    <a:gd name="T32" fmla="*/ 80 w 110"/>
                    <a:gd name="T33" fmla="*/ 104 h 118"/>
                    <a:gd name="T34" fmla="*/ 80 w 110"/>
                    <a:gd name="T35" fmla="*/ 14 h 118"/>
                    <a:gd name="T36" fmla="*/ 46 w 110"/>
                    <a:gd name="T37" fmla="*/ 53 h 118"/>
                    <a:gd name="T38" fmla="*/ 63 w 110"/>
                    <a:gd name="T39" fmla="*/ 53 h 118"/>
                    <a:gd name="T40" fmla="*/ 63 w 110"/>
                    <a:gd name="T41" fmla="*/ 104 h 118"/>
                    <a:gd name="T42" fmla="*/ 46 w 110"/>
                    <a:gd name="T43" fmla="*/ 104 h 118"/>
                    <a:gd name="T44" fmla="*/ 46 w 110"/>
                    <a:gd name="T45" fmla="*/ 53 h 118"/>
                    <a:gd name="T46" fmla="*/ 31 w 110"/>
                    <a:gd name="T47" fmla="*/ 104 h 118"/>
                    <a:gd name="T48" fmla="*/ 14 w 110"/>
                    <a:gd name="T49" fmla="*/ 104 h 118"/>
                    <a:gd name="T50" fmla="*/ 14 w 110"/>
                    <a:gd name="T51" fmla="*/ 87 h 118"/>
                    <a:gd name="T52" fmla="*/ 31 w 110"/>
                    <a:gd name="T53" fmla="*/ 87 h 118"/>
                    <a:gd name="T54" fmla="*/ 31 w 110"/>
                    <a:gd name="T55" fmla="*/ 10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8">
                      <a:moveTo>
                        <a:pt x="45" y="118"/>
                      </a:moveTo>
                      <a:lnTo>
                        <a:pt x="77" y="118"/>
                      </a:lnTo>
                      <a:lnTo>
                        <a:pt x="77" y="118"/>
                      </a:lnTo>
                      <a:lnTo>
                        <a:pt x="110" y="118"/>
                      </a:lnTo>
                      <a:lnTo>
                        <a:pt x="110" y="0"/>
                      </a:lnTo>
                      <a:lnTo>
                        <a:pt x="64" y="0"/>
                      </a:lnTo>
                      <a:lnTo>
                        <a:pt x="64" y="39"/>
                      </a:lnTo>
                      <a:lnTo>
                        <a:pt x="32" y="39"/>
                      </a:lnTo>
                      <a:lnTo>
                        <a:pt x="32" y="73"/>
                      </a:lnTo>
                      <a:lnTo>
                        <a:pt x="0" y="73"/>
                      </a:lnTo>
                      <a:lnTo>
                        <a:pt x="0" y="118"/>
                      </a:lnTo>
                      <a:lnTo>
                        <a:pt x="32" y="118"/>
                      </a:lnTo>
                      <a:lnTo>
                        <a:pt x="45" y="118"/>
                      </a:lnTo>
                      <a:close/>
                      <a:moveTo>
                        <a:pt x="80" y="14"/>
                      </a:moveTo>
                      <a:lnTo>
                        <a:pt x="96" y="14"/>
                      </a:lnTo>
                      <a:lnTo>
                        <a:pt x="96" y="104"/>
                      </a:lnTo>
                      <a:lnTo>
                        <a:pt x="80" y="104"/>
                      </a:lnTo>
                      <a:lnTo>
                        <a:pt x="80" y="14"/>
                      </a:lnTo>
                      <a:close/>
                      <a:moveTo>
                        <a:pt x="46" y="53"/>
                      </a:moveTo>
                      <a:lnTo>
                        <a:pt x="63" y="53"/>
                      </a:lnTo>
                      <a:lnTo>
                        <a:pt x="63" y="104"/>
                      </a:lnTo>
                      <a:lnTo>
                        <a:pt x="46" y="104"/>
                      </a:lnTo>
                      <a:lnTo>
                        <a:pt x="46" y="53"/>
                      </a:lnTo>
                      <a:close/>
                      <a:moveTo>
                        <a:pt x="31" y="104"/>
                      </a:moveTo>
                      <a:lnTo>
                        <a:pt x="14" y="104"/>
                      </a:lnTo>
                      <a:lnTo>
                        <a:pt x="14" y="87"/>
                      </a:lnTo>
                      <a:lnTo>
                        <a:pt x="31" y="87"/>
                      </a:lnTo>
                      <a:lnTo>
                        <a:pt x="31" y="104"/>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3" name="Freeform 92"/>
                <p:cNvSpPr>
                  <a:spLocks noEditPoints="1"/>
                </p:cNvSpPr>
                <p:nvPr/>
              </p:nvSpPr>
              <p:spPr bwMode="auto">
                <a:xfrm>
                  <a:off x="5626100" y="3409950"/>
                  <a:ext cx="174625" cy="204788"/>
                </a:xfrm>
                <a:custGeom>
                  <a:avLst/>
                  <a:gdLst>
                    <a:gd name="T0" fmla="*/ 45 w 110"/>
                    <a:gd name="T1" fmla="*/ 129 h 129"/>
                    <a:gd name="T2" fmla="*/ 65 w 110"/>
                    <a:gd name="T3" fmla="*/ 129 h 129"/>
                    <a:gd name="T4" fmla="*/ 78 w 110"/>
                    <a:gd name="T5" fmla="*/ 129 h 129"/>
                    <a:gd name="T6" fmla="*/ 110 w 110"/>
                    <a:gd name="T7" fmla="*/ 129 h 129"/>
                    <a:gd name="T8" fmla="*/ 110 w 110"/>
                    <a:gd name="T9" fmla="*/ 0 h 129"/>
                    <a:gd name="T10" fmla="*/ 65 w 110"/>
                    <a:gd name="T11" fmla="*/ 0 h 129"/>
                    <a:gd name="T12" fmla="*/ 65 w 110"/>
                    <a:gd name="T13" fmla="*/ 80 h 129"/>
                    <a:gd name="T14" fmla="*/ 45 w 110"/>
                    <a:gd name="T15" fmla="*/ 80 h 129"/>
                    <a:gd name="T16" fmla="*/ 45 w 110"/>
                    <a:gd name="T17" fmla="*/ 47 h 129"/>
                    <a:gd name="T18" fmla="*/ 0 w 110"/>
                    <a:gd name="T19" fmla="*/ 47 h 129"/>
                    <a:gd name="T20" fmla="*/ 0 w 110"/>
                    <a:gd name="T21" fmla="*/ 129 h 129"/>
                    <a:gd name="T22" fmla="*/ 32 w 110"/>
                    <a:gd name="T23" fmla="*/ 129 h 129"/>
                    <a:gd name="T24" fmla="*/ 45 w 110"/>
                    <a:gd name="T25" fmla="*/ 129 h 129"/>
                    <a:gd name="T26" fmla="*/ 80 w 110"/>
                    <a:gd name="T27" fmla="*/ 14 h 129"/>
                    <a:gd name="T28" fmla="*/ 96 w 110"/>
                    <a:gd name="T29" fmla="*/ 14 h 129"/>
                    <a:gd name="T30" fmla="*/ 96 w 110"/>
                    <a:gd name="T31" fmla="*/ 115 h 129"/>
                    <a:gd name="T32" fmla="*/ 80 w 110"/>
                    <a:gd name="T33" fmla="*/ 115 h 129"/>
                    <a:gd name="T34" fmla="*/ 80 w 110"/>
                    <a:gd name="T35" fmla="*/ 14 h 129"/>
                    <a:gd name="T36" fmla="*/ 47 w 110"/>
                    <a:gd name="T37" fmla="*/ 94 h 129"/>
                    <a:gd name="T38" fmla="*/ 64 w 110"/>
                    <a:gd name="T39" fmla="*/ 94 h 129"/>
                    <a:gd name="T40" fmla="*/ 64 w 110"/>
                    <a:gd name="T41" fmla="*/ 115 h 129"/>
                    <a:gd name="T42" fmla="*/ 47 w 110"/>
                    <a:gd name="T43" fmla="*/ 115 h 129"/>
                    <a:gd name="T44" fmla="*/ 47 w 110"/>
                    <a:gd name="T45" fmla="*/ 94 h 129"/>
                    <a:gd name="T46" fmla="*/ 31 w 110"/>
                    <a:gd name="T47" fmla="*/ 115 h 129"/>
                    <a:gd name="T48" fmla="*/ 14 w 110"/>
                    <a:gd name="T49" fmla="*/ 115 h 129"/>
                    <a:gd name="T50" fmla="*/ 14 w 110"/>
                    <a:gd name="T51" fmla="*/ 61 h 129"/>
                    <a:gd name="T52" fmla="*/ 31 w 110"/>
                    <a:gd name="T53" fmla="*/ 61 h 129"/>
                    <a:gd name="T54" fmla="*/ 31 w 110"/>
                    <a:gd name="T55"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29">
                      <a:moveTo>
                        <a:pt x="45" y="129"/>
                      </a:moveTo>
                      <a:lnTo>
                        <a:pt x="65" y="129"/>
                      </a:lnTo>
                      <a:lnTo>
                        <a:pt x="78" y="129"/>
                      </a:lnTo>
                      <a:lnTo>
                        <a:pt x="110" y="129"/>
                      </a:lnTo>
                      <a:lnTo>
                        <a:pt x="110" y="0"/>
                      </a:lnTo>
                      <a:lnTo>
                        <a:pt x="65" y="0"/>
                      </a:lnTo>
                      <a:lnTo>
                        <a:pt x="65" y="80"/>
                      </a:lnTo>
                      <a:lnTo>
                        <a:pt x="45" y="80"/>
                      </a:lnTo>
                      <a:lnTo>
                        <a:pt x="45" y="47"/>
                      </a:lnTo>
                      <a:lnTo>
                        <a:pt x="0" y="47"/>
                      </a:lnTo>
                      <a:lnTo>
                        <a:pt x="0" y="129"/>
                      </a:lnTo>
                      <a:lnTo>
                        <a:pt x="32" y="129"/>
                      </a:lnTo>
                      <a:lnTo>
                        <a:pt x="45" y="129"/>
                      </a:lnTo>
                      <a:close/>
                      <a:moveTo>
                        <a:pt x="80" y="14"/>
                      </a:moveTo>
                      <a:lnTo>
                        <a:pt x="96" y="14"/>
                      </a:lnTo>
                      <a:lnTo>
                        <a:pt x="96" y="115"/>
                      </a:lnTo>
                      <a:lnTo>
                        <a:pt x="80" y="115"/>
                      </a:lnTo>
                      <a:lnTo>
                        <a:pt x="80" y="14"/>
                      </a:lnTo>
                      <a:close/>
                      <a:moveTo>
                        <a:pt x="47" y="94"/>
                      </a:moveTo>
                      <a:lnTo>
                        <a:pt x="64" y="94"/>
                      </a:lnTo>
                      <a:lnTo>
                        <a:pt x="64" y="115"/>
                      </a:lnTo>
                      <a:lnTo>
                        <a:pt x="47" y="115"/>
                      </a:lnTo>
                      <a:lnTo>
                        <a:pt x="47" y="94"/>
                      </a:lnTo>
                      <a:close/>
                      <a:moveTo>
                        <a:pt x="31" y="115"/>
                      </a:moveTo>
                      <a:lnTo>
                        <a:pt x="14" y="115"/>
                      </a:lnTo>
                      <a:lnTo>
                        <a:pt x="14" y="61"/>
                      </a:lnTo>
                      <a:lnTo>
                        <a:pt x="31" y="61"/>
                      </a:lnTo>
                      <a:lnTo>
                        <a:pt x="31" y="115"/>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4" name="Rectangle 93"/>
                <p:cNvSpPr>
                  <a:spLocks noChangeArrowheads="1"/>
                </p:cNvSpPr>
                <p:nvPr/>
              </p:nvSpPr>
              <p:spPr bwMode="auto">
                <a:xfrm>
                  <a:off x="5226050" y="3333750"/>
                  <a:ext cx="176213" cy="22225"/>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5" name="Rectangle 94"/>
                <p:cNvSpPr>
                  <a:spLocks noChangeArrowheads="1"/>
                </p:cNvSpPr>
                <p:nvPr/>
              </p:nvSpPr>
              <p:spPr bwMode="auto">
                <a:xfrm>
                  <a:off x="5226050" y="3373438"/>
                  <a:ext cx="71438" cy="25400"/>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nvGrpSpPr>
            <p:cNvPr id="128" name="Group 127"/>
            <p:cNvGrpSpPr/>
            <p:nvPr/>
          </p:nvGrpSpPr>
          <p:grpSpPr>
            <a:xfrm>
              <a:off x="5737232" y="4521222"/>
              <a:ext cx="466718" cy="466718"/>
              <a:chOff x="5737232" y="4521222"/>
              <a:chExt cx="466718" cy="466718"/>
            </a:xfrm>
          </p:grpSpPr>
          <p:sp>
            <p:nvSpPr>
              <p:cNvPr id="53" name="Oval 52"/>
              <p:cNvSpPr/>
              <p:nvPr/>
            </p:nvSpPr>
            <p:spPr>
              <a:xfrm>
                <a:off x="5737232" y="4521222"/>
                <a:ext cx="466718" cy="466718"/>
              </a:xfrm>
              <a:prstGeom prst="ellipse">
                <a:avLst/>
              </a:prstGeom>
              <a:solidFill>
                <a:schemeClr val="bg1">
                  <a:alpha val="17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96" name="Freeform 95"/>
              <p:cNvSpPr>
                <a:spLocks noEditPoints="1"/>
              </p:cNvSpPr>
              <p:nvPr/>
            </p:nvSpPr>
            <p:spPr bwMode="auto">
              <a:xfrm>
                <a:off x="5823450" y="4625175"/>
                <a:ext cx="294282" cy="258813"/>
              </a:xfrm>
              <a:custGeom>
                <a:avLst/>
                <a:gdLst>
                  <a:gd name="T0" fmla="*/ 448 w 531"/>
                  <a:gd name="T1" fmla="*/ 98 h 467"/>
                  <a:gd name="T2" fmla="*/ 461 w 531"/>
                  <a:gd name="T3" fmla="*/ 75 h 467"/>
                  <a:gd name="T4" fmla="*/ 449 w 531"/>
                  <a:gd name="T5" fmla="*/ 72 h 467"/>
                  <a:gd name="T6" fmla="*/ 442 w 531"/>
                  <a:gd name="T7" fmla="*/ 85 h 467"/>
                  <a:gd name="T8" fmla="*/ 430 w 531"/>
                  <a:gd name="T9" fmla="*/ 78 h 467"/>
                  <a:gd name="T10" fmla="*/ 435 w 531"/>
                  <a:gd name="T11" fmla="*/ 67 h 467"/>
                  <a:gd name="T12" fmla="*/ 429 w 531"/>
                  <a:gd name="T13" fmla="*/ 60 h 467"/>
                  <a:gd name="T14" fmla="*/ 286 w 531"/>
                  <a:gd name="T15" fmla="*/ 36 h 467"/>
                  <a:gd name="T16" fmla="*/ 288 w 531"/>
                  <a:gd name="T17" fmla="*/ 15 h 467"/>
                  <a:gd name="T18" fmla="*/ 266 w 531"/>
                  <a:gd name="T19" fmla="*/ 0 h 467"/>
                  <a:gd name="T20" fmla="*/ 247 w 531"/>
                  <a:gd name="T21" fmla="*/ 11 h 467"/>
                  <a:gd name="T22" fmla="*/ 243 w 531"/>
                  <a:gd name="T23" fmla="*/ 31 h 467"/>
                  <a:gd name="T24" fmla="*/ 135 w 531"/>
                  <a:gd name="T25" fmla="*/ 51 h 467"/>
                  <a:gd name="T26" fmla="*/ 97 w 531"/>
                  <a:gd name="T27" fmla="*/ 65 h 467"/>
                  <a:gd name="T28" fmla="*/ 101 w 531"/>
                  <a:gd name="T29" fmla="*/ 78 h 467"/>
                  <a:gd name="T30" fmla="*/ 92 w 531"/>
                  <a:gd name="T31" fmla="*/ 87 h 467"/>
                  <a:gd name="T32" fmla="*/ 84 w 531"/>
                  <a:gd name="T33" fmla="*/ 75 h 467"/>
                  <a:gd name="T34" fmla="*/ 72 w 531"/>
                  <a:gd name="T35" fmla="*/ 72 h 467"/>
                  <a:gd name="T36" fmla="*/ 78 w 531"/>
                  <a:gd name="T37" fmla="*/ 95 h 467"/>
                  <a:gd name="T38" fmla="*/ 0 w 531"/>
                  <a:gd name="T39" fmla="*/ 304 h 467"/>
                  <a:gd name="T40" fmla="*/ 24 w 531"/>
                  <a:gd name="T41" fmla="*/ 328 h 467"/>
                  <a:gd name="T42" fmla="*/ 138 w 531"/>
                  <a:gd name="T43" fmla="*/ 339 h 467"/>
                  <a:gd name="T44" fmla="*/ 173 w 531"/>
                  <a:gd name="T45" fmla="*/ 320 h 467"/>
                  <a:gd name="T46" fmla="*/ 185 w 531"/>
                  <a:gd name="T47" fmla="*/ 300 h 467"/>
                  <a:gd name="T48" fmla="*/ 114 w 531"/>
                  <a:gd name="T49" fmla="*/ 84 h 467"/>
                  <a:gd name="T50" fmla="*/ 178 w 531"/>
                  <a:gd name="T51" fmla="*/ 58 h 467"/>
                  <a:gd name="T52" fmla="*/ 243 w 531"/>
                  <a:gd name="T53" fmla="*/ 233 h 467"/>
                  <a:gd name="T54" fmla="*/ 249 w 531"/>
                  <a:gd name="T55" fmla="*/ 299 h 467"/>
                  <a:gd name="T56" fmla="*/ 248 w 531"/>
                  <a:gd name="T57" fmla="*/ 352 h 467"/>
                  <a:gd name="T58" fmla="*/ 210 w 531"/>
                  <a:gd name="T59" fmla="*/ 385 h 467"/>
                  <a:gd name="T60" fmla="*/ 186 w 531"/>
                  <a:gd name="T61" fmla="*/ 467 h 467"/>
                  <a:gd name="T62" fmla="*/ 327 w 531"/>
                  <a:gd name="T63" fmla="*/ 386 h 467"/>
                  <a:gd name="T64" fmla="*/ 292 w 531"/>
                  <a:gd name="T65" fmla="*/ 371 h 467"/>
                  <a:gd name="T66" fmla="*/ 282 w 531"/>
                  <a:gd name="T67" fmla="*/ 299 h 467"/>
                  <a:gd name="T68" fmla="*/ 289 w 531"/>
                  <a:gd name="T69" fmla="*/ 233 h 467"/>
                  <a:gd name="T70" fmla="*/ 354 w 531"/>
                  <a:gd name="T71" fmla="*/ 58 h 467"/>
                  <a:gd name="T72" fmla="*/ 417 w 531"/>
                  <a:gd name="T73" fmla="*/ 84 h 467"/>
                  <a:gd name="T74" fmla="*/ 346 w 531"/>
                  <a:gd name="T75" fmla="*/ 300 h 467"/>
                  <a:gd name="T76" fmla="*/ 358 w 531"/>
                  <a:gd name="T77" fmla="*/ 320 h 467"/>
                  <a:gd name="T78" fmla="*/ 396 w 531"/>
                  <a:gd name="T79" fmla="*/ 339 h 467"/>
                  <a:gd name="T80" fmla="*/ 507 w 531"/>
                  <a:gd name="T81" fmla="*/ 328 h 467"/>
                  <a:gd name="T82" fmla="*/ 531 w 531"/>
                  <a:gd name="T83" fmla="*/ 303 h 467"/>
                  <a:gd name="T84" fmla="*/ 275 w 531"/>
                  <a:gd name="T85" fmla="*/ 24 h 467"/>
                  <a:gd name="T86" fmla="*/ 266 w 531"/>
                  <a:gd name="T87" fmla="*/ 34 h 467"/>
                  <a:gd name="T88" fmla="*/ 257 w 531"/>
                  <a:gd name="T89" fmla="*/ 21 h 467"/>
                  <a:gd name="T90" fmla="*/ 51 w 531"/>
                  <a:gd name="T91" fmla="*/ 325 h 467"/>
                  <a:gd name="T92" fmla="*/ 166 w 531"/>
                  <a:gd name="T93" fmla="*/ 308 h 467"/>
                  <a:gd name="T94" fmla="*/ 134 w 531"/>
                  <a:gd name="T95" fmla="*/ 325 h 467"/>
                  <a:gd name="T96" fmla="*/ 270 w 531"/>
                  <a:gd name="T97" fmla="*/ 217 h 467"/>
                  <a:gd name="T98" fmla="*/ 275 w 531"/>
                  <a:gd name="T99" fmla="*/ 274 h 467"/>
                  <a:gd name="T100" fmla="*/ 256 w 531"/>
                  <a:gd name="T101" fmla="*/ 274 h 467"/>
                  <a:gd name="T102" fmla="*/ 262 w 531"/>
                  <a:gd name="T103" fmla="*/ 217 h 467"/>
                  <a:gd name="T104" fmla="*/ 331 w 531"/>
                  <a:gd name="T105" fmla="*/ 453 h 467"/>
                  <a:gd name="T106" fmla="*/ 296 w 531"/>
                  <a:gd name="T107" fmla="*/ 391 h 467"/>
                  <a:gd name="T108" fmla="*/ 256 w 531"/>
                  <a:gd name="T109" fmla="*/ 368 h 467"/>
                  <a:gd name="T110" fmla="*/ 268 w 531"/>
                  <a:gd name="T111" fmla="*/ 307 h 467"/>
                  <a:gd name="T112" fmla="*/ 274 w 531"/>
                  <a:gd name="T113" fmla="*/ 368 h 467"/>
                  <a:gd name="T114" fmla="*/ 268 w 531"/>
                  <a:gd name="T115" fmla="*/ 203 h 467"/>
                  <a:gd name="T116" fmla="*/ 268 w 531"/>
                  <a:gd name="T117" fmla="*/ 53 h 467"/>
                  <a:gd name="T118" fmla="*/ 480 w 531"/>
                  <a:gd name="T119" fmla="*/ 325 h 467"/>
                  <a:gd name="T120" fmla="*/ 367 w 531"/>
                  <a:gd name="T121" fmla="*/ 308 h 467"/>
                  <a:gd name="T122" fmla="*/ 480 w 531"/>
                  <a:gd name="T123" fmla="*/ 32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1" h="467">
                    <a:moveTo>
                      <a:pt x="531" y="303"/>
                    </a:moveTo>
                    <a:lnTo>
                      <a:pt x="531" y="303"/>
                    </a:lnTo>
                    <a:lnTo>
                      <a:pt x="531" y="300"/>
                    </a:lnTo>
                    <a:lnTo>
                      <a:pt x="530" y="298"/>
                    </a:lnTo>
                    <a:lnTo>
                      <a:pt x="448" y="98"/>
                    </a:lnTo>
                    <a:lnTo>
                      <a:pt x="448" y="98"/>
                    </a:lnTo>
                    <a:lnTo>
                      <a:pt x="453" y="95"/>
                    </a:lnTo>
                    <a:lnTo>
                      <a:pt x="457" y="91"/>
                    </a:lnTo>
                    <a:lnTo>
                      <a:pt x="461" y="84"/>
                    </a:lnTo>
                    <a:lnTo>
                      <a:pt x="462" y="78"/>
                    </a:lnTo>
                    <a:lnTo>
                      <a:pt x="462" y="78"/>
                    </a:lnTo>
                    <a:lnTo>
                      <a:pt x="461" y="75"/>
                    </a:lnTo>
                    <a:lnTo>
                      <a:pt x="459" y="72"/>
                    </a:lnTo>
                    <a:lnTo>
                      <a:pt x="457" y="71"/>
                    </a:lnTo>
                    <a:lnTo>
                      <a:pt x="454" y="70"/>
                    </a:lnTo>
                    <a:lnTo>
                      <a:pt x="454" y="70"/>
                    </a:lnTo>
                    <a:lnTo>
                      <a:pt x="452" y="71"/>
                    </a:lnTo>
                    <a:lnTo>
                      <a:pt x="449" y="72"/>
                    </a:lnTo>
                    <a:lnTo>
                      <a:pt x="448" y="75"/>
                    </a:lnTo>
                    <a:lnTo>
                      <a:pt x="448" y="78"/>
                    </a:lnTo>
                    <a:lnTo>
                      <a:pt x="448" y="78"/>
                    </a:lnTo>
                    <a:lnTo>
                      <a:pt x="446" y="81"/>
                    </a:lnTo>
                    <a:lnTo>
                      <a:pt x="444" y="83"/>
                    </a:lnTo>
                    <a:lnTo>
                      <a:pt x="442" y="85"/>
                    </a:lnTo>
                    <a:lnTo>
                      <a:pt x="439" y="87"/>
                    </a:lnTo>
                    <a:lnTo>
                      <a:pt x="439" y="87"/>
                    </a:lnTo>
                    <a:lnTo>
                      <a:pt x="436" y="85"/>
                    </a:lnTo>
                    <a:lnTo>
                      <a:pt x="434" y="83"/>
                    </a:lnTo>
                    <a:lnTo>
                      <a:pt x="431" y="81"/>
                    </a:lnTo>
                    <a:lnTo>
                      <a:pt x="430" y="78"/>
                    </a:lnTo>
                    <a:lnTo>
                      <a:pt x="430" y="78"/>
                    </a:lnTo>
                    <a:lnTo>
                      <a:pt x="431" y="75"/>
                    </a:lnTo>
                    <a:lnTo>
                      <a:pt x="434" y="72"/>
                    </a:lnTo>
                    <a:lnTo>
                      <a:pt x="434" y="72"/>
                    </a:lnTo>
                    <a:lnTo>
                      <a:pt x="435" y="70"/>
                    </a:lnTo>
                    <a:lnTo>
                      <a:pt x="435" y="67"/>
                    </a:lnTo>
                    <a:lnTo>
                      <a:pt x="435" y="65"/>
                    </a:lnTo>
                    <a:lnTo>
                      <a:pt x="434" y="63"/>
                    </a:lnTo>
                    <a:lnTo>
                      <a:pt x="434" y="63"/>
                    </a:lnTo>
                    <a:lnTo>
                      <a:pt x="431" y="61"/>
                    </a:lnTo>
                    <a:lnTo>
                      <a:pt x="429" y="60"/>
                    </a:lnTo>
                    <a:lnTo>
                      <a:pt x="429" y="60"/>
                    </a:lnTo>
                    <a:lnTo>
                      <a:pt x="396" y="51"/>
                    </a:lnTo>
                    <a:lnTo>
                      <a:pt x="360" y="44"/>
                    </a:lnTo>
                    <a:lnTo>
                      <a:pt x="323" y="41"/>
                    </a:lnTo>
                    <a:lnTo>
                      <a:pt x="283" y="39"/>
                    </a:lnTo>
                    <a:lnTo>
                      <a:pt x="283" y="39"/>
                    </a:lnTo>
                    <a:lnTo>
                      <a:pt x="286" y="36"/>
                    </a:lnTo>
                    <a:lnTo>
                      <a:pt x="288" y="31"/>
                    </a:lnTo>
                    <a:lnTo>
                      <a:pt x="289" y="28"/>
                    </a:lnTo>
                    <a:lnTo>
                      <a:pt x="289" y="24"/>
                    </a:lnTo>
                    <a:lnTo>
                      <a:pt x="289" y="24"/>
                    </a:lnTo>
                    <a:lnTo>
                      <a:pt x="289" y="20"/>
                    </a:lnTo>
                    <a:lnTo>
                      <a:pt x="288" y="15"/>
                    </a:lnTo>
                    <a:lnTo>
                      <a:pt x="286" y="11"/>
                    </a:lnTo>
                    <a:lnTo>
                      <a:pt x="282" y="8"/>
                    </a:lnTo>
                    <a:lnTo>
                      <a:pt x="279" y="4"/>
                    </a:lnTo>
                    <a:lnTo>
                      <a:pt x="275" y="2"/>
                    </a:lnTo>
                    <a:lnTo>
                      <a:pt x="270" y="1"/>
                    </a:lnTo>
                    <a:lnTo>
                      <a:pt x="266" y="0"/>
                    </a:lnTo>
                    <a:lnTo>
                      <a:pt x="266" y="0"/>
                    </a:lnTo>
                    <a:lnTo>
                      <a:pt x="261" y="1"/>
                    </a:lnTo>
                    <a:lnTo>
                      <a:pt x="256" y="2"/>
                    </a:lnTo>
                    <a:lnTo>
                      <a:pt x="253" y="4"/>
                    </a:lnTo>
                    <a:lnTo>
                      <a:pt x="249" y="8"/>
                    </a:lnTo>
                    <a:lnTo>
                      <a:pt x="247" y="11"/>
                    </a:lnTo>
                    <a:lnTo>
                      <a:pt x="245" y="15"/>
                    </a:lnTo>
                    <a:lnTo>
                      <a:pt x="242" y="20"/>
                    </a:lnTo>
                    <a:lnTo>
                      <a:pt x="242" y="24"/>
                    </a:lnTo>
                    <a:lnTo>
                      <a:pt x="242" y="24"/>
                    </a:lnTo>
                    <a:lnTo>
                      <a:pt x="242" y="28"/>
                    </a:lnTo>
                    <a:lnTo>
                      <a:pt x="243" y="31"/>
                    </a:lnTo>
                    <a:lnTo>
                      <a:pt x="246" y="36"/>
                    </a:lnTo>
                    <a:lnTo>
                      <a:pt x="248" y="39"/>
                    </a:lnTo>
                    <a:lnTo>
                      <a:pt x="248" y="39"/>
                    </a:lnTo>
                    <a:lnTo>
                      <a:pt x="209" y="41"/>
                    </a:lnTo>
                    <a:lnTo>
                      <a:pt x="171" y="44"/>
                    </a:lnTo>
                    <a:lnTo>
                      <a:pt x="135" y="51"/>
                    </a:lnTo>
                    <a:lnTo>
                      <a:pt x="102" y="60"/>
                    </a:lnTo>
                    <a:lnTo>
                      <a:pt x="102" y="60"/>
                    </a:lnTo>
                    <a:lnTo>
                      <a:pt x="100" y="61"/>
                    </a:lnTo>
                    <a:lnTo>
                      <a:pt x="98" y="63"/>
                    </a:lnTo>
                    <a:lnTo>
                      <a:pt x="98" y="63"/>
                    </a:lnTo>
                    <a:lnTo>
                      <a:pt x="97" y="65"/>
                    </a:lnTo>
                    <a:lnTo>
                      <a:pt x="97" y="67"/>
                    </a:lnTo>
                    <a:lnTo>
                      <a:pt x="97" y="70"/>
                    </a:lnTo>
                    <a:lnTo>
                      <a:pt x="99" y="72"/>
                    </a:lnTo>
                    <a:lnTo>
                      <a:pt x="99" y="72"/>
                    </a:lnTo>
                    <a:lnTo>
                      <a:pt x="100" y="75"/>
                    </a:lnTo>
                    <a:lnTo>
                      <a:pt x="101" y="78"/>
                    </a:lnTo>
                    <a:lnTo>
                      <a:pt x="101" y="78"/>
                    </a:lnTo>
                    <a:lnTo>
                      <a:pt x="100" y="81"/>
                    </a:lnTo>
                    <a:lnTo>
                      <a:pt x="99" y="83"/>
                    </a:lnTo>
                    <a:lnTo>
                      <a:pt x="95" y="85"/>
                    </a:lnTo>
                    <a:lnTo>
                      <a:pt x="92" y="87"/>
                    </a:lnTo>
                    <a:lnTo>
                      <a:pt x="92" y="87"/>
                    </a:lnTo>
                    <a:lnTo>
                      <a:pt x="89" y="85"/>
                    </a:lnTo>
                    <a:lnTo>
                      <a:pt x="87" y="83"/>
                    </a:lnTo>
                    <a:lnTo>
                      <a:pt x="85" y="81"/>
                    </a:lnTo>
                    <a:lnTo>
                      <a:pt x="85" y="78"/>
                    </a:lnTo>
                    <a:lnTo>
                      <a:pt x="85" y="78"/>
                    </a:lnTo>
                    <a:lnTo>
                      <a:pt x="84" y="75"/>
                    </a:lnTo>
                    <a:lnTo>
                      <a:pt x="83" y="72"/>
                    </a:lnTo>
                    <a:lnTo>
                      <a:pt x="80" y="71"/>
                    </a:lnTo>
                    <a:lnTo>
                      <a:pt x="77" y="70"/>
                    </a:lnTo>
                    <a:lnTo>
                      <a:pt x="77" y="70"/>
                    </a:lnTo>
                    <a:lnTo>
                      <a:pt x="75" y="71"/>
                    </a:lnTo>
                    <a:lnTo>
                      <a:pt x="72" y="72"/>
                    </a:lnTo>
                    <a:lnTo>
                      <a:pt x="71" y="75"/>
                    </a:lnTo>
                    <a:lnTo>
                      <a:pt x="71" y="78"/>
                    </a:lnTo>
                    <a:lnTo>
                      <a:pt x="71" y="78"/>
                    </a:lnTo>
                    <a:lnTo>
                      <a:pt x="71" y="84"/>
                    </a:lnTo>
                    <a:lnTo>
                      <a:pt x="74" y="91"/>
                    </a:lnTo>
                    <a:lnTo>
                      <a:pt x="78" y="95"/>
                    </a:lnTo>
                    <a:lnTo>
                      <a:pt x="84" y="98"/>
                    </a:lnTo>
                    <a:lnTo>
                      <a:pt x="2" y="298"/>
                    </a:lnTo>
                    <a:lnTo>
                      <a:pt x="2" y="298"/>
                    </a:lnTo>
                    <a:lnTo>
                      <a:pt x="2" y="300"/>
                    </a:lnTo>
                    <a:lnTo>
                      <a:pt x="2" y="303"/>
                    </a:lnTo>
                    <a:lnTo>
                      <a:pt x="0" y="304"/>
                    </a:lnTo>
                    <a:lnTo>
                      <a:pt x="0" y="304"/>
                    </a:lnTo>
                    <a:lnTo>
                      <a:pt x="4" y="310"/>
                    </a:lnTo>
                    <a:lnTo>
                      <a:pt x="8" y="314"/>
                    </a:lnTo>
                    <a:lnTo>
                      <a:pt x="12" y="320"/>
                    </a:lnTo>
                    <a:lnTo>
                      <a:pt x="18" y="324"/>
                    </a:lnTo>
                    <a:lnTo>
                      <a:pt x="24" y="328"/>
                    </a:lnTo>
                    <a:lnTo>
                      <a:pt x="32" y="333"/>
                    </a:lnTo>
                    <a:lnTo>
                      <a:pt x="39" y="336"/>
                    </a:lnTo>
                    <a:lnTo>
                      <a:pt x="48" y="339"/>
                    </a:lnTo>
                    <a:lnTo>
                      <a:pt x="50" y="339"/>
                    </a:lnTo>
                    <a:lnTo>
                      <a:pt x="135" y="339"/>
                    </a:lnTo>
                    <a:lnTo>
                      <a:pt x="138" y="339"/>
                    </a:lnTo>
                    <a:lnTo>
                      <a:pt x="138" y="339"/>
                    </a:lnTo>
                    <a:lnTo>
                      <a:pt x="146" y="336"/>
                    </a:lnTo>
                    <a:lnTo>
                      <a:pt x="154" y="333"/>
                    </a:lnTo>
                    <a:lnTo>
                      <a:pt x="161" y="328"/>
                    </a:lnTo>
                    <a:lnTo>
                      <a:pt x="168" y="324"/>
                    </a:lnTo>
                    <a:lnTo>
                      <a:pt x="173" y="320"/>
                    </a:lnTo>
                    <a:lnTo>
                      <a:pt x="179" y="314"/>
                    </a:lnTo>
                    <a:lnTo>
                      <a:pt x="183" y="310"/>
                    </a:lnTo>
                    <a:lnTo>
                      <a:pt x="186" y="304"/>
                    </a:lnTo>
                    <a:lnTo>
                      <a:pt x="185" y="303"/>
                    </a:lnTo>
                    <a:lnTo>
                      <a:pt x="185" y="303"/>
                    </a:lnTo>
                    <a:lnTo>
                      <a:pt x="185" y="300"/>
                    </a:lnTo>
                    <a:lnTo>
                      <a:pt x="184" y="298"/>
                    </a:lnTo>
                    <a:lnTo>
                      <a:pt x="102" y="98"/>
                    </a:lnTo>
                    <a:lnTo>
                      <a:pt x="102" y="98"/>
                    </a:lnTo>
                    <a:lnTo>
                      <a:pt x="107" y="95"/>
                    </a:lnTo>
                    <a:lnTo>
                      <a:pt x="112" y="90"/>
                    </a:lnTo>
                    <a:lnTo>
                      <a:pt x="114" y="84"/>
                    </a:lnTo>
                    <a:lnTo>
                      <a:pt x="115" y="78"/>
                    </a:lnTo>
                    <a:lnTo>
                      <a:pt x="115" y="78"/>
                    </a:lnTo>
                    <a:lnTo>
                      <a:pt x="114" y="70"/>
                    </a:lnTo>
                    <a:lnTo>
                      <a:pt x="114" y="70"/>
                    </a:lnTo>
                    <a:lnTo>
                      <a:pt x="145" y="64"/>
                    </a:lnTo>
                    <a:lnTo>
                      <a:pt x="178" y="58"/>
                    </a:lnTo>
                    <a:lnTo>
                      <a:pt x="212" y="54"/>
                    </a:lnTo>
                    <a:lnTo>
                      <a:pt x="249" y="53"/>
                    </a:lnTo>
                    <a:lnTo>
                      <a:pt x="249" y="211"/>
                    </a:lnTo>
                    <a:lnTo>
                      <a:pt x="249" y="211"/>
                    </a:lnTo>
                    <a:lnTo>
                      <a:pt x="246" y="222"/>
                    </a:lnTo>
                    <a:lnTo>
                      <a:pt x="243" y="233"/>
                    </a:lnTo>
                    <a:lnTo>
                      <a:pt x="241" y="244"/>
                    </a:lnTo>
                    <a:lnTo>
                      <a:pt x="241" y="255"/>
                    </a:lnTo>
                    <a:lnTo>
                      <a:pt x="241" y="267"/>
                    </a:lnTo>
                    <a:lnTo>
                      <a:pt x="243" y="278"/>
                    </a:lnTo>
                    <a:lnTo>
                      <a:pt x="246" y="288"/>
                    </a:lnTo>
                    <a:lnTo>
                      <a:pt x="249" y="299"/>
                    </a:lnTo>
                    <a:lnTo>
                      <a:pt x="249" y="299"/>
                    </a:lnTo>
                    <a:lnTo>
                      <a:pt x="249" y="300"/>
                    </a:lnTo>
                    <a:lnTo>
                      <a:pt x="249" y="341"/>
                    </a:lnTo>
                    <a:lnTo>
                      <a:pt x="249" y="341"/>
                    </a:lnTo>
                    <a:lnTo>
                      <a:pt x="249" y="346"/>
                    </a:lnTo>
                    <a:lnTo>
                      <a:pt x="248" y="352"/>
                    </a:lnTo>
                    <a:lnTo>
                      <a:pt x="246" y="358"/>
                    </a:lnTo>
                    <a:lnTo>
                      <a:pt x="242" y="364"/>
                    </a:lnTo>
                    <a:lnTo>
                      <a:pt x="238" y="371"/>
                    </a:lnTo>
                    <a:lnTo>
                      <a:pt x="230" y="376"/>
                    </a:lnTo>
                    <a:lnTo>
                      <a:pt x="222" y="381"/>
                    </a:lnTo>
                    <a:lnTo>
                      <a:pt x="210" y="385"/>
                    </a:lnTo>
                    <a:lnTo>
                      <a:pt x="206" y="386"/>
                    </a:lnTo>
                    <a:lnTo>
                      <a:pt x="205" y="391"/>
                    </a:lnTo>
                    <a:lnTo>
                      <a:pt x="192" y="391"/>
                    </a:lnTo>
                    <a:lnTo>
                      <a:pt x="192" y="429"/>
                    </a:lnTo>
                    <a:lnTo>
                      <a:pt x="186" y="429"/>
                    </a:lnTo>
                    <a:lnTo>
                      <a:pt x="186" y="467"/>
                    </a:lnTo>
                    <a:lnTo>
                      <a:pt x="345" y="467"/>
                    </a:lnTo>
                    <a:lnTo>
                      <a:pt x="345" y="429"/>
                    </a:lnTo>
                    <a:lnTo>
                      <a:pt x="340" y="429"/>
                    </a:lnTo>
                    <a:lnTo>
                      <a:pt x="340" y="391"/>
                    </a:lnTo>
                    <a:lnTo>
                      <a:pt x="327" y="391"/>
                    </a:lnTo>
                    <a:lnTo>
                      <a:pt x="327" y="386"/>
                    </a:lnTo>
                    <a:lnTo>
                      <a:pt x="321" y="385"/>
                    </a:lnTo>
                    <a:lnTo>
                      <a:pt x="321" y="385"/>
                    </a:lnTo>
                    <a:lnTo>
                      <a:pt x="311" y="382"/>
                    </a:lnTo>
                    <a:lnTo>
                      <a:pt x="304" y="379"/>
                    </a:lnTo>
                    <a:lnTo>
                      <a:pt x="297" y="375"/>
                    </a:lnTo>
                    <a:lnTo>
                      <a:pt x="292" y="371"/>
                    </a:lnTo>
                    <a:lnTo>
                      <a:pt x="288" y="364"/>
                    </a:lnTo>
                    <a:lnTo>
                      <a:pt x="286" y="358"/>
                    </a:lnTo>
                    <a:lnTo>
                      <a:pt x="283" y="350"/>
                    </a:lnTo>
                    <a:lnTo>
                      <a:pt x="282" y="341"/>
                    </a:lnTo>
                    <a:lnTo>
                      <a:pt x="282" y="299"/>
                    </a:lnTo>
                    <a:lnTo>
                      <a:pt x="282" y="299"/>
                    </a:lnTo>
                    <a:lnTo>
                      <a:pt x="286" y="288"/>
                    </a:lnTo>
                    <a:lnTo>
                      <a:pt x="289" y="278"/>
                    </a:lnTo>
                    <a:lnTo>
                      <a:pt x="290" y="266"/>
                    </a:lnTo>
                    <a:lnTo>
                      <a:pt x="290" y="255"/>
                    </a:lnTo>
                    <a:lnTo>
                      <a:pt x="290" y="244"/>
                    </a:lnTo>
                    <a:lnTo>
                      <a:pt x="289" y="233"/>
                    </a:lnTo>
                    <a:lnTo>
                      <a:pt x="286" y="222"/>
                    </a:lnTo>
                    <a:lnTo>
                      <a:pt x="282" y="211"/>
                    </a:lnTo>
                    <a:lnTo>
                      <a:pt x="282" y="53"/>
                    </a:lnTo>
                    <a:lnTo>
                      <a:pt x="282" y="53"/>
                    </a:lnTo>
                    <a:lnTo>
                      <a:pt x="319" y="54"/>
                    </a:lnTo>
                    <a:lnTo>
                      <a:pt x="354" y="58"/>
                    </a:lnTo>
                    <a:lnTo>
                      <a:pt x="387" y="64"/>
                    </a:lnTo>
                    <a:lnTo>
                      <a:pt x="417" y="70"/>
                    </a:lnTo>
                    <a:lnTo>
                      <a:pt x="417" y="70"/>
                    </a:lnTo>
                    <a:lnTo>
                      <a:pt x="416" y="78"/>
                    </a:lnTo>
                    <a:lnTo>
                      <a:pt x="416" y="78"/>
                    </a:lnTo>
                    <a:lnTo>
                      <a:pt x="417" y="84"/>
                    </a:lnTo>
                    <a:lnTo>
                      <a:pt x="421" y="90"/>
                    </a:lnTo>
                    <a:lnTo>
                      <a:pt x="424" y="95"/>
                    </a:lnTo>
                    <a:lnTo>
                      <a:pt x="429" y="98"/>
                    </a:lnTo>
                    <a:lnTo>
                      <a:pt x="347" y="298"/>
                    </a:lnTo>
                    <a:lnTo>
                      <a:pt x="347" y="298"/>
                    </a:lnTo>
                    <a:lnTo>
                      <a:pt x="346" y="300"/>
                    </a:lnTo>
                    <a:lnTo>
                      <a:pt x="347" y="303"/>
                    </a:lnTo>
                    <a:lnTo>
                      <a:pt x="346" y="304"/>
                    </a:lnTo>
                    <a:lnTo>
                      <a:pt x="346" y="304"/>
                    </a:lnTo>
                    <a:lnTo>
                      <a:pt x="349" y="310"/>
                    </a:lnTo>
                    <a:lnTo>
                      <a:pt x="354" y="314"/>
                    </a:lnTo>
                    <a:lnTo>
                      <a:pt x="358" y="320"/>
                    </a:lnTo>
                    <a:lnTo>
                      <a:pt x="363" y="324"/>
                    </a:lnTo>
                    <a:lnTo>
                      <a:pt x="370" y="328"/>
                    </a:lnTo>
                    <a:lnTo>
                      <a:pt x="377" y="333"/>
                    </a:lnTo>
                    <a:lnTo>
                      <a:pt x="385" y="336"/>
                    </a:lnTo>
                    <a:lnTo>
                      <a:pt x="394" y="339"/>
                    </a:lnTo>
                    <a:lnTo>
                      <a:pt x="396" y="339"/>
                    </a:lnTo>
                    <a:lnTo>
                      <a:pt x="481" y="339"/>
                    </a:lnTo>
                    <a:lnTo>
                      <a:pt x="483" y="339"/>
                    </a:lnTo>
                    <a:lnTo>
                      <a:pt x="483" y="339"/>
                    </a:lnTo>
                    <a:lnTo>
                      <a:pt x="492" y="336"/>
                    </a:lnTo>
                    <a:lnTo>
                      <a:pt x="499" y="333"/>
                    </a:lnTo>
                    <a:lnTo>
                      <a:pt x="507" y="328"/>
                    </a:lnTo>
                    <a:lnTo>
                      <a:pt x="513" y="324"/>
                    </a:lnTo>
                    <a:lnTo>
                      <a:pt x="519" y="320"/>
                    </a:lnTo>
                    <a:lnTo>
                      <a:pt x="524" y="314"/>
                    </a:lnTo>
                    <a:lnTo>
                      <a:pt x="527" y="310"/>
                    </a:lnTo>
                    <a:lnTo>
                      <a:pt x="531" y="304"/>
                    </a:lnTo>
                    <a:lnTo>
                      <a:pt x="531" y="303"/>
                    </a:lnTo>
                    <a:close/>
                    <a:moveTo>
                      <a:pt x="266" y="15"/>
                    </a:moveTo>
                    <a:lnTo>
                      <a:pt x="266" y="15"/>
                    </a:lnTo>
                    <a:lnTo>
                      <a:pt x="269" y="15"/>
                    </a:lnTo>
                    <a:lnTo>
                      <a:pt x="273" y="17"/>
                    </a:lnTo>
                    <a:lnTo>
                      <a:pt x="275" y="21"/>
                    </a:lnTo>
                    <a:lnTo>
                      <a:pt x="275" y="24"/>
                    </a:lnTo>
                    <a:lnTo>
                      <a:pt x="275" y="24"/>
                    </a:lnTo>
                    <a:lnTo>
                      <a:pt x="275" y="27"/>
                    </a:lnTo>
                    <a:lnTo>
                      <a:pt x="273" y="30"/>
                    </a:lnTo>
                    <a:lnTo>
                      <a:pt x="269" y="33"/>
                    </a:lnTo>
                    <a:lnTo>
                      <a:pt x="266" y="34"/>
                    </a:lnTo>
                    <a:lnTo>
                      <a:pt x="266" y="34"/>
                    </a:lnTo>
                    <a:lnTo>
                      <a:pt x="262" y="33"/>
                    </a:lnTo>
                    <a:lnTo>
                      <a:pt x="260" y="30"/>
                    </a:lnTo>
                    <a:lnTo>
                      <a:pt x="257" y="27"/>
                    </a:lnTo>
                    <a:lnTo>
                      <a:pt x="256" y="24"/>
                    </a:lnTo>
                    <a:lnTo>
                      <a:pt x="256" y="24"/>
                    </a:lnTo>
                    <a:lnTo>
                      <a:pt x="257" y="21"/>
                    </a:lnTo>
                    <a:lnTo>
                      <a:pt x="260" y="17"/>
                    </a:lnTo>
                    <a:lnTo>
                      <a:pt x="262" y="15"/>
                    </a:lnTo>
                    <a:lnTo>
                      <a:pt x="266" y="15"/>
                    </a:lnTo>
                    <a:lnTo>
                      <a:pt x="266" y="15"/>
                    </a:lnTo>
                    <a:close/>
                    <a:moveTo>
                      <a:pt x="134" y="325"/>
                    </a:moveTo>
                    <a:lnTo>
                      <a:pt x="51" y="325"/>
                    </a:lnTo>
                    <a:lnTo>
                      <a:pt x="51" y="325"/>
                    </a:lnTo>
                    <a:lnTo>
                      <a:pt x="41" y="322"/>
                    </a:lnTo>
                    <a:lnTo>
                      <a:pt x="34" y="318"/>
                    </a:lnTo>
                    <a:lnTo>
                      <a:pt x="26" y="313"/>
                    </a:lnTo>
                    <a:lnTo>
                      <a:pt x="21" y="308"/>
                    </a:lnTo>
                    <a:lnTo>
                      <a:pt x="166" y="308"/>
                    </a:lnTo>
                    <a:lnTo>
                      <a:pt x="166" y="308"/>
                    </a:lnTo>
                    <a:lnTo>
                      <a:pt x="159" y="313"/>
                    </a:lnTo>
                    <a:lnTo>
                      <a:pt x="152" y="318"/>
                    </a:lnTo>
                    <a:lnTo>
                      <a:pt x="144" y="322"/>
                    </a:lnTo>
                    <a:lnTo>
                      <a:pt x="134" y="325"/>
                    </a:lnTo>
                    <a:lnTo>
                      <a:pt x="134" y="325"/>
                    </a:lnTo>
                    <a:close/>
                    <a:moveTo>
                      <a:pt x="19" y="294"/>
                    </a:moveTo>
                    <a:lnTo>
                      <a:pt x="93" y="114"/>
                    </a:lnTo>
                    <a:lnTo>
                      <a:pt x="167" y="294"/>
                    </a:lnTo>
                    <a:lnTo>
                      <a:pt x="19" y="294"/>
                    </a:lnTo>
                    <a:close/>
                    <a:moveTo>
                      <a:pt x="270" y="217"/>
                    </a:moveTo>
                    <a:lnTo>
                      <a:pt x="270" y="217"/>
                    </a:lnTo>
                    <a:lnTo>
                      <a:pt x="273" y="227"/>
                    </a:lnTo>
                    <a:lnTo>
                      <a:pt x="275" y="237"/>
                    </a:lnTo>
                    <a:lnTo>
                      <a:pt x="276" y="245"/>
                    </a:lnTo>
                    <a:lnTo>
                      <a:pt x="276" y="255"/>
                    </a:lnTo>
                    <a:lnTo>
                      <a:pt x="276" y="265"/>
                    </a:lnTo>
                    <a:lnTo>
                      <a:pt x="275" y="274"/>
                    </a:lnTo>
                    <a:lnTo>
                      <a:pt x="273" y="283"/>
                    </a:lnTo>
                    <a:lnTo>
                      <a:pt x="270" y="293"/>
                    </a:lnTo>
                    <a:lnTo>
                      <a:pt x="262" y="293"/>
                    </a:lnTo>
                    <a:lnTo>
                      <a:pt x="262" y="293"/>
                    </a:lnTo>
                    <a:lnTo>
                      <a:pt x="259" y="283"/>
                    </a:lnTo>
                    <a:lnTo>
                      <a:pt x="256" y="274"/>
                    </a:lnTo>
                    <a:lnTo>
                      <a:pt x="255" y="265"/>
                    </a:lnTo>
                    <a:lnTo>
                      <a:pt x="255" y="255"/>
                    </a:lnTo>
                    <a:lnTo>
                      <a:pt x="255" y="245"/>
                    </a:lnTo>
                    <a:lnTo>
                      <a:pt x="256" y="237"/>
                    </a:lnTo>
                    <a:lnTo>
                      <a:pt x="259" y="227"/>
                    </a:lnTo>
                    <a:lnTo>
                      <a:pt x="262" y="217"/>
                    </a:lnTo>
                    <a:lnTo>
                      <a:pt x="270" y="217"/>
                    </a:lnTo>
                    <a:close/>
                    <a:moveTo>
                      <a:pt x="331" y="453"/>
                    </a:moveTo>
                    <a:lnTo>
                      <a:pt x="200" y="453"/>
                    </a:lnTo>
                    <a:lnTo>
                      <a:pt x="200" y="443"/>
                    </a:lnTo>
                    <a:lnTo>
                      <a:pt x="331" y="443"/>
                    </a:lnTo>
                    <a:lnTo>
                      <a:pt x="331" y="453"/>
                    </a:lnTo>
                    <a:close/>
                    <a:moveTo>
                      <a:pt x="207" y="429"/>
                    </a:moveTo>
                    <a:lnTo>
                      <a:pt x="207" y="406"/>
                    </a:lnTo>
                    <a:lnTo>
                      <a:pt x="326" y="406"/>
                    </a:lnTo>
                    <a:lnTo>
                      <a:pt x="326" y="429"/>
                    </a:lnTo>
                    <a:lnTo>
                      <a:pt x="207" y="429"/>
                    </a:lnTo>
                    <a:close/>
                    <a:moveTo>
                      <a:pt x="296" y="391"/>
                    </a:moveTo>
                    <a:lnTo>
                      <a:pt x="235" y="391"/>
                    </a:lnTo>
                    <a:lnTo>
                      <a:pt x="235" y="391"/>
                    </a:lnTo>
                    <a:lnTo>
                      <a:pt x="241" y="386"/>
                    </a:lnTo>
                    <a:lnTo>
                      <a:pt x="248" y="380"/>
                    </a:lnTo>
                    <a:lnTo>
                      <a:pt x="252" y="375"/>
                    </a:lnTo>
                    <a:lnTo>
                      <a:pt x="256" y="368"/>
                    </a:lnTo>
                    <a:lnTo>
                      <a:pt x="260" y="362"/>
                    </a:lnTo>
                    <a:lnTo>
                      <a:pt x="262" y="355"/>
                    </a:lnTo>
                    <a:lnTo>
                      <a:pt x="263" y="348"/>
                    </a:lnTo>
                    <a:lnTo>
                      <a:pt x="263" y="341"/>
                    </a:lnTo>
                    <a:lnTo>
                      <a:pt x="263" y="307"/>
                    </a:lnTo>
                    <a:lnTo>
                      <a:pt x="268" y="307"/>
                    </a:lnTo>
                    <a:lnTo>
                      <a:pt x="268" y="341"/>
                    </a:lnTo>
                    <a:lnTo>
                      <a:pt x="268" y="341"/>
                    </a:lnTo>
                    <a:lnTo>
                      <a:pt x="269" y="348"/>
                    </a:lnTo>
                    <a:lnTo>
                      <a:pt x="269" y="354"/>
                    </a:lnTo>
                    <a:lnTo>
                      <a:pt x="272" y="362"/>
                    </a:lnTo>
                    <a:lnTo>
                      <a:pt x="274" y="368"/>
                    </a:lnTo>
                    <a:lnTo>
                      <a:pt x="278" y="375"/>
                    </a:lnTo>
                    <a:lnTo>
                      <a:pt x="282" y="380"/>
                    </a:lnTo>
                    <a:lnTo>
                      <a:pt x="289" y="386"/>
                    </a:lnTo>
                    <a:lnTo>
                      <a:pt x="296" y="391"/>
                    </a:lnTo>
                    <a:lnTo>
                      <a:pt x="296" y="391"/>
                    </a:lnTo>
                    <a:close/>
                    <a:moveTo>
                      <a:pt x="268" y="203"/>
                    </a:moveTo>
                    <a:lnTo>
                      <a:pt x="263" y="203"/>
                    </a:lnTo>
                    <a:lnTo>
                      <a:pt x="263" y="53"/>
                    </a:lnTo>
                    <a:lnTo>
                      <a:pt x="263" y="53"/>
                    </a:lnTo>
                    <a:lnTo>
                      <a:pt x="266" y="53"/>
                    </a:lnTo>
                    <a:lnTo>
                      <a:pt x="266" y="53"/>
                    </a:lnTo>
                    <a:lnTo>
                      <a:pt x="268" y="53"/>
                    </a:lnTo>
                    <a:lnTo>
                      <a:pt x="268" y="203"/>
                    </a:lnTo>
                    <a:close/>
                    <a:moveTo>
                      <a:pt x="512" y="294"/>
                    </a:moveTo>
                    <a:lnTo>
                      <a:pt x="364" y="294"/>
                    </a:lnTo>
                    <a:lnTo>
                      <a:pt x="439" y="114"/>
                    </a:lnTo>
                    <a:lnTo>
                      <a:pt x="512" y="294"/>
                    </a:lnTo>
                    <a:close/>
                    <a:moveTo>
                      <a:pt x="480" y="325"/>
                    </a:moveTo>
                    <a:lnTo>
                      <a:pt x="397" y="325"/>
                    </a:lnTo>
                    <a:lnTo>
                      <a:pt x="397" y="325"/>
                    </a:lnTo>
                    <a:lnTo>
                      <a:pt x="387" y="322"/>
                    </a:lnTo>
                    <a:lnTo>
                      <a:pt x="380" y="318"/>
                    </a:lnTo>
                    <a:lnTo>
                      <a:pt x="372" y="313"/>
                    </a:lnTo>
                    <a:lnTo>
                      <a:pt x="367" y="308"/>
                    </a:lnTo>
                    <a:lnTo>
                      <a:pt x="511" y="308"/>
                    </a:lnTo>
                    <a:lnTo>
                      <a:pt x="511" y="308"/>
                    </a:lnTo>
                    <a:lnTo>
                      <a:pt x="505" y="313"/>
                    </a:lnTo>
                    <a:lnTo>
                      <a:pt x="497" y="318"/>
                    </a:lnTo>
                    <a:lnTo>
                      <a:pt x="490" y="322"/>
                    </a:lnTo>
                    <a:lnTo>
                      <a:pt x="480" y="325"/>
                    </a:lnTo>
                    <a:lnTo>
                      <a:pt x="480" y="325"/>
                    </a:lnTo>
                    <a:close/>
                  </a:path>
                </a:pathLst>
              </a:custGeom>
              <a:solidFill>
                <a:schemeClr val="bg1"/>
              </a:solid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nvGrpSpPr>
            <p:cNvPr id="125" name="Group 124"/>
            <p:cNvGrpSpPr/>
            <p:nvPr/>
          </p:nvGrpSpPr>
          <p:grpSpPr>
            <a:xfrm>
              <a:off x="4959358" y="2281260"/>
              <a:ext cx="317492" cy="317492"/>
              <a:chOff x="4959358" y="2281260"/>
              <a:chExt cx="317492" cy="317492"/>
            </a:xfrm>
          </p:grpSpPr>
          <p:sp>
            <p:nvSpPr>
              <p:cNvPr id="44" name="Oval 43"/>
              <p:cNvSpPr/>
              <p:nvPr/>
            </p:nvSpPr>
            <p:spPr>
              <a:xfrm>
                <a:off x="4959358" y="2281260"/>
                <a:ext cx="317492" cy="317492"/>
              </a:xfrm>
              <a:prstGeom prst="ellipse">
                <a:avLst/>
              </a:prstGeom>
              <a:solidFill>
                <a:schemeClr val="bg1">
                  <a:alpha val="20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97" name="Group 96"/>
              <p:cNvGrpSpPr/>
              <p:nvPr/>
            </p:nvGrpSpPr>
            <p:grpSpPr>
              <a:xfrm>
                <a:off x="5029755" y="2351843"/>
                <a:ext cx="176698" cy="176327"/>
                <a:chOff x="5138738" y="4373563"/>
                <a:chExt cx="755650" cy="754063"/>
              </a:xfrm>
              <a:solidFill>
                <a:schemeClr val="bg1"/>
              </a:solidFill>
            </p:grpSpPr>
            <p:sp>
              <p:nvSpPr>
                <p:cNvPr id="98" name="Freeform 97"/>
                <p:cNvSpPr>
                  <a:spLocks noEditPoints="1"/>
                </p:cNvSpPr>
                <p:nvPr/>
              </p:nvSpPr>
              <p:spPr bwMode="auto">
                <a:xfrm>
                  <a:off x="5138738" y="4373563"/>
                  <a:ext cx="755650" cy="754063"/>
                </a:xfrm>
                <a:custGeom>
                  <a:avLst/>
                  <a:gdLst>
                    <a:gd name="T0" fmla="*/ 214 w 476"/>
                    <a:gd name="T1" fmla="*/ 1 h 475"/>
                    <a:gd name="T2" fmla="*/ 146 w 476"/>
                    <a:gd name="T3" fmla="*/ 20 h 475"/>
                    <a:gd name="T4" fmla="*/ 87 w 476"/>
                    <a:gd name="T5" fmla="*/ 55 h 475"/>
                    <a:gd name="T6" fmla="*/ 41 w 476"/>
                    <a:gd name="T7" fmla="*/ 105 h 475"/>
                    <a:gd name="T8" fmla="*/ 11 w 476"/>
                    <a:gd name="T9" fmla="*/ 167 h 475"/>
                    <a:gd name="T10" fmla="*/ 0 w 476"/>
                    <a:gd name="T11" fmla="*/ 238 h 475"/>
                    <a:gd name="T12" fmla="*/ 6 w 476"/>
                    <a:gd name="T13" fmla="*/ 286 h 475"/>
                    <a:gd name="T14" fmla="*/ 30 w 476"/>
                    <a:gd name="T15" fmla="*/ 351 h 475"/>
                    <a:gd name="T16" fmla="*/ 71 w 476"/>
                    <a:gd name="T17" fmla="*/ 406 h 475"/>
                    <a:gd name="T18" fmla="*/ 125 w 476"/>
                    <a:gd name="T19" fmla="*/ 447 h 475"/>
                    <a:gd name="T20" fmla="*/ 190 w 476"/>
                    <a:gd name="T21" fmla="*/ 471 h 475"/>
                    <a:gd name="T22" fmla="*/ 238 w 476"/>
                    <a:gd name="T23" fmla="*/ 475 h 475"/>
                    <a:gd name="T24" fmla="*/ 309 w 476"/>
                    <a:gd name="T25" fmla="*/ 464 h 475"/>
                    <a:gd name="T26" fmla="*/ 371 w 476"/>
                    <a:gd name="T27" fmla="*/ 435 h 475"/>
                    <a:gd name="T28" fmla="*/ 422 w 476"/>
                    <a:gd name="T29" fmla="*/ 389 h 475"/>
                    <a:gd name="T30" fmla="*/ 457 w 476"/>
                    <a:gd name="T31" fmla="*/ 331 h 475"/>
                    <a:gd name="T32" fmla="*/ 474 w 476"/>
                    <a:gd name="T33" fmla="*/ 263 h 475"/>
                    <a:gd name="T34" fmla="*/ 474 w 476"/>
                    <a:gd name="T35" fmla="*/ 214 h 475"/>
                    <a:gd name="T36" fmla="*/ 457 w 476"/>
                    <a:gd name="T37" fmla="*/ 146 h 475"/>
                    <a:gd name="T38" fmla="*/ 422 w 476"/>
                    <a:gd name="T39" fmla="*/ 86 h 475"/>
                    <a:gd name="T40" fmla="*/ 371 w 476"/>
                    <a:gd name="T41" fmla="*/ 41 h 475"/>
                    <a:gd name="T42" fmla="*/ 309 w 476"/>
                    <a:gd name="T43" fmla="*/ 11 h 475"/>
                    <a:gd name="T44" fmla="*/ 238 w 476"/>
                    <a:gd name="T45" fmla="*/ 0 h 475"/>
                    <a:gd name="T46" fmla="*/ 238 w 476"/>
                    <a:gd name="T47" fmla="*/ 461 h 475"/>
                    <a:gd name="T48" fmla="*/ 172 w 476"/>
                    <a:gd name="T49" fmla="*/ 452 h 475"/>
                    <a:gd name="T50" fmla="*/ 114 w 476"/>
                    <a:gd name="T51" fmla="*/ 423 h 475"/>
                    <a:gd name="T52" fmla="*/ 66 w 476"/>
                    <a:gd name="T53" fmla="*/ 380 h 475"/>
                    <a:gd name="T54" fmla="*/ 33 w 476"/>
                    <a:gd name="T55" fmla="*/ 325 h 475"/>
                    <a:gd name="T56" fmla="*/ 15 w 476"/>
                    <a:gd name="T57" fmla="*/ 260 h 475"/>
                    <a:gd name="T58" fmla="*/ 15 w 476"/>
                    <a:gd name="T59" fmla="*/ 215 h 475"/>
                    <a:gd name="T60" fmla="*/ 33 w 476"/>
                    <a:gd name="T61" fmla="*/ 151 h 475"/>
                    <a:gd name="T62" fmla="*/ 66 w 476"/>
                    <a:gd name="T63" fmla="*/ 96 h 475"/>
                    <a:gd name="T64" fmla="*/ 114 w 476"/>
                    <a:gd name="T65" fmla="*/ 53 h 475"/>
                    <a:gd name="T66" fmla="*/ 172 w 476"/>
                    <a:gd name="T67" fmla="*/ 25 h 475"/>
                    <a:gd name="T68" fmla="*/ 238 w 476"/>
                    <a:gd name="T69" fmla="*/ 14 h 475"/>
                    <a:gd name="T70" fmla="*/ 283 w 476"/>
                    <a:gd name="T71" fmla="*/ 20 h 475"/>
                    <a:gd name="T72" fmla="*/ 345 w 476"/>
                    <a:gd name="T73" fmla="*/ 41 h 475"/>
                    <a:gd name="T74" fmla="*/ 396 w 476"/>
                    <a:gd name="T75" fmla="*/ 80 h 475"/>
                    <a:gd name="T76" fmla="*/ 435 w 476"/>
                    <a:gd name="T77" fmla="*/ 132 h 475"/>
                    <a:gd name="T78" fmla="*/ 457 w 476"/>
                    <a:gd name="T79" fmla="*/ 193 h 475"/>
                    <a:gd name="T80" fmla="*/ 462 w 476"/>
                    <a:gd name="T81" fmla="*/ 238 h 475"/>
                    <a:gd name="T82" fmla="*/ 452 w 476"/>
                    <a:gd name="T83" fmla="*/ 305 h 475"/>
                    <a:gd name="T84" fmla="*/ 424 w 476"/>
                    <a:gd name="T85" fmla="*/ 363 h 475"/>
                    <a:gd name="T86" fmla="*/ 381 w 476"/>
                    <a:gd name="T87" fmla="*/ 410 h 475"/>
                    <a:gd name="T88" fmla="*/ 325 w 476"/>
                    <a:gd name="T89" fmla="*/ 444 h 475"/>
                    <a:gd name="T90" fmla="*/ 261 w 476"/>
                    <a:gd name="T91" fmla="*/ 4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6" h="475">
                      <a:moveTo>
                        <a:pt x="238" y="0"/>
                      </a:moveTo>
                      <a:lnTo>
                        <a:pt x="238" y="0"/>
                      </a:lnTo>
                      <a:lnTo>
                        <a:pt x="214" y="1"/>
                      </a:lnTo>
                      <a:lnTo>
                        <a:pt x="190" y="5"/>
                      </a:lnTo>
                      <a:lnTo>
                        <a:pt x="168" y="11"/>
                      </a:lnTo>
                      <a:lnTo>
                        <a:pt x="146" y="20"/>
                      </a:lnTo>
                      <a:lnTo>
                        <a:pt x="125" y="29"/>
                      </a:lnTo>
                      <a:lnTo>
                        <a:pt x="105" y="41"/>
                      </a:lnTo>
                      <a:lnTo>
                        <a:pt x="87" y="55"/>
                      </a:lnTo>
                      <a:lnTo>
                        <a:pt x="71" y="70"/>
                      </a:lnTo>
                      <a:lnTo>
                        <a:pt x="54" y="86"/>
                      </a:lnTo>
                      <a:lnTo>
                        <a:pt x="41" y="105"/>
                      </a:lnTo>
                      <a:lnTo>
                        <a:pt x="30" y="125"/>
                      </a:lnTo>
                      <a:lnTo>
                        <a:pt x="19" y="146"/>
                      </a:lnTo>
                      <a:lnTo>
                        <a:pt x="11" y="167"/>
                      </a:lnTo>
                      <a:lnTo>
                        <a:pt x="6" y="190"/>
                      </a:lnTo>
                      <a:lnTo>
                        <a:pt x="1" y="214"/>
                      </a:lnTo>
                      <a:lnTo>
                        <a:pt x="0" y="238"/>
                      </a:lnTo>
                      <a:lnTo>
                        <a:pt x="0" y="238"/>
                      </a:lnTo>
                      <a:lnTo>
                        <a:pt x="1" y="263"/>
                      </a:lnTo>
                      <a:lnTo>
                        <a:pt x="6" y="286"/>
                      </a:lnTo>
                      <a:lnTo>
                        <a:pt x="11" y="309"/>
                      </a:lnTo>
                      <a:lnTo>
                        <a:pt x="19" y="331"/>
                      </a:lnTo>
                      <a:lnTo>
                        <a:pt x="30" y="351"/>
                      </a:lnTo>
                      <a:lnTo>
                        <a:pt x="41" y="371"/>
                      </a:lnTo>
                      <a:lnTo>
                        <a:pt x="54" y="389"/>
                      </a:lnTo>
                      <a:lnTo>
                        <a:pt x="71" y="406"/>
                      </a:lnTo>
                      <a:lnTo>
                        <a:pt x="87" y="421"/>
                      </a:lnTo>
                      <a:lnTo>
                        <a:pt x="105" y="435"/>
                      </a:lnTo>
                      <a:lnTo>
                        <a:pt x="125" y="447"/>
                      </a:lnTo>
                      <a:lnTo>
                        <a:pt x="146" y="457"/>
                      </a:lnTo>
                      <a:lnTo>
                        <a:pt x="168" y="464"/>
                      </a:lnTo>
                      <a:lnTo>
                        <a:pt x="190" y="471"/>
                      </a:lnTo>
                      <a:lnTo>
                        <a:pt x="214" y="474"/>
                      </a:lnTo>
                      <a:lnTo>
                        <a:pt x="238" y="475"/>
                      </a:lnTo>
                      <a:lnTo>
                        <a:pt x="238" y="475"/>
                      </a:lnTo>
                      <a:lnTo>
                        <a:pt x="263" y="474"/>
                      </a:lnTo>
                      <a:lnTo>
                        <a:pt x="285" y="471"/>
                      </a:lnTo>
                      <a:lnTo>
                        <a:pt x="309" y="464"/>
                      </a:lnTo>
                      <a:lnTo>
                        <a:pt x="331" y="457"/>
                      </a:lnTo>
                      <a:lnTo>
                        <a:pt x="351" y="447"/>
                      </a:lnTo>
                      <a:lnTo>
                        <a:pt x="371" y="435"/>
                      </a:lnTo>
                      <a:lnTo>
                        <a:pt x="389" y="421"/>
                      </a:lnTo>
                      <a:lnTo>
                        <a:pt x="406" y="406"/>
                      </a:lnTo>
                      <a:lnTo>
                        <a:pt x="422" y="389"/>
                      </a:lnTo>
                      <a:lnTo>
                        <a:pt x="436" y="371"/>
                      </a:lnTo>
                      <a:lnTo>
                        <a:pt x="447" y="351"/>
                      </a:lnTo>
                      <a:lnTo>
                        <a:pt x="457" y="331"/>
                      </a:lnTo>
                      <a:lnTo>
                        <a:pt x="465" y="309"/>
                      </a:lnTo>
                      <a:lnTo>
                        <a:pt x="471" y="286"/>
                      </a:lnTo>
                      <a:lnTo>
                        <a:pt x="474" y="263"/>
                      </a:lnTo>
                      <a:lnTo>
                        <a:pt x="476" y="238"/>
                      </a:lnTo>
                      <a:lnTo>
                        <a:pt x="476" y="238"/>
                      </a:lnTo>
                      <a:lnTo>
                        <a:pt x="474" y="214"/>
                      </a:lnTo>
                      <a:lnTo>
                        <a:pt x="471" y="190"/>
                      </a:lnTo>
                      <a:lnTo>
                        <a:pt x="465" y="167"/>
                      </a:lnTo>
                      <a:lnTo>
                        <a:pt x="457" y="146"/>
                      </a:lnTo>
                      <a:lnTo>
                        <a:pt x="447" y="125"/>
                      </a:lnTo>
                      <a:lnTo>
                        <a:pt x="436" y="105"/>
                      </a:lnTo>
                      <a:lnTo>
                        <a:pt x="422" y="86"/>
                      </a:lnTo>
                      <a:lnTo>
                        <a:pt x="406" y="70"/>
                      </a:lnTo>
                      <a:lnTo>
                        <a:pt x="389" y="55"/>
                      </a:lnTo>
                      <a:lnTo>
                        <a:pt x="371" y="41"/>
                      </a:lnTo>
                      <a:lnTo>
                        <a:pt x="351" y="29"/>
                      </a:lnTo>
                      <a:lnTo>
                        <a:pt x="331" y="20"/>
                      </a:lnTo>
                      <a:lnTo>
                        <a:pt x="309" y="11"/>
                      </a:lnTo>
                      <a:lnTo>
                        <a:pt x="285" y="5"/>
                      </a:lnTo>
                      <a:lnTo>
                        <a:pt x="263" y="1"/>
                      </a:lnTo>
                      <a:lnTo>
                        <a:pt x="238" y="0"/>
                      </a:lnTo>
                      <a:lnTo>
                        <a:pt x="238" y="0"/>
                      </a:lnTo>
                      <a:close/>
                      <a:moveTo>
                        <a:pt x="238" y="461"/>
                      </a:moveTo>
                      <a:lnTo>
                        <a:pt x="238" y="461"/>
                      </a:lnTo>
                      <a:lnTo>
                        <a:pt x="215" y="460"/>
                      </a:lnTo>
                      <a:lnTo>
                        <a:pt x="194" y="457"/>
                      </a:lnTo>
                      <a:lnTo>
                        <a:pt x="172" y="452"/>
                      </a:lnTo>
                      <a:lnTo>
                        <a:pt x="152" y="444"/>
                      </a:lnTo>
                      <a:lnTo>
                        <a:pt x="132" y="434"/>
                      </a:lnTo>
                      <a:lnTo>
                        <a:pt x="114" y="423"/>
                      </a:lnTo>
                      <a:lnTo>
                        <a:pt x="96" y="410"/>
                      </a:lnTo>
                      <a:lnTo>
                        <a:pt x="80" y="396"/>
                      </a:lnTo>
                      <a:lnTo>
                        <a:pt x="66" y="380"/>
                      </a:lnTo>
                      <a:lnTo>
                        <a:pt x="53" y="363"/>
                      </a:lnTo>
                      <a:lnTo>
                        <a:pt x="41" y="345"/>
                      </a:lnTo>
                      <a:lnTo>
                        <a:pt x="33" y="325"/>
                      </a:lnTo>
                      <a:lnTo>
                        <a:pt x="25" y="305"/>
                      </a:lnTo>
                      <a:lnTo>
                        <a:pt x="19" y="283"/>
                      </a:lnTo>
                      <a:lnTo>
                        <a:pt x="15" y="260"/>
                      </a:lnTo>
                      <a:lnTo>
                        <a:pt x="14" y="238"/>
                      </a:lnTo>
                      <a:lnTo>
                        <a:pt x="14" y="238"/>
                      </a:lnTo>
                      <a:lnTo>
                        <a:pt x="15" y="215"/>
                      </a:lnTo>
                      <a:lnTo>
                        <a:pt x="19" y="193"/>
                      </a:lnTo>
                      <a:lnTo>
                        <a:pt x="25" y="172"/>
                      </a:lnTo>
                      <a:lnTo>
                        <a:pt x="33" y="151"/>
                      </a:lnTo>
                      <a:lnTo>
                        <a:pt x="41" y="132"/>
                      </a:lnTo>
                      <a:lnTo>
                        <a:pt x="53" y="113"/>
                      </a:lnTo>
                      <a:lnTo>
                        <a:pt x="66" y="96"/>
                      </a:lnTo>
                      <a:lnTo>
                        <a:pt x="80" y="80"/>
                      </a:lnTo>
                      <a:lnTo>
                        <a:pt x="96" y="66"/>
                      </a:lnTo>
                      <a:lnTo>
                        <a:pt x="114" y="53"/>
                      </a:lnTo>
                      <a:lnTo>
                        <a:pt x="132" y="41"/>
                      </a:lnTo>
                      <a:lnTo>
                        <a:pt x="152" y="32"/>
                      </a:lnTo>
                      <a:lnTo>
                        <a:pt x="172" y="25"/>
                      </a:lnTo>
                      <a:lnTo>
                        <a:pt x="194" y="20"/>
                      </a:lnTo>
                      <a:lnTo>
                        <a:pt x="215" y="15"/>
                      </a:lnTo>
                      <a:lnTo>
                        <a:pt x="238" y="14"/>
                      </a:lnTo>
                      <a:lnTo>
                        <a:pt x="238" y="14"/>
                      </a:lnTo>
                      <a:lnTo>
                        <a:pt x="261" y="15"/>
                      </a:lnTo>
                      <a:lnTo>
                        <a:pt x="283" y="20"/>
                      </a:lnTo>
                      <a:lnTo>
                        <a:pt x="305" y="25"/>
                      </a:lnTo>
                      <a:lnTo>
                        <a:pt x="325" y="32"/>
                      </a:lnTo>
                      <a:lnTo>
                        <a:pt x="345" y="41"/>
                      </a:lnTo>
                      <a:lnTo>
                        <a:pt x="363" y="53"/>
                      </a:lnTo>
                      <a:lnTo>
                        <a:pt x="381" y="66"/>
                      </a:lnTo>
                      <a:lnTo>
                        <a:pt x="396" y="80"/>
                      </a:lnTo>
                      <a:lnTo>
                        <a:pt x="411" y="96"/>
                      </a:lnTo>
                      <a:lnTo>
                        <a:pt x="424" y="113"/>
                      </a:lnTo>
                      <a:lnTo>
                        <a:pt x="435" y="132"/>
                      </a:lnTo>
                      <a:lnTo>
                        <a:pt x="444" y="151"/>
                      </a:lnTo>
                      <a:lnTo>
                        <a:pt x="452" y="172"/>
                      </a:lnTo>
                      <a:lnTo>
                        <a:pt x="457" y="193"/>
                      </a:lnTo>
                      <a:lnTo>
                        <a:pt x="460" y="215"/>
                      </a:lnTo>
                      <a:lnTo>
                        <a:pt x="462" y="238"/>
                      </a:lnTo>
                      <a:lnTo>
                        <a:pt x="462" y="238"/>
                      </a:lnTo>
                      <a:lnTo>
                        <a:pt x="460" y="260"/>
                      </a:lnTo>
                      <a:lnTo>
                        <a:pt x="457" y="283"/>
                      </a:lnTo>
                      <a:lnTo>
                        <a:pt x="452" y="305"/>
                      </a:lnTo>
                      <a:lnTo>
                        <a:pt x="444" y="325"/>
                      </a:lnTo>
                      <a:lnTo>
                        <a:pt x="435" y="345"/>
                      </a:lnTo>
                      <a:lnTo>
                        <a:pt x="424" y="363"/>
                      </a:lnTo>
                      <a:lnTo>
                        <a:pt x="411" y="380"/>
                      </a:lnTo>
                      <a:lnTo>
                        <a:pt x="396" y="396"/>
                      </a:lnTo>
                      <a:lnTo>
                        <a:pt x="381" y="410"/>
                      </a:lnTo>
                      <a:lnTo>
                        <a:pt x="363" y="423"/>
                      </a:lnTo>
                      <a:lnTo>
                        <a:pt x="345" y="434"/>
                      </a:lnTo>
                      <a:lnTo>
                        <a:pt x="325" y="444"/>
                      </a:lnTo>
                      <a:lnTo>
                        <a:pt x="305" y="452"/>
                      </a:lnTo>
                      <a:lnTo>
                        <a:pt x="283" y="457"/>
                      </a:lnTo>
                      <a:lnTo>
                        <a:pt x="261" y="460"/>
                      </a:lnTo>
                      <a:lnTo>
                        <a:pt x="238" y="461"/>
                      </a:lnTo>
                      <a:lnTo>
                        <a:pt x="238" y="461"/>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9" name="Freeform 98"/>
                <p:cNvSpPr>
                  <a:spLocks noEditPoints="1"/>
                </p:cNvSpPr>
                <p:nvPr/>
              </p:nvSpPr>
              <p:spPr bwMode="auto">
                <a:xfrm>
                  <a:off x="5189538" y="4422775"/>
                  <a:ext cx="654050" cy="655638"/>
                </a:xfrm>
                <a:custGeom>
                  <a:avLst/>
                  <a:gdLst>
                    <a:gd name="T0" fmla="*/ 185 w 412"/>
                    <a:gd name="T1" fmla="*/ 1 h 413"/>
                    <a:gd name="T2" fmla="*/ 126 w 412"/>
                    <a:gd name="T3" fmla="*/ 17 h 413"/>
                    <a:gd name="T4" fmla="*/ 75 w 412"/>
                    <a:gd name="T5" fmla="*/ 48 h 413"/>
                    <a:gd name="T6" fmla="*/ 35 w 412"/>
                    <a:gd name="T7" fmla="*/ 92 h 413"/>
                    <a:gd name="T8" fmla="*/ 9 w 412"/>
                    <a:gd name="T9" fmla="*/ 146 h 413"/>
                    <a:gd name="T10" fmla="*/ 0 w 412"/>
                    <a:gd name="T11" fmla="*/ 207 h 413"/>
                    <a:gd name="T12" fmla="*/ 4 w 412"/>
                    <a:gd name="T13" fmla="*/ 249 h 413"/>
                    <a:gd name="T14" fmla="*/ 25 w 412"/>
                    <a:gd name="T15" fmla="*/ 305 h 413"/>
                    <a:gd name="T16" fmla="*/ 60 w 412"/>
                    <a:gd name="T17" fmla="*/ 352 h 413"/>
                    <a:gd name="T18" fmla="*/ 108 w 412"/>
                    <a:gd name="T19" fmla="*/ 388 h 413"/>
                    <a:gd name="T20" fmla="*/ 165 w 412"/>
                    <a:gd name="T21" fmla="*/ 409 h 413"/>
                    <a:gd name="T22" fmla="*/ 206 w 412"/>
                    <a:gd name="T23" fmla="*/ 413 h 413"/>
                    <a:gd name="T24" fmla="*/ 268 w 412"/>
                    <a:gd name="T25" fmla="*/ 404 h 413"/>
                    <a:gd name="T26" fmla="*/ 322 w 412"/>
                    <a:gd name="T27" fmla="*/ 378 h 413"/>
                    <a:gd name="T28" fmla="*/ 365 w 412"/>
                    <a:gd name="T29" fmla="*/ 338 h 413"/>
                    <a:gd name="T30" fmla="*/ 396 w 412"/>
                    <a:gd name="T31" fmla="*/ 288 h 413"/>
                    <a:gd name="T32" fmla="*/ 411 w 412"/>
                    <a:gd name="T33" fmla="*/ 228 h 413"/>
                    <a:gd name="T34" fmla="*/ 411 w 412"/>
                    <a:gd name="T35" fmla="*/ 186 h 413"/>
                    <a:gd name="T36" fmla="*/ 396 w 412"/>
                    <a:gd name="T37" fmla="*/ 127 h 413"/>
                    <a:gd name="T38" fmla="*/ 365 w 412"/>
                    <a:gd name="T39" fmla="*/ 76 h 413"/>
                    <a:gd name="T40" fmla="*/ 322 w 412"/>
                    <a:gd name="T41" fmla="*/ 36 h 413"/>
                    <a:gd name="T42" fmla="*/ 268 w 412"/>
                    <a:gd name="T43" fmla="*/ 10 h 413"/>
                    <a:gd name="T44" fmla="*/ 206 w 412"/>
                    <a:gd name="T45" fmla="*/ 0 h 413"/>
                    <a:gd name="T46" fmla="*/ 206 w 412"/>
                    <a:gd name="T47" fmla="*/ 399 h 413"/>
                    <a:gd name="T48" fmla="*/ 149 w 412"/>
                    <a:gd name="T49" fmla="*/ 390 h 413"/>
                    <a:gd name="T50" fmla="*/ 99 w 412"/>
                    <a:gd name="T51" fmla="*/ 367 h 413"/>
                    <a:gd name="T52" fmla="*/ 58 w 412"/>
                    <a:gd name="T53" fmla="*/ 329 h 413"/>
                    <a:gd name="T54" fmla="*/ 29 w 412"/>
                    <a:gd name="T55" fmla="*/ 281 h 413"/>
                    <a:gd name="T56" fmla="*/ 15 w 412"/>
                    <a:gd name="T57" fmla="*/ 226 h 413"/>
                    <a:gd name="T58" fmla="*/ 15 w 412"/>
                    <a:gd name="T59" fmla="*/ 187 h 413"/>
                    <a:gd name="T60" fmla="*/ 29 w 412"/>
                    <a:gd name="T61" fmla="*/ 132 h 413"/>
                    <a:gd name="T62" fmla="*/ 58 w 412"/>
                    <a:gd name="T63" fmla="*/ 85 h 413"/>
                    <a:gd name="T64" fmla="*/ 99 w 412"/>
                    <a:gd name="T65" fmla="*/ 48 h 413"/>
                    <a:gd name="T66" fmla="*/ 149 w 412"/>
                    <a:gd name="T67" fmla="*/ 24 h 413"/>
                    <a:gd name="T68" fmla="*/ 206 w 412"/>
                    <a:gd name="T69" fmla="*/ 16 h 413"/>
                    <a:gd name="T70" fmla="*/ 245 w 412"/>
                    <a:gd name="T71" fmla="*/ 19 h 413"/>
                    <a:gd name="T72" fmla="*/ 298 w 412"/>
                    <a:gd name="T73" fmla="*/ 38 h 413"/>
                    <a:gd name="T74" fmla="*/ 342 w 412"/>
                    <a:gd name="T75" fmla="*/ 72 h 413"/>
                    <a:gd name="T76" fmla="*/ 374 w 412"/>
                    <a:gd name="T77" fmla="*/ 116 h 413"/>
                    <a:gd name="T78" fmla="*/ 394 w 412"/>
                    <a:gd name="T79" fmla="*/ 169 h 413"/>
                    <a:gd name="T80" fmla="*/ 398 w 412"/>
                    <a:gd name="T81" fmla="*/ 207 h 413"/>
                    <a:gd name="T82" fmla="*/ 390 w 412"/>
                    <a:gd name="T83" fmla="*/ 264 h 413"/>
                    <a:gd name="T84" fmla="*/ 366 w 412"/>
                    <a:gd name="T85" fmla="*/ 315 h 413"/>
                    <a:gd name="T86" fmla="*/ 328 w 412"/>
                    <a:gd name="T87" fmla="*/ 355 h 413"/>
                    <a:gd name="T88" fmla="*/ 280 w 412"/>
                    <a:gd name="T89" fmla="*/ 384 h 413"/>
                    <a:gd name="T90" fmla="*/ 225 w 412"/>
                    <a:gd name="T91"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2" h="413">
                      <a:moveTo>
                        <a:pt x="206" y="0"/>
                      </a:moveTo>
                      <a:lnTo>
                        <a:pt x="206" y="0"/>
                      </a:lnTo>
                      <a:lnTo>
                        <a:pt x="185" y="1"/>
                      </a:lnTo>
                      <a:lnTo>
                        <a:pt x="165" y="5"/>
                      </a:lnTo>
                      <a:lnTo>
                        <a:pt x="144" y="10"/>
                      </a:lnTo>
                      <a:lnTo>
                        <a:pt x="126" y="17"/>
                      </a:lnTo>
                      <a:lnTo>
                        <a:pt x="108" y="26"/>
                      </a:lnTo>
                      <a:lnTo>
                        <a:pt x="91" y="36"/>
                      </a:lnTo>
                      <a:lnTo>
                        <a:pt x="75" y="48"/>
                      </a:lnTo>
                      <a:lnTo>
                        <a:pt x="60" y="61"/>
                      </a:lnTo>
                      <a:lnTo>
                        <a:pt x="47" y="76"/>
                      </a:lnTo>
                      <a:lnTo>
                        <a:pt x="35" y="92"/>
                      </a:lnTo>
                      <a:lnTo>
                        <a:pt x="25" y="108"/>
                      </a:lnTo>
                      <a:lnTo>
                        <a:pt x="16" y="127"/>
                      </a:lnTo>
                      <a:lnTo>
                        <a:pt x="9" y="146"/>
                      </a:lnTo>
                      <a:lnTo>
                        <a:pt x="4" y="166"/>
                      </a:lnTo>
                      <a:lnTo>
                        <a:pt x="1" y="186"/>
                      </a:lnTo>
                      <a:lnTo>
                        <a:pt x="0" y="207"/>
                      </a:lnTo>
                      <a:lnTo>
                        <a:pt x="0" y="207"/>
                      </a:lnTo>
                      <a:lnTo>
                        <a:pt x="1" y="228"/>
                      </a:lnTo>
                      <a:lnTo>
                        <a:pt x="4" y="249"/>
                      </a:lnTo>
                      <a:lnTo>
                        <a:pt x="9" y="268"/>
                      </a:lnTo>
                      <a:lnTo>
                        <a:pt x="16" y="288"/>
                      </a:lnTo>
                      <a:lnTo>
                        <a:pt x="25" y="305"/>
                      </a:lnTo>
                      <a:lnTo>
                        <a:pt x="35" y="322"/>
                      </a:lnTo>
                      <a:lnTo>
                        <a:pt x="47" y="338"/>
                      </a:lnTo>
                      <a:lnTo>
                        <a:pt x="60" y="352"/>
                      </a:lnTo>
                      <a:lnTo>
                        <a:pt x="75" y="367"/>
                      </a:lnTo>
                      <a:lnTo>
                        <a:pt x="91" y="378"/>
                      </a:lnTo>
                      <a:lnTo>
                        <a:pt x="108" y="388"/>
                      </a:lnTo>
                      <a:lnTo>
                        <a:pt x="126" y="397"/>
                      </a:lnTo>
                      <a:lnTo>
                        <a:pt x="144" y="404"/>
                      </a:lnTo>
                      <a:lnTo>
                        <a:pt x="165" y="409"/>
                      </a:lnTo>
                      <a:lnTo>
                        <a:pt x="185" y="412"/>
                      </a:lnTo>
                      <a:lnTo>
                        <a:pt x="206" y="413"/>
                      </a:lnTo>
                      <a:lnTo>
                        <a:pt x="206" y="413"/>
                      </a:lnTo>
                      <a:lnTo>
                        <a:pt x="228" y="412"/>
                      </a:lnTo>
                      <a:lnTo>
                        <a:pt x="248" y="409"/>
                      </a:lnTo>
                      <a:lnTo>
                        <a:pt x="268" y="404"/>
                      </a:lnTo>
                      <a:lnTo>
                        <a:pt x="286" y="397"/>
                      </a:lnTo>
                      <a:lnTo>
                        <a:pt x="304" y="388"/>
                      </a:lnTo>
                      <a:lnTo>
                        <a:pt x="322" y="378"/>
                      </a:lnTo>
                      <a:lnTo>
                        <a:pt x="337" y="367"/>
                      </a:lnTo>
                      <a:lnTo>
                        <a:pt x="352" y="352"/>
                      </a:lnTo>
                      <a:lnTo>
                        <a:pt x="365" y="338"/>
                      </a:lnTo>
                      <a:lnTo>
                        <a:pt x="377" y="322"/>
                      </a:lnTo>
                      <a:lnTo>
                        <a:pt x="387" y="305"/>
                      </a:lnTo>
                      <a:lnTo>
                        <a:pt x="396" y="288"/>
                      </a:lnTo>
                      <a:lnTo>
                        <a:pt x="403" y="268"/>
                      </a:lnTo>
                      <a:lnTo>
                        <a:pt x="408" y="249"/>
                      </a:lnTo>
                      <a:lnTo>
                        <a:pt x="411" y="228"/>
                      </a:lnTo>
                      <a:lnTo>
                        <a:pt x="412" y="207"/>
                      </a:lnTo>
                      <a:lnTo>
                        <a:pt x="412" y="207"/>
                      </a:lnTo>
                      <a:lnTo>
                        <a:pt x="411" y="186"/>
                      </a:lnTo>
                      <a:lnTo>
                        <a:pt x="408" y="166"/>
                      </a:lnTo>
                      <a:lnTo>
                        <a:pt x="403" y="146"/>
                      </a:lnTo>
                      <a:lnTo>
                        <a:pt x="396" y="127"/>
                      </a:lnTo>
                      <a:lnTo>
                        <a:pt x="387" y="108"/>
                      </a:lnTo>
                      <a:lnTo>
                        <a:pt x="377" y="92"/>
                      </a:lnTo>
                      <a:lnTo>
                        <a:pt x="365" y="76"/>
                      </a:lnTo>
                      <a:lnTo>
                        <a:pt x="352" y="61"/>
                      </a:lnTo>
                      <a:lnTo>
                        <a:pt x="337" y="48"/>
                      </a:lnTo>
                      <a:lnTo>
                        <a:pt x="322" y="36"/>
                      </a:lnTo>
                      <a:lnTo>
                        <a:pt x="304" y="26"/>
                      </a:lnTo>
                      <a:lnTo>
                        <a:pt x="286" y="17"/>
                      </a:lnTo>
                      <a:lnTo>
                        <a:pt x="268" y="10"/>
                      </a:lnTo>
                      <a:lnTo>
                        <a:pt x="248" y="5"/>
                      </a:lnTo>
                      <a:lnTo>
                        <a:pt x="228" y="1"/>
                      </a:lnTo>
                      <a:lnTo>
                        <a:pt x="206" y="0"/>
                      </a:lnTo>
                      <a:lnTo>
                        <a:pt x="206" y="0"/>
                      </a:lnTo>
                      <a:close/>
                      <a:moveTo>
                        <a:pt x="206" y="399"/>
                      </a:moveTo>
                      <a:lnTo>
                        <a:pt x="206" y="399"/>
                      </a:lnTo>
                      <a:lnTo>
                        <a:pt x="187" y="398"/>
                      </a:lnTo>
                      <a:lnTo>
                        <a:pt x="167" y="395"/>
                      </a:lnTo>
                      <a:lnTo>
                        <a:pt x="149" y="390"/>
                      </a:lnTo>
                      <a:lnTo>
                        <a:pt x="131" y="384"/>
                      </a:lnTo>
                      <a:lnTo>
                        <a:pt x="114" y="376"/>
                      </a:lnTo>
                      <a:lnTo>
                        <a:pt x="99" y="367"/>
                      </a:lnTo>
                      <a:lnTo>
                        <a:pt x="84" y="355"/>
                      </a:lnTo>
                      <a:lnTo>
                        <a:pt x="71" y="343"/>
                      </a:lnTo>
                      <a:lnTo>
                        <a:pt x="58" y="329"/>
                      </a:lnTo>
                      <a:lnTo>
                        <a:pt x="47" y="315"/>
                      </a:lnTo>
                      <a:lnTo>
                        <a:pt x="37" y="298"/>
                      </a:lnTo>
                      <a:lnTo>
                        <a:pt x="29" y="281"/>
                      </a:lnTo>
                      <a:lnTo>
                        <a:pt x="22" y="264"/>
                      </a:lnTo>
                      <a:lnTo>
                        <a:pt x="18" y="246"/>
                      </a:lnTo>
                      <a:lnTo>
                        <a:pt x="15" y="226"/>
                      </a:lnTo>
                      <a:lnTo>
                        <a:pt x="14" y="207"/>
                      </a:lnTo>
                      <a:lnTo>
                        <a:pt x="14" y="207"/>
                      </a:lnTo>
                      <a:lnTo>
                        <a:pt x="15" y="187"/>
                      </a:lnTo>
                      <a:lnTo>
                        <a:pt x="18" y="169"/>
                      </a:lnTo>
                      <a:lnTo>
                        <a:pt x="22" y="151"/>
                      </a:lnTo>
                      <a:lnTo>
                        <a:pt x="29" y="132"/>
                      </a:lnTo>
                      <a:lnTo>
                        <a:pt x="37" y="116"/>
                      </a:lnTo>
                      <a:lnTo>
                        <a:pt x="47" y="100"/>
                      </a:lnTo>
                      <a:lnTo>
                        <a:pt x="58" y="85"/>
                      </a:lnTo>
                      <a:lnTo>
                        <a:pt x="71" y="72"/>
                      </a:lnTo>
                      <a:lnTo>
                        <a:pt x="84" y="59"/>
                      </a:lnTo>
                      <a:lnTo>
                        <a:pt x="99" y="48"/>
                      </a:lnTo>
                      <a:lnTo>
                        <a:pt x="114" y="38"/>
                      </a:lnTo>
                      <a:lnTo>
                        <a:pt x="131" y="31"/>
                      </a:lnTo>
                      <a:lnTo>
                        <a:pt x="149" y="24"/>
                      </a:lnTo>
                      <a:lnTo>
                        <a:pt x="167" y="19"/>
                      </a:lnTo>
                      <a:lnTo>
                        <a:pt x="187" y="16"/>
                      </a:lnTo>
                      <a:lnTo>
                        <a:pt x="206" y="16"/>
                      </a:lnTo>
                      <a:lnTo>
                        <a:pt x="206" y="16"/>
                      </a:lnTo>
                      <a:lnTo>
                        <a:pt x="225" y="16"/>
                      </a:lnTo>
                      <a:lnTo>
                        <a:pt x="245" y="19"/>
                      </a:lnTo>
                      <a:lnTo>
                        <a:pt x="263" y="24"/>
                      </a:lnTo>
                      <a:lnTo>
                        <a:pt x="280" y="31"/>
                      </a:lnTo>
                      <a:lnTo>
                        <a:pt x="298" y="38"/>
                      </a:lnTo>
                      <a:lnTo>
                        <a:pt x="313" y="48"/>
                      </a:lnTo>
                      <a:lnTo>
                        <a:pt x="328" y="59"/>
                      </a:lnTo>
                      <a:lnTo>
                        <a:pt x="342" y="72"/>
                      </a:lnTo>
                      <a:lnTo>
                        <a:pt x="354" y="85"/>
                      </a:lnTo>
                      <a:lnTo>
                        <a:pt x="366" y="100"/>
                      </a:lnTo>
                      <a:lnTo>
                        <a:pt x="374" y="116"/>
                      </a:lnTo>
                      <a:lnTo>
                        <a:pt x="383" y="132"/>
                      </a:lnTo>
                      <a:lnTo>
                        <a:pt x="390" y="151"/>
                      </a:lnTo>
                      <a:lnTo>
                        <a:pt x="394" y="169"/>
                      </a:lnTo>
                      <a:lnTo>
                        <a:pt x="397" y="187"/>
                      </a:lnTo>
                      <a:lnTo>
                        <a:pt x="398" y="207"/>
                      </a:lnTo>
                      <a:lnTo>
                        <a:pt x="398" y="207"/>
                      </a:lnTo>
                      <a:lnTo>
                        <a:pt x="397" y="226"/>
                      </a:lnTo>
                      <a:lnTo>
                        <a:pt x="394" y="246"/>
                      </a:lnTo>
                      <a:lnTo>
                        <a:pt x="390" y="264"/>
                      </a:lnTo>
                      <a:lnTo>
                        <a:pt x="383" y="281"/>
                      </a:lnTo>
                      <a:lnTo>
                        <a:pt x="374" y="298"/>
                      </a:lnTo>
                      <a:lnTo>
                        <a:pt x="366" y="315"/>
                      </a:lnTo>
                      <a:lnTo>
                        <a:pt x="354" y="329"/>
                      </a:lnTo>
                      <a:lnTo>
                        <a:pt x="342" y="343"/>
                      </a:lnTo>
                      <a:lnTo>
                        <a:pt x="328" y="355"/>
                      </a:lnTo>
                      <a:lnTo>
                        <a:pt x="313" y="367"/>
                      </a:lnTo>
                      <a:lnTo>
                        <a:pt x="298" y="376"/>
                      </a:lnTo>
                      <a:lnTo>
                        <a:pt x="280" y="384"/>
                      </a:lnTo>
                      <a:lnTo>
                        <a:pt x="263" y="390"/>
                      </a:lnTo>
                      <a:lnTo>
                        <a:pt x="245" y="395"/>
                      </a:lnTo>
                      <a:lnTo>
                        <a:pt x="225" y="398"/>
                      </a:lnTo>
                      <a:lnTo>
                        <a:pt x="206" y="399"/>
                      </a:lnTo>
                      <a:lnTo>
                        <a:pt x="206" y="399"/>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0" name="Rectangle 99"/>
                <p:cNvSpPr>
                  <a:spLocks noChangeArrowheads="1"/>
                </p:cNvSpPr>
                <p:nvPr/>
              </p:nvSpPr>
              <p:spPr bwMode="auto">
                <a:xfrm>
                  <a:off x="5505450" y="4470400"/>
                  <a:ext cx="23813" cy="57150"/>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1" name="Freeform 100"/>
                <p:cNvSpPr/>
                <p:nvPr/>
              </p:nvSpPr>
              <p:spPr bwMode="auto">
                <a:xfrm>
                  <a:off x="5365750" y="4502150"/>
                  <a:ext cx="49213" cy="61913"/>
                </a:xfrm>
                <a:custGeom>
                  <a:avLst/>
                  <a:gdLst>
                    <a:gd name="T0" fmla="*/ 31 w 31"/>
                    <a:gd name="T1" fmla="*/ 31 h 39"/>
                    <a:gd name="T2" fmla="*/ 13 w 31"/>
                    <a:gd name="T3" fmla="*/ 0 h 39"/>
                    <a:gd name="T4" fmla="*/ 0 w 31"/>
                    <a:gd name="T5" fmla="*/ 7 h 39"/>
                    <a:gd name="T6" fmla="*/ 18 w 31"/>
                    <a:gd name="T7" fmla="*/ 39 h 39"/>
                    <a:gd name="T8" fmla="*/ 31 w 31"/>
                    <a:gd name="T9" fmla="*/ 31 h 39"/>
                  </a:gdLst>
                  <a:ahLst/>
                  <a:cxnLst>
                    <a:cxn ang="0">
                      <a:pos x="T0" y="T1"/>
                    </a:cxn>
                    <a:cxn ang="0">
                      <a:pos x="T2" y="T3"/>
                    </a:cxn>
                    <a:cxn ang="0">
                      <a:pos x="T4" y="T5"/>
                    </a:cxn>
                    <a:cxn ang="0">
                      <a:pos x="T6" y="T7"/>
                    </a:cxn>
                    <a:cxn ang="0">
                      <a:pos x="T8" y="T9"/>
                    </a:cxn>
                  </a:cxnLst>
                  <a:rect l="0" t="0" r="r" b="b"/>
                  <a:pathLst>
                    <a:path w="31" h="39">
                      <a:moveTo>
                        <a:pt x="31" y="31"/>
                      </a:moveTo>
                      <a:lnTo>
                        <a:pt x="13" y="0"/>
                      </a:lnTo>
                      <a:lnTo>
                        <a:pt x="0" y="7"/>
                      </a:lnTo>
                      <a:lnTo>
                        <a:pt x="18" y="39"/>
                      </a:lnTo>
                      <a:lnTo>
                        <a:pt x="31" y="31"/>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2" name="Freeform 101"/>
                <p:cNvSpPr/>
                <p:nvPr/>
              </p:nvSpPr>
              <p:spPr bwMode="auto">
                <a:xfrm>
                  <a:off x="5265738" y="4600575"/>
                  <a:ext cx="63500" cy="49213"/>
                </a:xfrm>
                <a:custGeom>
                  <a:avLst/>
                  <a:gdLst>
                    <a:gd name="T0" fmla="*/ 0 w 40"/>
                    <a:gd name="T1" fmla="*/ 13 h 31"/>
                    <a:gd name="T2" fmla="*/ 33 w 40"/>
                    <a:gd name="T3" fmla="*/ 31 h 31"/>
                    <a:gd name="T4" fmla="*/ 40 w 40"/>
                    <a:gd name="T5" fmla="*/ 19 h 31"/>
                    <a:gd name="T6" fmla="*/ 8 w 40"/>
                    <a:gd name="T7" fmla="*/ 0 h 31"/>
                    <a:gd name="T8" fmla="*/ 0 w 40"/>
                    <a:gd name="T9" fmla="*/ 13 h 31"/>
                  </a:gdLst>
                  <a:ahLst/>
                  <a:cxnLst>
                    <a:cxn ang="0">
                      <a:pos x="T0" y="T1"/>
                    </a:cxn>
                    <a:cxn ang="0">
                      <a:pos x="T2" y="T3"/>
                    </a:cxn>
                    <a:cxn ang="0">
                      <a:pos x="T4" y="T5"/>
                    </a:cxn>
                    <a:cxn ang="0">
                      <a:pos x="T6" y="T7"/>
                    </a:cxn>
                    <a:cxn ang="0">
                      <a:pos x="T8" y="T9"/>
                    </a:cxn>
                  </a:cxnLst>
                  <a:rect l="0" t="0" r="r" b="b"/>
                  <a:pathLst>
                    <a:path w="40" h="31">
                      <a:moveTo>
                        <a:pt x="0" y="13"/>
                      </a:moveTo>
                      <a:lnTo>
                        <a:pt x="33" y="31"/>
                      </a:lnTo>
                      <a:lnTo>
                        <a:pt x="40" y="19"/>
                      </a:lnTo>
                      <a:lnTo>
                        <a:pt x="8" y="0"/>
                      </a:lnTo>
                      <a:lnTo>
                        <a:pt x="0" y="13"/>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3" name="Rectangle 102"/>
                <p:cNvSpPr>
                  <a:spLocks noChangeArrowheads="1"/>
                </p:cNvSpPr>
                <p:nvPr/>
              </p:nvSpPr>
              <p:spPr bwMode="auto">
                <a:xfrm>
                  <a:off x="5235575" y="4740275"/>
                  <a:ext cx="58738" cy="22225"/>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4" name="Freeform 103"/>
                <p:cNvSpPr/>
                <p:nvPr/>
              </p:nvSpPr>
              <p:spPr bwMode="auto">
                <a:xfrm>
                  <a:off x="5265738" y="4852988"/>
                  <a:ext cx="63500" cy="49213"/>
                </a:xfrm>
                <a:custGeom>
                  <a:avLst/>
                  <a:gdLst>
                    <a:gd name="T0" fmla="*/ 0 w 40"/>
                    <a:gd name="T1" fmla="*/ 19 h 31"/>
                    <a:gd name="T2" fmla="*/ 8 w 40"/>
                    <a:gd name="T3" fmla="*/ 31 h 31"/>
                    <a:gd name="T4" fmla="*/ 40 w 40"/>
                    <a:gd name="T5" fmla="*/ 12 h 31"/>
                    <a:gd name="T6" fmla="*/ 33 w 40"/>
                    <a:gd name="T7" fmla="*/ 0 h 31"/>
                    <a:gd name="T8" fmla="*/ 0 w 40"/>
                    <a:gd name="T9" fmla="*/ 19 h 31"/>
                  </a:gdLst>
                  <a:ahLst/>
                  <a:cxnLst>
                    <a:cxn ang="0">
                      <a:pos x="T0" y="T1"/>
                    </a:cxn>
                    <a:cxn ang="0">
                      <a:pos x="T2" y="T3"/>
                    </a:cxn>
                    <a:cxn ang="0">
                      <a:pos x="T4" y="T5"/>
                    </a:cxn>
                    <a:cxn ang="0">
                      <a:pos x="T6" y="T7"/>
                    </a:cxn>
                    <a:cxn ang="0">
                      <a:pos x="T8" y="T9"/>
                    </a:cxn>
                  </a:cxnLst>
                  <a:rect l="0" t="0" r="r" b="b"/>
                  <a:pathLst>
                    <a:path w="40" h="31">
                      <a:moveTo>
                        <a:pt x="0" y="19"/>
                      </a:moveTo>
                      <a:lnTo>
                        <a:pt x="8" y="31"/>
                      </a:lnTo>
                      <a:lnTo>
                        <a:pt x="40" y="12"/>
                      </a:lnTo>
                      <a:lnTo>
                        <a:pt x="33" y="0"/>
                      </a:lnTo>
                      <a:lnTo>
                        <a:pt x="0" y="19"/>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5" name="Freeform 104"/>
                <p:cNvSpPr/>
                <p:nvPr/>
              </p:nvSpPr>
              <p:spPr bwMode="auto">
                <a:xfrm>
                  <a:off x="5365750" y="4938713"/>
                  <a:ext cx="49213" cy="61913"/>
                </a:xfrm>
                <a:custGeom>
                  <a:avLst/>
                  <a:gdLst>
                    <a:gd name="T0" fmla="*/ 0 w 31"/>
                    <a:gd name="T1" fmla="*/ 32 h 39"/>
                    <a:gd name="T2" fmla="*/ 13 w 31"/>
                    <a:gd name="T3" fmla="*/ 39 h 39"/>
                    <a:gd name="T4" fmla="*/ 31 w 31"/>
                    <a:gd name="T5" fmla="*/ 7 h 39"/>
                    <a:gd name="T6" fmla="*/ 18 w 31"/>
                    <a:gd name="T7" fmla="*/ 0 h 39"/>
                    <a:gd name="T8" fmla="*/ 0 w 31"/>
                    <a:gd name="T9" fmla="*/ 32 h 39"/>
                  </a:gdLst>
                  <a:ahLst/>
                  <a:cxnLst>
                    <a:cxn ang="0">
                      <a:pos x="T0" y="T1"/>
                    </a:cxn>
                    <a:cxn ang="0">
                      <a:pos x="T2" y="T3"/>
                    </a:cxn>
                    <a:cxn ang="0">
                      <a:pos x="T4" y="T5"/>
                    </a:cxn>
                    <a:cxn ang="0">
                      <a:pos x="T6" y="T7"/>
                    </a:cxn>
                    <a:cxn ang="0">
                      <a:pos x="T8" y="T9"/>
                    </a:cxn>
                  </a:cxnLst>
                  <a:rect l="0" t="0" r="r" b="b"/>
                  <a:pathLst>
                    <a:path w="31" h="39">
                      <a:moveTo>
                        <a:pt x="0" y="32"/>
                      </a:moveTo>
                      <a:lnTo>
                        <a:pt x="13" y="39"/>
                      </a:lnTo>
                      <a:lnTo>
                        <a:pt x="31" y="7"/>
                      </a:lnTo>
                      <a:lnTo>
                        <a:pt x="18" y="0"/>
                      </a:lnTo>
                      <a:lnTo>
                        <a:pt x="0" y="32"/>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6" name="Rectangle 105"/>
                <p:cNvSpPr>
                  <a:spLocks noChangeArrowheads="1"/>
                </p:cNvSpPr>
                <p:nvPr/>
              </p:nvSpPr>
              <p:spPr bwMode="auto">
                <a:xfrm>
                  <a:off x="5505450" y="4975225"/>
                  <a:ext cx="23813" cy="58738"/>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7" name="Freeform 106"/>
                <p:cNvSpPr/>
                <p:nvPr/>
              </p:nvSpPr>
              <p:spPr bwMode="auto">
                <a:xfrm>
                  <a:off x="5619750" y="4938713"/>
                  <a:ext cx="47625" cy="61913"/>
                </a:xfrm>
                <a:custGeom>
                  <a:avLst/>
                  <a:gdLst>
                    <a:gd name="T0" fmla="*/ 0 w 30"/>
                    <a:gd name="T1" fmla="*/ 7 h 39"/>
                    <a:gd name="T2" fmla="*/ 18 w 30"/>
                    <a:gd name="T3" fmla="*/ 39 h 39"/>
                    <a:gd name="T4" fmla="*/ 30 w 30"/>
                    <a:gd name="T5" fmla="*/ 32 h 39"/>
                    <a:gd name="T6" fmla="*/ 12 w 30"/>
                    <a:gd name="T7" fmla="*/ 0 h 39"/>
                    <a:gd name="T8" fmla="*/ 0 w 30"/>
                    <a:gd name="T9" fmla="*/ 7 h 39"/>
                  </a:gdLst>
                  <a:ahLst/>
                  <a:cxnLst>
                    <a:cxn ang="0">
                      <a:pos x="T0" y="T1"/>
                    </a:cxn>
                    <a:cxn ang="0">
                      <a:pos x="T2" y="T3"/>
                    </a:cxn>
                    <a:cxn ang="0">
                      <a:pos x="T4" y="T5"/>
                    </a:cxn>
                    <a:cxn ang="0">
                      <a:pos x="T6" y="T7"/>
                    </a:cxn>
                    <a:cxn ang="0">
                      <a:pos x="T8" y="T9"/>
                    </a:cxn>
                  </a:cxnLst>
                  <a:rect l="0" t="0" r="r" b="b"/>
                  <a:pathLst>
                    <a:path w="30" h="39">
                      <a:moveTo>
                        <a:pt x="0" y="7"/>
                      </a:moveTo>
                      <a:lnTo>
                        <a:pt x="18" y="39"/>
                      </a:lnTo>
                      <a:lnTo>
                        <a:pt x="30" y="32"/>
                      </a:lnTo>
                      <a:lnTo>
                        <a:pt x="12" y="0"/>
                      </a:lnTo>
                      <a:lnTo>
                        <a:pt x="0" y="7"/>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8" name="Freeform 107"/>
                <p:cNvSpPr/>
                <p:nvPr/>
              </p:nvSpPr>
              <p:spPr bwMode="auto">
                <a:xfrm>
                  <a:off x="5705475" y="4852988"/>
                  <a:ext cx="61913" cy="49213"/>
                </a:xfrm>
                <a:custGeom>
                  <a:avLst/>
                  <a:gdLst>
                    <a:gd name="T0" fmla="*/ 0 w 39"/>
                    <a:gd name="T1" fmla="*/ 12 h 31"/>
                    <a:gd name="T2" fmla="*/ 31 w 39"/>
                    <a:gd name="T3" fmla="*/ 31 h 31"/>
                    <a:gd name="T4" fmla="*/ 39 w 39"/>
                    <a:gd name="T5" fmla="*/ 19 h 31"/>
                    <a:gd name="T6" fmla="*/ 6 w 39"/>
                    <a:gd name="T7" fmla="*/ 0 h 31"/>
                    <a:gd name="T8" fmla="*/ 0 w 39"/>
                    <a:gd name="T9" fmla="*/ 12 h 31"/>
                  </a:gdLst>
                  <a:ahLst/>
                  <a:cxnLst>
                    <a:cxn ang="0">
                      <a:pos x="T0" y="T1"/>
                    </a:cxn>
                    <a:cxn ang="0">
                      <a:pos x="T2" y="T3"/>
                    </a:cxn>
                    <a:cxn ang="0">
                      <a:pos x="T4" y="T5"/>
                    </a:cxn>
                    <a:cxn ang="0">
                      <a:pos x="T6" y="T7"/>
                    </a:cxn>
                    <a:cxn ang="0">
                      <a:pos x="T8" y="T9"/>
                    </a:cxn>
                  </a:cxnLst>
                  <a:rect l="0" t="0" r="r" b="b"/>
                  <a:pathLst>
                    <a:path w="39" h="31">
                      <a:moveTo>
                        <a:pt x="0" y="12"/>
                      </a:moveTo>
                      <a:lnTo>
                        <a:pt x="31" y="31"/>
                      </a:lnTo>
                      <a:lnTo>
                        <a:pt x="39" y="19"/>
                      </a:lnTo>
                      <a:lnTo>
                        <a:pt x="6" y="0"/>
                      </a:lnTo>
                      <a:lnTo>
                        <a:pt x="0" y="12"/>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9" name="Rectangle 108"/>
                <p:cNvSpPr>
                  <a:spLocks noChangeArrowheads="1"/>
                </p:cNvSpPr>
                <p:nvPr/>
              </p:nvSpPr>
              <p:spPr bwMode="auto">
                <a:xfrm>
                  <a:off x="5738813" y="4740275"/>
                  <a:ext cx="60325" cy="22225"/>
                </a:xfrm>
                <a:prstGeom prst="rect">
                  <a:avLst/>
                </a:pr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0" name="Freeform 109"/>
                <p:cNvSpPr/>
                <p:nvPr/>
              </p:nvSpPr>
              <p:spPr bwMode="auto">
                <a:xfrm>
                  <a:off x="5705475" y="4600575"/>
                  <a:ext cx="61913" cy="49213"/>
                </a:xfrm>
                <a:custGeom>
                  <a:avLst/>
                  <a:gdLst>
                    <a:gd name="T0" fmla="*/ 39 w 39"/>
                    <a:gd name="T1" fmla="*/ 13 h 31"/>
                    <a:gd name="T2" fmla="*/ 31 w 39"/>
                    <a:gd name="T3" fmla="*/ 0 h 31"/>
                    <a:gd name="T4" fmla="*/ 0 w 39"/>
                    <a:gd name="T5" fmla="*/ 19 h 31"/>
                    <a:gd name="T6" fmla="*/ 6 w 39"/>
                    <a:gd name="T7" fmla="*/ 31 h 31"/>
                    <a:gd name="T8" fmla="*/ 39 w 39"/>
                    <a:gd name="T9" fmla="*/ 13 h 31"/>
                  </a:gdLst>
                  <a:ahLst/>
                  <a:cxnLst>
                    <a:cxn ang="0">
                      <a:pos x="T0" y="T1"/>
                    </a:cxn>
                    <a:cxn ang="0">
                      <a:pos x="T2" y="T3"/>
                    </a:cxn>
                    <a:cxn ang="0">
                      <a:pos x="T4" y="T5"/>
                    </a:cxn>
                    <a:cxn ang="0">
                      <a:pos x="T6" y="T7"/>
                    </a:cxn>
                    <a:cxn ang="0">
                      <a:pos x="T8" y="T9"/>
                    </a:cxn>
                  </a:cxnLst>
                  <a:rect l="0" t="0" r="r" b="b"/>
                  <a:pathLst>
                    <a:path w="39" h="31">
                      <a:moveTo>
                        <a:pt x="39" y="13"/>
                      </a:moveTo>
                      <a:lnTo>
                        <a:pt x="31" y="0"/>
                      </a:lnTo>
                      <a:lnTo>
                        <a:pt x="0" y="19"/>
                      </a:lnTo>
                      <a:lnTo>
                        <a:pt x="6" y="31"/>
                      </a:lnTo>
                      <a:lnTo>
                        <a:pt x="39" y="13"/>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1" name="Freeform 110"/>
                <p:cNvSpPr/>
                <p:nvPr/>
              </p:nvSpPr>
              <p:spPr bwMode="auto">
                <a:xfrm>
                  <a:off x="5619750" y="4502150"/>
                  <a:ext cx="47625" cy="61913"/>
                </a:xfrm>
                <a:custGeom>
                  <a:avLst/>
                  <a:gdLst>
                    <a:gd name="T0" fmla="*/ 30 w 30"/>
                    <a:gd name="T1" fmla="*/ 7 h 39"/>
                    <a:gd name="T2" fmla="*/ 18 w 30"/>
                    <a:gd name="T3" fmla="*/ 0 h 39"/>
                    <a:gd name="T4" fmla="*/ 0 w 30"/>
                    <a:gd name="T5" fmla="*/ 31 h 39"/>
                    <a:gd name="T6" fmla="*/ 12 w 30"/>
                    <a:gd name="T7" fmla="*/ 39 h 39"/>
                    <a:gd name="T8" fmla="*/ 30 w 30"/>
                    <a:gd name="T9" fmla="*/ 7 h 39"/>
                  </a:gdLst>
                  <a:ahLst/>
                  <a:cxnLst>
                    <a:cxn ang="0">
                      <a:pos x="T0" y="T1"/>
                    </a:cxn>
                    <a:cxn ang="0">
                      <a:pos x="T2" y="T3"/>
                    </a:cxn>
                    <a:cxn ang="0">
                      <a:pos x="T4" y="T5"/>
                    </a:cxn>
                    <a:cxn ang="0">
                      <a:pos x="T6" y="T7"/>
                    </a:cxn>
                    <a:cxn ang="0">
                      <a:pos x="T8" y="T9"/>
                    </a:cxn>
                  </a:cxnLst>
                  <a:rect l="0" t="0" r="r" b="b"/>
                  <a:pathLst>
                    <a:path w="30" h="39">
                      <a:moveTo>
                        <a:pt x="30" y="7"/>
                      </a:moveTo>
                      <a:lnTo>
                        <a:pt x="18" y="0"/>
                      </a:lnTo>
                      <a:lnTo>
                        <a:pt x="0" y="31"/>
                      </a:lnTo>
                      <a:lnTo>
                        <a:pt x="12" y="39"/>
                      </a:lnTo>
                      <a:lnTo>
                        <a:pt x="30" y="7"/>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2" name="Freeform 111"/>
                <p:cNvSpPr>
                  <a:spLocks noEditPoints="1"/>
                </p:cNvSpPr>
                <p:nvPr/>
              </p:nvSpPr>
              <p:spPr bwMode="auto">
                <a:xfrm>
                  <a:off x="5373688" y="4592638"/>
                  <a:ext cx="277813" cy="187325"/>
                </a:xfrm>
                <a:custGeom>
                  <a:avLst/>
                  <a:gdLst>
                    <a:gd name="T0" fmla="*/ 175 w 175"/>
                    <a:gd name="T1" fmla="*/ 33 h 118"/>
                    <a:gd name="T2" fmla="*/ 167 w 175"/>
                    <a:gd name="T3" fmla="*/ 22 h 118"/>
                    <a:gd name="T4" fmla="*/ 98 w 175"/>
                    <a:gd name="T5" fmla="*/ 83 h 118"/>
                    <a:gd name="T6" fmla="*/ 98 w 175"/>
                    <a:gd name="T7" fmla="*/ 83 h 118"/>
                    <a:gd name="T8" fmla="*/ 94 w 175"/>
                    <a:gd name="T9" fmla="*/ 82 h 118"/>
                    <a:gd name="T10" fmla="*/ 90 w 175"/>
                    <a:gd name="T11" fmla="*/ 81 h 118"/>
                    <a:gd name="T12" fmla="*/ 90 w 175"/>
                    <a:gd name="T13" fmla="*/ 81 h 118"/>
                    <a:gd name="T14" fmla="*/ 85 w 175"/>
                    <a:gd name="T15" fmla="*/ 82 h 118"/>
                    <a:gd name="T16" fmla="*/ 11 w 175"/>
                    <a:gd name="T17" fmla="*/ 0 h 118"/>
                    <a:gd name="T18" fmla="*/ 0 w 175"/>
                    <a:gd name="T19" fmla="*/ 10 h 118"/>
                    <a:gd name="T20" fmla="*/ 74 w 175"/>
                    <a:gd name="T21" fmla="*/ 92 h 118"/>
                    <a:gd name="T22" fmla="*/ 74 w 175"/>
                    <a:gd name="T23" fmla="*/ 92 h 118"/>
                    <a:gd name="T24" fmla="*/ 73 w 175"/>
                    <a:gd name="T25" fmla="*/ 95 h 118"/>
                    <a:gd name="T26" fmla="*/ 72 w 175"/>
                    <a:gd name="T27" fmla="*/ 99 h 118"/>
                    <a:gd name="T28" fmla="*/ 72 w 175"/>
                    <a:gd name="T29" fmla="*/ 99 h 118"/>
                    <a:gd name="T30" fmla="*/ 72 w 175"/>
                    <a:gd name="T31" fmla="*/ 103 h 118"/>
                    <a:gd name="T32" fmla="*/ 73 w 175"/>
                    <a:gd name="T33" fmla="*/ 106 h 118"/>
                    <a:gd name="T34" fmla="*/ 75 w 175"/>
                    <a:gd name="T35" fmla="*/ 109 h 118"/>
                    <a:gd name="T36" fmla="*/ 77 w 175"/>
                    <a:gd name="T37" fmla="*/ 113 h 118"/>
                    <a:gd name="T38" fmla="*/ 77 w 175"/>
                    <a:gd name="T39" fmla="*/ 113 h 118"/>
                    <a:gd name="T40" fmla="*/ 79 w 175"/>
                    <a:gd name="T41" fmla="*/ 115 h 118"/>
                    <a:gd name="T42" fmla="*/ 82 w 175"/>
                    <a:gd name="T43" fmla="*/ 117 h 118"/>
                    <a:gd name="T44" fmla="*/ 87 w 175"/>
                    <a:gd name="T45" fmla="*/ 118 h 118"/>
                    <a:gd name="T46" fmla="*/ 90 w 175"/>
                    <a:gd name="T47" fmla="*/ 118 h 118"/>
                    <a:gd name="T48" fmla="*/ 90 w 175"/>
                    <a:gd name="T49" fmla="*/ 118 h 118"/>
                    <a:gd name="T50" fmla="*/ 96 w 175"/>
                    <a:gd name="T51" fmla="*/ 117 h 118"/>
                    <a:gd name="T52" fmla="*/ 102 w 175"/>
                    <a:gd name="T53" fmla="*/ 114 h 118"/>
                    <a:gd name="T54" fmla="*/ 102 w 175"/>
                    <a:gd name="T55" fmla="*/ 114 h 118"/>
                    <a:gd name="T56" fmla="*/ 106 w 175"/>
                    <a:gd name="T57" fmla="*/ 109 h 118"/>
                    <a:gd name="T58" fmla="*/ 107 w 175"/>
                    <a:gd name="T59" fmla="*/ 104 h 118"/>
                    <a:gd name="T60" fmla="*/ 108 w 175"/>
                    <a:gd name="T61" fmla="*/ 100 h 118"/>
                    <a:gd name="T62" fmla="*/ 107 w 175"/>
                    <a:gd name="T63" fmla="*/ 94 h 118"/>
                    <a:gd name="T64" fmla="*/ 175 w 175"/>
                    <a:gd name="T65" fmla="*/ 33 h 118"/>
                    <a:gd name="T66" fmla="*/ 93 w 175"/>
                    <a:gd name="T67" fmla="*/ 103 h 118"/>
                    <a:gd name="T68" fmla="*/ 93 w 175"/>
                    <a:gd name="T69" fmla="*/ 103 h 118"/>
                    <a:gd name="T70" fmla="*/ 91 w 175"/>
                    <a:gd name="T71" fmla="*/ 104 h 118"/>
                    <a:gd name="T72" fmla="*/ 90 w 175"/>
                    <a:gd name="T73" fmla="*/ 104 h 118"/>
                    <a:gd name="T74" fmla="*/ 90 w 175"/>
                    <a:gd name="T75" fmla="*/ 104 h 118"/>
                    <a:gd name="T76" fmla="*/ 89 w 175"/>
                    <a:gd name="T77" fmla="*/ 104 h 118"/>
                    <a:gd name="T78" fmla="*/ 87 w 175"/>
                    <a:gd name="T79" fmla="*/ 103 h 118"/>
                    <a:gd name="T80" fmla="*/ 87 w 175"/>
                    <a:gd name="T81" fmla="*/ 103 h 118"/>
                    <a:gd name="T82" fmla="*/ 86 w 175"/>
                    <a:gd name="T83" fmla="*/ 100 h 118"/>
                    <a:gd name="T84" fmla="*/ 86 w 175"/>
                    <a:gd name="T85" fmla="*/ 100 h 118"/>
                    <a:gd name="T86" fmla="*/ 88 w 175"/>
                    <a:gd name="T87" fmla="*/ 98 h 118"/>
                    <a:gd name="T88" fmla="*/ 88 w 175"/>
                    <a:gd name="T89" fmla="*/ 98 h 118"/>
                    <a:gd name="T90" fmla="*/ 89 w 175"/>
                    <a:gd name="T91" fmla="*/ 96 h 118"/>
                    <a:gd name="T92" fmla="*/ 90 w 175"/>
                    <a:gd name="T93" fmla="*/ 96 h 118"/>
                    <a:gd name="T94" fmla="*/ 90 w 175"/>
                    <a:gd name="T95" fmla="*/ 96 h 118"/>
                    <a:gd name="T96" fmla="*/ 91 w 175"/>
                    <a:gd name="T97" fmla="*/ 96 h 118"/>
                    <a:gd name="T98" fmla="*/ 93 w 175"/>
                    <a:gd name="T99" fmla="*/ 98 h 118"/>
                    <a:gd name="T100" fmla="*/ 93 w 175"/>
                    <a:gd name="T101" fmla="*/ 98 h 118"/>
                    <a:gd name="T102" fmla="*/ 94 w 175"/>
                    <a:gd name="T103" fmla="*/ 101 h 118"/>
                    <a:gd name="T104" fmla="*/ 93 w 175"/>
                    <a:gd name="T105" fmla="*/ 103 h 118"/>
                    <a:gd name="T106" fmla="*/ 93 w 175"/>
                    <a:gd name="T107" fmla="*/ 10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118">
                      <a:moveTo>
                        <a:pt x="175" y="33"/>
                      </a:moveTo>
                      <a:lnTo>
                        <a:pt x="167" y="22"/>
                      </a:lnTo>
                      <a:lnTo>
                        <a:pt x="98" y="83"/>
                      </a:lnTo>
                      <a:lnTo>
                        <a:pt x="98" y="83"/>
                      </a:lnTo>
                      <a:lnTo>
                        <a:pt x="94" y="82"/>
                      </a:lnTo>
                      <a:lnTo>
                        <a:pt x="90" y="81"/>
                      </a:lnTo>
                      <a:lnTo>
                        <a:pt x="90" y="81"/>
                      </a:lnTo>
                      <a:lnTo>
                        <a:pt x="85" y="82"/>
                      </a:lnTo>
                      <a:lnTo>
                        <a:pt x="11" y="0"/>
                      </a:lnTo>
                      <a:lnTo>
                        <a:pt x="0" y="10"/>
                      </a:lnTo>
                      <a:lnTo>
                        <a:pt x="74" y="92"/>
                      </a:lnTo>
                      <a:lnTo>
                        <a:pt x="74" y="92"/>
                      </a:lnTo>
                      <a:lnTo>
                        <a:pt x="73" y="95"/>
                      </a:lnTo>
                      <a:lnTo>
                        <a:pt x="72" y="99"/>
                      </a:lnTo>
                      <a:lnTo>
                        <a:pt x="72" y="99"/>
                      </a:lnTo>
                      <a:lnTo>
                        <a:pt x="72" y="103"/>
                      </a:lnTo>
                      <a:lnTo>
                        <a:pt x="73" y="106"/>
                      </a:lnTo>
                      <a:lnTo>
                        <a:pt x="75" y="109"/>
                      </a:lnTo>
                      <a:lnTo>
                        <a:pt x="77" y="113"/>
                      </a:lnTo>
                      <a:lnTo>
                        <a:pt x="77" y="113"/>
                      </a:lnTo>
                      <a:lnTo>
                        <a:pt x="79" y="115"/>
                      </a:lnTo>
                      <a:lnTo>
                        <a:pt x="82" y="117"/>
                      </a:lnTo>
                      <a:lnTo>
                        <a:pt x="87" y="118"/>
                      </a:lnTo>
                      <a:lnTo>
                        <a:pt x="90" y="118"/>
                      </a:lnTo>
                      <a:lnTo>
                        <a:pt x="90" y="118"/>
                      </a:lnTo>
                      <a:lnTo>
                        <a:pt x="96" y="117"/>
                      </a:lnTo>
                      <a:lnTo>
                        <a:pt x="102" y="114"/>
                      </a:lnTo>
                      <a:lnTo>
                        <a:pt x="102" y="114"/>
                      </a:lnTo>
                      <a:lnTo>
                        <a:pt x="106" y="109"/>
                      </a:lnTo>
                      <a:lnTo>
                        <a:pt x="107" y="104"/>
                      </a:lnTo>
                      <a:lnTo>
                        <a:pt x="108" y="100"/>
                      </a:lnTo>
                      <a:lnTo>
                        <a:pt x="107" y="94"/>
                      </a:lnTo>
                      <a:lnTo>
                        <a:pt x="175" y="33"/>
                      </a:lnTo>
                      <a:close/>
                      <a:moveTo>
                        <a:pt x="93" y="103"/>
                      </a:moveTo>
                      <a:lnTo>
                        <a:pt x="93" y="103"/>
                      </a:lnTo>
                      <a:lnTo>
                        <a:pt x="91" y="104"/>
                      </a:lnTo>
                      <a:lnTo>
                        <a:pt x="90" y="104"/>
                      </a:lnTo>
                      <a:lnTo>
                        <a:pt x="90" y="104"/>
                      </a:lnTo>
                      <a:lnTo>
                        <a:pt x="89" y="104"/>
                      </a:lnTo>
                      <a:lnTo>
                        <a:pt x="87" y="103"/>
                      </a:lnTo>
                      <a:lnTo>
                        <a:pt x="87" y="103"/>
                      </a:lnTo>
                      <a:lnTo>
                        <a:pt x="86" y="100"/>
                      </a:lnTo>
                      <a:lnTo>
                        <a:pt x="86" y="100"/>
                      </a:lnTo>
                      <a:lnTo>
                        <a:pt x="88" y="98"/>
                      </a:lnTo>
                      <a:lnTo>
                        <a:pt x="88" y="98"/>
                      </a:lnTo>
                      <a:lnTo>
                        <a:pt x="89" y="96"/>
                      </a:lnTo>
                      <a:lnTo>
                        <a:pt x="90" y="96"/>
                      </a:lnTo>
                      <a:lnTo>
                        <a:pt x="90" y="96"/>
                      </a:lnTo>
                      <a:lnTo>
                        <a:pt x="91" y="96"/>
                      </a:lnTo>
                      <a:lnTo>
                        <a:pt x="93" y="98"/>
                      </a:lnTo>
                      <a:lnTo>
                        <a:pt x="93" y="98"/>
                      </a:lnTo>
                      <a:lnTo>
                        <a:pt x="94" y="101"/>
                      </a:lnTo>
                      <a:lnTo>
                        <a:pt x="93" y="103"/>
                      </a:lnTo>
                      <a:lnTo>
                        <a:pt x="93" y="103"/>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nvGrpSpPr>
            <p:cNvPr id="127" name="Group 126"/>
            <p:cNvGrpSpPr/>
            <p:nvPr/>
          </p:nvGrpSpPr>
          <p:grpSpPr>
            <a:xfrm>
              <a:off x="5088900" y="5513571"/>
              <a:ext cx="306060" cy="306060"/>
              <a:chOff x="5088900" y="5513571"/>
              <a:chExt cx="306060" cy="306060"/>
            </a:xfrm>
          </p:grpSpPr>
          <p:sp>
            <p:nvSpPr>
              <p:cNvPr id="66" name="Oval 65"/>
              <p:cNvSpPr/>
              <p:nvPr/>
            </p:nvSpPr>
            <p:spPr>
              <a:xfrm>
                <a:off x="5088900" y="5513571"/>
                <a:ext cx="306060" cy="306060"/>
              </a:xfrm>
              <a:prstGeom prst="ellipse">
                <a:avLst/>
              </a:prstGeom>
              <a:solidFill>
                <a:schemeClr val="bg1">
                  <a:alpha val="17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113" name="Freeform 112"/>
              <p:cNvSpPr>
                <a:spLocks noEditPoints="1"/>
              </p:cNvSpPr>
              <p:nvPr/>
            </p:nvSpPr>
            <p:spPr bwMode="auto">
              <a:xfrm>
                <a:off x="5155246" y="5587749"/>
                <a:ext cx="173369" cy="157704"/>
              </a:xfrm>
              <a:custGeom>
                <a:avLst/>
                <a:gdLst>
                  <a:gd name="T0" fmla="*/ 348 w 498"/>
                  <a:gd name="T1" fmla="*/ 251 h 453"/>
                  <a:gd name="T2" fmla="*/ 340 w 498"/>
                  <a:gd name="T3" fmla="*/ 252 h 453"/>
                  <a:gd name="T4" fmla="*/ 376 w 498"/>
                  <a:gd name="T5" fmla="*/ 185 h 453"/>
                  <a:gd name="T6" fmla="*/ 407 w 498"/>
                  <a:gd name="T7" fmla="*/ 194 h 453"/>
                  <a:gd name="T8" fmla="*/ 470 w 498"/>
                  <a:gd name="T9" fmla="*/ 103 h 453"/>
                  <a:gd name="T10" fmla="*/ 495 w 498"/>
                  <a:gd name="T11" fmla="*/ 93 h 453"/>
                  <a:gd name="T12" fmla="*/ 484 w 498"/>
                  <a:gd name="T13" fmla="*/ 68 h 453"/>
                  <a:gd name="T14" fmla="*/ 459 w 498"/>
                  <a:gd name="T15" fmla="*/ 79 h 453"/>
                  <a:gd name="T16" fmla="*/ 394 w 498"/>
                  <a:gd name="T17" fmla="*/ 162 h 453"/>
                  <a:gd name="T18" fmla="*/ 356 w 498"/>
                  <a:gd name="T19" fmla="*/ 140 h 453"/>
                  <a:gd name="T20" fmla="*/ 300 w 498"/>
                  <a:gd name="T21" fmla="*/ 34 h 453"/>
                  <a:gd name="T22" fmla="*/ 185 w 498"/>
                  <a:gd name="T23" fmla="*/ 0 h 453"/>
                  <a:gd name="T24" fmla="*/ 79 w 498"/>
                  <a:gd name="T25" fmla="*/ 57 h 453"/>
                  <a:gd name="T26" fmla="*/ 44 w 498"/>
                  <a:gd name="T27" fmla="*/ 175 h 453"/>
                  <a:gd name="T28" fmla="*/ 88 w 498"/>
                  <a:gd name="T29" fmla="*/ 306 h 453"/>
                  <a:gd name="T30" fmla="*/ 38 w 498"/>
                  <a:gd name="T31" fmla="*/ 280 h 453"/>
                  <a:gd name="T32" fmla="*/ 15 w 498"/>
                  <a:gd name="T33" fmla="*/ 266 h 453"/>
                  <a:gd name="T34" fmla="*/ 0 w 498"/>
                  <a:gd name="T35" fmla="*/ 288 h 453"/>
                  <a:gd name="T36" fmla="*/ 25 w 498"/>
                  <a:gd name="T37" fmla="*/ 302 h 453"/>
                  <a:gd name="T38" fmla="*/ 69 w 498"/>
                  <a:gd name="T39" fmla="*/ 338 h 453"/>
                  <a:gd name="T40" fmla="*/ 96 w 498"/>
                  <a:gd name="T41" fmla="*/ 338 h 453"/>
                  <a:gd name="T42" fmla="*/ 117 w 498"/>
                  <a:gd name="T43" fmla="*/ 289 h 453"/>
                  <a:gd name="T44" fmla="*/ 201 w 498"/>
                  <a:gd name="T45" fmla="*/ 313 h 453"/>
                  <a:gd name="T46" fmla="*/ 292 w 498"/>
                  <a:gd name="T47" fmla="*/ 284 h 453"/>
                  <a:gd name="T48" fmla="*/ 295 w 498"/>
                  <a:gd name="T49" fmla="*/ 301 h 453"/>
                  <a:gd name="T50" fmla="*/ 297 w 498"/>
                  <a:gd name="T51" fmla="*/ 305 h 453"/>
                  <a:gd name="T52" fmla="*/ 447 w 498"/>
                  <a:gd name="T53" fmla="*/ 453 h 453"/>
                  <a:gd name="T54" fmla="*/ 497 w 498"/>
                  <a:gd name="T55" fmla="*/ 413 h 453"/>
                  <a:gd name="T56" fmla="*/ 481 w 498"/>
                  <a:gd name="T57" fmla="*/ 83 h 453"/>
                  <a:gd name="T58" fmla="*/ 346 w 498"/>
                  <a:gd name="T59" fmla="*/ 268 h 453"/>
                  <a:gd name="T60" fmla="*/ 68 w 498"/>
                  <a:gd name="T61" fmla="*/ 101 h 453"/>
                  <a:gd name="T62" fmla="*/ 146 w 498"/>
                  <a:gd name="T63" fmla="*/ 25 h 453"/>
                  <a:gd name="T64" fmla="*/ 255 w 498"/>
                  <a:gd name="T65" fmla="*/ 25 h 453"/>
                  <a:gd name="T66" fmla="*/ 333 w 498"/>
                  <a:gd name="T67" fmla="*/ 101 h 453"/>
                  <a:gd name="T68" fmla="*/ 329 w 498"/>
                  <a:gd name="T69" fmla="*/ 156 h 453"/>
                  <a:gd name="T70" fmla="*/ 292 w 498"/>
                  <a:gd name="T71" fmla="*/ 64 h 453"/>
                  <a:gd name="T72" fmla="*/ 201 w 498"/>
                  <a:gd name="T73" fmla="*/ 27 h 453"/>
                  <a:gd name="T74" fmla="*/ 109 w 498"/>
                  <a:gd name="T75" fmla="*/ 66 h 453"/>
                  <a:gd name="T76" fmla="*/ 71 w 498"/>
                  <a:gd name="T77" fmla="*/ 156 h 453"/>
                  <a:gd name="T78" fmla="*/ 109 w 498"/>
                  <a:gd name="T79" fmla="*/ 247 h 453"/>
                  <a:gd name="T80" fmla="*/ 67 w 498"/>
                  <a:gd name="T81" fmla="*/ 205 h 453"/>
                  <a:gd name="T82" fmla="*/ 204 w 498"/>
                  <a:gd name="T83" fmla="*/ 175 h 453"/>
                  <a:gd name="T84" fmla="*/ 294 w 498"/>
                  <a:gd name="T85" fmla="*/ 224 h 453"/>
                  <a:gd name="T86" fmla="*/ 212 w 498"/>
                  <a:gd name="T87" fmla="*/ 271 h 453"/>
                  <a:gd name="T88" fmla="*/ 140 w 498"/>
                  <a:gd name="T89" fmla="*/ 255 h 453"/>
                  <a:gd name="T90" fmla="*/ 197 w 498"/>
                  <a:gd name="T91" fmla="*/ 139 h 453"/>
                  <a:gd name="T92" fmla="*/ 187 w 498"/>
                  <a:gd name="T93" fmla="*/ 164 h 453"/>
                  <a:gd name="T94" fmla="*/ 91 w 498"/>
                  <a:gd name="T95" fmla="*/ 190 h 453"/>
                  <a:gd name="T96" fmla="*/ 99 w 498"/>
                  <a:gd name="T97" fmla="*/ 102 h 453"/>
                  <a:gd name="T98" fmla="*/ 167 w 498"/>
                  <a:gd name="T99" fmla="*/ 46 h 453"/>
                  <a:gd name="T100" fmla="*/ 255 w 498"/>
                  <a:gd name="T101" fmla="*/ 55 h 453"/>
                  <a:gd name="T102" fmla="*/ 311 w 498"/>
                  <a:gd name="T103" fmla="*/ 123 h 453"/>
                  <a:gd name="T104" fmla="*/ 201 w 498"/>
                  <a:gd name="T105" fmla="*/ 299 h 453"/>
                  <a:gd name="T106" fmla="*/ 125 w 498"/>
                  <a:gd name="T107" fmla="*/ 277 h 453"/>
                  <a:gd name="T108" fmla="*/ 214 w 498"/>
                  <a:gd name="T109" fmla="*/ 285 h 453"/>
                  <a:gd name="T110" fmla="*/ 299 w 498"/>
                  <a:gd name="T111" fmla="*/ 239 h 453"/>
                  <a:gd name="T112" fmla="*/ 341 w 498"/>
                  <a:gd name="T113" fmla="*/ 181 h 453"/>
                  <a:gd name="T114" fmla="*/ 308 w 498"/>
                  <a:gd name="T115" fmla="*/ 250 h 453"/>
                  <a:gd name="T116" fmla="*/ 288 w 498"/>
                  <a:gd name="T117" fmla="*/ 269 h 453"/>
                  <a:gd name="T118" fmla="*/ 225 w 498"/>
                  <a:gd name="T119" fmla="*/ 297 h 453"/>
                  <a:gd name="T120" fmla="*/ 307 w 498"/>
                  <a:gd name="T121" fmla="*/ 272 h 453"/>
                  <a:gd name="T122" fmla="*/ 310 w 498"/>
                  <a:gd name="T123" fmla="*/ 283 h 453"/>
                  <a:gd name="T124" fmla="*/ 483 w 498"/>
                  <a:gd name="T125" fmla="*/ 41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8" h="453">
                    <a:moveTo>
                      <a:pt x="496" y="398"/>
                    </a:moveTo>
                    <a:lnTo>
                      <a:pt x="496" y="398"/>
                    </a:lnTo>
                    <a:lnTo>
                      <a:pt x="485" y="387"/>
                    </a:lnTo>
                    <a:lnTo>
                      <a:pt x="485" y="387"/>
                    </a:lnTo>
                    <a:lnTo>
                      <a:pt x="485" y="387"/>
                    </a:lnTo>
                    <a:lnTo>
                      <a:pt x="350" y="252"/>
                    </a:lnTo>
                    <a:lnTo>
                      <a:pt x="350" y="252"/>
                    </a:lnTo>
                    <a:lnTo>
                      <a:pt x="348" y="251"/>
                    </a:lnTo>
                    <a:lnTo>
                      <a:pt x="348" y="251"/>
                    </a:lnTo>
                    <a:lnTo>
                      <a:pt x="348" y="251"/>
                    </a:lnTo>
                    <a:lnTo>
                      <a:pt x="348" y="251"/>
                    </a:lnTo>
                    <a:lnTo>
                      <a:pt x="346" y="250"/>
                    </a:lnTo>
                    <a:lnTo>
                      <a:pt x="346" y="250"/>
                    </a:lnTo>
                    <a:lnTo>
                      <a:pt x="342" y="251"/>
                    </a:lnTo>
                    <a:lnTo>
                      <a:pt x="342" y="251"/>
                    </a:lnTo>
                    <a:lnTo>
                      <a:pt x="342" y="251"/>
                    </a:lnTo>
                    <a:lnTo>
                      <a:pt x="342" y="251"/>
                    </a:lnTo>
                    <a:lnTo>
                      <a:pt x="340" y="252"/>
                    </a:lnTo>
                    <a:lnTo>
                      <a:pt x="337" y="256"/>
                    </a:lnTo>
                    <a:lnTo>
                      <a:pt x="328" y="247"/>
                    </a:lnTo>
                    <a:lnTo>
                      <a:pt x="328" y="247"/>
                    </a:lnTo>
                    <a:lnTo>
                      <a:pt x="338" y="232"/>
                    </a:lnTo>
                    <a:lnTo>
                      <a:pt x="346" y="217"/>
                    </a:lnTo>
                    <a:lnTo>
                      <a:pt x="351" y="199"/>
                    </a:lnTo>
                    <a:lnTo>
                      <a:pt x="355" y="183"/>
                    </a:lnTo>
                    <a:lnTo>
                      <a:pt x="376" y="185"/>
                    </a:lnTo>
                    <a:lnTo>
                      <a:pt x="376" y="185"/>
                    </a:lnTo>
                    <a:lnTo>
                      <a:pt x="379" y="191"/>
                    </a:lnTo>
                    <a:lnTo>
                      <a:pt x="382" y="195"/>
                    </a:lnTo>
                    <a:lnTo>
                      <a:pt x="388" y="198"/>
                    </a:lnTo>
                    <a:lnTo>
                      <a:pt x="394" y="199"/>
                    </a:lnTo>
                    <a:lnTo>
                      <a:pt x="394" y="199"/>
                    </a:lnTo>
                    <a:lnTo>
                      <a:pt x="399" y="199"/>
                    </a:lnTo>
                    <a:lnTo>
                      <a:pt x="402" y="198"/>
                    </a:lnTo>
                    <a:lnTo>
                      <a:pt x="405" y="196"/>
                    </a:lnTo>
                    <a:lnTo>
                      <a:pt x="407" y="194"/>
                    </a:lnTo>
                    <a:lnTo>
                      <a:pt x="410" y="191"/>
                    </a:lnTo>
                    <a:lnTo>
                      <a:pt x="412" y="188"/>
                    </a:lnTo>
                    <a:lnTo>
                      <a:pt x="413" y="184"/>
                    </a:lnTo>
                    <a:lnTo>
                      <a:pt x="414" y="181"/>
                    </a:lnTo>
                    <a:lnTo>
                      <a:pt x="414" y="181"/>
                    </a:lnTo>
                    <a:lnTo>
                      <a:pt x="413" y="176"/>
                    </a:lnTo>
                    <a:lnTo>
                      <a:pt x="412" y="172"/>
                    </a:lnTo>
                    <a:lnTo>
                      <a:pt x="470" y="103"/>
                    </a:lnTo>
                    <a:lnTo>
                      <a:pt x="470" y="103"/>
                    </a:lnTo>
                    <a:lnTo>
                      <a:pt x="473" y="104"/>
                    </a:lnTo>
                    <a:lnTo>
                      <a:pt x="477" y="104"/>
                    </a:lnTo>
                    <a:lnTo>
                      <a:pt x="477" y="104"/>
                    </a:lnTo>
                    <a:lnTo>
                      <a:pt x="481" y="104"/>
                    </a:lnTo>
                    <a:lnTo>
                      <a:pt x="484" y="103"/>
                    </a:lnTo>
                    <a:lnTo>
                      <a:pt x="487" y="101"/>
                    </a:lnTo>
                    <a:lnTo>
                      <a:pt x="490" y="99"/>
                    </a:lnTo>
                    <a:lnTo>
                      <a:pt x="493" y="96"/>
                    </a:lnTo>
                    <a:lnTo>
                      <a:pt x="495" y="93"/>
                    </a:lnTo>
                    <a:lnTo>
                      <a:pt x="496" y="89"/>
                    </a:lnTo>
                    <a:lnTo>
                      <a:pt x="496" y="86"/>
                    </a:lnTo>
                    <a:lnTo>
                      <a:pt x="496" y="86"/>
                    </a:lnTo>
                    <a:lnTo>
                      <a:pt x="496" y="82"/>
                    </a:lnTo>
                    <a:lnTo>
                      <a:pt x="495" y="79"/>
                    </a:lnTo>
                    <a:lnTo>
                      <a:pt x="493" y="75"/>
                    </a:lnTo>
                    <a:lnTo>
                      <a:pt x="490" y="72"/>
                    </a:lnTo>
                    <a:lnTo>
                      <a:pt x="487" y="70"/>
                    </a:lnTo>
                    <a:lnTo>
                      <a:pt x="484" y="68"/>
                    </a:lnTo>
                    <a:lnTo>
                      <a:pt x="481" y="67"/>
                    </a:lnTo>
                    <a:lnTo>
                      <a:pt x="477" y="67"/>
                    </a:lnTo>
                    <a:lnTo>
                      <a:pt x="477" y="67"/>
                    </a:lnTo>
                    <a:lnTo>
                      <a:pt x="473" y="67"/>
                    </a:lnTo>
                    <a:lnTo>
                      <a:pt x="470" y="68"/>
                    </a:lnTo>
                    <a:lnTo>
                      <a:pt x="467" y="70"/>
                    </a:lnTo>
                    <a:lnTo>
                      <a:pt x="463" y="72"/>
                    </a:lnTo>
                    <a:lnTo>
                      <a:pt x="461" y="75"/>
                    </a:lnTo>
                    <a:lnTo>
                      <a:pt x="459" y="79"/>
                    </a:lnTo>
                    <a:lnTo>
                      <a:pt x="458" y="82"/>
                    </a:lnTo>
                    <a:lnTo>
                      <a:pt x="458" y="86"/>
                    </a:lnTo>
                    <a:lnTo>
                      <a:pt x="458" y="86"/>
                    </a:lnTo>
                    <a:lnTo>
                      <a:pt x="459" y="89"/>
                    </a:lnTo>
                    <a:lnTo>
                      <a:pt x="460" y="94"/>
                    </a:lnTo>
                    <a:lnTo>
                      <a:pt x="401" y="163"/>
                    </a:lnTo>
                    <a:lnTo>
                      <a:pt x="401" y="163"/>
                    </a:lnTo>
                    <a:lnTo>
                      <a:pt x="394" y="162"/>
                    </a:lnTo>
                    <a:lnTo>
                      <a:pt x="394" y="162"/>
                    </a:lnTo>
                    <a:lnTo>
                      <a:pt x="389" y="163"/>
                    </a:lnTo>
                    <a:lnTo>
                      <a:pt x="385" y="165"/>
                    </a:lnTo>
                    <a:lnTo>
                      <a:pt x="381" y="167"/>
                    </a:lnTo>
                    <a:lnTo>
                      <a:pt x="378" y="171"/>
                    </a:lnTo>
                    <a:lnTo>
                      <a:pt x="358" y="169"/>
                    </a:lnTo>
                    <a:lnTo>
                      <a:pt x="358" y="169"/>
                    </a:lnTo>
                    <a:lnTo>
                      <a:pt x="358" y="156"/>
                    </a:lnTo>
                    <a:lnTo>
                      <a:pt x="358" y="156"/>
                    </a:lnTo>
                    <a:lnTo>
                      <a:pt x="356" y="140"/>
                    </a:lnTo>
                    <a:lnTo>
                      <a:pt x="354" y="125"/>
                    </a:lnTo>
                    <a:lnTo>
                      <a:pt x="351" y="111"/>
                    </a:lnTo>
                    <a:lnTo>
                      <a:pt x="346" y="96"/>
                    </a:lnTo>
                    <a:lnTo>
                      <a:pt x="339" y="82"/>
                    </a:lnTo>
                    <a:lnTo>
                      <a:pt x="332" y="69"/>
                    </a:lnTo>
                    <a:lnTo>
                      <a:pt x="322" y="57"/>
                    </a:lnTo>
                    <a:lnTo>
                      <a:pt x="312" y="45"/>
                    </a:lnTo>
                    <a:lnTo>
                      <a:pt x="312" y="45"/>
                    </a:lnTo>
                    <a:lnTo>
                      <a:pt x="300" y="34"/>
                    </a:lnTo>
                    <a:lnTo>
                      <a:pt x="287" y="26"/>
                    </a:lnTo>
                    <a:lnTo>
                      <a:pt x="274" y="18"/>
                    </a:lnTo>
                    <a:lnTo>
                      <a:pt x="260" y="12"/>
                    </a:lnTo>
                    <a:lnTo>
                      <a:pt x="246" y="6"/>
                    </a:lnTo>
                    <a:lnTo>
                      <a:pt x="231" y="2"/>
                    </a:lnTo>
                    <a:lnTo>
                      <a:pt x="216" y="0"/>
                    </a:lnTo>
                    <a:lnTo>
                      <a:pt x="201" y="0"/>
                    </a:lnTo>
                    <a:lnTo>
                      <a:pt x="201" y="0"/>
                    </a:lnTo>
                    <a:lnTo>
                      <a:pt x="185" y="0"/>
                    </a:lnTo>
                    <a:lnTo>
                      <a:pt x="170" y="2"/>
                    </a:lnTo>
                    <a:lnTo>
                      <a:pt x="155" y="6"/>
                    </a:lnTo>
                    <a:lnTo>
                      <a:pt x="140" y="12"/>
                    </a:lnTo>
                    <a:lnTo>
                      <a:pt x="126" y="18"/>
                    </a:lnTo>
                    <a:lnTo>
                      <a:pt x="113" y="26"/>
                    </a:lnTo>
                    <a:lnTo>
                      <a:pt x="102" y="35"/>
                    </a:lnTo>
                    <a:lnTo>
                      <a:pt x="90" y="45"/>
                    </a:lnTo>
                    <a:lnTo>
                      <a:pt x="90" y="45"/>
                    </a:lnTo>
                    <a:lnTo>
                      <a:pt x="79" y="57"/>
                    </a:lnTo>
                    <a:lnTo>
                      <a:pt x="70" y="70"/>
                    </a:lnTo>
                    <a:lnTo>
                      <a:pt x="62" y="83"/>
                    </a:lnTo>
                    <a:lnTo>
                      <a:pt x="55" y="96"/>
                    </a:lnTo>
                    <a:lnTo>
                      <a:pt x="51" y="111"/>
                    </a:lnTo>
                    <a:lnTo>
                      <a:pt x="47" y="125"/>
                    </a:lnTo>
                    <a:lnTo>
                      <a:pt x="44" y="141"/>
                    </a:lnTo>
                    <a:lnTo>
                      <a:pt x="43" y="156"/>
                    </a:lnTo>
                    <a:lnTo>
                      <a:pt x="43" y="156"/>
                    </a:lnTo>
                    <a:lnTo>
                      <a:pt x="44" y="175"/>
                    </a:lnTo>
                    <a:lnTo>
                      <a:pt x="48" y="193"/>
                    </a:lnTo>
                    <a:lnTo>
                      <a:pt x="53" y="210"/>
                    </a:lnTo>
                    <a:lnTo>
                      <a:pt x="61" y="226"/>
                    </a:lnTo>
                    <a:lnTo>
                      <a:pt x="69" y="242"/>
                    </a:lnTo>
                    <a:lnTo>
                      <a:pt x="80" y="256"/>
                    </a:lnTo>
                    <a:lnTo>
                      <a:pt x="92" y="269"/>
                    </a:lnTo>
                    <a:lnTo>
                      <a:pt x="105" y="280"/>
                    </a:lnTo>
                    <a:lnTo>
                      <a:pt x="88" y="306"/>
                    </a:lnTo>
                    <a:lnTo>
                      <a:pt x="88" y="306"/>
                    </a:lnTo>
                    <a:lnTo>
                      <a:pt x="83" y="305"/>
                    </a:lnTo>
                    <a:lnTo>
                      <a:pt x="83" y="305"/>
                    </a:lnTo>
                    <a:lnTo>
                      <a:pt x="77" y="306"/>
                    </a:lnTo>
                    <a:lnTo>
                      <a:pt x="71" y="310"/>
                    </a:lnTo>
                    <a:lnTo>
                      <a:pt x="38" y="288"/>
                    </a:lnTo>
                    <a:lnTo>
                      <a:pt x="38" y="288"/>
                    </a:lnTo>
                    <a:lnTo>
                      <a:pt x="38" y="285"/>
                    </a:lnTo>
                    <a:lnTo>
                      <a:pt x="38" y="285"/>
                    </a:lnTo>
                    <a:lnTo>
                      <a:pt x="38" y="280"/>
                    </a:lnTo>
                    <a:lnTo>
                      <a:pt x="37" y="277"/>
                    </a:lnTo>
                    <a:lnTo>
                      <a:pt x="35" y="274"/>
                    </a:lnTo>
                    <a:lnTo>
                      <a:pt x="32" y="271"/>
                    </a:lnTo>
                    <a:lnTo>
                      <a:pt x="29" y="269"/>
                    </a:lnTo>
                    <a:lnTo>
                      <a:pt x="26" y="268"/>
                    </a:lnTo>
                    <a:lnTo>
                      <a:pt x="23" y="266"/>
                    </a:lnTo>
                    <a:lnTo>
                      <a:pt x="20" y="265"/>
                    </a:lnTo>
                    <a:lnTo>
                      <a:pt x="20" y="265"/>
                    </a:lnTo>
                    <a:lnTo>
                      <a:pt x="15" y="266"/>
                    </a:lnTo>
                    <a:lnTo>
                      <a:pt x="12" y="268"/>
                    </a:lnTo>
                    <a:lnTo>
                      <a:pt x="9" y="269"/>
                    </a:lnTo>
                    <a:lnTo>
                      <a:pt x="5" y="271"/>
                    </a:lnTo>
                    <a:lnTo>
                      <a:pt x="3" y="274"/>
                    </a:lnTo>
                    <a:lnTo>
                      <a:pt x="1" y="277"/>
                    </a:lnTo>
                    <a:lnTo>
                      <a:pt x="0" y="280"/>
                    </a:lnTo>
                    <a:lnTo>
                      <a:pt x="0" y="285"/>
                    </a:lnTo>
                    <a:lnTo>
                      <a:pt x="0" y="285"/>
                    </a:lnTo>
                    <a:lnTo>
                      <a:pt x="0" y="288"/>
                    </a:lnTo>
                    <a:lnTo>
                      <a:pt x="1" y="292"/>
                    </a:lnTo>
                    <a:lnTo>
                      <a:pt x="3" y="295"/>
                    </a:lnTo>
                    <a:lnTo>
                      <a:pt x="5" y="298"/>
                    </a:lnTo>
                    <a:lnTo>
                      <a:pt x="9" y="300"/>
                    </a:lnTo>
                    <a:lnTo>
                      <a:pt x="12" y="302"/>
                    </a:lnTo>
                    <a:lnTo>
                      <a:pt x="15" y="303"/>
                    </a:lnTo>
                    <a:lnTo>
                      <a:pt x="20" y="303"/>
                    </a:lnTo>
                    <a:lnTo>
                      <a:pt x="20" y="303"/>
                    </a:lnTo>
                    <a:lnTo>
                      <a:pt x="25" y="302"/>
                    </a:lnTo>
                    <a:lnTo>
                      <a:pt x="29" y="300"/>
                    </a:lnTo>
                    <a:lnTo>
                      <a:pt x="64" y="322"/>
                    </a:lnTo>
                    <a:lnTo>
                      <a:pt x="64" y="322"/>
                    </a:lnTo>
                    <a:lnTo>
                      <a:pt x="64" y="325"/>
                    </a:lnTo>
                    <a:lnTo>
                      <a:pt x="64" y="325"/>
                    </a:lnTo>
                    <a:lnTo>
                      <a:pt x="64" y="328"/>
                    </a:lnTo>
                    <a:lnTo>
                      <a:pt x="65" y="332"/>
                    </a:lnTo>
                    <a:lnTo>
                      <a:pt x="67" y="336"/>
                    </a:lnTo>
                    <a:lnTo>
                      <a:pt x="69" y="338"/>
                    </a:lnTo>
                    <a:lnTo>
                      <a:pt x="72" y="340"/>
                    </a:lnTo>
                    <a:lnTo>
                      <a:pt x="76" y="342"/>
                    </a:lnTo>
                    <a:lnTo>
                      <a:pt x="79" y="343"/>
                    </a:lnTo>
                    <a:lnTo>
                      <a:pt x="83" y="343"/>
                    </a:lnTo>
                    <a:lnTo>
                      <a:pt x="83" y="343"/>
                    </a:lnTo>
                    <a:lnTo>
                      <a:pt x="86" y="343"/>
                    </a:lnTo>
                    <a:lnTo>
                      <a:pt x="90" y="342"/>
                    </a:lnTo>
                    <a:lnTo>
                      <a:pt x="93" y="340"/>
                    </a:lnTo>
                    <a:lnTo>
                      <a:pt x="96" y="338"/>
                    </a:lnTo>
                    <a:lnTo>
                      <a:pt x="98" y="336"/>
                    </a:lnTo>
                    <a:lnTo>
                      <a:pt x="101" y="332"/>
                    </a:lnTo>
                    <a:lnTo>
                      <a:pt x="102" y="328"/>
                    </a:lnTo>
                    <a:lnTo>
                      <a:pt x="102" y="325"/>
                    </a:lnTo>
                    <a:lnTo>
                      <a:pt x="102" y="325"/>
                    </a:lnTo>
                    <a:lnTo>
                      <a:pt x="101" y="319"/>
                    </a:lnTo>
                    <a:lnTo>
                      <a:pt x="98" y="314"/>
                    </a:lnTo>
                    <a:lnTo>
                      <a:pt x="117" y="289"/>
                    </a:lnTo>
                    <a:lnTo>
                      <a:pt x="117" y="289"/>
                    </a:lnTo>
                    <a:lnTo>
                      <a:pt x="126" y="295"/>
                    </a:lnTo>
                    <a:lnTo>
                      <a:pt x="136" y="299"/>
                    </a:lnTo>
                    <a:lnTo>
                      <a:pt x="146" y="303"/>
                    </a:lnTo>
                    <a:lnTo>
                      <a:pt x="157" y="306"/>
                    </a:lnTo>
                    <a:lnTo>
                      <a:pt x="166" y="310"/>
                    </a:lnTo>
                    <a:lnTo>
                      <a:pt x="178" y="312"/>
                    </a:lnTo>
                    <a:lnTo>
                      <a:pt x="189" y="313"/>
                    </a:lnTo>
                    <a:lnTo>
                      <a:pt x="201" y="313"/>
                    </a:lnTo>
                    <a:lnTo>
                      <a:pt x="201" y="313"/>
                    </a:lnTo>
                    <a:lnTo>
                      <a:pt x="201" y="313"/>
                    </a:lnTo>
                    <a:lnTo>
                      <a:pt x="213" y="313"/>
                    </a:lnTo>
                    <a:lnTo>
                      <a:pt x="225" y="311"/>
                    </a:lnTo>
                    <a:lnTo>
                      <a:pt x="237" y="309"/>
                    </a:lnTo>
                    <a:lnTo>
                      <a:pt x="248" y="305"/>
                    </a:lnTo>
                    <a:lnTo>
                      <a:pt x="260" y="302"/>
                    </a:lnTo>
                    <a:lnTo>
                      <a:pt x="271" y="297"/>
                    </a:lnTo>
                    <a:lnTo>
                      <a:pt x="282" y="291"/>
                    </a:lnTo>
                    <a:lnTo>
                      <a:pt x="292" y="284"/>
                    </a:lnTo>
                    <a:lnTo>
                      <a:pt x="300" y="292"/>
                    </a:lnTo>
                    <a:lnTo>
                      <a:pt x="297" y="296"/>
                    </a:lnTo>
                    <a:lnTo>
                      <a:pt x="297" y="296"/>
                    </a:lnTo>
                    <a:lnTo>
                      <a:pt x="295" y="298"/>
                    </a:lnTo>
                    <a:lnTo>
                      <a:pt x="295" y="298"/>
                    </a:lnTo>
                    <a:lnTo>
                      <a:pt x="295" y="298"/>
                    </a:lnTo>
                    <a:lnTo>
                      <a:pt x="295" y="298"/>
                    </a:lnTo>
                    <a:lnTo>
                      <a:pt x="295" y="301"/>
                    </a:lnTo>
                    <a:lnTo>
                      <a:pt x="295" y="301"/>
                    </a:lnTo>
                    <a:lnTo>
                      <a:pt x="295" y="301"/>
                    </a:lnTo>
                    <a:lnTo>
                      <a:pt x="295" y="301"/>
                    </a:lnTo>
                    <a:lnTo>
                      <a:pt x="295" y="303"/>
                    </a:lnTo>
                    <a:lnTo>
                      <a:pt x="295" y="303"/>
                    </a:lnTo>
                    <a:lnTo>
                      <a:pt x="295" y="303"/>
                    </a:lnTo>
                    <a:lnTo>
                      <a:pt x="295" y="303"/>
                    </a:lnTo>
                    <a:lnTo>
                      <a:pt x="297" y="305"/>
                    </a:lnTo>
                    <a:lnTo>
                      <a:pt x="297" y="305"/>
                    </a:lnTo>
                    <a:lnTo>
                      <a:pt x="297" y="305"/>
                    </a:lnTo>
                    <a:lnTo>
                      <a:pt x="312" y="322"/>
                    </a:lnTo>
                    <a:lnTo>
                      <a:pt x="312" y="322"/>
                    </a:lnTo>
                    <a:lnTo>
                      <a:pt x="312" y="322"/>
                    </a:lnTo>
                    <a:lnTo>
                      <a:pt x="432" y="440"/>
                    </a:lnTo>
                    <a:lnTo>
                      <a:pt x="443" y="451"/>
                    </a:lnTo>
                    <a:lnTo>
                      <a:pt x="443" y="451"/>
                    </a:lnTo>
                    <a:lnTo>
                      <a:pt x="445" y="452"/>
                    </a:lnTo>
                    <a:lnTo>
                      <a:pt x="447" y="453"/>
                    </a:lnTo>
                    <a:lnTo>
                      <a:pt x="447" y="453"/>
                    </a:lnTo>
                    <a:lnTo>
                      <a:pt x="447" y="453"/>
                    </a:lnTo>
                    <a:lnTo>
                      <a:pt x="447" y="453"/>
                    </a:lnTo>
                    <a:lnTo>
                      <a:pt x="458" y="452"/>
                    </a:lnTo>
                    <a:lnTo>
                      <a:pt x="467" y="449"/>
                    </a:lnTo>
                    <a:lnTo>
                      <a:pt x="475" y="445"/>
                    </a:lnTo>
                    <a:lnTo>
                      <a:pt x="483" y="438"/>
                    </a:lnTo>
                    <a:lnTo>
                      <a:pt x="489" y="431"/>
                    </a:lnTo>
                    <a:lnTo>
                      <a:pt x="494" y="422"/>
                    </a:lnTo>
                    <a:lnTo>
                      <a:pt x="497" y="413"/>
                    </a:lnTo>
                    <a:lnTo>
                      <a:pt x="498" y="403"/>
                    </a:lnTo>
                    <a:lnTo>
                      <a:pt x="498" y="403"/>
                    </a:lnTo>
                    <a:lnTo>
                      <a:pt x="497" y="400"/>
                    </a:lnTo>
                    <a:lnTo>
                      <a:pt x="496" y="398"/>
                    </a:lnTo>
                    <a:lnTo>
                      <a:pt x="496" y="398"/>
                    </a:lnTo>
                    <a:close/>
                    <a:moveTo>
                      <a:pt x="481" y="83"/>
                    </a:moveTo>
                    <a:lnTo>
                      <a:pt x="480" y="82"/>
                    </a:lnTo>
                    <a:lnTo>
                      <a:pt x="480" y="82"/>
                    </a:lnTo>
                    <a:lnTo>
                      <a:pt x="481" y="83"/>
                    </a:lnTo>
                    <a:lnTo>
                      <a:pt x="481" y="83"/>
                    </a:lnTo>
                    <a:close/>
                    <a:moveTo>
                      <a:pt x="327" y="316"/>
                    </a:moveTo>
                    <a:lnTo>
                      <a:pt x="361" y="283"/>
                    </a:lnTo>
                    <a:lnTo>
                      <a:pt x="470" y="393"/>
                    </a:lnTo>
                    <a:lnTo>
                      <a:pt x="470" y="393"/>
                    </a:lnTo>
                    <a:lnTo>
                      <a:pt x="437" y="426"/>
                    </a:lnTo>
                    <a:lnTo>
                      <a:pt x="327" y="316"/>
                    </a:lnTo>
                    <a:close/>
                    <a:moveTo>
                      <a:pt x="312" y="301"/>
                    </a:moveTo>
                    <a:lnTo>
                      <a:pt x="346" y="268"/>
                    </a:lnTo>
                    <a:lnTo>
                      <a:pt x="351" y="273"/>
                    </a:lnTo>
                    <a:lnTo>
                      <a:pt x="318" y="306"/>
                    </a:lnTo>
                    <a:lnTo>
                      <a:pt x="312" y="301"/>
                    </a:lnTo>
                    <a:close/>
                    <a:moveTo>
                      <a:pt x="58" y="156"/>
                    </a:moveTo>
                    <a:lnTo>
                      <a:pt x="58" y="156"/>
                    </a:lnTo>
                    <a:lnTo>
                      <a:pt x="58" y="142"/>
                    </a:lnTo>
                    <a:lnTo>
                      <a:pt x="61" y="128"/>
                    </a:lnTo>
                    <a:lnTo>
                      <a:pt x="64" y="115"/>
                    </a:lnTo>
                    <a:lnTo>
                      <a:pt x="68" y="101"/>
                    </a:lnTo>
                    <a:lnTo>
                      <a:pt x="75" y="89"/>
                    </a:lnTo>
                    <a:lnTo>
                      <a:pt x="82" y="77"/>
                    </a:lnTo>
                    <a:lnTo>
                      <a:pt x="90" y="66"/>
                    </a:lnTo>
                    <a:lnTo>
                      <a:pt x="99" y="56"/>
                    </a:lnTo>
                    <a:lnTo>
                      <a:pt x="99" y="56"/>
                    </a:lnTo>
                    <a:lnTo>
                      <a:pt x="110" y="46"/>
                    </a:lnTo>
                    <a:lnTo>
                      <a:pt x="121" y="37"/>
                    </a:lnTo>
                    <a:lnTo>
                      <a:pt x="133" y="30"/>
                    </a:lnTo>
                    <a:lnTo>
                      <a:pt x="146" y="25"/>
                    </a:lnTo>
                    <a:lnTo>
                      <a:pt x="159" y="19"/>
                    </a:lnTo>
                    <a:lnTo>
                      <a:pt x="173" y="16"/>
                    </a:lnTo>
                    <a:lnTo>
                      <a:pt x="187" y="14"/>
                    </a:lnTo>
                    <a:lnTo>
                      <a:pt x="201" y="14"/>
                    </a:lnTo>
                    <a:lnTo>
                      <a:pt x="201" y="14"/>
                    </a:lnTo>
                    <a:lnTo>
                      <a:pt x="215" y="14"/>
                    </a:lnTo>
                    <a:lnTo>
                      <a:pt x="229" y="16"/>
                    </a:lnTo>
                    <a:lnTo>
                      <a:pt x="242" y="19"/>
                    </a:lnTo>
                    <a:lnTo>
                      <a:pt x="255" y="25"/>
                    </a:lnTo>
                    <a:lnTo>
                      <a:pt x="268" y="30"/>
                    </a:lnTo>
                    <a:lnTo>
                      <a:pt x="280" y="37"/>
                    </a:lnTo>
                    <a:lnTo>
                      <a:pt x="291" y="46"/>
                    </a:lnTo>
                    <a:lnTo>
                      <a:pt x="301" y="55"/>
                    </a:lnTo>
                    <a:lnTo>
                      <a:pt x="301" y="55"/>
                    </a:lnTo>
                    <a:lnTo>
                      <a:pt x="311" y="66"/>
                    </a:lnTo>
                    <a:lnTo>
                      <a:pt x="320" y="77"/>
                    </a:lnTo>
                    <a:lnTo>
                      <a:pt x="327" y="89"/>
                    </a:lnTo>
                    <a:lnTo>
                      <a:pt x="333" y="101"/>
                    </a:lnTo>
                    <a:lnTo>
                      <a:pt x="337" y="114"/>
                    </a:lnTo>
                    <a:lnTo>
                      <a:pt x="340" y="128"/>
                    </a:lnTo>
                    <a:lnTo>
                      <a:pt x="342" y="142"/>
                    </a:lnTo>
                    <a:lnTo>
                      <a:pt x="344" y="156"/>
                    </a:lnTo>
                    <a:lnTo>
                      <a:pt x="344" y="156"/>
                    </a:lnTo>
                    <a:lnTo>
                      <a:pt x="344" y="167"/>
                    </a:lnTo>
                    <a:lnTo>
                      <a:pt x="329" y="165"/>
                    </a:lnTo>
                    <a:lnTo>
                      <a:pt x="329" y="165"/>
                    </a:lnTo>
                    <a:lnTo>
                      <a:pt x="329" y="156"/>
                    </a:lnTo>
                    <a:lnTo>
                      <a:pt x="329" y="156"/>
                    </a:lnTo>
                    <a:lnTo>
                      <a:pt x="329" y="143"/>
                    </a:lnTo>
                    <a:lnTo>
                      <a:pt x="327" y="130"/>
                    </a:lnTo>
                    <a:lnTo>
                      <a:pt x="324" y="118"/>
                    </a:lnTo>
                    <a:lnTo>
                      <a:pt x="320" y="107"/>
                    </a:lnTo>
                    <a:lnTo>
                      <a:pt x="314" y="96"/>
                    </a:lnTo>
                    <a:lnTo>
                      <a:pt x="308" y="85"/>
                    </a:lnTo>
                    <a:lnTo>
                      <a:pt x="300" y="74"/>
                    </a:lnTo>
                    <a:lnTo>
                      <a:pt x="292" y="64"/>
                    </a:lnTo>
                    <a:lnTo>
                      <a:pt x="292" y="64"/>
                    </a:lnTo>
                    <a:lnTo>
                      <a:pt x="282" y="56"/>
                    </a:lnTo>
                    <a:lnTo>
                      <a:pt x="272" y="48"/>
                    </a:lnTo>
                    <a:lnTo>
                      <a:pt x="261" y="42"/>
                    </a:lnTo>
                    <a:lnTo>
                      <a:pt x="250" y="36"/>
                    </a:lnTo>
                    <a:lnTo>
                      <a:pt x="239" y="33"/>
                    </a:lnTo>
                    <a:lnTo>
                      <a:pt x="226" y="30"/>
                    </a:lnTo>
                    <a:lnTo>
                      <a:pt x="214" y="28"/>
                    </a:lnTo>
                    <a:lnTo>
                      <a:pt x="201" y="27"/>
                    </a:lnTo>
                    <a:lnTo>
                      <a:pt x="201" y="27"/>
                    </a:lnTo>
                    <a:lnTo>
                      <a:pt x="188" y="28"/>
                    </a:lnTo>
                    <a:lnTo>
                      <a:pt x="175" y="30"/>
                    </a:lnTo>
                    <a:lnTo>
                      <a:pt x="163" y="33"/>
                    </a:lnTo>
                    <a:lnTo>
                      <a:pt x="151" y="37"/>
                    </a:lnTo>
                    <a:lnTo>
                      <a:pt x="139" y="43"/>
                    </a:lnTo>
                    <a:lnTo>
                      <a:pt x="129" y="49"/>
                    </a:lnTo>
                    <a:lnTo>
                      <a:pt x="119" y="57"/>
                    </a:lnTo>
                    <a:lnTo>
                      <a:pt x="109" y="66"/>
                    </a:lnTo>
                    <a:lnTo>
                      <a:pt x="109" y="66"/>
                    </a:lnTo>
                    <a:lnTo>
                      <a:pt x="101" y="74"/>
                    </a:lnTo>
                    <a:lnTo>
                      <a:pt x="93" y="85"/>
                    </a:lnTo>
                    <a:lnTo>
                      <a:pt x="86" y="96"/>
                    </a:lnTo>
                    <a:lnTo>
                      <a:pt x="81" y="107"/>
                    </a:lnTo>
                    <a:lnTo>
                      <a:pt x="77" y="118"/>
                    </a:lnTo>
                    <a:lnTo>
                      <a:pt x="75" y="131"/>
                    </a:lnTo>
                    <a:lnTo>
                      <a:pt x="72" y="143"/>
                    </a:lnTo>
                    <a:lnTo>
                      <a:pt x="71" y="156"/>
                    </a:lnTo>
                    <a:lnTo>
                      <a:pt x="71" y="156"/>
                    </a:lnTo>
                    <a:lnTo>
                      <a:pt x="72" y="169"/>
                    </a:lnTo>
                    <a:lnTo>
                      <a:pt x="75" y="181"/>
                    </a:lnTo>
                    <a:lnTo>
                      <a:pt x="77" y="194"/>
                    </a:lnTo>
                    <a:lnTo>
                      <a:pt x="81" y="206"/>
                    </a:lnTo>
                    <a:lnTo>
                      <a:pt x="86" y="217"/>
                    </a:lnTo>
                    <a:lnTo>
                      <a:pt x="93" y="228"/>
                    </a:lnTo>
                    <a:lnTo>
                      <a:pt x="101" y="238"/>
                    </a:lnTo>
                    <a:lnTo>
                      <a:pt x="109" y="247"/>
                    </a:lnTo>
                    <a:lnTo>
                      <a:pt x="109" y="247"/>
                    </a:lnTo>
                    <a:lnTo>
                      <a:pt x="121" y="258"/>
                    </a:lnTo>
                    <a:lnTo>
                      <a:pt x="113" y="269"/>
                    </a:lnTo>
                    <a:lnTo>
                      <a:pt x="113" y="269"/>
                    </a:lnTo>
                    <a:lnTo>
                      <a:pt x="102" y="259"/>
                    </a:lnTo>
                    <a:lnTo>
                      <a:pt x="91" y="247"/>
                    </a:lnTo>
                    <a:lnTo>
                      <a:pt x="81" y="234"/>
                    </a:lnTo>
                    <a:lnTo>
                      <a:pt x="72" y="220"/>
                    </a:lnTo>
                    <a:lnTo>
                      <a:pt x="67" y="205"/>
                    </a:lnTo>
                    <a:lnTo>
                      <a:pt x="62" y="190"/>
                    </a:lnTo>
                    <a:lnTo>
                      <a:pt x="58" y="174"/>
                    </a:lnTo>
                    <a:lnTo>
                      <a:pt x="58" y="156"/>
                    </a:lnTo>
                    <a:lnTo>
                      <a:pt x="58" y="156"/>
                    </a:lnTo>
                    <a:close/>
                    <a:moveTo>
                      <a:pt x="140" y="255"/>
                    </a:moveTo>
                    <a:lnTo>
                      <a:pt x="198" y="174"/>
                    </a:lnTo>
                    <a:lnTo>
                      <a:pt x="198" y="174"/>
                    </a:lnTo>
                    <a:lnTo>
                      <a:pt x="204" y="175"/>
                    </a:lnTo>
                    <a:lnTo>
                      <a:pt x="204" y="175"/>
                    </a:lnTo>
                    <a:lnTo>
                      <a:pt x="209" y="175"/>
                    </a:lnTo>
                    <a:lnTo>
                      <a:pt x="213" y="172"/>
                    </a:lnTo>
                    <a:lnTo>
                      <a:pt x="217" y="169"/>
                    </a:lnTo>
                    <a:lnTo>
                      <a:pt x="220" y="166"/>
                    </a:lnTo>
                    <a:lnTo>
                      <a:pt x="313" y="178"/>
                    </a:lnTo>
                    <a:lnTo>
                      <a:pt x="313" y="178"/>
                    </a:lnTo>
                    <a:lnTo>
                      <a:pt x="309" y="194"/>
                    </a:lnTo>
                    <a:lnTo>
                      <a:pt x="302" y="209"/>
                    </a:lnTo>
                    <a:lnTo>
                      <a:pt x="294" y="224"/>
                    </a:lnTo>
                    <a:lnTo>
                      <a:pt x="282" y="237"/>
                    </a:lnTo>
                    <a:lnTo>
                      <a:pt x="282" y="237"/>
                    </a:lnTo>
                    <a:lnTo>
                      <a:pt x="273" y="245"/>
                    </a:lnTo>
                    <a:lnTo>
                      <a:pt x="265" y="251"/>
                    </a:lnTo>
                    <a:lnTo>
                      <a:pt x="255" y="258"/>
                    </a:lnTo>
                    <a:lnTo>
                      <a:pt x="245" y="262"/>
                    </a:lnTo>
                    <a:lnTo>
                      <a:pt x="234" y="266"/>
                    </a:lnTo>
                    <a:lnTo>
                      <a:pt x="224" y="269"/>
                    </a:lnTo>
                    <a:lnTo>
                      <a:pt x="212" y="271"/>
                    </a:lnTo>
                    <a:lnTo>
                      <a:pt x="201" y="271"/>
                    </a:lnTo>
                    <a:lnTo>
                      <a:pt x="201" y="278"/>
                    </a:lnTo>
                    <a:lnTo>
                      <a:pt x="201" y="271"/>
                    </a:lnTo>
                    <a:lnTo>
                      <a:pt x="201" y="271"/>
                    </a:lnTo>
                    <a:lnTo>
                      <a:pt x="185" y="270"/>
                    </a:lnTo>
                    <a:lnTo>
                      <a:pt x="170" y="266"/>
                    </a:lnTo>
                    <a:lnTo>
                      <a:pt x="155" y="261"/>
                    </a:lnTo>
                    <a:lnTo>
                      <a:pt x="140" y="255"/>
                    </a:lnTo>
                    <a:lnTo>
                      <a:pt x="140" y="255"/>
                    </a:lnTo>
                    <a:close/>
                    <a:moveTo>
                      <a:pt x="223" y="152"/>
                    </a:moveTo>
                    <a:lnTo>
                      <a:pt x="223" y="152"/>
                    </a:lnTo>
                    <a:lnTo>
                      <a:pt x="220" y="147"/>
                    </a:lnTo>
                    <a:lnTo>
                      <a:pt x="216" y="141"/>
                    </a:lnTo>
                    <a:lnTo>
                      <a:pt x="211" y="139"/>
                    </a:lnTo>
                    <a:lnTo>
                      <a:pt x="204" y="137"/>
                    </a:lnTo>
                    <a:lnTo>
                      <a:pt x="204" y="137"/>
                    </a:lnTo>
                    <a:lnTo>
                      <a:pt x="200" y="138"/>
                    </a:lnTo>
                    <a:lnTo>
                      <a:pt x="197" y="139"/>
                    </a:lnTo>
                    <a:lnTo>
                      <a:pt x="193" y="140"/>
                    </a:lnTo>
                    <a:lnTo>
                      <a:pt x="190" y="143"/>
                    </a:lnTo>
                    <a:lnTo>
                      <a:pt x="188" y="145"/>
                    </a:lnTo>
                    <a:lnTo>
                      <a:pt x="187" y="149"/>
                    </a:lnTo>
                    <a:lnTo>
                      <a:pt x="186" y="152"/>
                    </a:lnTo>
                    <a:lnTo>
                      <a:pt x="185" y="156"/>
                    </a:lnTo>
                    <a:lnTo>
                      <a:pt x="185" y="156"/>
                    </a:lnTo>
                    <a:lnTo>
                      <a:pt x="186" y="161"/>
                    </a:lnTo>
                    <a:lnTo>
                      <a:pt x="187" y="164"/>
                    </a:lnTo>
                    <a:lnTo>
                      <a:pt x="130" y="246"/>
                    </a:lnTo>
                    <a:lnTo>
                      <a:pt x="130" y="246"/>
                    </a:lnTo>
                    <a:lnTo>
                      <a:pt x="120" y="237"/>
                    </a:lnTo>
                    <a:lnTo>
                      <a:pt x="120" y="237"/>
                    </a:lnTo>
                    <a:lnTo>
                      <a:pt x="111" y="229"/>
                    </a:lnTo>
                    <a:lnTo>
                      <a:pt x="105" y="220"/>
                    </a:lnTo>
                    <a:lnTo>
                      <a:pt x="99" y="210"/>
                    </a:lnTo>
                    <a:lnTo>
                      <a:pt x="94" y="201"/>
                    </a:lnTo>
                    <a:lnTo>
                      <a:pt x="91" y="190"/>
                    </a:lnTo>
                    <a:lnTo>
                      <a:pt x="88" y="179"/>
                    </a:lnTo>
                    <a:lnTo>
                      <a:pt x="86" y="167"/>
                    </a:lnTo>
                    <a:lnTo>
                      <a:pt x="85" y="156"/>
                    </a:lnTo>
                    <a:lnTo>
                      <a:pt x="85" y="156"/>
                    </a:lnTo>
                    <a:lnTo>
                      <a:pt x="86" y="144"/>
                    </a:lnTo>
                    <a:lnTo>
                      <a:pt x="88" y="134"/>
                    </a:lnTo>
                    <a:lnTo>
                      <a:pt x="91" y="123"/>
                    </a:lnTo>
                    <a:lnTo>
                      <a:pt x="94" y="112"/>
                    </a:lnTo>
                    <a:lnTo>
                      <a:pt x="99" y="102"/>
                    </a:lnTo>
                    <a:lnTo>
                      <a:pt x="105" y="93"/>
                    </a:lnTo>
                    <a:lnTo>
                      <a:pt x="111" y="84"/>
                    </a:lnTo>
                    <a:lnTo>
                      <a:pt x="119" y="75"/>
                    </a:lnTo>
                    <a:lnTo>
                      <a:pt x="119" y="75"/>
                    </a:lnTo>
                    <a:lnTo>
                      <a:pt x="128" y="68"/>
                    </a:lnTo>
                    <a:lnTo>
                      <a:pt x="137" y="60"/>
                    </a:lnTo>
                    <a:lnTo>
                      <a:pt x="147" y="55"/>
                    </a:lnTo>
                    <a:lnTo>
                      <a:pt x="157" y="50"/>
                    </a:lnTo>
                    <a:lnTo>
                      <a:pt x="167" y="46"/>
                    </a:lnTo>
                    <a:lnTo>
                      <a:pt x="178" y="44"/>
                    </a:lnTo>
                    <a:lnTo>
                      <a:pt x="189" y="42"/>
                    </a:lnTo>
                    <a:lnTo>
                      <a:pt x="201" y="42"/>
                    </a:lnTo>
                    <a:lnTo>
                      <a:pt x="201" y="42"/>
                    </a:lnTo>
                    <a:lnTo>
                      <a:pt x="212" y="42"/>
                    </a:lnTo>
                    <a:lnTo>
                      <a:pt x="224" y="44"/>
                    </a:lnTo>
                    <a:lnTo>
                      <a:pt x="234" y="46"/>
                    </a:lnTo>
                    <a:lnTo>
                      <a:pt x="244" y="50"/>
                    </a:lnTo>
                    <a:lnTo>
                      <a:pt x="255" y="55"/>
                    </a:lnTo>
                    <a:lnTo>
                      <a:pt x="265" y="60"/>
                    </a:lnTo>
                    <a:lnTo>
                      <a:pt x="273" y="68"/>
                    </a:lnTo>
                    <a:lnTo>
                      <a:pt x="282" y="75"/>
                    </a:lnTo>
                    <a:lnTo>
                      <a:pt x="282" y="75"/>
                    </a:lnTo>
                    <a:lnTo>
                      <a:pt x="290" y="84"/>
                    </a:lnTo>
                    <a:lnTo>
                      <a:pt x="296" y="93"/>
                    </a:lnTo>
                    <a:lnTo>
                      <a:pt x="302" y="102"/>
                    </a:lnTo>
                    <a:lnTo>
                      <a:pt x="307" y="112"/>
                    </a:lnTo>
                    <a:lnTo>
                      <a:pt x="311" y="123"/>
                    </a:lnTo>
                    <a:lnTo>
                      <a:pt x="313" y="134"/>
                    </a:lnTo>
                    <a:lnTo>
                      <a:pt x="315" y="144"/>
                    </a:lnTo>
                    <a:lnTo>
                      <a:pt x="315" y="156"/>
                    </a:lnTo>
                    <a:lnTo>
                      <a:pt x="315" y="156"/>
                    </a:lnTo>
                    <a:lnTo>
                      <a:pt x="315" y="164"/>
                    </a:lnTo>
                    <a:lnTo>
                      <a:pt x="223" y="152"/>
                    </a:lnTo>
                    <a:close/>
                    <a:moveTo>
                      <a:pt x="201" y="299"/>
                    </a:moveTo>
                    <a:lnTo>
                      <a:pt x="201" y="306"/>
                    </a:lnTo>
                    <a:lnTo>
                      <a:pt x="201" y="299"/>
                    </a:lnTo>
                    <a:lnTo>
                      <a:pt x="201" y="299"/>
                    </a:lnTo>
                    <a:lnTo>
                      <a:pt x="190" y="299"/>
                    </a:lnTo>
                    <a:lnTo>
                      <a:pt x="180" y="298"/>
                    </a:lnTo>
                    <a:lnTo>
                      <a:pt x="171" y="296"/>
                    </a:lnTo>
                    <a:lnTo>
                      <a:pt x="161" y="293"/>
                    </a:lnTo>
                    <a:lnTo>
                      <a:pt x="151" y="290"/>
                    </a:lnTo>
                    <a:lnTo>
                      <a:pt x="142" y="286"/>
                    </a:lnTo>
                    <a:lnTo>
                      <a:pt x="133" y="282"/>
                    </a:lnTo>
                    <a:lnTo>
                      <a:pt x="125" y="277"/>
                    </a:lnTo>
                    <a:lnTo>
                      <a:pt x="133" y="265"/>
                    </a:lnTo>
                    <a:lnTo>
                      <a:pt x="133" y="265"/>
                    </a:lnTo>
                    <a:lnTo>
                      <a:pt x="148" y="274"/>
                    </a:lnTo>
                    <a:lnTo>
                      <a:pt x="165" y="280"/>
                    </a:lnTo>
                    <a:lnTo>
                      <a:pt x="183" y="284"/>
                    </a:lnTo>
                    <a:lnTo>
                      <a:pt x="201" y="285"/>
                    </a:lnTo>
                    <a:lnTo>
                      <a:pt x="201" y="285"/>
                    </a:lnTo>
                    <a:lnTo>
                      <a:pt x="201" y="285"/>
                    </a:lnTo>
                    <a:lnTo>
                      <a:pt x="214" y="285"/>
                    </a:lnTo>
                    <a:lnTo>
                      <a:pt x="226" y="283"/>
                    </a:lnTo>
                    <a:lnTo>
                      <a:pt x="239" y="279"/>
                    </a:lnTo>
                    <a:lnTo>
                      <a:pt x="251" y="275"/>
                    </a:lnTo>
                    <a:lnTo>
                      <a:pt x="261" y="270"/>
                    </a:lnTo>
                    <a:lnTo>
                      <a:pt x="272" y="263"/>
                    </a:lnTo>
                    <a:lnTo>
                      <a:pt x="283" y="256"/>
                    </a:lnTo>
                    <a:lnTo>
                      <a:pt x="292" y="247"/>
                    </a:lnTo>
                    <a:lnTo>
                      <a:pt x="292" y="247"/>
                    </a:lnTo>
                    <a:lnTo>
                      <a:pt x="299" y="239"/>
                    </a:lnTo>
                    <a:lnTo>
                      <a:pt x="305" y="232"/>
                    </a:lnTo>
                    <a:lnTo>
                      <a:pt x="310" y="224"/>
                    </a:lnTo>
                    <a:lnTo>
                      <a:pt x="315" y="216"/>
                    </a:lnTo>
                    <a:lnTo>
                      <a:pt x="320" y="207"/>
                    </a:lnTo>
                    <a:lnTo>
                      <a:pt x="323" y="198"/>
                    </a:lnTo>
                    <a:lnTo>
                      <a:pt x="325" y="189"/>
                    </a:lnTo>
                    <a:lnTo>
                      <a:pt x="327" y="179"/>
                    </a:lnTo>
                    <a:lnTo>
                      <a:pt x="341" y="181"/>
                    </a:lnTo>
                    <a:lnTo>
                      <a:pt x="341" y="181"/>
                    </a:lnTo>
                    <a:lnTo>
                      <a:pt x="337" y="197"/>
                    </a:lnTo>
                    <a:lnTo>
                      <a:pt x="332" y="214"/>
                    </a:lnTo>
                    <a:lnTo>
                      <a:pt x="324" y="229"/>
                    </a:lnTo>
                    <a:lnTo>
                      <a:pt x="314" y="243"/>
                    </a:lnTo>
                    <a:lnTo>
                      <a:pt x="314" y="243"/>
                    </a:lnTo>
                    <a:lnTo>
                      <a:pt x="314" y="244"/>
                    </a:lnTo>
                    <a:lnTo>
                      <a:pt x="314" y="244"/>
                    </a:lnTo>
                    <a:lnTo>
                      <a:pt x="308" y="250"/>
                    </a:lnTo>
                    <a:lnTo>
                      <a:pt x="308" y="250"/>
                    </a:lnTo>
                    <a:lnTo>
                      <a:pt x="308" y="250"/>
                    </a:lnTo>
                    <a:lnTo>
                      <a:pt x="308" y="250"/>
                    </a:lnTo>
                    <a:lnTo>
                      <a:pt x="301" y="257"/>
                    </a:lnTo>
                    <a:lnTo>
                      <a:pt x="301" y="257"/>
                    </a:lnTo>
                    <a:lnTo>
                      <a:pt x="295" y="263"/>
                    </a:lnTo>
                    <a:lnTo>
                      <a:pt x="295" y="263"/>
                    </a:lnTo>
                    <a:lnTo>
                      <a:pt x="295" y="263"/>
                    </a:lnTo>
                    <a:lnTo>
                      <a:pt x="295" y="263"/>
                    </a:lnTo>
                    <a:lnTo>
                      <a:pt x="288" y="269"/>
                    </a:lnTo>
                    <a:lnTo>
                      <a:pt x="288" y="269"/>
                    </a:lnTo>
                    <a:lnTo>
                      <a:pt x="288" y="270"/>
                    </a:lnTo>
                    <a:lnTo>
                      <a:pt x="288" y="270"/>
                    </a:lnTo>
                    <a:lnTo>
                      <a:pt x="279" y="276"/>
                    </a:lnTo>
                    <a:lnTo>
                      <a:pt x="268" y="282"/>
                    </a:lnTo>
                    <a:lnTo>
                      <a:pt x="258" y="287"/>
                    </a:lnTo>
                    <a:lnTo>
                      <a:pt x="247" y="291"/>
                    </a:lnTo>
                    <a:lnTo>
                      <a:pt x="236" y="295"/>
                    </a:lnTo>
                    <a:lnTo>
                      <a:pt x="225" y="297"/>
                    </a:lnTo>
                    <a:lnTo>
                      <a:pt x="213" y="299"/>
                    </a:lnTo>
                    <a:lnTo>
                      <a:pt x="201" y="299"/>
                    </a:lnTo>
                    <a:lnTo>
                      <a:pt x="201" y="299"/>
                    </a:lnTo>
                    <a:close/>
                    <a:moveTo>
                      <a:pt x="302" y="275"/>
                    </a:moveTo>
                    <a:lnTo>
                      <a:pt x="302" y="275"/>
                    </a:lnTo>
                    <a:lnTo>
                      <a:pt x="304" y="275"/>
                    </a:lnTo>
                    <a:lnTo>
                      <a:pt x="304" y="275"/>
                    </a:lnTo>
                    <a:lnTo>
                      <a:pt x="307" y="272"/>
                    </a:lnTo>
                    <a:lnTo>
                      <a:pt x="307" y="272"/>
                    </a:lnTo>
                    <a:lnTo>
                      <a:pt x="311" y="268"/>
                    </a:lnTo>
                    <a:lnTo>
                      <a:pt x="311" y="268"/>
                    </a:lnTo>
                    <a:lnTo>
                      <a:pt x="312" y="266"/>
                    </a:lnTo>
                    <a:lnTo>
                      <a:pt x="312" y="266"/>
                    </a:lnTo>
                    <a:lnTo>
                      <a:pt x="320" y="259"/>
                    </a:lnTo>
                    <a:lnTo>
                      <a:pt x="320" y="259"/>
                    </a:lnTo>
                    <a:lnTo>
                      <a:pt x="320" y="258"/>
                    </a:lnTo>
                    <a:lnTo>
                      <a:pt x="327" y="265"/>
                    </a:lnTo>
                    <a:lnTo>
                      <a:pt x="310" y="283"/>
                    </a:lnTo>
                    <a:lnTo>
                      <a:pt x="302" y="275"/>
                    </a:lnTo>
                    <a:close/>
                    <a:moveTo>
                      <a:pt x="450" y="439"/>
                    </a:moveTo>
                    <a:lnTo>
                      <a:pt x="447" y="436"/>
                    </a:lnTo>
                    <a:lnTo>
                      <a:pt x="447" y="436"/>
                    </a:lnTo>
                    <a:lnTo>
                      <a:pt x="481" y="403"/>
                    </a:lnTo>
                    <a:lnTo>
                      <a:pt x="481" y="403"/>
                    </a:lnTo>
                    <a:lnTo>
                      <a:pt x="484" y="406"/>
                    </a:lnTo>
                    <a:lnTo>
                      <a:pt x="484" y="406"/>
                    </a:lnTo>
                    <a:lnTo>
                      <a:pt x="483" y="412"/>
                    </a:lnTo>
                    <a:lnTo>
                      <a:pt x="481" y="418"/>
                    </a:lnTo>
                    <a:lnTo>
                      <a:pt x="477" y="424"/>
                    </a:lnTo>
                    <a:lnTo>
                      <a:pt x="473" y="428"/>
                    </a:lnTo>
                    <a:lnTo>
                      <a:pt x="468" y="433"/>
                    </a:lnTo>
                    <a:lnTo>
                      <a:pt x="462" y="436"/>
                    </a:lnTo>
                    <a:lnTo>
                      <a:pt x="457" y="438"/>
                    </a:lnTo>
                    <a:lnTo>
                      <a:pt x="450" y="439"/>
                    </a:lnTo>
                    <a:lnTo>
                      <a:pt x="450" y="439"/>
                    </a:lnTo>
                    <a:close/>
                  </a:path>
                </a:pathLst>
              </a:custGeom>
              <a:solidFill>
                <a:schemeClr val="bg1"/>
              </a:solid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nvGrpSpPr>
            <p:cNvPr id="129" name="Group 128"/>
            <p:cNvGrpSpPr/>
            <p:nvPr/>
          </p:nvGrpSpPr>
          <p:grpSpPr>
            <a:xfrm>
              <a:off x="7496182" y="4699022"/>
              <a:ext cx="473068" cy="473068"/>
              <a:chOff x="7496182" y="4699022"/>
              <a:chExt cx="473068" cy="473068"/>
            </a:xfrm>
          </p:grpSpPr>
          <p:sp>
            <p:nvSpPr>
              <p:cNvPr id="60" name="Oval 59"/>
              <p:cNvSpPr/>
              <p:nvPr/>
            </p:nvSpPr>
            <p:spPr>
              <a:xfrm>
                <a:off x="7496182" y="4699022"/>
                <a:ext cx="473068" cy="473068"/>
              </a:xfrm>
              <a:prstGeom prst="ellipse">
                <a:avLst/>
              </a:prstGeom>
              <a:solidFill>
                <a:schemeClr val="bg1">
                  <a:alpha val="17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115" name="Group 114"/>
              <p:cNvGrpSpPr/>
              <p:nvPr/>
            </p:nvGrpSpPr>
            <p:grpSpPr>
              <a:xfrm>
                <a:off x="7599439" y="4809384"/>
                <a:ext cx="266554" cy="252345"/>
                <a:chOff x="2835275" y="3127375"/>
                <a:chExt cx="744538" cy="704850"/>
              </a:xfrm>
              <a:solidFill>
                <a:schemeClr val="bg1"/>
              </a:solidFill>
            </p:grpSpPr>
            <p:sp>
              <p:nvSpPr>
                <p:cNvPr id="116" name="Freeform 115"/>
                <p:cNvSpPr>
                  <a:spLocks noEditPoints="1"/>
                </p:cNvSpPr>
                <p:nvPr/>
              </p:nvSpPr>
              <p:spPr bwMode="auto">
                <a:xfrm>
                  <a:off x="2835275" y="3324225"/>
                  <a:ext cx="504825" cy="508000"/>
                </a:xfrm>
                <a:custGeom>
                  <a:avLst/>
                  <a:gdLst>
                    <a:gd name="T0" fmla="*/ 284 w 318"/>
                    <a:gd name="T1" fmla="*/ 55 h 320"/>
                    <a:gd name="T2" fmla="*/ 253 w 318"/>
                    <a:gd name="T3" fmla="*/ 61 h 320"/>
                    <a:gd name="T4" fmla="*/ 195 w 318"/>
                    <a:gd name="T5" fmla="*/ 28 h 320"/>
                    <a:gd name="T6" fmla="*/ 185 w 318"/>
                    <a:gd name="T7" fmla="*/ 0 h 320"/>
                    <a:gd name="T8" fmla="*/ 125 w 318"/>
                    <a:gd name="T9" fmla="*/ 27 h 320"/>
                    <a:gd name="T10" fmla="*/ 55 w 318"/>
                    <a:gd name="T11" fmla="*/ 36 h 320"/>
                    <a:gd name="T12" fmla="*/ 57 w 318"/>
                    <a:gd name="T13" fmla="*/ 66 h 320"/>
                    <a:gd name="T14" fmla="*/ 25 w 318"/>
                    <a:gd name="T15" fmla="*/ 120 h 320"/>
                    <a:gd name="T16" fmla="*/ 0 w 318"/>
                    <a:gd name="T17" fmla="*/ 135 h 320"/>
                    <a:gd name="T18" fmla="*/ 20 w 318"/>
                    <a:gd name="T19" fmla="*/ 192 h 320"/>
                    <a:gd name="T20" fmla="*/ 35 w 318"/>
                    <a:gd name="T21" fmla="*/ 264 h 320"/>
                    <a:gd name="T22" fmla="*/ 64 w 318"/>
                    <a:gd name="T23" fmla="*/ 268 h 320"/>
                    <a:gd name="T24" fmla="*/ 116 w 318"/>
                    <a:gd name="T25" fmla="*/ 298 h 320"/>
                    <a:gd name="T26" fmla="*/ 135 w 318"/>
                    <a:gd name="T27" fmla="*/ 320 h 320"/>
                    <a:gd name="T28" fmla="*/ 192 w 318"/>
                    <a:gd name="T29" fmla="*/ 300 h 320"/>
                    <a:gd name="T30" fmla="*/ 263 w 318"/>
                    <a:gd name="T31" fmla="*/ 284 h 320"/>
                    <a:gd name="T32" fmla="*/ 264 w 318"/>
                    <a:gd name="T33" fmla="*/ 255 h 320"/>
                    <a:gd name="T34" fmla="*/ 294 w 318"/>
                    <a:gd name="T35" fmla="*/ 199 h 320"/>
                    <a:gd name="T36" fmla="*/ 318 w 318"/>
                    <a:gd name="T37" fmla="*/ 185 h 320"/>
                    <a:gd name="T38" fmla="*/ 293 w 318"/>
                    <a:gd name="T39" fmla="*/ 126 h 320"/>
                    <a:gd name="T40" fmla="*/ 304 w 318"/>
                    <a:gd name="T41" fmla="*/ 173 h 320"/>
                    <a:gd name="T42" fmla="*/ 283 w 318"/>
                    <a:gd name="T43" fmla="*/ 183 h 320"/>
                    <a:gd name="T44" fmla="*/ 294 w 318"/>
                    <a:gd name="T45" fmla="*/ 218 h 320"/>
                    <a:gd name="T46" fmla="*/ 257 w 318"/>
                    <a:gd name="T47" fmla="*/ 242 h 320"/>
                    <a:gd name="T48" fmla="*/ 244 w 318"/>
                    <a:gd name="T49" fmla="*/ 256 h 320"/>
                    <a:gd name="T50" fmla="*/ 220 w 318"/>
                    <a:gd name="T51" fmla="*/ 293 h 320"/>
                    <a:gd name="T52" fmla="*/ 204 w 318"/>
                    <a:gd name="T53" fmla="*/ 281 h 320"/>
                    <a:gd name="T54" fmla="*/ 180 w 318"/>
                    <a:gd name="T55" fmla="*/ 288 h 320"/>
                    <a:gd name="T56" fmla="*/ 142 w 318"/>
                    <a:gd name="T57" fmla="*/ 290 h 320"/>
                    <a:gd name="T58" fmla="*/ 127 w 318"/>
                    <a:gd name="T59" fmla="*/ 286 h 320"/>
                    <a:gd name="T60" fmla="*/ 101 w 318"/>
                    <a:gd name="T61" fmla="*/ 294 h 320"/>
                    <a:gd name="T62" fmla="*/ 77 w 318"/>
                    <a:gd name="T63" fmla="*/ 260 h 320"/>
                    <a:gd name="T64" fmla="*/ 61 w 318"/>
                    <a:gd name="T65" fmla="*/ 245 h 320"/>
                    <a:gd name="T66" fmla="*/ 27 w 318"/>
                    <a:gd name="T67" fmla="*/ 220 h 320"/>
                    <a:gd name="T68" fmla="*/ 38 w 318"/>
                    <a:gd name="T69" fmla="*/ 204 h 320"/>
                    <a:gd name="T70" fmla="*/ 32 w 318"/>
                    <a:gd name="T71" fmla="*/ 180 h 320"/>
                    <a:gd name="T72" fmla="*/ 33 w 318"/>
                    <a:gd name="T73" fmla="*/ 143 h 320"/>
                    <a:gd name="T74" fmla="*/ 37 w 318"/>
                    <a:gd name="T75" fmla="*/ 129 h 320"/>
                    <a:gd name="T76" fmla="*/ 25 w 318"/>
                    <a:gd name="T77" fmla="*/ 102 h 320"/>
                    <a:gd name="T78" fmla="*/ 65 w 318"/>
                    <a:gd name="T79" fmla="*/ 79 h 320"/>
                    <a:gd name="T80" fmla="*/ 80 w 318"/>
                    <a:gd name="T81" fmla="*/ 65 h 320"/>
                    <a:gd name="T82" fmla="*/ 114 w 318"/>
                    <a:gd name="T83" fmla="*/ 45 h 320"/>
                    <a:gd name="T84" fmla="*/ 133 w 318"/>
                    <a:gd name="T85" fmla="*/ 40 h 320"/>
                    <a:gd name="T86" fmla="*/ 173 w 318"/>
                    <a:gd name="T87" fmla="*/ 14 h 320"/>
                    <a:gd name="T88" fmla="*/ 182 w 318"/>
                    <a:gd name="T89" fmla="*/ 40 h 320"/>
                    <a:gd name="T90" fmla="*/ 218 w 318"/>
                    <a:gd name="T91" fmla="*/ 25 h 320"/>
                    <a:gd name="T92" fmla="*/ 240 w 318"/>
                    <a:gd name="T93" fmla="*/ 68 h 320"/>
                    <a:gd name="T94" fmla="*/ 253 w 318"/>
                    <a:gd name="T95" fmla="*/ 80 h 320"/>
                    <a:gd name="T96" fmla="*/ 274 w 318"/>
                    <a:gd name="T97" fmla="*/ 115 h 320"/>
                    <a:gd name="T98" fmla="*/ 281 w 318"/>
                    <a:gd name="T99" fmla="*/ 134 h 320"/>
                    <a:gd name="T100" fmla="*/ 304 w 318"/>
                    <a:gd name="T101" fmla="*/ 17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320">
                      <a:moveTo>
                        <a:pt x="290" y="119"/>
                      </a:moveTo>
                      <a:lnTo>
                        <a:pt x="310" y="102"/>
                      </a:lnTo>
                      <a:lnTo>
                        <a:pt x="284" y="55"/>
                      </a:lnTo>
                      <a:lnTo>
                        <a:pt x="257" y="64"/>
                      </a:lnTo>
                      <a:lnTo>
                        <a:pt x="257" y="64"/>
                      </a:lnTo>
                      <a:lnTo>
                        <a:pt x="253" y="61"/>
                      </a:lnTo>
                      <a:lnTo>
                        <a:pt x="260" y="34"/>
                      </a:lnTo>
                      <a:lnTo>
                        <a:pt x="215" y="8"/>
                      </a:lnTo>
                      <a:lnTo>
                        <a:pt x="195" y="28"/>
                      </a:lnTo>
                      <a:lnTo>
                        <a:pt x="195" y="28"/>
                      </a:lnTo>
                      <a:lnTo>
                        <a:pt x="190" y="27"/>
                      </a:lnTo>
                      <a:lnTo>
                        <a:pt x="185" y="0"/>
                      </a:lnTo>
                      <a:lnTo>
                        <a:pt x="131" y="0"/>
                      </a:lnTo>
                      <a:lnTo>
                        <a:pt x="125" y="27"/>
                      </a:lnTo>
                      <a:lnTo>
                        <a:pt x="125" y="27"/>
                      </a:lnTo>
                      <a:lnTo>
                        <a:pt x="119" y="29"/>
                      </a:lnTo>
                      <a:lnTo>
                        <a:pt x="101" y="9"/>
                      </a:lnTo>
                      <a:lnTo>
                        <a:pt x="55" y="36"/>
                      </a:lnTo>
                      <a:lnTo>
                        <a:pt x="62" y="61"/>
                      </a:lnTo>
                      <a:lnTo>
                        <a:pt x="62" y="61"/>
                      </a:lnTo>
                      <a:lnTo>
                        <a:pt x="57" y="66"/>
                      </a:lnTo>
                      <a:lnTo>
                        <a:pt x="33" y="58"/>
                      </a:lnTo>
                      <a:lnTo>
                        <a:pt x="7" y="105"/>
                      </a:lnTo>
                      <a:lnTo>
                        <a:pt x="25" y="120"/>
                      </a:lnTo>
                      <a:lnTo>
                        <a:pt x="25" y="120"/>
                      </a:lnTo>
                      <a:lnTo>
                        <a:pt x="21" y="131"/>
                      </a:lnTo>
                      <a:lnTo>
                        <a:pt x="0" y="135"/>
                      </a:lnTo>
                      <a:lnTo>
                        <a:pt x="0" y="188"/>
                      </a:lnTo>
                      <a:lnTo>
                        <a:pt x="20" y="192"/>
                      </a:lnTo>
                      <a:lnTo>
                        <a:pt x="20" y="192"/>
                      </a:lnTo>
                      <a:lnTo>
                        <a:pt x="24" y="205"/>
                      </a:lnTo>
                      <a:lnTo>
                        <a:pt x="8" y="218"/>
                      </a:lnTo>
                      <a:lnTo>
                        <a:pt x="35" y="264"/>
                      </a:lnTo>
                      <a:lnTo>
                        <a:pt x="54" y="258"/>
                      </a:lnTo>
                      <a:lnTo>
                        <a:pt x="54" y="258"/>
                      </a:lnTo>
                      <a:lnTo>
                        <a:pt x="64" y="268"/>
                      </a:lnTo>
                      <a:lnTo>
                        <a:pt x="58" y="285"/>
                      </a:lnTo>
                      <a:lnTo>
                        <a:pt x="104" y="312"/>
                      </a:lnTo>
                      <a:lnTo>
                        <a:pt x="116" y="298"/>
                      </a:lnTo>
                      <a:lnTo>
                        <a:pt x="116" y="298"/>
                      </a:lnTo>
                      <a:lnTo>
                        <a:pt x="131" y="301"/>
                      </a:lnTo>
                      <a:lnTo>
                        <a:pt x="135" y="320"/>
                      </a:lnTo>
                      <a:lnTo>
                        <a:pt x="188" y="320"/>
                      </a:lnTo>
                      <a:lnTo>
                        <a:pt x="192" y="300"/>
                      </a:lnTo>
                      <a:lnTo>
                        <a:pt x="192" y="300"/>
                      </a:lnTo>
                      <a:lnTo>
                        <a:pt x="205" y="296"/>
                      </a:lnTo>
                      <a:lnTo>
                        <a:pt x="218" y="310"/>
                      </a:lnTo>
                      <a:lnTo>
                        <a:pt x="263" y="284"/>
                      </a:lnTo>
                      <a:lnTo>
                        <a:pt x="257" y="264"/>
                      </a:lnTo>
                      <a:lnTo>
                        <a:pt x="257" y="264"/>
                      </a:lnTo>
                      <a:lnTo>
                        <a:pt x="264" y="255"/>
                      </a:lnTo>
                      <a:lnTo>
                        <a:pt x="285" y="261"/>
                      </a:lnTo>
                      <a:lnTo>
                        <a:pt x="312" y="215"/>
                      </a:lnTo>
                      <a:lnTo>
                        <a:pt x="294" y="199"/>
                      </a:lnTo>
                      <a:lnTo>
                        <a:pt x="294" y="199"/>
                      </a:lnTo>
                      <a:lnTo>
                        <a:pt x="296" y="190"/>
                      </a:lnTo>
                      <a:lnTo>
                        <a:pt x="318" y="185"/>
                      </a:lnTo>
                      <a:lnTo>
                        <a:pt x="318" y="132"/>
                      </a:lnTo>
                      <a:lnTo>
                        <a:pt x="293" y="126"/>
                      </a:lnTo>
                      <a:lnTo>
                        <a:pt x="293" y="126"/>
                      </a:lnTo>
                      <a:lnTo>
                        <a:pt x="290" y="119"/>
                      </a:lnTo>
                      <a:lnTo>
                        <a:pt x="290" y="119"/>
                      </a:lnTo>
                      <a:close/>
                      <a:moveTo>
                        <a:pt x="304" y="173"/>
                      </a:moveTo>
                      <a:lnTo>
                        <a:pt x="283" y="178"/>
                      </a:lnTo>
                      <a:lnTo>
                        <a:pt x="283" y="183"/>
                      </a:lnTo>
                      <a:lnTo>
                        <a:pt x="283" y="183"/>
                      </a:lnTo>
                      <a:lnTo>
                        <a:pt x="278" y="199"/>
                      </a:lnTo>
                      <a:lnTo>
                        <a:pt x="277" y="203"/>
                      </a:lnTo>
                      <a:lnTo>
                        <a:pt x="294" y="218"/>
                      </a:lnTo>
                      <a:lnTo>
                        <a:pt x="278" y="244"/>
                      </a:lnTo>
                      <a:lnTo>
                        <a:pt x="260" y="238"/>
                      </a:lnTo>
                      <a:lnTo>
                        <a:pt x="257" y="242"/>
                      </a:lnTo>
                      <a:lnTo>
                        <a:pt x="257" y="242"/>
                      </a:lnTo>
                      <a:lnTo>
                        <a:pt x="250" y="250"/>
                      </a:lnTo>
                      <a:lnTo>
                        <a:pt x="244" y="256"/>
                      </a:lnTo>
                      <a:lnTo>
                        <a:pt x="241" y="259"/>
                      </a:lnTo>
                      <a:lnTo>
                        <a:pt x="246" y="278"/>
                      </a:lnTo>
                      <a:lnTo>
                        <a:pt x="220" y="293"/>
                      </a:lnTo>
                      <a:lnTo>
                        <a:pt x="208" y="280"/>
                      </a:lnTo>
                      <a:lnTo>
                        <a:pt x="204" y="281"/>
                      </a:lnTo>
                      <a:lnTo>
                        <a:pt x="204" y="281"/>
                      </a:lnTo>
                      <a:lnTo>
                        <a:pt x="194" y="285"/>
                      </a:lnTo>
                      <a:lnTo>
                        <a:pt x="185" y="287"/>
                      </a:lnTo>
                      <a:lnTo>
                        <a:pt x="180" y="288"/>
                      </a:lnTo>
                      <a:lnTo>
                        <a:pt x="176" y="306"/>
                      </a:lnTo>
                      <a:lnTo>
                        <a:pt x="146" y="306"/>
                      </a:lnTo>
                      <a:lnTo>
                        <a:pt x="142" y="290"/>
                      </a:lnTo>
                      <a:lnTo>
                        <a:pt x="138" y="288"/>
                      </a:lnTo>
                      <a:lnTo>
                        <a:pt x="138" y="288"/>
                      </a:lnTo>
                      <a:lnTo>
                        <a:pt x="127" y="286"/>
                      </a:lnTo>
                      <a:lnTo>
                        <a:pt x="116" y="283"/>
                      </a:lnTo>
                      <a:lnTo>
                        <a:pt x="112" y="282"/>
                      </a:lnTo>
                      <a:lnTo>
                        <a:pt x="101" y="294"/>
                      </a:lnTo>
                      <a:lnTo>
                        <a:pt x="74" y="279"/>
                      </a:lnTo>
                      <a:lnTo>
                        <a:pt x="80" y="264"/>
                      </a:lnTo>
                      <a:lnTo>
                        <a:pt x="77" y="260"/>
                      </a:lnTo>
                      <a:lnTo>
                        <a:pt x="77" y="260"/>
                      </a:lnTo>
                      <a:lnTo>
                        <a:pt x="68" y="253"/>
                      </a:lnTo>
                      <a:lnTo>
                        <a:pt x="61" y="245"/>
                      </a:lnTo>
                      <a:lnTo>
                        <a:pt x="58" y="242"/>
                      </a:lnTo>
                      <a:lnTo>
                        <a:pt x="42" y="247"/>
                      </a:lnTo>
                      <a:lnTo>
                        <a:pt x="27" y="220"/>
                      </a:lnTo>
                      <a:lnTo>
                        <a:pt x="40" y="210"/>
                      </a:lnTo>
                      <a:lnTo>
                        <a:pt x="38" y="204"/>
                      </a:lnTo>
                      <a:lnTo>
                        <a:pt x="38" y="204"/>
                      </a:lnTo>
                      <a:lnTo>
                        <a:pt x="35" y="196"/>
                      </a:lnTo>
                      <a:lnTo>
                        <a:pt x="33" y="185"/>
                      </a:lnTo>
                      <a:lnTo>
                        <a:pt x="32" y="180"/>
                      </a:lnTo>
                      <a:lnTo>
                        <a:pt x="14" y="176"/>
                      </a:lnTo>
                      <a:lnTo>
                        <a:pt x="14" y="146"/>
                      </a:lnTo>
                      <a:lnTo>
                        <a:pt x="33" y="143"/>
                      </a:lnTo>
                      <a:lnTo>
                        <a:pt x="34" y="137"/>
                      </a:lnTo>
                      <a:lnTo>
                        <a:pt x="34" y="137"/>
                      </a:lnTo>
                      <a:lnTo>
                        <a:pt x="37" y="129"/>
                      </a:lnTo>
                      <a:lnTo>
                        <a:pt x="39" y="120"/>
                      </a:lnTo>
                      <a:lnTo>
                        <a:pt x="41" y="116"/>
                      </a:lnTo>
                      <a:lnTo>
                        <a:pt x="25" y="102"/>
                      </a:lnTo>
                      <a:lnTo>
                        <a:pt x="40" y="76"/>
                      </a:lnTo>
                      <a:lnTo>
                        <a:pt x="61" y="82"/>
                      </a:lnTo>
                      <a:lnTo>
                        <a:pt x="65" y="79"/>
                      </a:lnTo>
                      <a:lnTo>
                        <a:pt x="65" y="79"/>
                      </a:lnTo>
                      <a:lnTo>
                        <a:pt x="75" y="68"/>
                      </a:lnTo>
                      <a:lnTo>
                        <a:pt x="80" y="65"/>
                      </a:lnTo>
                      <a:lnTo>
                        <a:pt x="72" y="42"/>
                      </a:lnTo>
                      <a:lnTo>
                        <a:pt x="98" y="27"/>
                      </a:lnTo>
                      <a:lnTo>
                        <a:pt x="114" y="45"/>
                      </a:lnTo>
                      <a:lnTo>
                        <a:pt x="119" y="43"/>
                      </a:lnTo>
                      <a:lnTo>
                        <a:pt x="119" y="43"/>
                      </a:lnTo>
                      <a:lnTo>
                        <a:pt x="133" y="40"/>
                      </a:lnTo>
                      <a:lnTo>
                        <a:pt x="137" y="39"/>
                      </a:lnTo>
                      <a:lnTo>
                        <a:pt x="142" y="14"/>
                      </a:lnTo>
                      <a:lnTo>
                        <a:pt x="173" y="14"/>
                      </a:lnTo>
                      <a:lnTo>
                        <a:pt x="178" y="39"/>
                      </a:lnTo>
                      <a:lnTo>
                        <a:pt x="182" y="40"/>
                      </a:lnTo>
                      <a:lnTo>
                        <a:pt x="182" y="40"/>
                      </a:lnTo>
                      <a:lnTo>
                        <a:pt x="195" y="43"/>
                      </a:lnTo>
                      <a:lnTo>
                        <a:pt x="200" y="44"/>
                      </a:lnTo>
                      <a:lnTo>
                        <a:pt x="218" y="25"/>
                      </a:lnTo>
                      <a:lnTo>
                        <a:pt x="244" y="40"/>
                      </a:lnTo>
                      <a:lnTo>
                        <a:pt x="236" y="65"/>
                      </a:lnTo>
                      <a:lnTo>
                        <a:pt x="240" y="68"/>
                      </a:lnTo>
                      <a:lnTo>
                        <a:pt x="240" y="68"/>
                      </a:lnTo>
                      <a:lnTo>
                        <a:pt x="249" y="77"/>
                      </a:lnTo>
                      <a:lnTo>
                        <a:pt x="253" y="80"/>
                      </a:lnTo>
                      <a:lnTo>
                        <a:pt x="277" y="72"/>
                      </a:lnTo>
                      <a:lnTo>
                        <a:pt x="293" y="98"/>
                      </a:lnTo>
                      <a:lnTo>
                        <a:pt x="274" y="115"/>
                      </a:lnTo>
                      <a:lnTo>
                        <a:pt x="276" y="119"/>
                      </a:lnTo>
                      <a:lnTo>
                        <a:pt x="276" y="119"/>
                      </a:lnTo>
                      <a:lnTo>
                        <a:pt x="281" y="134"/>
                      </a:lnTo>
                      <a:lnTo>
                        <a:pt x="282" y="138"/>
                      </a:lnTo>
                      <a:lnTo>
                        <a:pt x="304" y="143"/>
                      </a:lnTo>
                      <a:lnTo>
                        <a:pt x="304" y="173"/>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7" name="Freeform 116"/>
                <p:cNvSpPr>
                  <a:spLocks noEditPoints="1"/>
                </p:cNvSpPr>
                <p:nvPr/>
              </p:nvSpPr>
              <p:spPr bwMode="auto">
                <a:xfrm>
                  <a:off x="2963863" y="3462338"/>
                  <a:ext cx="242888" cy="244475"/>
                </a:xfrm>
                <a:custGeom>
                  <a:avLst/>
                  <a:gdLst>
                    <a:gd name="T0" fmla="*/ 77 w 153"/>
                    <a:gd name="T1" fmla="*/ 0 h 154"/>
                    <a:gd name="T2" fmla="*/ 61 w 153"/>
                    <a:gd name="T3" fmla="*/ 2 h 154"/>
                    <a:gd name="T4" fmla="*/ 46 w 153"/>
                    <a:gd name="T5" fmla="*/ 6 h 154"/>
                    <a:gd name="T6" fmla="*/ 33 w 153"/>
                    <a:gd name="T7" fmla="*/ 14 h 154"/>
                    <a:gd name="T8" fmla="*/ 23 w 153"/>
                    <a:gd name="T9" fmla="*/ 22 h 154"/>
                    <a:gd name="T10" fmla="*/ 13 w 153"/>
                    <a:gd name="T11" fmla="*/ 34 h 154"/>
                    <a:gd name="T12" fmla="*/ 5 w 153"/>
                    <a:gd name="T13" fmla="*/ 47 h 154"/>
                    <a:gd name="T14" fmla="*/ 1 w 153"/>
                    <a:gd name="T15" fmla="*/ 61 h 154"/>
                    <a:gd name="T16" fmla="*/ 0 w 153"/>
                    <a:gd name="T17" fmla="*/ 77 h 154"/>
                    <a:gd name="T18" fmla="*/ 0 w 153"/>
                    <a:gd name="T19" fmla="*/ 85 h 154"/>
                    <a:gd name="T20" fmla="*/ 3 w 153"/>
                    <a:gd name="T21" fmla="*/ 100 h 154"/>
                    <a:gd name="T22" fmla="*/ 8 w 153"/>
                    <a:gd name="T23" fmla="*/ 114 h 154"/>
                    <a:gd name="T24" fmla="*/ 17 w 153"/>
                    <a:gd name="T25" fmla="*/ 126 h 154"/>
                    <a:gd name="T26" fmla="*/ 28 w 153"/>
                    <a:gd name="T27" fmla="*/ 137 h 154"/>
                    <a:gd name="T28" fmla="*/ 40 w 153"/>
                    <a:gd name="T29" fmla="*/ 144 h 154"/>
                    <a:gd name="T30" fmla="*/ 54 w 153"/>
                    <a:gd name="T31" fmla="*/ 151 h 154"/>
                    <a:gd name="T32" fmla="*/ 69 w 153"/>
                    <a:gd name="T33" fmla="*/ 154 h 154"/>
                    <a:gd name="T34" fmla="*/ 77 w 153"/>
                    <a:gd name="T35" fmla="*/ 154 h 154"/>
                    <a:gd name="T36" fmla="*/ 92 w 153"/>
                    <a:gd name="T37" fmla="*/ 153 h 154"/>
                    <a:gd name="T38" fmla="*/ 107 w 153"/>
                    <a:gd name="T39" fmla="*/ 147 h 154"/>
                    <a:gd name="T40" fmla="*/ 120 w 153"/>
                    <a:gd name="T41" fmla="*/ 141 h 154"/>
                    <a:gd name="T42" fmla="*/ 132 w 153"/>
                    <a:gd name="T43" fmla="*/ 131 h 154"/>
                    <a:gd name="T44" fmla="*/ 140 w 153"/>
                    <a:gd name="T45" fmla="*/ 120 h 154"/>
                    <a:gd name="T46" fmla="*/ 148 w 153"/>
                    <a:gd name="T47" fmla="*/ 106 h 154"/>
                    <a:gd name="T48" fmla="*/ 152 w 153"/>
                    <a:gd name="T49" fmla="*/ 92 h 154"/>
                    <a:gd name="T50" fmla="*/ 153 w 153"/>
                    <a:gd name="T51" fmla="*/ 77 h 154"/>
                    <a:gd name="T52" fmla="*/ 153 w 153"/>
                    <a:gd name="T53" fmla="*/ 69 h 154"/>
                    <a:gd name="T54" fmla="*/ 150 w 153"/>
                    <a:gd name="T55" fmla="*/ 55 h 154"/>
                    <a:gd name="T56" fmla="*/ 145 w 153"/>
                    <a:gd name="T57" fmla="*/ 41 h 154"/>
                    <a:gd name="T58" fmla="*/ 136 w 153"/>
                    <a:gd name="T59" fmla="*/ 28 h 154"/>
                    <a:gd name="T60" fmla="*/ 125 w 153"/>
                    <a:gd name="T61" fmla="*/ 18 h 154"/>
                    <a:gd name="T62" fmla="*/ 113 w 153"/>
                    <a:gd name="T63" fmla="*/ 9 h 154"/>
                    <a:gd name="T64" fmla="*/ 99 w 153"/>
                    <a:gd name="T65" fmla="*/ 4 h 154"/>
                    <a:gd name="T66" fmla="*/ 84 w 153"/>
                    <a:gd name="T67" fmla="*/ 1 h 154"/>
                    <a:gd name="T68" fmla="*/ 77 w 153"/>
                    <a:gd name="T69" fmla="*/ 0 h 154"/>
                    <a:gd name="T70" fmla="*/ 77 w 153"/>
                    <a:gd name="T71" fmla="*/ 140 h 154"/>
                    <a:gd name="T72" fmla="*/ 64 w 153"/>
                    <a:gd name="T73" fmla="*/ 139 h 154"/>
                    <a:gd name="T74" fmla="*/ 42 w 153"/>
                    <a:gd name="T75" fmla="*/ 129 h 154"/>
                    <a:gd name="T76" fmla="*/ 25 w 153"/>
                    <a:gd name="T77" fmla="*/ 112 h 154"/>
                    <a:gd name="T78" fmla="*/ 15 w 153"/>
                    <a:gd name="T79" fmla="*/ 89 h 154"/>
                    <a:gd name="T80" fmla="*/ 14 w 153"/>
                    <a:gd name="T81" fmla="*/ 77 h 154"/>
                    <a:gd name="T82" fmla="*/ 14 w 153"/>
                    <a:gd name="T83" fmla="*/ 71 h 154"/>
                    <a:gd name="T84" fmla="*/ 18 w 153"/>
                    <a:gd name="T85" fmla="*/ 52 h 154"/>
                    <a:gd name="T86" fmla="*/ 32 w 153"/>
                    <a:gd name="T87" fmla="*/ 33 h 154"/>
                    <a:gd name="T88" fmla="*/ 52 w 153"/>
                    <a:gd name="T89" fmla="*/ 19 h 154"/>
                    <a:gd name="T90" fmla="*/ 70 w 153"/>
                    <a:gd name="T91" fmla="*/ 15 h 154"/>
                    <a:gd name="T92" fmla="*/ 77 w 153"/>
                    <a:gd name="T93" fmla="*/ 14 h 154"/>
                    <a:gd name="T94" fmla="*/ 89 w 153"/>
                    <a:gd name="T95" fmla="*/ 16 h 154"/>
                    <a:gd name="T96" fmla="*/ 112 w 153"/>
                    <a:gd name="T97" fmla="*/ 24 h 154"/>
                    <a:gd name="T98" fmla="*/ 128 w 153"/>
                    <a:gd name="T99" fmla="*/ 42 h 154"/>
                    <a:gd name="T100" fmla="*/ 138 w 153"/>
                    <a:gd name="T101" fmla="*/ 64 h 154"/>
                    <a:gd name="T102" fmla="*/ 139 w 153"/>
                    <a:gd name="T103" fmla="*/ 77 h 154"/>
                    <a:gd name="T104" fmla="*/ 139 w 153"/>
                    <a:gd name="T105" fmla="*/ 84 h 154"/>
                    <a:gd name="T106" fmla="*/ 135 w 153"/>
                    <a:gd name="T107" fmla="*/ 101 h 154"/>
                    <a:gd name="T108" fmla="*/ 121 w 153"/>
                    <a:gd name="T109" fmla="*/ 122 h 154"/>
                    <a:gd name="T110" fmla="*/ 101 w 153"/>
                    <a:gd name="T111" fmla="*/ 135 h 154"/>
                    <a:gd name="T112" fmla="*/ 83 w 153"/>
                    <a:gd name="T113" fmla="*/ 140 h 154"/>
                    <a:gd name="T114" fmla="*/ 77 w 153"/>
                    <a:gd name="T115" fmla="*/ 14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 h="154">
                      <a:moveTo>
                        <a:pt x="77" y="0"/>
                      </a:moveTo>
                      <a:lnTo>
                        <a:pt x="77" y="0"/>
                      </a:lnTo>
                      <a:lnTo>
                        <a:pt x="69" y="1"/>
                      </a:lnTo>
                      <a:lnTo>
                        <a:pt x="61" y="2"/>
                      </a:lnTo>
                      <a:lnTo>
                        <a:pt x="54" y="4"/>
                      </a:lnTo>
                      <a:lnTo>
                        <a:pt x="46" y="6"/>
                      </a:lnTo>
                      <a:lnTo>
                        <a:pt x="40" y="9"/>
                      </a:lnTo>
                      <a:lnTo>
                        <a:pt x="33" y="14"/>
                      </a:lnTo>
                      <a:lnTo>
                        <a:pt x="28" y="18"/>
                      </a:lnTo>
                      <a:lnTo>
                        <a:pt x="23" y="22"/>
                      </a:lnTo>
                      <a:lnTo>
                        <a:pt x="17" y="28"/>
                      </a:lnTo>
                      <a:lnTo>
                        <a:pt x="13" y="34"/>
                      </a:lnTo>
                      <a:lnTo>
                        <a:pt x="8" y="41"/>
                      </a:lnTo>
                      <a:lnTo>
                        <a:pt x="5" y="47"/>
                      </a:lnTo>
                      <a:lnTo>
                        <a:pt x="3" y="55"/>
                      </a:lnTo>
                      <a:lnTo>
                        <a:pt x="1" y="61"/>
                      </a:lnTo>
                      <a:lnTo>
                        <a:pt x="0" y="69"/>
                      </a:lnTo>
                      <a:lnTo>
                        <a:pt x="0" y="77"/>
                      </a:lnTo>
                      <a:lnTo>
                        <a:pt x="0" y="77"/>
                      </a:lnTo>
                      <a:lnTo>
                        <a:pt x="0" y="85"/>
                      </a:lnTo>
                      <a:lnTo>
                        <a:pt x="1" y="92"/>
                      </a:lnTo>
                      <a:lnTo>
                        <a:pt x="3" y="100"/>
                      </a:lnTo>
                      <a:lnTo>
                        <a:pt x="5" y="106"/>
                      </a:lnTo>
                      <a:lnTo>
                        <a:pt x="8" y="114"/>
                      </a:lnTo>
                      <a:lnTo>
                        <a:pt x="13" y="120"/>
                      </a:lnTo>
                      <a:lnTo>
                        <a:pt x="17" y="126"/>
                      </a:lnTo>
                      <a:lnTo>
                        <a:pt x="23" y="131"/>
                      </a:lnTo>
                      <a:lnTo>
                        <a:pt x="28" y="137"/>
                      </a:lnTo>
                      <a:lnTo>
                        <a:pt x="33" y="141"/>
                      </a:lnTo>
                      <a:lnTo>
                        <a:pt x="40" y="144"/>
                      </a:lnTo>
                      <a:lnTo>
                        <a:pt x="46" y="147"/>
                      </a:lnTo>
                      <a:lnTo>
                        <a:pt x="54" y="151"/>
                      </a:lnTo>
                      <a:lnTo>
                        <a:pt x="61" y="153"/>
                      </a:lnTo>
                      <a:lnTo>
                        <a:pt x="69" y="154"/>
                      </a:lnTo>
                      <a:lnTo>
                        <a:pt x="77" y="154"/>
                      </a:lnTo>
                      <a:lnTo>
                        <a:pt x="77" y="154"/>
                      </a:lnTo>
                      <a:lnTo>
                        <a:pt x="84" y="154"/>
                      </a:lnTo>
                      <a:lnTo>
                        <a:pt x="92" y="153"/>
                      </a:lnTo>
                      <a:lnTo>
                        <a:pt x="99" y="151"/>
                      </a:lnTo>
                      <a:lnTo>
                        <a:pt x="107" y="147"/>
                      </a:lnTo>
                      <a:lnTo>
                        <a:pt x="113" y="144"/>
                      </a:lnTo>
                      <a:lnTo>
                        <a:pt x="120" y="141"/>
                      </a:lnTo>
                      <a:lnTo>
                        <a:pt x="125" y="137"/>
                      </a:lnTo>
                      <a:lnTo>
                        <a:pt x="132" y="131"/>
                      </a:lnTo>
                      <a:lnTo>
                        <a:pt x="136" y="126"/>
                      </a:lnTo>
                      <a:lnTo>
                        <a:pt x="140" y="120"/>
                      </a:lnTo>
                      <a:lnTo>
                        <a:pt x="145" y="114"/>
                      </a:lnTo>
                      <a:lnTo>
                        <a:pt x="148" y="106"/>
                      </a:lnTo>
                      <a:lnTo>
                        <a:pt x="150" y="100"/>
                      </a:lnTo>
                      <a:lnTo>
                        <a:pt x="152" y="92"/>
                      </a:lnTo>
                      <a:lnTo>
                        <a:pt x="153" y="85"/>
                      </a:lnTo>
                      <a:lnTo>
                        <a:pt x="153" y="77"/>
                      </a:lnTo>
                      <a:lnTo>
                        <a:pt x="153" y="77"/>
                      </a:lnTo>
                      <a:lnTo>
                        <a:pt x="153" y="69"/>
                      </a:lnTo>
                      <a:lnTo>
                        <a:pt x="152" y="61"/>
                      </a:lnTo>
                      <a:lnTo>
                        <a:pt x="150" y="55"/>
                      </a:lnTo>
                      <a:lnTo>
                        <a:pt x="148" y="47"/>
                      </a:lnTo>
                      <a:lnTo>
                        <a:pt x="145" y="41"/>
                      </a:lnTo>
                      <a:lnTo>
                        <a:pt x="140" y="34"/>
                      </a:lnTo>
                      <a:lnTo>
                        <a:pt x="136" y="28"/>
                      </a:lnTo>
                      <a:lnTo>
                        <a:pt x="132" y="22"/>
                      </a:lnTo>
                      <a:lnTo>
                        <a:pt x="125" y="18"/>
                      </a:lnTo>
                      <a:lnTo>
                        <a:pt x="120" y="14"/>
                      </a:lnTo>
                      <a:lnTo>
                        <a:pt x="113" y="9"/>
                      </a:lnTo>
                      <a:lnTo>
                        <a:pt x="107" y="6"/>
                      </a:lnTo>
                      <a:lnTo>
                        <a:pt x="99" y="4"/>
                      </a:lnTo>
                      <a:lnTo>
                        <a:pt x="92" y="2"/>
                      </a:lnTo>
                      <a:lnTo>
                        <a:pt x="84" y="1"/>
                      </a:lnTo>
                      <a:lnTo>
                        <a:pt x="77" y="0"/>
                      </a:lnTo>
                      <a:lnTo>
                        <a:pt x="77" y="0"/>
                      </a:lnTo>
                      <a:close/>
                      <a:moveTo>
                        <a:pt x="77" y="140"/>
                      </a:moveTo>
                      <a:lnTo>
                        <a:pt x="77" y="140"/>
                      </a:lnTo>
                      <a:lnTo>
                        <a:pt x="70" y="140"/>
                      </a:lnTo>
                      <a:lnTo>
                        <a:pt x="64" y="139"/>
                      </a:lnTo>
                      <a:lnTo>
                        <a:pt x="52" y="135"/>
                      </a:lnTo>
                      <a:lnTo>
                        <a:pt x="42" y="129"/>
                      </a:lnTo>
                      <a:lnTo>
                        <a:pt x="32" y="122"/>
                      </a:lnTo>
                      <a:lnTo>
                        <a:pt x="25" y="112"/>
                      </a:lnTo>
                      <a:lnTo>
                        <a:pt x="18" y="101"/>
                      </a:lnTo>
                      <a:lnTo>
                        <a:pt x="15" y="89"/>
                      </a:lnTo>
                      <a:lnTo>
                        <a:pt x="14" y="84"/>
                      </a:lnTo>
                      <a:lnTo>
                        <a:pt x="14" y="77"/>
                      </a:lnTo>
                      <a:lnTo>
                        <a:pt x="14" y="77"/>
                      </a:lnTo>
                      <a:lnTo>
                        <a:pt x="14" y="71"/>
                      </a:lnTo>
                      <a:lnTo>
                        <a:pt x="15" y="64"/>
                      </a:lnTo>
                      <a:lnTo>
                        <a:pt x="18" y="52"/>
                      </a:lnTo>
                      <a:lnTo>
                        <a:pt x="25" y="42"/>
                      </a:lnTo>
                      <a:lnTo>
                        <a:pt x="32" y="33"/>
                      </a:lnTo>
                      <a:lnTo>
                        <a:pt x="42" y="24"/>
                      </a:lnTo>
                      <a:lnTo>
                        <a:pt x="52" y="19"/>
                      </a:lnTo>
                      <a:lnTo>
                        <a:pt x="64" y="16"/>
                      </a:lnTo>
                      <a:lnTo>
                        <a:pt x="70" y="15"/>
                      </a:lnTo>
                      <a:lnTo>
                        <a:pt x="77" y="14"/>
                      </a:lnTo>
                      <a:lnTo>
                        <a:pt x="77" y="14"/>
                      </a:lnTo>
                      <a:lnTo>
                        <a:pt x="83" y="15"/>
                      </a:lnTo>
                      <a:lnTo>
                        <a:pt x="89" y="16"/>
                      </a:lnTo>
                      <a:lnTo>
                        <a:pt x="101" y="19"/>
                      </a:lnTo>
                      <a:lnTo>
                        <a:pt x="112" y="24"/>
                      </a:lnTo>
                      <a:lnTo>
                        <a:pt x="121" y="33"/>
                      </a:lnTo>
                      <a:lnTo>
                        <a:pt x="128" y="42"/>
                      </a:lnTo>
                      <a:lnTo>
                        <a:pt x="135" y="52"/>
                      </a:lnTo>
                      <a:lnTo>
                        <a:pt x="138" y="64"/>
                      </a:lnTo>
                      <a:lnTo>
                        <a:pt x="139" y="71"/>
                      </a:lnTo>
                      <a:lnTo>
                        <a:pt x="139" y="77"/>
                      </a:lnTo>
                      <a:lnTo>
                        <a:pt x="139" y="77"/>
                      </a:lnTo>
                      <a:lnTo>
                        <a:pt x="139" y="84"/>
                      </a:lnTo>
                      <a:lnTo>
                        <a:pt x="138" y="89"/>
                      </a:lnTo>
                      <a:lnTo>
                        <a:pt x="135" y="101"/>
                      </a:lnTo>
                      <a:lnTo>
                        <a:pt x="128" y="112"/>
                      </a:lnTo>
                      <a:lnTo>
                        <a:pt x="121" y="122"/>
                      </a:lnTo>
                      <a:lnTo>
                        <a:pt x="112" y="129"/>
                      </a:lnTo>
                      <a:lnTo>
                        <a:pt x="101" y="135"/>
                      </a:lnTo>
                      <a:lnTo>
                        <a:pt x="89" y="139"/>
                      </a:lnTo>
                      <a:lnTo>
                        <a:pt x="83" y="140"/>
                      </a:lnTo>
                      <a:lnTo>
                        <a:pt x="77" y="140"/>
                      </a:lnTo>
                      <a:lnTo>
                        <a:pt x="77" y="140"/>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8" name="Freeform 117"/>
                <p:cNvSpPr>
                  <a:spLocks noEditPoints="1"/>
                </p:cNvSpPr>
                <p:nvPr/>
              </p:nvSpPr>
              <p:spPr bwMode="auto">
                <a:xfrm>
                  <a:off x="3238500" y="3127375"/>
                  <a:ext cx="341313" cy="342900"/>
                </a:xfrm>
                <a:custGeom>
                  <a:avLst/>
                  <a:gdLst>
                    <a:gd name="T0" fmla="*/ 197 w 215"/>
                    <a:gd name="T1" fmla="*/ 83 h 216"/>
                    <a:gd name="T2" fmla="*/ 209 w 215"/>
                    <a:gd name="T3" fmla="*/ 70 h 216"/>
                    <a:gd name="T4" fmla="*/ 171 w 215"/>
                    <a:gd name="T5" fmla="*/ 42 h 216"/>
                    <a:gd name="T6" fmla="*/ 143 w 215"/>
                    <a:gd name="T7" fmla="*/ 4 h 216"/>
                    <a:gd name="T8" fmla="*/ 129 w 215"/>
                    <a:gd name="T9" fmla="*/ 18 h 216"/>
                    <a:gd name="T10" fmla="*/ 83 w 215"/>
                    <a:gd name="T11" fmla="*/ 18 h 216"/>
                    <a:gd name="T12" fmla="*/ 69 w 215"/>
                    <a:gd name="T13" fmla="*/ 5 h 216"/>
                    <a:gd name="T14" fmla="*/ 41 w 215"/>
                    <a:gd name="T15" fmla="*/ 41 h 216"/>
                    <a:gd name="T16" fmla="*/ 3 w 215"/>
                    <a:gd name="T17" fmla="*/ 71 h 216"/>
                    <a:gd name="T18" fmla="*/ 14 w 215"/>
                    <a:gd name="T19" fmla="*/ 86 h 216"/>
                    <a:gd name="T20" fmla="*/ 13 w 215"/>
                    <a:gd name="T21" fmla="*/ 132 h 216"/>
                    <a:gd name="T22" fmla="*/ 4 w 215"/>
                    <a:gd name="T23" fmla="*/ 146 h 216"/>
                    <a:gd name="T24" fmla="*/ 36 w 215"/>
                    <a:gd name="T25" fmla="*/ 175 h 216"/>
                    <a:gd name="T26" fmla="*/ 71 w 215"/>
                    <a:gd name="T27" fmla="*/ 212 h 216"/>
                    <a:gd name="T28" fmla="*/ 86 w 215"/>
                    <a:gd name="T29" fmla="*/ 203 h 216"/>
                    <a:gd name="T30" fmla="*/ 130 w 215"/>
                    <a:gd name="T31" fmla="*/ 202 h 216"/>
                    <a:gd name="T32" fmla="*/ 144 w 215"/>
                    <a:gd name="T33" fmla="*/ 211 h 216"/>
                    <a:gd name="T34" fmla="*/ 174 w 215"/>
                    <a:gd name="T35" fmla="*/ 177 h 216"/>
                    <a:gd name="T36" fmla="*/ 210 w 215"/>
                    <a:gd name="T37" fmla="*/ 144 h 216"/>
                    <a:gd name="T38" fmla="*/ 198 w 215"/>
                    <a:gd name="T39" fmla="*/ 130 h 216"/>
                    <a:gd name="T40" fmla="*/ 184 w 215"/>
                    <a:gd name="T41" fmla="*/ 161 h 216"/>
                    <a:gd name="T42" fmla="*/ 169 w 215"/>
                    <a:gd name="T43" fmla="*/ 161 h 216"/>
                    <a:gd name="T44" fmla="*/ 162 w 215"/>
                    <a:gd name="T45" fmla="*/ 185 h 216"/>
                    <a:gd name="T46" fmla="*/ 136 w 215"/>
                    <a:gd name="T47" fmla="*/ 186 h 216"/>
                    <a:gd name="T48" fmla="*/ 118 w 215"/>
                    <a:gd name="T49" fmla="*/ 191 h 216"/>
                    <a:gd name="T50" fmla="*/ 98 w 215"/>
                    <a:gd name="T51" fmla="*/ 191 h 216"/>
                    <a:gd name="T52" fmla="*/ 80 w 215"/>
                    <a:gd name="T53" fmla="*/ 187 h 216"/>
                    <a:gd name="T54" fmla="*/ 54 w 215"/>
                    <a:gd name="T55" fmla="*/ 186 h 216"/>
                    <a:gd name="T56" fmla="*/ 54 w 215"/>
                    <a:gd name="T57" fmla="*/ 173 h 216"/>
                    <a:gd name="T58" fmla="*/ 30 w 215"/>
                    <a:gd name="T59" fmla="*/ 162 h 216"/>
                    <a:gd name="T60" fmla="*/ 29 w 215"/>
                    <a:gd name="T61" fmla="*/ 137 h 216"/>
                    <a:gd name="T62" fmla="*/ 26 w 215"/>
                    <a:gd name="T63" fmla="*/ 120 h 216"/>
                    <a:gd name="T64" fmla="*/ 26 w 215"/>
                    <a:gd name="T65" fmla="*/ 98 h 216"/>
                    <a:gd name="T66" fmla="*/ 30 w 215"/>
                    <a:gd name="T67" fmla="*/ 83 h 216"/>
                    <a:gd name="T68" fmla="*/ 29 w 215"/>
                    <a:gd name="T69" fmla="*/ 55 h 216"/>
                    <a:gd name="T70" fmla="*/ 46 w 215"/>
                    <a:gd name="T71" fmla="*/ 56 h 216"/>
                    <a:gd name="T72" fmla="*/ 53 w 215"/>
                    <a:gd name="T73" fmla="*/ 31 h 216"/>
                    <a:gd name="T74" fmla="*/ 81 w 215"/>
                    <a:gd name="T75" fmla="*/ 33 h 216"/>
                    <a:gd name="T76" fmla="*/ 95 w 215"/>
                    <a:gd name="T77" fmla="*/ 30 h 216"/>
                    <a:gd name="T78" fmla="*/ 117 w 215"/>
                    <a:gd name="T79" fmla="*/ 30 h 216"/>
                    <a:gd name="T80" fmla="*/ 130 w 215"/>
                    <a:gd name="T81" fmla="*/ 33 h 216"/>
                    <a:gd name="T82" fmla="*/ 159 w 215"/>
                    <a:gd name="T83" fmla="*/ 30 h 216"/>
                    <a:gd name="T84" fmla="*/ 158 w 215"/>
                    <a:gd name="T85" fmla="*/ 49 h 216"/>
                    <a:gd name="T86" fmla="*/ 183 w 215"/>
                    <a:gd name="T87" fmla="*/ 53 h 216"/>
                    <a:gd name="T88" fmla="*/ 181 w 215"/>
                    <a:gd name="T89" fmla="*/ 82 h 216"/>
                    <a:gd name="T90" fmla="*/ 185 w 215"/>
                    <a:gd name="T91" fmla="*/ 95 h 216"/>
                    <a:gd name="T92" fmla="*/ 186 w 215"/>
                    <a:gd name="T93" fmla="*/ 118 h 216"/>
                    <a:gd name="T94" fmla="*/ 183 w 215"/>
                    <a:gd name="T95" fmla="*/ 13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216">
                      <a:moveTo>
                        <a:pt x="215" y="126"/>
                      </a:moveTo>
                      <a:lnTo>
                        <a:pt x="215" y="87"/>
                      </a:lnTo>
                      <a:lnTo>
                        <a:pt x="197" y="83"/>
                      </a:lnTo>
                      <a:lnTo>
                        <a:pt x="197" y="83"/>
                      </a:lnTo>
                      <a:lnTo>
                        <a:pt x="196" y="82"/>
                      </a:lnTo>
                      <a:lnTo>
                        <a:pt x="209" y="70"/>
                      </a:lnTo>
                      <a:lnTo>
                        <a:pt x="190" y="37"/>
                      </a:lnTo>
                      <a:lnTo>
                        <a:pt x="171" y="42"/>
                      </a:lnTo>
                      <a:lnTo>
                        <a:pt x="171" y="42"/>
                      </a:lnTo>
                      <a:lnTo>
                        <a:pt x="171" y="41"/>
                      </a:lnTo>
                      <a:lnTo>
                        <a:pt x="177" y="24"/>
                      </a:lnTo>
                      <a:lnTo>
                        <a:pt x="143" y="4"/>
                      </a:lnTo>
                      <a:lnTo>
                        <a:pt x="130" y="18"/>
                      </a:lnTo>
                      <a:lnTo>
                        <a:pt x="130" y="18"/>
                      </a:lnTo>
                      <a:lnTo>
                        <a:pt x="129" y="18"/>
                      </a:lnTo>
                      <a:lnTo>
                        <a:pt x="125" y="0"/>
                      </a:lnTo>
                      <a:lnTo>
                        <a:pt x="86" y="0"/>
                      </a:lnTo>
                      <a:lnTo>
                        <a:pt x="83" y="18"/>
                      </a:lnTo>
                      <a:lnTo>
                        <a:pt x="83" y="18"/>
                      </a:lnTo>
                      <a:lnTo>
                        <a:pt x="81" y="18"/>
                      </a:lnTo>
                      <a:lnTo>
                        <a:pt x="69" y="5"/>
                      </a:lnTo>
                      <a:lnTo>
                        <a:pt x="35" y="25"/>
                      </a:lnTo>
                      <a:lnTo>
                        <a:pt x="41" y="41"/>
                      </a:lnTo>
                      <a:lnTo>
                        <a:pt x="41" y="41"/>
                      </a:lnTo>
                      <a:lnTo>
                        <a:pt x="39" y="43"/>
                      </a:lnTo>
                      <a:lnTo>
                        <a:pt x="22" y="38"/>
                      </a:lnTo>
                      <a:lnTo>
                        <a:pt x="3" y="71"/>
                      </a:lnTo>
                      <a:lnTo>
                        <a:pt x="15" y="82"/>
                      </a:lnTo>
                      <a:lnTo>
                        <a:pt x="15" y="82"/>
                      </a:lnTo>
                      <a:lnTo>
                        <a:pt x="14" y="86"/>
                      </a:lnTo>
                      <a:lnTo>
                        <a:pt x="0" y="90"/>
                      </a:lnTo>
                      <a:lnTo>
                        <a:pt x="0" y="128"/>
                      </a:lnTo>
                      <a:lnTo>
                        <a:pt x="13" y="132"/>
                      </a:lnTo>
                      <a:lnTo>
                        <a:pt x="13" y="132"/>
                      </a:lnTo>
                      <a:lnTo>
                        <a:pt x="15" y="137"/>
                      </a:lnTo>
                      <a:lnTo>
                        <a:pt x="4" y="146"/>
                      </a:lnTo>
                      <a:lnTo>
                        <a:pt x="23" y="179"/>
                      </a:lnTo>
                      <a:lnTo>
                        <a:pt x="36" y="175"/>
                      </a:lnTo>
                      <a:lnTo>
                        <a:pt x="36" y="175"/>
                      </a:lnTo>
                      <a:lnTo>
                        <a:pt x="41" y="180"/>
                      </a:lnTo>
                      <a:lnTo>
                        <a:pt x="37" y="192"/>
                      </a:lnTo>
                      <a:lnTo>
                        <a:pt x="71" y="212"/>
                      </a:lnTo>
                      <a:lnTo>
                        <a:pt x="80" y="202"/>
                      </a:lnTo>
                      <a:lnTo>
                        <a:pt x="80" y="202"/>
                      </a:lnTo>
                      <a:lnTo>
                        <a:pt x="86" y="203"/>
                      </a:lnTo>
                      <a:lnTo>
                        <a:pt x="88" y="216"/>
                      </a:lnTo>
                      <a:lnTo>
                        <a:pt x="127" y="216"/>
                      </a:lnTo>
                      <a:lnTo>
                        <a:pt x="130" y="202"/>
                      </a:lnTo>
                      <a:lnTo>
                        <a:pt x="130" y="202"/>
                      </a:lnTo>
                      <a:lnTo>
                        <a:pt x="136" y="201"/>
                      </a:lnTo>
                      <a:lnTo>
                        <a:pt x="144" y="211"/>
                      </a:lnTo>
                      <a:lnTo>
                        <a:pt x="179" y="191"/>
                      </a:lnTo>
                      <a:lnTo>
                        <a:pt x="174" y="177"/>
                      </a:lnTo>
                      <a:lnTo>
                        <a:pt x="174" y="177"/>
                      </a:lnTo>
                      <a:lnTo>
                        <a:pt x="177" y="173"/>
                      </a:lnTo>
                      <a:lnTo>
                        <a:pt x="191" y="177"/>
                      </a:lnTo>
                      <a:lnTo>
                        <a:pt x="210" y="144"/>
                      </a:lnTo>
                      <a:lnTo>
                        <a:pt x="198" y="133"/>
                      </a:lnTo>
                      <a:lnTo>
                        <a:pt x="198" y="133"/>
                      </a:lnTo>
                      <a:lnTo>
                        <a:pt x="198" y="130"/>
                      </a:lnTo>
                      <a:lnTo>
                        <a:pt x="215" y="126"/>
                      </a:lnTo>
                      <a:close/>
                      <a:moveTo>
                        <a:pt x="193" y="147"/>
                      </a:moveTo>
                      <a:lnTo>
                        <a:pt x="184" y="161"/>
                      </a:lnTo>
                      <a:lnTo>
                        <a:pt x="172" y="157"/>
                      </a:lnTo>
                      <a:lnTo>
                        <a:pt x="169" y="161"/>
                      </a:lnTo>
                      <a:lnTo>
                        <a:pt x="169" y="161"/>
                      </a:lnTo>
                      <a:lnTo>
                        <a:pt x="161" y="169"/>
                      </a:lnTo>
                      <a:lnTo>
                        <a:pt x="157" y="173"/>
                      </a:lnTo>
                      <a:lnTo>
                        <a:pt x="162" y="185"/>
                      </a:lnTo>
                      <a:lnTo>
                        <a:pt x="148" y="192"/>
                      </a:lnTo>
                      <a:lnTo>
                        <a:pt x="140" y="184"/>
                      </a:lnTo>
                      <a:lnTo>
                        <a:pt x="136" y="186"/>
                      </a:lnTo>
                      <a:lnTo>
                        <a:pt x="136" y="186"/>
                      </a:lnTo>
                      <a:lnTo>
                        <a:pt x="123" y="190"/>
                      </a:lnTo>
                      <a:lnTo>
                        <a:pt x="118" y="191"/>
                      </a:lnTo>
                      <a:lnTo>
                        <a:pt x="116" y="202"/>
                      </a:lnTo>
                      <a:lnTo>
                        <a:pt x="100" y="202"/>
                      </a:lnTo>
                      <a:lnTo>
                        <a:pt x="98" y="191"/>
                      </a:lnTo>
                      <a:lnTo>
                        <a:pt x="93" y="190"/>
                      </a:lnTo>
                      <a:lnTo>
                        <a:pt x="93" y="190"/>
                      </a:lnTo>
                      <a:lnTo>
                        <a:pt x="80" y="187"/>
                      </a:lnTo>
                      <a:lnTo>
                        <a:pt x="75" y="186"/>
                      </a:lnTo>
                      <a:lnTo>
                        <a:pt x="68" y="193"/>
                      </a:lnTo>
                      <a:lnTo>
                        <a:pt x="54" y="186"/>
                      </a:lnTo>
                      <a:lnTo>
                        <a:pt x="57" y="176"/>
                      </a:lnTo>
                      <a:lnTo>
                        <a:pt x="54" y="173"/>
                      </a:lnTo>
                      <a:lnTo>
                        <a:pt x="54" y="173"/>
                      </a:lnTo>
                      <a:lnTo>
                        <a:pt x="44" y="163"/>
                      </a:lnTo>
                      <a:lnTo>
                        <a:pt x="41" y="159"/>
                      </a:lnTo>
                      <a:lnTo>
                        <a:pt x="30" y="162"/>
                      </a:lnTo>
                      <a:lnTo>
                        <a:pt x="22" y="149"/>
                      </a:lnTo>
                      <a:lnTo>
                        <a:pt x="31" y="141"/>
                      </a:lnTo>
                      <a:lnTo>
                        <a:pt x="29" y="137"/>
                      </a:lnTo>
                      <a:lnTo>
                        <a:pt x="29" y="137"/>
                      </a:lnTo>
                      <a:lnTo>
                        <a:pt x="27" y="124"/>
                      </a:lnTo>
                      <a:lnTo>
                        <a:pt x="26" y="120"/>
                      </a:lnTo>
                      <a:lnTo>
                        <a:pt x="14" y="117"/>
                      </a:lnTo>
                      <a:lnTo>
                        <a:pt x="14" y="100"/>
                      </a:lnTo>
                      <a:lnTo>
                        <a:pt x="26" y="98"/>
                      </a:lnTo>
                      <a:lnTo>
                        <a:pt x="27" y="94"/>
                      </a:lnTo>
                      <a:lnTo>
                        <a:pt x="27" y="94"/>
                      </a:lnTo>
                      <a:lnTo>
                        <a:pt x="30" y="83"/>
                      </a:lnTo>
                      <a:lnTo>
                        <a:pt x="32" y="78"/>
                      </a:lnTo>
                      <a:lnTo>
                        <a:pt x="21" y="69"/>
                      </a:lnTo>
                      <a:lnTo>
                        <a:pt x="29" y="55"/>
                      </a:lnTo>
                      <a:lnTo>
                        <a:pt x="43" y="59"/>
                      </a:lnTo>
                      <a:lnTo>
                        <a:pt x="46" y="56"/>
                      </a:lnTo>
                      <a:lnTo>
                        <a:pt x="46" y="56"/>
                      </a:lnTo>
                      <a:lnTo>
                        <a:pt x="54" y="49"/>
                      </a:lnTo>
                      <a:lnTo>
                        <a:pt x="57" y="46"/>
                      </a:lnTo>
                      <a:lnTo>
                        <a:pt x="53" y="31"/>
                      </a:lnTo>
                      <a:lnTo>
                        <a:pt x="67" y="24"/>
                      </a:lnTo>
                      <a:lnTo>
                        <a:pt x="76" y="34"/>
                      </a:lnTo>
                      <a:lnTo>
                        <a:pt x="81" y="33"/>
                      </a:lnTo>
                      <a:lnTo>
                        <a:pt x="81" y="33"/>
                      </a:lnTo>
                      <a:lnTo>
                        <a:pt x="89" y="31"/>
                      </a:lnTo>
                      <a:lnTo>
                        <a:pt x="95" y="30"/>
                      </a:lnTo>
                      <a:lnTo>
                        <a:pt x="98" y="14"/>
                      </a:lnTo>
                      <a:lnTo>
                        <a:pt x="114" y="14"/>
                      </a:lnTo>
                      <a:lnTo>
                        <a:pt x="117" y="30"/>
                      </a:lnTo>
                      <a:lnTo>
                        <a:pt x="122" y="31"/>
                      </a:lnTo>
                      <a:lnTo>
                        <a:pt x="122" y="31"/>
                      </a:lnTo>
                      <a:lnTo>
                        <a:pt x="130" y="33"/>
                      </a:lnTo>
                      <a:lnTo>
                        <a:pt x="135" y="34"/>
                      </a:lnTo>
                      <a:lnTo>
                        <a:pt x="145" y="23"/>
                      </a:lnTo>
                      <a:lnTo>
                        <a:pt x="159" y="30"/>
                      </a:lnTo>
                      <a:lnTo>
                        <a:pt x="154" y="46"/>
                      </a:lnTo>
                      <a:lnTo>
                        <a:pt x="158" y="49"/>
                      </a:lnTo>
                      <a:lnTo>
                        <a:pt x="158" y="49"/>
                      </a:lnTo>
                      <a:lnTo>
                        <a:pt x="165" y="55"/>
                      </a:lnTo>
                      <a:lnTo>
                        <a:pt x="167" y="58"/>
                      </a:lnTo>
                      <a:lnTo>
                        <a:pt x="183" y="53"/>
                      </a:lnTo>
                      <a:lnTo>
                        <a:pt x="192" y="67"/>
                      </a:lnTo>
                      <a:lnTo>
                        <a:pt x="180" y="78"/>
                      </a:lnTo>
                      <a:lnTo>
                        <a:pt x="181" y="82"/>
                      </a:lnTo>
                      <a:lnTo>
                        <a:pt x="181" y="82"/>
                      </a:lnTo>
                      <a:lnTo>
                        <a:pt x="184" y="91"/>
                      </a:lnTo>
                      <a:lnTo>
                        <a:pt x="185" y="95"/>
                      </a:lnTo>
                      <a:lnTo>
                        <a:pt x="201" y="98"/>
                      </a:lnTo>
                      <a:lnTo>
                        <a:pt x="201" y="114"/>
                      </a:lnTo>
                      <a:lnTo>
                        <a:pt x="186" y="118"/>
                      </a:lnTo>
                      <a:lnTo>
                        <a:pt x="185" y="123"/>
                      </a:lnTo>
                      <a:lnTo>
                        <a:pt x="185" y="123"/>
                      </a:lnTo>
                      <a:lnTo>
                        <a:pt x="183" y="133"/>
                      </a:lnTo>
                      <a:lnTo>
                        <a:pt x="182" y="137"/>
                      </a:lnTo>
                      <a:lnTo>
                        <a:pt x="193" y="147"/>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9" name="Freeform 118"/>
                <p:cNvSpPr>
                  <a:spLocks noEditPoints="1"/>
                </p:cNvSpPr>
                <p:nvPr/>
              </p:nvSpPr>
              <p:spPr bwMode="auto">
                <a:xfrm>
                  <a:off x="3335338" y="3232150"/>
                  <a:ext cx="142875" cy="141288"/>
                </a:xfrm>
                <a:custGeom>
                  <a:avLst/>
                  <a:gdLst>
                    <a:gd name="T0" fmla="*/ 44 w 90"/>
                    <a:gd name="T1" fmla="*/ 0 h 89"/>
                    <a:gd name="T2" fmla="*/ 27 w 90"/>
                    <a:gd name="T3" fmla="*/ 3 h 89"/>
                    <a:gd name="T4" fmla="*/ 13 w 90"/>
                    <a:gd name="T5" fmla="*/ 13 h 89"/>
                    <a:gd name="T6" fmla="*/ 3 w 90"/>
                    <a:gd name="T7" fmla="*/ 27 h 89"/>
                    <a:gd name="T8" fmla="*/ 0 w 90"/>
                    <a:gd name="T9" fmla="*/ 44 h 89"/>
                    <a:gd name="T10" fmla="*/ 1 w 90"/>
                    <a:gd name="T11" fmla="*/ 54 h 89"/>
                    <a:gd name="T12" fmla="*/ 8 w 90"/>
                    <a:gd name="T13" fmla="*/ 70 h 89"/>
                    <a:gd name="T14" fmla="*/ 20 w 90"/>
                    <a:gd name="T15" fmla="*/ 82 h 89"/>
                    <a:gd name="T16" fmla="*/ 36 w 90"/>
                    <a:gd name="T17" fmla="*/ 88 h 89"/>
                    <a:gd name="T18" fmla="*/ 44 w 90"/>
                    <a:gd name="T19" fmla="*/ 89 h 89"/>
                    <a:gd name="T20" fmla="*/ 62 w 90"/>
                    <a:gd name="T21" fmla="*/ 86 h 89"/>
                    <a:gd name="T22" fmla="*/ 77 w 90"/>
                    <a:gd name="T23" fmla="*/ 76 h 89"/>
                    <a:gd name="T24" fmla="*/ 86 w 90"/>
                    <a:gd name="T25" fmla="*/ 62 h 89"/>
                    <a:gd name="T26" fmla="*/ 90 w 90"/>
                    <a:gd name="T27" fmla="*/ 44 h 89"/>
                    <a:gd name="T28" fmla="*/ 89 w 90"/>
                    <a:gd name="T29" fmla="*/ 35 h 89"/>
                    <a:gd name="T30" fmla="*/ 82 w 90"/>
                    <a:gd name="T31" fmla="*/ 19 h 89"/>
                    <a:gd name="T32" fmla="*/ 69 w 90"/>
                    <a:gd name="T33" fmla="*/ 7 h 89"/>
                    <a:gd name="T34" fmla="*/ 54 w 90"/>
                    <a:gd name="T35" fmla="*/ 1 h 89"/>
                    <a:gd name="T36" fmla="*/ 44 w 90"/>
                    <a:gd name="T37" fmla="*/ 0 h 89"/>
                    <a:gd name="T38" fmla="*/ 44 w 90"/>
                    <a:gd name="T39" fmla="*/ 75 h 89"/>
                    <a:gd name="T40" fmla="*/ 33 w 90"/>
                    <a:gd name="T41" fmla="*/ 73 h 89"/>
                    <a:gd name="T42" fmla="*/ 23 w 90"/>
                    <a:gd name="T43" fmla="*/ 66 h 89"/>
                    <a:gd name="T44" fmla="*/ 16 w 90"/>
                    <a:gd name="T45" fmla="*/ 56 h 89"/>
                    <a:gd name="T46" fmla="*/ 14 w 90"/>
                    <a:gd name="T47" fmla="*/ 44 h 89"/>
                    <a:gd name="T48" fmla="*/ 14 w 90"/>
                    <a:gd name="T49" fmla="*/ 39 h 89"/>
                    <a:gd name="T50" fmla="*/ 20 w 90"/>
                    <a:gd name="T51" fmla="*/ 28 h 89"/>
                    <a:gd name="T52" fmla="*/ 27 w 90"/>
                    <a:gd name="T53" fmla="*/ 19 h 89"/>
                    <a:gd name="T54" fmla="*/ 39 w 90"/>
                    <a:gd name="T55" fmla="*/ 15 h 89"/>
                    <a:gd name="T56" fmla="*/ 44 w 90"/>
                    <a:gd name="T57" fmla="*/ 14 h 89"/>
                    <a:gd name="T58" fmla="*/ 56 w 90"/>
                    <a:gd name="T59" fmla="*/ 16 h 89"/>
                    <a:gd name="T60" fmla="*/ 66 w 90"/>
                    <a:gd name="T61" fmla="*/ 22 h 89"/>
                    <a:gd name="T62" fmla="*/ 73 w 90"/>
                    <a:gd name="T63" fmla="*/ 32 h 89"/>
                    <a:gd name="T64" fmla="*/ 76 w 90"/>
                    <a:gd name="T65" fmla="*/ 44 h 89"/>
                    <a:gd name="T66" fmla="*/ 75 w 90"/>
                    <a:gd name="T67" fmla="*/ 51 h 89"/>
                    <a:gd name="T68" fmla="*/ 70 w 90"/>
                    <a:gd name="T69" fmla="*/ 61 h 89"/>
                    <a:gd name="T70" fmla="*/ 62 w 90"/>
                    <a:gd name="T71" fmla="*/ 70 h 89"/>
                    <a:gd name="T72" fmla="*/ 51 w 90"/>
                    <a:gd name="T73" fmla="*/ 74 h 89"/>
                    <a:gd name="T74" fmla="*/ 44 w 90"/>
                    <a:gd name="T75"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89">
                      <a:moveTo>
                        <a:pt x="44" y="0"/>
                      </a:moveTo>
                      <a:lnTo>
                        <a:pt x="44" y="0"/>
                      </a:lnTo>
                      <a:lnTo>
                        <a:pt x="36" y="1"/>
                      </a:lnTo>
                      <a:lnTo>
                        <a:pt x="27" y="3"/>
                      </a:lnTo>
                      <a:lnTo>
                        <a:pt x="20" y="7"/>
                      </a:lnTo>
                      <a:lnTo>
                        <a:pt x="13" y="13"/>
                      </a:lnTo>
                      <a:lnTo>
                        <a:pt x="8" y="19"/>
                      </a:lnTo>
                      <a:lnTo>
                        <a:pt x="3" y="27"/>
                      </a:lnTo>
                      <a:lnTo>
                        <a:pt x="1" y="35"/>
                      </a:lnTo>
                      <a:lnTo>
                        <a:pt x="0" y="44"/>
                      </a:lnTo>
                      <a:lnTo>
                        <a:pt x="0" y="44"/>
                      </a:lnTo>
                      <a:lnTo>
                        <a:pt x="1" y="54"/>
                      </a:lnTo>
                      <a:lnTo>
                        <a:pt x="3" y="62"/>
                      </a:lnTo>
                      <a:lnTo>
                        <a:pt x="8" y="70"/>
                      </a:lnTo>
                      <a:lnTo>
                        <a:pt x="13" y="76"/>
                      </a:lnTo>
                      <a:lnTo>
                        <a:pt x="20" y="82"/>
                      </a:lnTo>
                      <a:lnTo>
                        <a:pt x="27" y="86"/>
                      </a:lnTo>
                      <a:lnTo>
                        <a:pt x="36" y="88"/>
                      </a:lnTo>
                      <a:lnTo>
                        <a:pt x="44" y="89"/>
                      </a:lnTo>
                      <a:lnTo>
                        <a:pt x="44" y="89"/>
                      </a:lnTo>
                      <a:lnTo>
                        <a:pt x="54" y="88"/>
                      </a:lnTo>
                      <a:lnTo>
                        <a:pt x="62" y="86"/>
                      </a:lnTo>
                      <a:lnTo>
                        <a:pt x="69" y="82"/>
                      </a:lnTo>
                      <a:lnTo>
                        <a:pt x="77" y="76"/>
                      </a:lnTo>
                      <a:lnTo>
                        <a:pt x="82" y="70"/>
                      </a:lnTo>
                      <a:lnTo>
                        <a:pt x="86" y="62"/>
                      </a:lnTo>
                      <a:lnTo>
                        <a:pt x="89" y="54"/>
                      </a:lnTo>
                      <a:lnTo>
                        <a:pt x="90" y="44"/>
                      </a:lnTo>
                      <a:lnTo>
                        <a:pt x="90" y="44"/>
                      </a:lnTo>
                      <a:lnTo>
                        <a:pt x="89" y="35"/>
                      </a:lnTo>
                      <a:lnTo>
                        <a:pt x="86" y="27"/>
                      </a:lnTo>
                      <a:lnTo>
                        <a:pt x="82" y="19"/>
                      </a:lnTo>
                      <a:lnTo>
                        <a:pt x="77" y="13"/>
                      </a:lnTo>
                      <a:lnTo>
                        <a:pt x="69" y="7"/>
                      </a:lnTo>
                      <a:lnTo>
                        <a:pt x="62" y="3"/>
                      </a:lnTo>
                      <a:lnTo>
                        <a:pt x="54" y="1"/>
                      </a:lnTo>
                      <a:lnTo>
                        <a:pt x="44" y="0"/>
                      </a:lnTo>
                      <a:lnTo>
                        <a:pt x="44" y="0"/>
                      </a:lnTo>
                      <a:close/>
                      <a:moveTo>
                        <a:pt x="44" y="75"/>
                      </a:moveTo>
                      <a:lnTo>
                        <a:pt x="44" y="75"/>
                      </a:lnTo>
                      <a:lnTo>
                        <a:pt x="39" y="74"/>
                      </a:lnTo>
                      <a:lnTo>
                        <a:pt x="33" y="73"/>
                      </a:lnTo>
                      <a:lnTo>
                        <a:pt x="27" y="70"/>
                      </a:lnTo>
                      <a:lnTo>
                        <a:pt x="23" y="66"/>
                      </a:lnTo>
                      <a:lnTo>
                        <a:pt x="20" y="61"/>
                      </a:lnTo>
                      <a:lnTo>
                        <a:pt x="16" y="56"/>
                      </a:lnTo>
                      <a:lnTo>
                        <a:pt x="14" y="51"/>
                      </a:lnTo>
                      <a:lnTo>
                        <a:pt x="14" y="44"/>
                      </a:lnTo>
                      <a:lnTo>
                        <a:pt x="14" y="44"/>
                      </a:lnTo>
                      <a:lnTo>
                        <a:pt x="14" y="39"/>
                      </a:lnTo>
                      <a:lnTo>
                        <a:pt x="16" y="32"/>
                      </a:lnTo>
                      <a:lnTo>
                        <a:pt x="20" y="28"/>
                      </a:lnTo>
                      <a:lnTo>
                        <a:pt x="23" y="22"/>
                      </a:lnTo>
                      <a:lnTo>
                        <a:pt x="27" y="19"/>
                      </a:lnTo>
                      <a:lnTo>
                        <a:pt x="33" y="16"/>
                      </a:lnTo>
                      <a:lnTo>
                        <a:pt x="39" y="15"/>
                      </a:lnTo>
                      <a:lnTo>
                        <a:pt x="44" y="14"/>
                      </a:lnTo>
                      <a:lnTo>
                        <a:pt x="44" y="14"/>
                      </a:lnTo>
                      <a:lnTo>
                        <a:pt x="51" y="15"/>
                      </a:lnTo>
                      <a:lnTo>
                        <a:pt x="56" y="16"/>
                      </a:lnTo>
                      <a:lnTo>
                        <a:pt x="62" y="19"/>
                      </a:lnTo>
                      <a:lnTo>
                        <a:pt x="66" y="22"/>
                      </a:lnTo>
                      <a:lnTo>
                        <a:pt x="70" y="28"/>
                      </a:lnTo>
                      <a:lnTo>
                        <a:pt x="73" y="32"/>
                      </a:lnTo>
                      <a:lnTo>
                        <a:pt x="75" y="39"/>
                      </a:lnTo>
                      <a:lnTo>
                        <a:pt x="76" y="44"/>
                      </a:lnTo>
                      <a:lnTo>
                        <a:pt x="76" y="44"/>
                      </a:lnTo>
                      <a:lnTo>
                        <a:pt x="75" y="51"/>
                      </a:lnTo>
                      <a:lnTo>
                        <a:pt x="73" y="56"/>
                      </a:lnTo>
                      <a:lnTo>
                        <a:pt x="70" y="61"/>
                      </a:lnTo>
                      <a:lnTo>
                        <a:pt x="66" y="66"/>
                      </a:lnTo>
                      <a:lnTo>
                        <a:pt x="62" y="70"/>
                      </a:lnTo>
                      <a:lnTo>
                        <a:pt x="56" y="73"/>
                      </a:lnTo>
                      <a:lnTo>
                        <a:pt x="51" y="74"/>
                      </a:lnTo>
                      <a:lnTo>
                        <a:pt x="44" y="75"/>
                      </a:lnTo>
                      <a:lnTo>
                        <a:pt x="44" y="75"/>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0" name="Freeform 119"/>
                <p:cNvSpPr>
                  <a:spLocks noEditPoints="1"/>
                </p:cNvSpPr>
                <p:nvPr/>
              </p:nvSpPr>
              <p:spPr bwMode="auto">
                <a:xfrm>
                  <a:off x="3352800" y="3486150"/>
                  <a:ext cx="200025" cy="201613"/>
                </a:xfrm>
                <a:custGeom>
                  <a:avLst/>
                  <a:gdLst>
                    <a:gd name="T0" fmla="*/ 111 w 126"/>
                    <a:gd name="T1" fmla="*/ 45 h 127"/>
                    <a:gd name="T2" fmla="*/ 117 w 126"/>
                    <a:gd name="T3" fmla="*/ 27 h 127"/>
                    <a:gd name="T4" fmla="*/ 93 w 126"/>
                    <a:gd name="T5" fmla="*/ 10 h 127"/>
                    <a:gd name="T6" fmla="*/ 82 w 126"/>
                    <a:gd name="T7" fmla="*/ 5 h 127"/>
                    <a:gd name="T8" fmla="*/ 53 w 126"/>
                    <a:gd name="T9" fmla="*/ 0 h 127"/>
                    <a:gd name="T10" fmla="*/ 44 w 126"/>
                    <a:gd name="T11" fmla="*/ 15 h 127"/>
                    <a:gd name="T12" fmla="*/ 27 w 126"/>
                    <a:gd name="T13" fmla="*/ 10 h 127"/>
                    <a:gd name="T14" fmla="*/ 11 w 126"/>
                    <a:gd name="T15" fmla="*/ 34 h 127"/>
                    <a:gd name="T16" fmla="*/ 5 w 126"/>
                    <a:gd name="T17" fmla="*/ 45 h 127"/>
                    <a:gd name="T18" fmla="*/ 0 w 126"/>
                    <a:gd name="T19" fmla="*/ 73 h 127"/>
                    <a:gd name="T20" fmla="*/ 15 w 126"/>
                    <a:gd name="T21" fmla="*/ 82 h 127"/>
                    <a:gd name="T22" fmla="*/ 10 w 126"/>
                    <a:gd name="T23" fmla="*/ 100 h 127"/>
                    <a:gd name="T24" fmla="*/ 33 w 126"/>
                    <a:gd name="T25" fmla="*/ 116 h 127"/>
                    <a:gd name="T26" fmla="*/ 44 w 126"/>
                    <a:gd name="T27" fmla="*/ 122 h 127"/>
                    <a:gd name="T28" fmla="*/ 72 w 126"/>
                    <a:gd name="T29" fmla="*/ 127 h 127"/>
                    <a:gd name="T30" fmla="*/ 82 w 126"/>
                    <a:gd name="T31" fmla="*/ 112 h 127"/>
                    <a:gd name="T32" fmla="*/ 99 w 126"/>
                    <a:gd name="T33" fmla="*/ 116 h 127"/>
                    <a:gd name="T34" fmla="*/ 116 w 126"/>
                    <a:gd name="T35" fmla="*/ 93 h 127"/>
                    <a:gd name="T36" fmla="*/ 121 w 126"/>
                    <a:gd name="T37" fmla="*/ 82 h 127"/>
                    <a:gd name="T38" fmla="*/ 126 w 126"/>
                    <a:gd name="T39" fmla="*/ 54 h 127"/>
                    <a:gd name="T40" fmla="*/ 98 w 126"/>
                    <a:gd name="T41" fmla="*/ 73 h 127"/>
                    <a:gd name="T42" fmla="*/ 100 w 126"/>
                    <a:gd name="T43" fmla="*/ 96 h 127"/>
                    <a:gd name="T44" fmla="*/ 81 w 126"/>
                    <a:gd name="T45" fmla="*/ 95 h 127"/>
                    <a:gd name="T46" fmla="*/ 67 w 126"/>
                    <a:gd name="T47" fmla="*/ 113 h 127"/>
                    <a:gd name="T48" fmla="*/ 54 w 126"/>
                    <a:gd name="T49" fmla="*/ 98 h 127"/>
                    <a:gd name="T50" fmla="*/ 31 w 126"/>
                    <a:gd name="T51" fmla="*/ 101 h 127"/>
                    <a:gd name="T52" fmla="*/ 32 w 126"/>
                    <a:gd name="T53" fmla="*/ 82 h 127"/>
                    <a:gd name="T54" fmla="*/ 14 w 126"/>
                    <a:gd name="T55" fmla="*/ 68 h 127"/>
                    <a:gd name="T56" fmla="*/ 28 w 126"/>
                    <a:gd name="T57" fmla="*/ 54 h 127"/>
                    <a:gd name="T58" fmla="*/ 26 w 126"/>
                    <a:gd name="T59" fmla="*/ 31 h 127"/>
                    <a:gd name="T60" fmla="*/ 45 w 126"/>
                    <a:gd name="T61" fmla="*/ 32 h 127"/>
                    <a:gd name="T62" fmla="*/ 59 w 126"/>
                    <a:gd name="T63" fmla="*/ 14 h 127"/>
                    <a:gd name="T64" fmla="*/ 72 w 126"/>
                    <a:gd name="T65" fmla="*/ 29 h 127"/>
                    <a:gd name="T66" fmla="*/ 95 w 126"/>
                    <a:gd name="T67" fmla="*/ 26 h 127"/>
                    <a:gd name="T68" fmla="*/ 94 w 126"/>
                    <a:gd name="T69" fmla="*/ 45 h 127"/>
                    <a:gd name="T70" fmla="*/ 112 w 126"/>
                    <a:gd name="T71" fmla="*/ 59 h 127"/>
                    <a:gd name="T72" fmla="*/ 98 w 126"/>
                    <a:gd name="T73" fmla="*/ 7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27">
                      <a:moveTo>
                        <a:pt x="121" y="47"/>
                      </a:moveTo>
                      <a:lnTo>
                        <a:pt x="111" y="45"/>
                      </a:lnTo>
                      <a:lnTo>
                        <a:pt x="117" y="35"/>
                      </a:lnTo>
                      <a:lnTo>
                        <a:pt x="117" y="27"/>
                      </a:lnTo>
                      <a:lnTo>
                        <a:pt x="102" y="12"/>
                      </a:lnTo>
                      <a:lnTo>
                        <a:pt x="93" y="10"/>
                      </a:lnTo>
                      <a:lnTo>
                        <a:pt x="84" y="16"/>
                      </a:lnTo>
                      <a:lnTo>
                        <a:pt x="82" y="5"/>
                      </a:lnTo>
                      <a:lnTo>
                        <a:pt x="75" y="0"/>
                      </a:lnTo>
                      <a:lnTo>
                        <a:pt x="53" y="0"/>
                      </a:lnTo>
                      <a:lnTo>
                        <a:pt x="46" y="5"/>
                      </a:lnTo>
                      <a:lnTo>
                        <a:pt x="44" y="15"/>
                      </a:lnTo>
                      <a:lnTo>
                        <a:pt x="36" y="9"/>
                      </a:lnTo>
                      <a:lnTo>
                        <a:pt x="27" y="10"/>
                      </a:lnTo>
                      <a:lnTo>
                        <a:pt x="12" y="26"/>
                      </a:lnTo>
                      <a:lnTo>
                        <a:pt x="11" y="34"/>
                      </a:lnTo>
                      <a:lnTo>
                        <a:pt x="15" y="43"/>
                      </a:lnTo>
                      <a:lnTo>
                        <a:pt x="5" y="45"/>
                      </a:lnTo>
                      <a:lnTo>
                        <a:pt x="0" y="51"/>
                      </a:lnTo>
                      <a:lnTo>
                        <a:pt x="0" y="73"/>
                      </a:lnTo>
                      <a:lnTo>
                        <a:pt x="5" y="80"/>
                      </a:lnTo>
                      <a:lnTo>
                        <a:pt x="15" y="82"/>
                      </a:lnTo>
                      <a:lnTo>
                        <a:pt x="9" y="91"/>
                      </a:lnTo>
                      <a:lnTo>
                        <a:pt x="10" y="100"/>
                      </a:lnTo>
                      <a:lnTo>
                        <a:pt x="25" y="115"/>
                      </a:lnTo>
                      <a:lnTo>
                        <a:pt x="33" y="116"/>
                      </a:lnTo>
                      <a:lnTo>
                        <a:pt x="42" y="111"/>
                      </a:lnTo>
                      <a:lnTo>
                        <a:pt x="44" y="122"/>
                      </a:lnTo>
                      <a:lnTo>
                        <a:pt x="52" y="127"/>
                      </a:lnTo>
                      <a:lnTo>
                        <a:pt x="72" y="127"/>
                      </a:lnTo>
                      <a:lnTo>
                        <a:pt x="80" y="122"/>
                      </a:lnTo>
                      <a:lnTo>
                        <a:pt x="82" y="112"/>
                      </a:lnTo>
                      <a:lnTo>
                        <a:pt x="91" y="117"/>
                      </a:lnTo>
                      <a:lnTo>
                        <a:pt x="99" y="116"/>
                      </a:lnTo>
                      <a:lnTo>
                        <a:pt x="114" y="101"/>
                      </a:lnTo>
                      <a:lnTo>
                        <a:pt x="116" y="93"/>
                      </a:lnTo>
                      <a:lnTo>
                        <a:pt x="111" y="84"/>
                      </a:lnTo>
                      <a:lnTo>
                        <a:pt x="121" y="82"/>
                      </a:lnTo>
                      <a:lnTo>
                        <a:pt x="126" y="75"/>
                      </a:lnTo>
                      <a:lnTo>
                        <a:pt x="126" y="54"/>
                      </a:lnTo>
                      <a:lnTo>
                        <a:pt x="121" y="47"/>
                      </a:lnTo>
                      <a:close/>
                      <a:moveTo>
                        <a:pt x="98" y="73"/>
                      </a:moveTo>
                      <a:lnTo>
                        <a:pt x="94" y="84"/>
                      </a:lnTo>
                      <a:lnTo>
                        <a:pt x="100" y="96"/>
                      </a:lnTo>
                      <a:lnTo>
                        <a:pt x="94" y="102"/>
                      </a:lnTo>
                      <a:lnTo>
                        <a:pt x="81" y="95"/>
                      </a:lnTo>
                      <a:lnTo>
                        <a:pt x="70" y="99"/>
                      </a:lnTo>
                      <a:lnTo>
                        <a:pt x="67" y="113"/>
                      </a:lnTo>
                      <a:lnTo>
                        <a:pt x="57" y="113"/>
                      </a:lnTo>
                      <a:lnTo>
                        <a:pt x="54" y="98"/>
                      </a:lnTo>
                      <a:lnTo>
                        <a:pt x="43" y="94"/>
                      </a:lnTo>
                      <a:lnTo>
                        <a:pt x="31" y="101"/>
                      </a:lnTo>
                      <a:lnTo>
                        <a:pt x="24" y="94"/>
                      </a:lnTo>
                      <a:lnTo>
                        <a:pt x="32" y="82"/>
                      </a:lnTo>
                      <a:lnTo>
                        <a:pt x="28" y="71"/>
                      </a:lnTo>
                      <a:lnTo>
                        <a:pt x="14" y="68"/>
                      </a:lnTo>
                      <a:lnTo>
                        <a:pt x="14" y="58"/>
                      </a:lnTo>
                      <a:lnTo>
                        <a:pt x="28" y="54"/>
                      </a:lnTo>
                      <a:lnTo>
                        <a:pt x="32" y="44"/>
                      </a:lnTo>
                      <a:lnTo>
                        <a:pt x="26" y="31"/>
                      </a:lnTo>
                      <a:lnTo>
                        <a:pt x="32" y="24"/>
                      </a:lnTo>
                      <a:lnTo>
                        <a:pt x="45" y="32"/>
                      </a:lnTo>
                      <a:lnTo>
                        <a:pt x="56" y="28"/>
                      </a:lnTo>
                      <a:lnTo>
                        <a:pt x="59" y="14"/>
                      </a:lnTo>
                      <a:lnTo>
                        <a:pt x="69" y="14"/>
                      </a:lnTo>
                      <a:lnTo>
                        <a:pt x="72" y="29"/>
                      </a:lnTo>
                      <a:lnTo>
                        <a:pt x="83" y="33"/>
                      </a:lnTo>
                      <a:lnTo>
                        <a:pt x="95" y="26"/>
                      </a:lnTo>
                      <a:lnTo>
                        <a:pt x="103" y="33"/>
                      </a:lnTo>
                      <a:lnTo>
                        <a:pt x="94" y="45"/>
                      </a:lnTo>
                      <a:lnTo>
                        <a:pt x="98" y="56"/>
                      </a:lnTo>
                      <a:lnTo>
                        <a:pt x="112" y="59"/>
                      </a:lnTo>
                      <a:lnTo>
                        <a:pt x="112" y="70"/>
                      </a:lnTo>
                      <a:lnTo>
                        <a:pt x="98" y="73"/>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1" name="Freeform 120"/>
                <p:cNvSpPr>
                  <a:spLocks noEditPoints="1"/>
                </p:cNvSpPr>
                <p:nvPr/>
              </p:nvSpPr>
              <p:spPr bwMode="auto">
                <a:xfrm>
                  <a:off x="3414713" y="3549650"/>
                  <a:ext cx="74613" cy="74613"/>
                </a:xfrm>
                <a:custGeom>
                  <a:avLst/>
                  <a:gdLst>
                    <a:gd name="T0" fmla="*/ 24 w 47"/>
                    <a:gd name="T1" fmla="*/ 0 h 47"/>
                    <a:gd name="T2" fmla="*/ 24 w 47"/>
                    <a:gd name="T3" fmla="*/ 0 h 47"/>
                    <a:gd name="T4" fmla="*/ 19 w 47"/>
                    <a:gd name="T5" fmla="*/ 0 h 47"/>
                    <a:gd name="T6" fmla="*/ 15 w 47"/>
                    <a:gd name="T7" fmla="*/ 2 h 47"/>
                    <a:gd name="T8" fmla="*/ 11 w 47"/>
                    <a:gd name="T9" fmla="*/ 4 h 47"/>
                    <a:gd name="T10" fmla="*/ 7 w 47"/>
                    <a:gd name="T11" fmla="*/ 6 h 47"/>
                    <a:gd name="T12" fmla="*/ 4 w 47"/>
                    <a:gd name="T13" fmla="*/ 10 h 47"/>
                    <a:gd name="T14" fmla="*/ 2 w 47"/>
                    <a:gd name="T15" fmla="*/ 14 h 47"/>
                    <a:gd name="T16" fmla="*/ 1 w 47"/>
                    <a:gd name="T17" fmla="*/ 19 h 47"/>
                    <a:gd name="T18" fmla="*/ 0 w 47"/>
                    <a:gd name="T19" fmla="*/ 23 h 47"/>
                    <a:gd name="T20" fmla="*/ 0 w 47"/>
                    <a:gd name="T21" fmla="*/ 23 h 47"/>
                    <a:gd name="T22" fmla="*/ 1 w 47"/>
                    <a:gd name="T23" fmla="*/ 28 h 47"/>
                    <a:gd name="T24" fmla="*/ 2 w 47"/>
                    <a:gd name="T25" fmla="*/ 33 h 47"/>
                    <a:gd name="T26" fmla="*/ 4 w 47"/>
                    <a:gd name="T27" fmla="*/ 36 h 47"/>
                    <a:gd name="T28" fmla="*/ 7 w 47"/>
                    <a:gd name="T29" fmla="*/ 41 h 47"/>
                    <a:gd name="T30" fmla="*/ 11 w 47"/>
                    <a:gd name="T31" fmla="*/ 43 h 47"/>
                    <a:gd name="T32" fmla="*/ 15 w 47"/>
                    <a:gd name="T33" fmla="*/ 45 h 47"/>
                    <a:gd name="T34" fmla="*/ 19 w 47"/>
                    <a:gd name="T35" fmla="*/ 47 h 47"/>
                    <a:gd name="T36" fmla="*/ 24 w 47"/>
                    <a:gd name="T37" fmla="*/ 47 h 47"/>
                    <a:gd name="T38" fmla="*/ 24 w 47"/>
                    <a:gd name="T39" fmla="*/ 47 h 47"/>
                    <a:gd name="T40" fmla="*/ 29 w 47"/>
                    <a:gd name="T41" fmla="*/ 47 h 47"/>
                    <a:gd name="T42" fmla="*/ 33 w 47"/>
                    <a:gd name="T43" fmla="*/ 45 h 47"/>
                    <a:gd name="T44" fmla="*/ 38 w 47"/>
                    <a:gd name="T45" fmla="*/ 43 h 47"/>
                    <a:gd name="T46" fmla="*/ 41 w 47"/>
                    <a:gd name="T47" fmla="*/ 41 h 47"/>
                    <a:gd name="T48" fmla="*/ 44 w 47"/>
                    <a:gd name="T49" fmla="*/ 36 h 47"/>
                    <a:gd name="T50" fmla="*/ 46 w 47"/>
                    <a:gd name="T51" fmla="*/ 33 h 47"/>
                    <a:gd name="T52" fmla="*/ 47 w 47"/>
                    <a:gd name="T53" fmla="*/ 28 h 47"/>
                    <a:gd name="T54" fmla="*/ 47 w 47"/>
                    <a:gd name="T55" fmla="*/ 23 h 47"/>
                    <a:gd name="T56" fmla="*/ 47 w 47"/>
                    <a:gd name="T57" fmla="*/ 23 h 47"/>
                    <a:gd name="T58" fmla="*/ 47 w 47"/>
                    <a:gd name="T59" fmla="*/ 19 h 47"/>
                    <a:gd name="T60" fmla="*/ 46 w 47"/>
                    <a:gd name="T61" fmla="*/ 14 h 47"/>
                    <a:gd name="T62" fmla="*/ 44 w 47"/>
                    <a:gd name="T63" fmla="*/ 10 h 47"/>
                    <a:gd name="T64" fmla="*/ 41 w 47"/>
                    <a:gd name="T65" fmla="*/ 6 h 47"/>
                    <a:gd name="T66" fmla="*/ 38 w 47"/>
                    <a:gd name="T67" fmla="*/ 4 h 47"/>
                    <a:gd name="T68" fmla="*/ 33 w 47"/>
                    <a:gd name="T69" fmla="*/ 2 h 47"/>
                    <a:gd name="T70" fmla="*/ 29 w 47"/>
                    <a:gd name="T71" fmla="*/ 0 h 47"/>
                    <a:gd name="T72" fmla="*/ 24 w 47"/>
                    <a:gd name="T73" fmla="*/ 0 h 47"/>
                    <a:gd name="T74" fmla="*/ 24 w 47"/>
                    <a:gd name="T75" fmla="*/ 0 h 47"/>
                    <a:gd name="T76" fmla="*/ 24 w 47"/>
                    <a:gd name="T77" fmla="*/ 33 h 47"/>
                    <a:gd name="T78" fmla="*/ 24 w 47"/>
                    <a:gd name="T79" fmla="*/ 33 h 47"/>
                    <a:gd name="T80" fmla="*/ 20 w 47"/>
                    <a:gd name="T81" fmla="*/ 32 h 47"/>
                    <a:gd name="T82" fmla="*/ 17 w 47"/>
                    <a:gd name="T83" fmla="*/ 30 h 47"/>
                    <a:gd name="T84" fmla="*/ 15 w 47"/>
                    <a:gd name="T85" fmla="*/ 27 h 47"/>
                    <a:gd name="T86" fmla="*/ 15 w 47"/>
                    <a:gd name="T87" fmla="*/ 23 h 47"/>
                    <a:gd name="T88" fmla="*/ 15 w 47"/>
                    <a:gd name="T89" fmla="*/ 23 h 47"/>
                    <a:gd name="T90" fmla="*/ 15 w 47"/>
                    <a:gd name="T91" fmla="*/ 20 h 47"/>
                    <a:gd name="T92" fmla="*/ 17 w 47"/>
                    <a:gd name="T93" fmla="*/ 17 h 47"/>
                    <a:gd name="T94" fmla="*/ 20 w 47"/>
                    <a:gd name="T95" fmla="*/ 15 h 47"/>
                    <a:gd name="T96" fmla="*/ 24 w 47"/>
                    <a:gd name="T97" fmla="*/ 14 h 47"/>
                    <a:gd name="T98" fmla="*/ 24 w 47"/>
                    <a:gd name="T99" fmla="*/ 14 h 47"/>
                    <a:gd name="T100" fmla="*/ 28 w 47"/>
                    <a:gd name="T101" fmla="*/ 15 h 47"/>
                    <a:gd name="T102" fmla="*/ 31 w 47"/>
                    <a:gd name="T103" fmla="*/ 17 h 47"/>
                    <a:gd name="T104" fmla="*/ 33 w 47"/>
                    <a:gd name="T105" fmla="*/ 20 h 47"/>
                    <a:gd name="T106" fmla="*/ 33 w 47"/>
                    <a:gd name="T107" fmla="*/ 23 h 47"/>
                    <a:gd name="T108" fmla="*/ 33 w 47"/>
                    <a:gd name="T109" fmla="*/ 23 h 47"/>
                    <a:gd name="T110" fmla="*/ 33 w 47"/>
                    <a:gd name="T111" fmla="*/ 27 h 47"/>
                    <a:gd name="T112" fmla="*/ 31 w 47"/>
                    <a:gd name="T113" fmla="*/ 30 h 47"/>
                    <a:gd name="T114" fmla="*/ 28 w 47"/>
                    <a:gd name="T115" fmla="*/ 32 h 47"/>
                    <a:gd name="T116" fmla="*/ 24 w 47"/>
                    <a:gd name="T117" fmla="*/ 33 h 47"/>
                    <a:gd name="T118" fmla="*/ 24 w 47"/>
                    <a:gd name="T119"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47">
                      <a:moveTo>
                        <a:pt x="24" y="0"/>
                      </a:moveTo>
                      <a:lnTo>
                        <a:pt x="24" y="0"/>
                      </a:lnTo>
                      <a:lnTo>
                        <a:pt x="19" y="0"/>
                      </a:lnTo>
                      <a:lnTo>
                        <a:pt x="15" y="2"/>
                      </a:lnTo>
                      <a:lnTo>
                        <a:pt x="11" y="4"/>
                      </a:lnTo>
                      <a:lnTo>
                        <a:pt x="7" y="6"/>
                      </a:lnTo>
                      <a:lnTo>
                        <a:pt x="4" y="10"/>
                      </a:lnTo>
                      <a:lnTo>
                        <a:pt x="2" y="14"/>
                      </a:lnTo>
                      <a:lnTo>
                        <a:pt x="1" y="19"/>
                      </a:lnTo>
                      <a:lnTo>
                        <a:pt x="0" y="23"/>
                      </a:lnTo>
                      <a:lnTo>
                        <a:pt x="0" y="23"/>
                      </a:lnTo>
                      <a:lnTo>
                        <a:pt x="1" y="28"/>
                      </a:lnTo>
                      <a:lnTo>
                        <a:pt x="2" y="33"/>
                      </a:lnTo>
                      <a:lnTo>
                        <a:pt x="4" y="36"/>
                      </a:lnTo>
                      <a:lnTo>
                        <a:pt x="7" y="41"/>
                      </a:lnTo>
                      <a:lnTo>
                        <a:pt x="11" y="43"/>
                      </a:lnTo>
                      <a:lnTo>
                        <a:pt x="15" y="45"/>
                      </a:lnTo>
                      <a:lnTo>
                        <a:pt x="19" y="47"/>
                      </a:lnTo>
                      <a:lnTo>
                        <a:pt x="24" y="47"/>
                      </a:lnTo>
                      <a:lnTo>
                        <a:pt x="24" y="47"/>
                      </a:lnTo>
                      <a:lnTo>
                        <a:pt x="29" y="47"/>
                      </a:lnTo>
                      <a:lnTo>
                        <a:pt x="33" y="45"/>
                      </a:lnTo>
                      <a:lnTo>
                        <a:pt x="38" y="43"/>
                      </a:lnTo>
                      <a:lnTo>
                        <a:pt x="41" y="41"/>
                      </a:lnTo>
                      <a:lnTo>
                        <a:pt x="44" y="36"/>
                      </a:lnTo>
                      <a:lnTo>
                        <a:pt x="46" y="33"/>
                      </a:lnTo>
                      <a:lnTo>
                        <a:pt x="47" y="28"/>
                      </a:lnTo>
                      <a:lnTo>
                        <a:pt x="47" y="23"/>
                      </a:lnTo>
                      <a:lnTo>
                        <a:pt x="47" y="23"/>
                      </a:lnTo>
                      <a:lnTo>
                        <a:pt x="47" y="19"/>
                      </a:lnTo>
                      <a:lnTo>
                        <a:pt x="46" y="14"/>
                      </a:lnTo>
                      <a:lnTo>
                        <a:pt x="44" y="10"/>
                      </a:lnTo>
                      <a:lnTo>
                        <a:pt x="41" y="6"/>
                      </a:lnTo>
                      <a:lnTo>
                        <a:pt x="38" y="4"/>
                      </a:lnTo>
                      <a:lnTo>
                        <a:pt x="33" y="2"/>
                      </a:lnTo>
                      <a:lnTo>
                        <a:pt x="29" y="0"/>
                      </a:lnTo>
                      <a:lnTo>
                        <a:pt x="24" y="0"/>
                      </a:lnTo>
                      <a:lnTo>
                        <a:pt x="24" y="0"/>
                      </a:lnTo>
                      <a:close/>
                      <a:moveTo>
                        <a:pt x="24" y="33"/>
                      </a:moveTo>
                      <a:lnTo>
                        <a:pt x="24" y="33"/>
                      </a:lnTo>
                      <a:lnTo>
                        <a:pt x="20" y="32"/>
                      </a:lnTo>
                      <a:lnTo>
                        <a:pt x="17" y="30"/>
                      </a:lnTo>
                      <a:lnTo>
                        <a:pt x="15" y="27"/>
                      </a:lnTo>
                      <a:lnTo>
                        <a:pt x="15" y="23"/>
                      </a:lnTo>
                      <a:lnTo>
                        <a:pt x="15" y="23"/>
                      </a:lnTo>
                      <a:lnTo>
                        <a:pt x="15" y="20"/>
                      </a:lnTo>
                      <a:lnTo>
                        <a:pt x="17" y="17"/>
                      </a:lnTo>
                      <a:lnTo>
                        <a:pt x="20" y="15"/>
                      </a:lnTo>
                      <a:lnTo>
                        <a:pt x="24" y="14"/>
                      </a:lnTo>
                      <a:lnTo>
                        <a:pt x="24" y="14"/>
                      </a:lnTo>
                      <a:lnTo>
                        <a:pt x="28" y="15"/>
                      </a:lnTo>
                      <a:lnTo>
                        <a:pt x="31" y="17"/>
                      </a:lnTo>
                      <a:lnTo>
                        <a:pt x="33" y="20"/>
                      </a:lnTo>
                      <a:lnTo>
                        <a:pt x="33" y="23"/>
                      </a:lnTo>
                      <a:lnTo>
                        <a:pt x="33" y="23"/>
                      </a:lnTo>
                      <a:lnTo>
                        <a:pt x="33" y="27"/>
                      </a:lnTo>
                      <a:lnTo>
                        <a:pt x="31" y="30"/>
                      </a:lnTo>
                      <a:lnTo>
                        <a:pt x="28" y="32"/>
                      </a:lnTo>
                      <a:lnTo>
                        <a:pt x="24" y="33"/>
                      </a:lnTo>
                      <a:lnTo>
                        <a:pt x="24" y="33"/>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2" name="Freeform 121"/>
                <p:cNvSpPr/>
                <p:nvPr/>
              </p:nvSpPr>
              <p:spPr bwMode="auto">
                <a:xfrm>
                  <a:off x="2921000" y="3421063"/>
                  <a:ext cx="165100" cy="163513"/>
                </a:xfrm>
                <a:custGeom>
                  <a:avLst/>
                  <a:gdLst>
                    <a:gd name="T0" fmla="*/ 104 w 104"/>
                    <a:gd name="T1" fmla="*/ 14 h 103"/>
                    <a:gd name="T2" fmla="*/ 104 w 104"/>
                    <a:gd name="T3" fmla="*/ 0 h 103"/>
                    <a:gd name="T4" fmla="*/ 104 w 104"/>
                    <a:gd name="T5" fmla="*/ 0 h 103"/>
                    <a:gd name="T6" fmla="*/ 93 w 104"/>
                    <a:gd name="T7" fmla="*/ 0 h 103"/>
                    <a:gd name="T8" fmla="*/ 83 w 104"/>
                    <a:gd name="T9" fmla="*/ 2 h 103"/>
                    <a:gd name="T10" fmla="*/ 73 w 104"/>
                    <a:gd name="T11" fmla="*/ 4 h 103"/>
                    <a:gd name="T12" fmla="*/ 64 w 104"/>
                    <a:gd name="T13" fmla="*/ 7 h 103"/>
                    <a:gd name="T14" fmla="*/ 54 w 104"/>
                    <a:gd name="T15" fmla="*/ 11 h 103"/>
                    <a:gd name="T16" fmla="*/ 45 w 104"/>
                    <a:gd name="T17" fmla="*/ 17 h 103"/>
                    <a:gd name="T18" fmla="*/ 38 w 104"/>
                    <a:gd name="T19" fmla="*/ 23 h 103"/>
                    <a:gd name="T20" fmla="*/ 30 w 104"/>
                    <a:gd name="T21" fmla="*/ 30 h 103"/>
                    <a:gd name="T22" fmla="*/ 24 w 104"/>
                    <a:gd name="T23" fmla="*/ 37 h 103"/>
                    <a:gd name="T24" fmla="*/ 17 w 104"/>
                    <a:gd name="T25" fmla="*/ 45 h 103"/>
                    <a:gd name="T26" fmla="*/ 13 w 104"/>
                    <a:gd name="T27" fmla="*/ 54 h 103"/>
                    <a:gd name="T28" fmla="*/ 7 w 104"/>
                    <a:gd name="T29" fmla="*/ 62 h 103"/>
                    <a:gd name="T30" fmla="*/ 4 w 104"/>
                    <a:gd name="T31" fmla="*/ 72 h 103"/>
                    <a:gd name="T32" fmla="*/ 2 w 104"/>
                    <a:gd name="T33" fmla="*/ 82 h 103"/>
                    <a:gd name="T34" fmla="*/ 0 w 104"/>
                    <a:gd name="T35" fmla="*/ 92 h 103"/>
                    <a:gd name="T36" fmla="*/ 0 w 104"/>
                    <a:gd name="T37" fmla="*/ 103 h 103"/>
                    <a:gd name="T38" fmla="*/ 14 w 104"/>
                    <a:gd name="T39" fmla="*/ 103 h 103"/>
                    <a:gd name="T40" fmla="*/ 14 w 104"/>
                    <a:gd name="T41" fmla="*/ 103 h 103"/>
                    <a:gd name="T42" fmla="*/ 14 w 104"/>
                    <a:gd name="T43" fmla="*/ 94 h 103"/>
                    <a:gd name="T44" fmla="*/ 16 w 104"/>
                    <a:gd name="T45" fmla="*/ 85 h 103"/>
                    <a:gd name="T46" fmla="*/ 18 w 104"/>
                    <a:gd name="T47" fmla="*/ 76 h 103"/>
                    <a:gd name="T48" fmla="*/ 21 w 104"/>
                    <a:gd name="T49" fmla="*/ 68 h 103"/>
                    <a:gd name="T50" fmla="*/ 25 w 104"/>
                    <a:gd name="T51" fmla="*/ 60 h 103"/>
                    <a:gd name="T52" fmla="*/ 29 w 104"/>
                    <a:gd name="T53" fmla="*/ 53 h 103"/>
                    <a:gd name="T54" fmla="*/ 34 w 104"/>
                    <a:gd name="T55" fmla="*/ 46 h 103"/>
                    <a:gd name="T56" fmla="*/ 40 w 104"/>
                    <a:gd name="T57" fmla="*/ 40 h 103"/>
                    <a:gd name="T58" fmla="*/ 46 w 104"/>
                    <a:gd name="T59" fmla="*/ 34 h 103"/>
                    <a:gd name="T60" fmla="*/ 54 w 104"/>
                    <a:gd name="T61" fmla="*/ 29 h 103"/>
                    <a:gd name="T62" fmla="*/ 61 w 104"/>
                    <a:gd name="T63" fmla="*/ 24 h 103"/>
                    <a:gd name="T64" fmla="*/ 69 w 104"/>
                    <a:gd name="T65" fmla="*/ 20 h 103"/>
                    <a:gd name="T66" fmla="*/ 77 w 104"/>
                    <a:gd name="T67" fmla="*/ 17 h 103"/>
                    <a:gd name="T68" fmla="*/ 85 w 104"/>
                    <a:gd name="T69" fmla="*/ 15 h 103"/>
                    <a:gd name="T70" fmla="*/ 95 w 104"/>
                    <a:gd name="T71" fmla="*/ 14 h 103"/>
                    <a:gd name="T72" fmla="*/ 104 w 104"/>
                    <a:gd name="T73" fmla="*/ 14 h 103"/>
                    <a:gd name="T74" fmla="*/ 104 w 104"/>
                    <a:gd name="T75"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3">
                      <a:moveTo>
                        <a:pt x="104" y="14"/>
                      </a:moveTo>
                      <a:lnTo>
                        <a:pt x="104" y="0"/>
                      </a:lnTo>
                      <a:lnTo>
                        <a:pt x="104" y="0"/>
                      </a:lnTo>
                      <a:lnTo>
                        <a:pt x="93" y="0"/>
                      </a:lnTo>
                      <a:lnTo>
                        <a:pt x="83" y="2"/>
                      </a:lnTo>
                      <a:lnTo>
                        <a:pt x="73" y="4"/>
                      </a:lnTo>
                      <a:lnTo>
                        <a:pt x="64" y="7"/>
                      </a:lnTo>
                      <a:lnTo>
                        <a:pt x="54" y="11"/>
                      </a:lnTo>
                      <a:lnTo>
                        <a:pt x="45" y="17"/>
                      </a:lnTo>
                      <a:lnTo>
                        <a:pt x="38" y="23"/>
                      </a:lnTo>
                      <a:lnTo>
                        <a:pt x="30" y="30"/>
                      </a:lnTo>
                      <a:lnTo>
                        <a:pt x="24" y="37"/>
                      </a:lnTo>
                      <a:lnTo>
                        <a:pt x="17" y="45"/>
                      </a:lnTo>
                      <a:lnTo>
                        <a:pt x="13" y="54"/>
                      </a:lnTo>
                      <a:lnTo>
                        <a:pt x="7" y="62"/>
                      </a:lnTo>
                      <a:lnTo>
                        <a:pt x="4" y="72"/>
                      </a:lnTo>
                      <a:lnTo>
                        <a:pt x="2" y="82"/>
                      </a:lnTo>
                      <a:lnTo>
                        <a:pt x="0" y="92"/>
                      </a:lnTo>
                      <a:lnTo>
                        <a:pt x="0" y="103"/>
                      </a:lnTo>
                      <a:lnTo>
                        <a:pt x="14" y="103"/>
                      </a:lnTo>
                      <a:lnTo>
                        <a:pt x="14" y="103"/>
                      </a:lnTo>
                      <a:lnTo>
                        <a:pt x="14" y="94"/>
                      </a:lnTo>
                      <a:lnTo>
                        <a:pt x="16" y="85"/>
                      </a:lnTo>
                      <a:lnTo>
                        <a:pt x="18" y="76"/>
                      </a:lnTo>
                      <a:lnTo>
                        <a:pt x="21" y="68"/>
                      </a:lnTo>
                      <a:lnTo>
                        <a:pt x="25" y="60"/>
                      </a:lnTo>
                      <a:lnTo>
                        <a:pt x="29" y="53"/>
                      </a:lnTo>
                      <a:lnTo>
                        <a:pt x="34" y="46"/>
                      </a:lnTo>
                      <a:lnTo>
                        <a:pt x="40" y="40"/>
                      </a:lnTo>
                      <a:lnTo>
                        <a:pt x="46" y="34"/>
                      </a:lnTo>
                      <a:lnTo>
                        <a:pt x="54" y="29"/>
                      </a:lnTo>
                      <a:lnTo>
                        <a:pt x="61" y="24"/>
                      </a:lnTo>
                      <a:lnTo>
                        <a:pt x="69" y="20"/>
                      </a:lnTo>
                      <a:lnTo>
                        <a:pt x="77" y="17"/>
                      </a:lnTo>
                      <a:lnTo>
                        <a:pt x="85" y="15"/>
                      </a:lnTo>
                      <a:lnTo>
                        <a:pt x="95" y="14"/>
                      </a:lnTo>
                      <a:lnTo>
                        <a:pt x="104" y="14"/>
                      </a:lnTo>
                      <a:lnTo>
                        <a:pt x="104" y="14"/>
                      </a:lnTo>
                      <a:close/>
                    </a:path>
                  </a:pathLst>
                </a:custGeom>
                <a:grpFill/>
                <a:ln>
                  <a:solidFill>
                    <a:schemeClr val="bg1"/>
                  </a:solid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grpSp>
        <p:nvGrpSpPr>
          <p:cNvPr id="131" name="Group 130"/>
          <p:cNvGrpSpPr/>
          <p:nvPr/>
        </p:nvGrpSpPr>
        <p:grpSpPr>
          <a:xfrm>
            <a:off x="1272739" y="2168692"/>
            <a:ext cx="2472224" cy="1022274"/>
            <a:chOff x="5516949" y="2355570"/>
            <a:chExt cx="4685989" cy="1022274"/>
          </a:xfrm>
        </p:grpSpPr>
        <p:sp>
          <p:nvSpPr>
            <p:cNvPr id="132" name="TextBox 131"/>
            <p:cNvSpPr txBox="1"/>
            <p:nvPr/>
          </p:nvSpPr>
          <p:spPr>
            <a:xfrm>
              <a:off x="5516949" y="2355570"/>
              <a:ext cx="4685989" cy="300355"/>
            </a:xfrm>
            <a:prstGeom prst="rect">
              <a:avLst/>
            </a:prstGeom>
          </p:spPr>
          <p:txBody>
            <a:bodyPr wrap="square" rtlCol="0">
              <a:spAutoFit/>
            </a:bodyPr>
            <a:lstStyle/>
            <a:p>
              <a:pPr algn="r">
                <a:buClr>
                  <a:srgbClr val="C35954"/>
                </a:buClr>
                <a:buSzPct val="120000"/>
              </a:pPr>
              <a:r>
                <a:rPr lang="en-US" altLang="ko-KR" sz="1355" b="1" dirty="0">
                  <a:solidFill>
                    <a:schemeClr val="bg1"/>
                  </a:solidFill>
                  <a:cs typeface="+mn-ea"/>
                  <a:sym typeface="+mn-lt"/>
                </a:rPr>
                <a:t>单击此处添加名称</a:t>
              </a:r>
            </a:p>
          </p:txBody>
        </p:sp>
        <p:sp>
          <p:nvSpPr>
            <p:cNvPr id="133" name="Rectangle 3"/>
            <p:cNvSpPr txBox="1">
              <a:spLocks noChangeArrowheads="1"/>
            </p:cNvSpPr>
            <p:nvPr/>
          </p:nvSpPr>
          <p:spPr bwMode="auto">
            <a:xfrm>
              <a:off x="5516949" y="2667777"/>
              <a:ext cx="4685985" cy="71006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000" b="0" dirty="0">
                  <a:solidFill>
                    <a:schemeClr val="bg1"/>
                  </a:solidFill>
                  <a:effectLst/>
                  <a:latin typeface="+mn-lt"/>
                  <a:ea typeface="+mn-ea"/>
                  <a:cs typeface="+mn-ea"/>
                  <a:sym typeface="+mn-lt"/>
                </a:rPr>
                <a:t>We create </a:t>
              </a:r>
              <a:r>
                <a:rPr lang="en-US" altLang="ko-KR" sz="1000" b="0" dirty="0" err="1">
                  <a:solidFill>
                    <a:schemeClr val="bg1"/>
                  </a:solidFill>
                  <a:effectLst/>
                  <a:latin typeface="+mn-lt"/>
                  <a:ea typeface="+mn-ea"/>
                  <a:cs typeface="+mn-ea"/>
                  <a:sym typeface="+mn-lt"/>
                </a:rPr>
                <a:t>powerpoint</a:t>
              </a:r>
              <a:r>
                <a:rPr lang="en-US" altLang="ko-KR" sz="1000" b="0" dirty="0">
                  <a:solidFill>
                    <a:schemeClr val="bg1"/>
                  </a:solidFill>
                  <a:effectLst/>
                  <a:latin typeface="+mn-lt"/>
                  <a:ea typeface="+mn-ea"/>
                  <a:cs typeface="+mn-ea"/>
                  <a:sym typeface="+mn-lt"/>
                </a:rPr>
                <a:t> templates based on new visual trend that’s fresh, relevant and always on the cutting edge. </a:t>
              </a:r>
            </a:p>
          </p:txBody>
        </p:sp>
      </p:grpSp>
      <p:grpSp>
        <p:nvGrpSpPr>
          <p:cNvPr id="134" name="Group 133"/>
          <p:cNvGrpSpPr/>
          <p:nvPr/>
        </p:nvGrpSpPr>
        <p:grpSpPr>
          <a:xfrm>
            <a:off x="1272739" y="4881412"/>
            <a:ext cx="2472224" cy="1022274"/>
            <a:chOff x="5516949" y="2355570"/>
            <a:chExt cx="4685989" cy="1022274"/>
          </a:xfrm>
        </p:grpSpPr>
        <p:sp>
          <p:nvSpPr>
            <p:cNvPr id="135" name="TextBox 134"/>
            <p:cNvSpPr txBox="1"/>
            <p:nvPr/>
          </p:nvSpPr>
          <p:spPr>
            <a:xfrm>
              <a:off x="5516949" y="2355570"/>
              <a:ext cx="4685989" cy="300355"/>
            </a:xfrm>
            <a:prstGeom prst="rect">
              <a:avLst/>
            </a:prstGeom>
          </p:spPr>
          <p:txBody>
            <a:bodyPr wrap="square" rtlCol="0">
              <a:spAutoFit/>
            </a:bodyPr>
            <a:lstStyle/>
            <a:p>
              <a:pPr algn="r">
                <a:buClr>
                  <a:srgbClr val="C35954"/>
                </a:buClr>
                <a:buSzPct val="120000"/>
              </a:pPr>
              <a:r>
                <a:rPr lang="en-US" altLang="ko-KR" sz="1355" b="1" dirty="0">
                  <a:solidFill>
                    <a:schemeClr val="bg1"/>
                  </a:solidFill>
                  <a:cs typeface="+mn-ea"/>
                  <a:sym typeface="+mn-lt"/>
                </a:rPr>
                <a:t>单击此处添加名称</a:t>
              </a:r>
            </a:p>
          </p:txBody>
        </p:sp>
        <p:sp>
          <p:nvSpPr>
            <p:cNvPr id="136" name="Rectangle 3"/>
            <p:cNvSpPr txBox="1">
              <a:spLocks noChangeArrowheads="1"/>
            </p:cNvSpPr>
            <p:nvPr/>
          </p:nvSpPr>
          <p:spPr bwMode="auto">
            <a:xfrm>
              <a:off x="5516949" y="2667777"/>
              <a:ext cx="4685985" cy="71006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000" b="0">
                  <a:solidFill>
                    <a:schemeClr val="bg1"/>
                  </a:solidFill>
                  <a:effectLst/>
                  <a:latin typeface="+mn-lt"/>
                  <a:ea typeface="+mn-ea"/>
                  <a:cs typeface="+mn-ea"/>
                  <a:sym typeface="+mn-lt"/>
                </a:rPr>
                <a:t>We create powerpoint templates based on new visual trend that’s fresh, relevant and always on the cutting edge. </a:t>
              </a:r>
            </a:p>
          </p:txBody>
        </p:sp>
      </p:grpSp>
      <p:grpSp>
        <p:nvGrpSpPr>
          <p:cNvPr id="137" name="Group 136"/>
          <p:cNvGrpSpPr/>
          <p:nvPr/>
        </p:nvGrpSpPr>
        <p:grpSpPr>
          <a:xfrm>
            <a:off x="1272739" y="3525052"/>
            <a:ext cx="2472224" cy="1022274"/>
            <a:chOff x="5516949" y="2355570"/>
            <a:chExt cx="4685989" cy="1022274"/>
          </a:xfrm>
        </p:grpSpPr>
        <p:sp>
          <p:nvSpPr>
            <p:cNvPr id="138" name="TextBox 137"/>
            <p:cNvSpPr txBox="1"/>
            <p:nvPr/>
          </p:nvSpPr>
          <p:spPr>
            <a:xfrm>
              <a:off x="5516949" y="2355570"/>
              <a:ext cx="4685989" cy="300355"/>
            </a:xfrm>
            <a:prstGeom prst="rect">
              <a:avLst/>
            </a:prstGeom>
          </p:spPr>
          <p:txBody>
            <a:bodyPr wrap="square" rtlCol="0">
              <a:spAutoFit/>
            </a:bodyPr>
            <a:lstStyle/>
            <a:p>
              <a:pPr algn="r">
                <a:buClr>
                  <a:srgbClr val="C35954"/>
                </a:buClr>
                <a:buSzPct val="120000"/>
              </a:pPr>
              <a:r>
                <a:rPr lang="en-US" altLang="ko-KR" sz="1355" b="1">
                  <a:solidFill>
                    <a:schemeClr val="bg1"/>
                  </a:solidFill>
                  <a:cs typeface="+mn-ea"/>
                  <a:sym typeface="+mn-lt"/>
                </a:rPr>
                <a:t>单击此处添加名称</a:t>
              </a:r>
            </a:p>
          </p:txBody>
        </p:sp>
        <p:sp>
          <p:nvSpPr>
            <p:cNvPr id="139" name="Rectangle 3"/>
            <p:cNvSpPr txBox="1">
              <a:spLocks noChangeArrowheads="1"/>
            </p:cNvSpPr>
            <p:nvPr/>
          </p:nvSpPr>
          <p:spPr bwMode="auto">
            <a:xfrm>
              <a:off x="5516949" y="2667777"/>
              <a:ext cx="4685985" cy="71006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000" b="0" dirty="0">
                  <a:solidFill>
                    <a:schemeClr val="bg1"/>
                  </a:solidFill>
                  <a:effectLst/>
                  <a:latin typeface="+mn-lt"/>
                  <a:ea typeface="+mn-ea"/>
                  <a:cs typeface="+mn-ea"/>
                  <a:sym typeface="+mn-lt"/>
                </a:rPr>
                <a:t>We create </a:t>
              </a:r>
              <a:r>
                <a:rPr lang="en-US" altLang="ko-KR" sz="1000" b="0" dirty="0" err="1">
                  <a:solidFill>
                    <a:schemeClr val="bg1"/>
                  </a:solidFill>
                  <a:effectLst/>
                  <a:latin typeface="+mn-lt"/>
                  <a:ea typeface="+mn-ea"/>
                  <a:cs typeface="+mn-ea"/>
                  <a:sym typeface="+mn-lt"/>
                </a:rPr>
                <a:t>powerpoint</a:t>
              </a:r>
              <a:r>
                <a:rPr lang="en-US" altLang="ko-KR" sz="1000" b="0" dirty="0">
                  <a:solidFill>
                    <a:schemeClr val="bg1"/>
                  </a:solidFill>
                  <a:effectLst/>
                  <a:latin typeface="+mn-lt"/>
                  <a:ea typeface="+mn-ea"/>
                  <a:cs typeface="+mn-ea"/>
                  <a:sym typeface="+mn-lt"/>
                </a:rPr>
                <a:t> templates based on new visual trend that’s fresh, relevant and always on the cutting edge. </a:t>
              </a:r>
            </a:p>
          </p:txBody>
        </p:sp>
      </p:grpSp>
      <p:grpSp>
        <p:nvGrpSpPr>
          <p:cNvPr id="142" name="Group 141"/>
          <p:cNvGrpSpPr/>
          <p:nvPr/>
        </p:nvGrpSpPr>
        <p:grpSpPr>
          <a:xfrm>
            <a:off x="8448239" y="2168692"/>
            <a:ext cx="2472224" cy="1022274"/>
            <a:chOff x="5516949" y="2355570"/>
            <a:chExt cx="4685989" cy="1022274"/>
          </a:xfrm>
        </p:grpSpPr>
        <p:sp>
          <p:nvSpPr>
            <p:cNvPr id="149" name="TextBox 148"/>
            <p:cNvSpPr txBox="1"/>
            <p:nvPr/>
          </p:nvSpPr>
          <p:spPr>
            <a:xfrm>
              <a:off x="5516949" y="2355570"/>
              <a:ext cx="4685989" cy="300355"/>
            </a:xfrm>
            <a:prstGeom prst="rect">
              <a:avLst/>
            </a:prstGeom>
          </p:spPr>
          <p:txBody>
            <a:bodyPr wrap="square" rtlCol="0">
              <a:spAutoFit/>
            </a:bodyPr>
            <a:lstStyle/>
            <a:p>
              <a:pPr>
                <a:buClr>
                  <a:srgbClr val="C35954"/>
                </a:buClr>
                <a:buSzPct val="120000"/>
              </a:pPr>
              <a:r>
                <a:rPr lang="en-US" altLang="ko-KR" sz="1355" b="1">
                  <a:solidFill>
                    <a:schemeClr val="bg1"/>
                  </a:solidFill>
                  <a:cs typeface="+mn-ea"/>
                  <a:sym typeface="+mn-lt"/>
                </a:rPr>
                <a:t>单击此处添加名称</a:t>
              </a:r>
            </a:p>
          </p:txBody>
        </p:sp>
        <p:sp>
          <p:nvSpPr>
            <p:cNvPr id="150" name="Rectangle 3"/>
            <p:cNvSpPr txBox="1">
              <a:spLocks noChangeArrowheads="1"/>
            </p:cNvSpPr>
            <p:nvPr/>
          </p:nvSpPr>
          <p:spPr bwMode="auto">
            <a:xfrm>
              <a:off x="5516949" y="2667777"/>
              <a:ext cx="4685985" cy="71006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000" b="0">
                  <a:solidFill>
                    <a:schemeClr val="bg1"/>
                  </a:solidFill>
                  <a:effectLst/>
                  <a:latin typeface="+mn-lt"/>
                  <a:ea typeface="+mn-ea"/>
                  <a:cs typeface="+mn-ea"/>
                  <a:sym typeface="+mn-lt"/>
                </a:rPr>
                <a:t>We create powerpoint templates based on new visual trend that’s fresh, relevant and always on the cutting edge. </a:t>
              </a:r>
            </a:p>
          </p:txBody>
        </p:sp>
      </p:grpSp>
      <p:grpSp>
        <p:nvGrpSpPr>
          <p:cNvPr id="143" name="Group 142"/>
          <p:cNvGrpSpPr/>
          <p:nvPr/>
        </p:nvGrpSpPr>
        <p:grpSpPr>
          <a:xfrm>
            <a:off x="8448239" y="4881412"/>
            <a:ext cx="2472224" cy="1022274"/>
            <a:chOff x="5516949" y="2355570"/>
            <a:chExt cx="4685989" cy="1022274"/>
          </a:xfrm>
        </p:grpSpPr>
        <p:sp>
          <p:nvSpPr>
            <p:cNvPr id="147" name="TextBox 146"/>
            <p:cNvSpPr txBox="1"/>
            <p:nvPr/>
          </p:nvSpPr>
          <p:spPr>
            <a:xfrm>
              <a:off x="5516949" y="2355570"/>
              <a:ext cx="4685989" cy="300355"/>
            </a:xfrm>
            <a:prstGeom prst="rect">
              <a:avLst/>
            </a:prstGeom>
          </p:spPr>
          <p:txBody>
            <a:bodyPr wrap="square" rtlCol="0">
              <a:spAutoFit/>
            </a:bodyPr>
            <a:lstStyle/>
            <a:p>
              <a:pPr>
                <a:buClr>
                  <a:srgbClr val="C35954"/>
                </a:buClr>
                <a:buSzPct val="120000"/>
              </a:pPr>
              <a:r>
                <a:rPr lang="en-US" altLang="ko-KR" sz="1355" b="1" dirty="0">
                  <a:solidFill>
                    <a:schemeClr val="bg1"/>
                  </a:solidFill>
                  <a:cs typeface="+mn-ea"/>
                  <a:sym typeface="+mn-lt"/>
                </a:rPr>
                <a:t>单击此处添加名称</a:t>
              </a:r>
            </a:p>
          </p:txBody>
        </p:sp>
        <p:sp>
          <p:nvSpPr>
            <p:cNvPr id="148" name="Rectangle 3"/>
            <p:cNvSpPr txBox="1">
              <a:spLocks noChangeArrowheads="1"/>
            </p:cNvSpPr>
            <p:nvPr/>
          </p:nvSpPr>
          <p:spPr bwMode="auto">
            <a:xfrm>
              <a:off x="5516949" y="2667777"/>
              <a:ext cx="4685985" cy="71006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000" b="0">
                  <a:solidFill>
                    <a:schemeClr val="bg1"/>
                  </a:solidFill>
                  <a:effectLst/>
                  <a:latin typeface="+mn-lt"/>
                  <a:ea typeface="+mn-ea"/>
                  <a:cs typeface="+mn-ea"/>
                  <a:sym typeface="+mn-lt"/>
                </a:rPr>
                <a:t>We create powerpoint templates based on new visual trend that’s fresh, relevant and always on the cutting edge. </a:t>
              </a:r>
            </a:p>
          </p:txBody>
        </p:sp>
      </p:grpSp>
      <p:grpSp>
        <p:nvGrpSpPr>
          <p:cNvPr id="144" name="Group 143"/>
          <p:cNvGrpSpPr/>
          <p:nvPr/>
        </p:nvGrpSpPr>
        <p:grpSpPr>
          <a:xfrm>
            <a:off x="8448239" y="3525052"/>
            <a:ext cx="2472224" cy="1022274"/>
            <a:chOff x="5516949" y="2355570"/>
            <a:chExt cx="4685989" cy="1022274"/>
          </a:xfrm>
        </p:grpSpPr>
        <p:sp>
          <p:nvSpPr>
            <p:cNvPr id="145" name="TextBox 144"/>
            <p:cNvSpPr txBox="1"/>
            <p:nvPr/>
          </p:nvSpPr>
          <p:spPr>
            <a:xfrm>
              <a:off x="5516949" y="2355570"/>
              <a:ext cx="4685989" cy="300355"/>
            </a:xfrm>
            <a:prstGeom prst="rect">
              <a:avLst/>
            </a:prstGeom>
          </p:spPr>
          <p:txBody>
            <a:bodyPr wrap="square" rtlCol="0">
              <a:spAutoFit/>
            </a:bodyPr>
            <a:lstStyle/>
            <a:p>
              <a:pPr>
                <a:buClr>
                  <a:srgbClr val="C35954"/>
                </a:buClr>
                <a:buSzPct val="120000"/>
              </a:pPr>
              <a:r>
                <a:rPr lang="en-US" altLang="ko-KR" sz="1355" b="1">
                  <a:solidFill>
                    <a:schemeClr val="bg1"/>
                  </a:solidFill>
                  <a:cs typeface="+mn-ea"/>
                  <a:sym typeface="+mn-lt"/>
                </a:rPr>
                <a:t>单击此处添加名称</a:t>
              </a:r>
            </a:p>
          </p:txBody>
        </p:sp>
        <p:sp>
          <p:nvSpPr>
            <p:cNvPr id="146" name="Rectangle 3"/>
            <p:cNvSpPr txBox="1">
              <a:spLocks noChangeArrowheads="1"/>
            </p:cNvSpPr>
            <p:nvPr/>
          </p:nvSpPr>
          <p:spPr bwMode="auto">
            <a:xfrm>
              <a:off x="5516949" y="2667777"/>
              <a:ext cx="4685985" cy="71006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000" b="0" dirty="0">
                  <a:solidFill>
                    <a:schemeClr val="bg1"/>
                  </a:solidFill>
                  <a:effectLst/>
                  <a:latin typeface="+mn-lt"/>
                  <a:ea typeface="+mn-ea"/>
                  <a:cs typeface="+mn-ea"/>
                  <a:sym typeface="+mn-lt"/>
                </a:rPr>
                <a:t>We create </a:t>
              </a:r>
              <a:r>
                <a:rPr lang="en-US" altLang="ko-KR" sz="1000" b="0" dirty="0" err="1">
                  <a:solidFill>
                    <a:schemeClr val="bg1"/>
                  </a:solidFill>
                  <a:effectLst/>
                  <a:latin typeface="+mn-lt"/>
                  <a:ea typeface="+mn-ea"/>
                  <a:cs typeface="+mn-ea"/>
                  <a:sym typeface="+mn-lt"/>
                </a:rPr>
                <a:t>powerpoint</a:t>
              </a:r>
              <a:r>
                <a:rPr lang="en-US" altLang="ko-KR" sz="1000" b="0" dirty="0">
                  <a:solidFill>
                    <a:schemeClr val="bg1"/>
                  </a:solidFill>
                  <a:effectLst/>
                  <a:latin typeface="+mn-lt"/>
                  <a:ea typeface="+mn-ea"/>
                  <a:cs typeface="+mn-ea"/>
                  <a:sym typeface="+mn-lt"/>
                </a:rPr>
                <a:t> templates based on new visual trend that’s fresh, relevant and always on the cutting edge. </a:t>
              </a:r>
            </a:p>
          </p:txBody>
        </p:sp>
      </p:grpSp>
    </p:spTree>
  </p:cSld>
  <p:clrMapOvr>
    <a:masterClrMapping/>
  </p:clrMapOvr>
  <p:transition advTm="327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7000"/>
                                  </p:stCondLst>
                                  <p:childTnLst>
                                    <p:set>
                                      <p:cBhvr>
                                        <p:cTn id="6" dur="1" fill="hold">
                                          <p:stCondLst>
                                            <p:cond delay="0"/>
                                          </p:stCondLst>
                                        </p:cTn>
                                        <p:tgtEl>
                                          <p:spTgt spid="130"/>
                                        </p:tgtEl>
                                        <p:attrNameLst>
                                          <p:attrName>style.visibility</p:attrName>
                                        </p:attrNameLst>
                                      </p:cBhvr>
                                      <p:to>
                                        <p:strVal val="visible"/>
                                      </p:to>
                                    </p:set>
                                    <p:anim calcmode="lin" valueType="num">
                                      <p:cBhvr>
                                        <p:cTn id="7" dur="1000" fill="hold"/>
                                        <p:tgtEl>
                                          <p:spTgt spid="130"/>
                                        </p:tgtEl>
                                        <p:attrNameLst>
                                          <p:attrName>ppt_w</p:attrName>
                                        </p:attrNameLst>
                                      </p:cBhvr>
                                      <p:tavLst>
                                        <p:tav tm="0">
                                          <p:val>
                                            <p:fltVal val="0"/>
                                          </p:val>
                                        </p:tav>
                                        <p:tav tm="100000">
                                          <p:val>
                                            <p:strVal val="#ppt_w"/>
                                          </p:val>
                                        </p:tav>
                                      </p:tavLst>
                                    </p:anim>
                                    <p:anim calcmode="lin" valueType="num">
                                      <p:cBhvr>
                                        <p:cTn id="8" dur="1000" fill="hold"/>
                                        <p:tgtEl>
                                          <p:spTgt spid="130"/>
                                        </p:tgtEl>
                                        <p:attrNameLst>
                                          <p:attrName>ppt_h</p:attrName>
                                        </p:attrNameLst>
                                      </p:cBhvr>
                                      <p:tavLst>
                                        <p:tav tm="0">
                                          <p:val>
                                            <p:fltVal val="0"/>
                                          </p:val>
                                        </p:tav>
                                        <p:tav tm="100000">
                                          <p:val>
                                            <p:strVal val="#ppt_h"/>
                                          </p:val>
                                        </p:tav>
                                      </p:tavLst>
                                    </p:anim>
                                    <p:anim calcmode="lin" valueType="num">
                                      <p:cBhvr>
                                        <p:cTn id="9" dur="1000" fill="hold"/>
                                        <p:tgtEl>
                                          <p:spTgt spid="130"/>
                                        </p:tgtEl>
                                        <p:attrNameLst>
                                          <p:attrName>style.rotation</p:attrName>
                                        </p:attrNameLst>
                                      </p:cBhvr>
                                      <p:tavLst>
                                        <p:tav tm="0">
                                          <p:val>
                                            <p:fltVal val="90"/>
                                          </p:val>
                                        </p:tav>
                                        <p:tav tm="100000">
                                          <p:val>
                                            <p:fltVal val="0"/>
                                          </p:val>
                                        </p:tav>
                                      </p:tavLst>
                                    </p:anim>
                                    <p:animEffect transition="in" filter="fade">
                                      <p:cBhvr>
                                        <p:cTn id="10" dur="1000"/>
                                        <p:tgtEl>
                                          <p:spTgt spid="130"/>
                                        </p:tgtEl>
                                      </p:cBhvr>
                                    </p:animEffect>
                                  </p:childTnLst>
                                </p:cTn>
                              </p:par>
                              <p:par>
                                <p:cTn id="11" presetID="2" presetClass="entr" presetSubtype="4" fill="hold" nodeType="withEffect">
                                  <p:stCondLst>
                                    <p:cond delay="8000"/>
                                  </p:stCondLst>
                                  <p:childTnLst>
                                    <p:set>
                                      <p:cBhvr>
                                        <p:cTn id="12" dur="1" fill="hold">
                                          <p:stCondLst>
                                            <p:cond delay="0"/>
                                          </p:stCondLst>
                                        </p:cTn>
                                        <p:tgtEl>
                                          <p:spTgt spid="131"/>
                                        </p:tgtEl>
                                        <p:attrNameLst>
                                          <p:attrName>style.visibility</p:attrName>
                                        </p:attrNameLst>
                                      </p:cBhvr>
                                      <p:to>
                                        <p:strVal val="visible"/>
                                      </p:to>
                                    </p:set>
                                    <p:anim calcmode="lin" valueType="num">
                                      <p:cBhvr additive="base">
                                        <p:cTn id="13" dur="400" fill="hold"/>
                                        <p:tgtEl>
                                          <p:spTgt spid="131"/>
                                        </p:tgtEl>
                                        <p:attrNameLst>
                                          <p:attrName>ppt_x</p:attrName>
                                        </p:attrNameLst>
                                      </p:cBhvr>
                                      <p:tavLst>
                                        <p:tav tm="0">
                                          <p:val>
                                            <p:strVal val="#ppt_x"/>
                                          </p:val>
                                        </p:tav>
                                        <p:tav tm="100000">
                                          <p:val>
                                            <p:strVal val="#ppt_x"/>
                                          </p:val>
                                        </p:tav>
                                      </p:tavLst>
                                    </p:anim>
                                    <p:anim calcmode="lin" valueType="num">
                                      <p:cBhvr additive="base">
                                        <p:cTn id="14" dur="400" fill="hold"/>
                                        <p:tgtEl>
                                          <p:spTgt spid="13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8500"/>
                                  </p:stCondLst>
                                  <p:childTnLst>
                                    <p:set>
                                      <p:cBhvr>
                                        <p:cTn id="16" dur="1" fill="hold">
                                          <p:stCondLst>
                                            <p:cond delay="0"/>
                                          </p:stCondLst>
                                        </p:cTn>
                                        <p:tgtEl>
                                          <p:spTgt spid="137"/>
                                        </p:tgtEl>
                                        <p:attrNameLst>
                                          <p:attrName>style.visibility</p:attrName>
                                        </p:attrNameLst>
                                      </p:cBhvr>
                                      <p:to>
                                        <p:strVal val="visible"/>
                                      </p:to>
                                    </p:set>
                                    <p:anim calcmode="lin" valueType="num">
                                      <p:cBhvr additive="base">
                                        <p:cTn id="17" dur="400" fill="hold"/>
                                        <p:tgtEl>
                                          <p:spTgt spid="137"/>
                                        </p:tgtEl>
                                        <p:attrNameLst>
                                          <p:attrName>ppt_x</p:attrName>
                                        </p:attrNameLst>
                                      </p:cBhvr>
                                      <p:tavLst>
                                        <p:tav tm="0">
                                          <p:val>
                                            <p:strVal val="#ppt_x"/>
                                          </p:val>
                                        </p:tav>
                                        <p:tav tm="100000">
                                          <p:val>
                                            <p:strVal val="#ppt_x"/>
                                          </p:val>
                                        </p:tav>
                                      </p:tavLst>
                                    </p:anim>
                                    <p:anim calcmode="lin" valueType="num">
                                      <p:cBhvr additive="base">
                                        <p:cTn id="18" dur="400" fill="hold"/>
                                        <p:tgtEl>
                                          <p:spTgt spid="13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9000"/>
                                  </p:stCondLst>
                                  <p:childTnLst>
                                    <p:set>
                                      <p:cBhvr>
                                        <p:cTn id="20" dur="1" fill="hold">
                                          <p:stCondLst>
                                            <p:cond delay="0"/>
                                          </p:stCondLst>
                                        </p:cTn>
                                        <p:tgtEl>
                                          <p:spTgt spid="134"/>
                                        </p:tgtEl>
                                        <p:attrNameLst>
                                          <p:attrName>style.visibility</p:attrName>
                                        </p:attrNameLst>
                                      </p:cBhvr>
                                      <p:to>
                                        <p:strVal val="visible"/>
                                      </p:to>
                                    </p:set>
                                    <p:anim calcmode="lin" valueType="num">
                                      <p:cBhvr additive="base">
                                        <p:cTn id="21" dur="400" fill="hold"/>
                                        <p:tgtEl>
                                          <p:spTgt spid="134"/>
                                        </p:tgtEl>
                                        <p:attrNameLst>
                                          <p:attrName>ppt_x</p:attrName>
                                        </p:attrNameLst>
                                      </p:cBhvr>
                                      <p:tavLst>
                                        <p:tav tm="0">
                                          <p:val>
                                            <p:strVal val="#ppt_x"/>
                                          </p:val>
                                        </p:tav>
                                        <p:tav tm="100000">
                                          <p:val>
                                            <p:strVal val="#ppt_x"/>
                                          </p:val>
                                        </p:tav>
                                      </p:tavLst>
                                    </p:anim>
                                    <p:anim calcmode="lin" valueType="num">
                                      <p:cBhvr additive="base">
                                        <p:cTn id="22" dur="400" fill="hold"/>
                                        <p:tgtEl>
                                          <p:spTgt spid="134"/>
                                        </p:tgtEl>
                                        <p:attrNameLst>
                                          <p:attrName>ppt_y</p:attrName>
                                        </p:attrNameLst>
                                      </p:cBhvr>
                                      <p:tavLst>
                                        <p:tav tm="0">
                                          <p:val>
                                            <p:strVal val="1+#ppt_h/2"/>
                                          </p:val>
                                        </p:tav>
                                        <p:tav tm="100000">
                                          <p:val>
                                            <p:strVal val="#ppt_y"/>
                                          </p:val>
                                        </p:tav>
                                      </p:tavLst>
                                    </p:anim>
                                  </p:childTnLst>
                                </p:cTn>
                              </p:par>
                              <p:par>
                                <p:cTn id="23" presetID="2" presetClass="entr" presetSubtype="2" fill="hold" nodeType="withEffect">
                                  <p:stCondLst>
                                    <p:cond delay="9500"/>
                                  </p:stCondLst>
                                  <p:childTnLst>
                                    <p:set>
                                      <p:cBhvr>
                                        <p:cTn id="24" dur="1" fill="hold">
                                          <p:stCondLst>
                                            <p:cond delay="0"/>
                                          </p:stCondLst>
                                        </p:cTn>
                                        <p:tgtEl>
                                          <p:spTgt spid="142"/>
                                        </p:tgtEl>
                                        <p:attrNameLst>
                                          <p:attrName>style.visibility</p:attrName>
                                        </p:attrNameLst>
                                      </p:cBhvr>
                                      <p:to>
                                        <p:strVal val="visible"/>
                                      </p:to>
                                    </p:set>
                                    <p:anim calcmode="lin" valueType="num">
                                      <p:cBhvr additive="base">
                                        <p:cTn id="25" dur="400" fill="hold"/>
                                        <p:tgtEl>
                                          <p:spTgt spid="142"/>
                                        </p:tgtEl>
                                        <p:attrNameLst>
                                          <p:attrName>ppt_x</p:attrName>
                                        </p:attrNameLst>
                                      </p:cBhvr>
                                      <p:tavLst>
                                        <p:tav tm="0">
                                          <p:val>
                                            <p:strVal val="1+#ppt_w/2"/>
                                          </p:val>
                                        </p:tav>
                                        <p:tav tm="100000">
                                          <p:val>
                                            <p:strVal val="#ppt_x"/>
                                          </p:val>
                                        </p:tav>
                                      </p:tavLst>
                                    </p:anim>
                                    <p:anim calcmode="lin" valueType="num">
                                      <p:cBhvr additive="base">
                                        <p:cTn id="26" dur="400" fill="hold"/>
                                        <p:tgtEl>
                                          <p:spTgt spid="142"/>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0000"/>
                                  </p:stCondLst>
                                  <p:childTnLst>
                                    <p:set>
                                      <p:cBhvr>
                                        <p:cTn id="28" dur="1" fill="hold">
                                          <p:stCondLst>
                                            <p:cond delay="0"/>
                                          </p:stCondLst>
                                        </p:cTn>
                                        <p:tgtEl>
                                          <p:spTgt spid="144"/>
                                        </p:tgtEl>
                                        <p:attrNameLst>
                                          <p:attrName>style.visibility</p:attrName>
                                        </p:attrNameLst>
                                      </p:cBhvr>
                                      <p:to>
                                        <p:strVal val="visible"/>
                                      </p:to>
                                    </p:set>
                                    <p:anim calcmode="lin" valueType="num">
                                      <p:cBhvr additive="base">
                                        <p:cTn id="29" dur="400" fill="hold"/>
                                        <p:tgtEl>
                                          <p:spTgt spid="144"/>
                                        </p:tgtEl>
                                        <p:attrNameLst>
                                          <p:attrName>ppt_x</p:attrName>
                                        </p:attrNameLst>
                                      </p:cBhvr>
                                      <p:tavLst>
                                        <p:tav tm="0">
                                          <p:val>
                                            <p:strVal val="1+#ppt_w/2"/>
                                          </p:val>
                                        </p:tav>
                                        <p:tav tm="100000">
                                          <p:val>
                                            <p:strVal val="#ppt_x"/>
                                          </p:val>
                                        </p:tav>
                                      </p:tavLst>
                                    </p:anim>
                                    <p:anim calcmode="lin" valueType="num">
                                      <p:cBhvr additive="base">
                                        <p:cTn id="30" dur="400" fill="hold"/>
                                        <p:tgtEl>
                                          <p:spTgt spid="144"/>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10500"/>
                                  </p:stCondLst>
                                  <p:childTnLst>
                                    <p:set>
                                      <p:cBhvr>
                                        <p:cTn id="32" dur="1" fill="hold">
                                          <p:stCondLst>
                                            <p:cond delay="0"/>
                                          </p:stCondLst>
                                        </p:cTn>
                                        <p:tgtEl>
                                          <p:spTgt spid="143"/>
                                        </p:tgtEl>
                                        <p:attrNameLst>
                                          <p:attrName>style.visibility</p:attrName>
                                        </p:attrNameLst>
                                      </p:cBhvr>
                                      <p:to>
                                        <p:strVal val="visible"/>
                                      </p:to>
                                    </p:set>
                                    <p:anim calcmode="lin" valueType="num">
                                      <p:cBhvr additive="base">
                                        <p:cTn id="33" dur="400" fill="hold"/>
                                        <p:tgtEl>
                                          <p:spTgt spid="143"/>
                                        </p:tgtEl>
                                        <p:attrNameLst>
                                          <p:attrName>ppt_x</p:attrName>
                                        </p:attrNameLst>
                                      </p:cBhvr>
                                      <p:tavLst>
                                        <p:tav tm="0">
                                          <p:val>
                                            <p:strVal val="1+#ppt_w/2"/>
                                          </p:val>
                                        </p:tav>
                                        <p:tav tm="100000">
                                          <p:val>
                                            <p:strVal val="#ppt_x"/>
                                          </p:val>
                                        </p:tav>
                                      </p:tavLst>
                                    </p:anim>
                                    <p:anim calcmode="lin" valueType="num">
                                      <p:cBhvr additive="base">
                                        <p:cTn id="34" dur="4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2" name="Group 5"/>
          <p:cNvGrpSpPr/>
          <p:nvPr/>
        </p:nvGrpSpPr>
        <p:grpSpPr bwMode="auto">
          <a:xfrm>
            <a:off x="8713955" y="1742771"/>
            <a:ext cx="2666565" cy="2668621"/>
            <a:chOff x="0" y="0"/>
            <a:chExt cx="2059137" cy="2059137"/>
          </a:xfrm>
        </p:grpSpPr>
        <p:sp>
          <p:nvSpPr>
            <p:cNvPr id="3" name="椭圆 41"/>
            <p:cNvSpPr>
              <a:spLocks noChangeArrowheads="1"/>
            </p:cNvSpPr>
            <p:nvPr/>
          </p:nvSpPr>
          <p:spPr bwMode="auto">
            <a:xfrm>
              <a:off x="0" y="0"/>
              <a:ext cx="2059137" cy="2059137"/>
            </a:xfrm>
            <a:prstGeom prst="ellipse">
              <a:avLst/>
            </a:prstGeom>
            <a:solidFill>
              <a:srgbClr val="FFFFFF"/>
            </a:solidFill>
            <a:ln w="38100">
              <a:solidFill>
                <a:srgbClr val="213257"/>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sp>
          <p:nvSpPr>
            <p:cNvPr id="4" name="椭圆 42"/>
            <p:cNvSpPr>
              <a:spLocks noChangeArrowheads="1"/>
            </p:cNvSpPr>
            <p:nvPr/>
          </p:nvSpPr>
          <p:spPr bwMode="auto">
            <a:xfrm>
              <a:off x="83135" y="83135"/>
              <a:ext cx="1892867" cy="1892867"/>
            </a:xfrm>
            <a:prstGeom prst="ellipse">
              <a:avLst/>
            </a:prstGeom>
            <a:blipFill dpi="0" rotWithShape="1">
              <a:blip r:embed="rId4" cstate="screen">
                <a:extLst>
                  <a:ext uri="{BEBA8EAE-BF5A-486C-A8C5-ECC9F3942E4B}">
                    <a14:imgProps xmlns:a14="http://schemas.microsoft.com/office/drawing/2010/main">
                      <a14:imgLayer>
                        <a14:imgEffect>
                          <a14:brightnessContrast contrast="20000"/>
                        </a14:imgEffect>
                        <a14:imgEffect>
                          <a14:sharpenSoften amount="25000"/>
                        </a14:imgEffect>
                      </a14:imgLayer>
                    </a14:imgProps>
                  </a:ext>
                  <a:ext uri="{28A0092B-C50C-407E-A947-70E740481C1C}">
                    <a14:useLocalDpi xmlns:a14="http://schemas.microsoft.com/office/drawing/2010/main"/>
                  </a:ext>
                </a:extLst>
              </a:blip>
              <a:srcRect/>
              <a:stretch>
                <a:fillRect/>
              </a:stretch>
            </a:blipFill>
            <a:ln w="1270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grpSp>
      <p:grpSp>
        <p:nvGrpSpPr>
          <p:cNvPr id="5" name="Group 8"/>
          <p:cNvGrpSpPr/>
          <p:nvPr/>
        </p:nvGrpSpPr>
        <p:grpSpPr bwMode="auto">
          <a:xfrm>
            <a:off x="10552794" y="3530492"/>
            <a:ext cx="988912" cy="990967"/>
            <a:chOff x="0" y="0"/>
            <a:chExt cx="763788" cy="763788"/>
          </a:xfrm>
        </p:grpSpPr>
        <p:sp>
          <p:nvSpPr>
            <p:cNvPr id="6"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sp>
          <p:nvSpPr>
            <p:cNvPr id="7" name="椭圆 44"/>
            <p:cNvSpPr>
              <a:spLocks noChangeArrowheads="1"/>
            </p:cNvSpPr>
            <p:nvPr/>
          </p:nvSpPr>
          <p:spPr bwMode="auto">
            <a:xfrm>
              <a:off x="82987" y="82987"/>
              <a:ext cx="597814" cy="597814"/>
            </a:xfrm>
            <a:prstGeom prst="ellipse">
              <a:avLst/>
            </a:prstGeom>
            <a:solidFill>
              <a:srgbClr val="213257"/>
            </a:solidFill>
            <a:ln w="38100">
              <a:solidFill>
                <a:schemeClr val="bg1">
                  <a:lumMod val="6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pic>
          <p:nvPicPr>
            <p:cNvPr id="8" name="Picture 8"/>
            <p:cNvPicPr>
              <a:picLocks noChangeAspect="1" noChangeArrowheads="1"/>
            </p:cNvPicPr>
            <p:nvPr/>
          </p:nvPicPr>
          <p:blipFill>
            <a:blip r:embed="rId5" cstate="screen">
              <a:biLevel thresh="50000"/>
              <a:grayscl/>
              <a:extLst>
                <a:ext uri="{28A0092B-C50C-407E-A947-70E740481C1C}">
                  <a14:useLocalDpi xmlns:a14="http://schemas.microsoft.com/office/drawing/2010/main"/>
                </a:ext>
              </a:extLst>
            </a:blip>
            <a:srcRect/>
            <a:stretch>
              <a:fillRect/>
            </a:stretch>
          </p:blipFill>
          <p:spPr bwMode="auto">
            <a:xfrm>
              <a:off x="249527" y="228895"/>
              <a:ext cx="25225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p:nvPr/>
        </p:nvGrpSpPr>
        <p:grpSpPr bwMode="auto">
          <a:xfrm>
            <a:off x="1346892" y="1742771"/>
            <a:ext cx="2666567" cy="2668621"/>
            <a:chOff x="0" y="0"/>
            <a:chExt cx="2059137" cy="2059137"/>
          </a:xfrm>
        </p:grpSpPr>
        <p:sp>
          <p:nvSpPr>
            <p:cNvPr id="13" name="椭圆 4"/>
            <p:cNvSpPr>
              <a:spLocks noChangeArrowheads="1"/>
            </p:cNvSpPr>
            <p:nvPr/>
          </p:nvSpPr>
          <p:spPr bwMode="auto">
            <a:xfrm>
              <a:off x="0" y="0"/>
              <a:ext cx="2059137" cy="2059137"/>
            </a:xfrm>
            <a:prstGeom prst="ellipse">
              <a:avLst/>
            </a:prstGeom>
            <a:solidFill>
              <a:srgbClr val="213257"/>
            </a:solidFill>
            <a:ln w="38100">
              <a:solidFill>
                <a:schemeClr val="bg1">
                  <a:lumMod val="50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sp>
          <p:nvSpPr>
            <p:cNvPr id="14" name="椭圆 13"/>
            <p:cNvSpPr>
              <a:spLocks noChangeArrowheads="1"/>
            </p:cNvSpPr>
            <p:nvPr/>
          </p:nvSpPr>
          <p:spPr bwMode="auto">
            <a:xfrm>
              <a:off x="83135" y="83135"/>
              <a:ext cx="1892867" cy="1892867"/>
            </a:xfrm>
            <a:prstGeom prst="ellipse">
              <a:avLst/>
            </a:prstGeom>
            <a:blipFill dpi="0" rotWithShape="1">
              <a:blip r:embed="rId6" cstate="screen">
                <a:extLst>
                  <a:ext uri="{BEBA8EAE-BF5A-486C-A8C5-ECC9F3942E4B}">
                    <a14:imgProps xmlns:a14="http://schemas.microsoft.com/office/drawing/2010/main">
                      <a14:imgLayer>
                        <a14:imgEffect>
                          <a14:brightnessContrast contrast="20000"/>
                        </a14:imgEffect>
                        <a14:imgEffect>
                          <a14:sharpenSoften amount="25000"/>
                        </a14:imgEffect>
                      </a14:imgLayer>
                    </a14:imgProps>
                  </a:ext>
                  <a:ext uri="{28A0092B-C50C-407E-A947-70E740481C1C}">
                    <a14:useLocalDpi xmlns:a14="http://schemas.microsoft.com/office/drawing/2010/main"/>
                  </a:ext>
                </a:extLst>
              </a:blip>
              <a:srcRect/>
              <a:stretch>
                <a:fillRect/>
              </a:stretch>
            </a:blipFill>
            <a:ln w="1270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grpSp>
      <p:grpSp>
        <p:nvGrpSpPr>
          <p:cNvPr id="15" name="Group 15"/>
          <p:cNvGrpSpPr/>
          <p:nvPr/>
        </p:nvGrpSpPr>
        <p:grpSpPr bwMode="auto">
          <a:xfrm>
            <a:off x="3185735" y="3530492"/>
            <a:ext cx="988911" cy="990967"/>
            <a:chOff x="0" y="0"/>
            <a:chExt cx="763788" cy="763788"/>
          </a:xfrm>
        </p:grpSpPr>
        <p:sp>
          <p:nvSpPr>
            <p:cNvPr id="16" name="椭圆 15"/>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sp>
          <p:nvSpPr>
            <p:cNvPr id="17" name="椭圆 6"/>
            <p:cNvSpPr>
              <a:spLocks noChangeArrowheads="1"/>
            </p:cNvSpPr>
            <p:nvPr/>
          </p:nvSpPr>
          <p:spPr bwMode="auto">
            <a:xfrm>
              <a:off x="82987" y="82987"/>
              <a:ext cx="597814" cy="597814"/>
            </a:xfrm>
            <a:prstGeom prst="ellipse">
              <a:avLst/>
            </a:prstGeom>
            <a:solidFill>
              <a:srgbClr val="213257"/>
            </a:solidFill>
            <a:ln w="38100">
              <a:solidFill>
                <a:schemeClr val="bg1">
                  <a:lumMod val="6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pic>
          <p:nvPicPr>
            <p:cNvPr id="18" name="Picture 10" descr="C:\Users\Jonahs\Dropbox\Projects SCOTT\MEET Windows Azure\source\Background\tile-icon-network.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3357" y="216863"/>
              <a:ext cx="324084"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9"/>
          <p:cNvGrpSpPr/>
          <p:nvPr/>
        </p:nvGrpSpPr>
        <p:grpSpPr bwMode="auto">
          <a:xfrm>
            <a:off x="4977429" y="1742771"/>
            <a:ext cx="2666567" cy="2668621"/>
            <a:chOff x="0" y="0"/>
            <a:chExt cx="2059137" cy="2059137"/>
          </a:xfrm>
        </p:grpSpPr>
        <p:sp>
          <p:nvSpPr>
            <p:cNvPr id="20" name="椭圆 36"/>
            <p:cNvSpPr>
              <a:spLocks noChangeArrowheads="1"/>
            </p:cNvSpPr>
            <p:nvPr/>
          </p:nvSpPr>
          <p:spPr bwMode="auto">
            <a:xfrm>
              <a:off x="0" y="0"/>
              <a:ext cx="2059137" cy="2059137"/>
            </a:xfrm>
            <a:prstGeom prst="ellipse">
              <a:avLst/>
            </a:prstGeom>
            <a:solidFill>
              <a:srgbClr val="FFFFFF"/>
            </a:solidFill>
            <a:ln w="38100">
              <a:solidFill>
                <a:srgbClr val="213257"/>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sp>
          <p:nvSpPr>
            <p:cNvPr id="21" name="椭圆 37"/>
            <p:cNvSpPr>
              <a:spLocks noChangeArrowheads="1"/>
            </p:cNvSpPr>
            <p:nvPr/>
          </p:nvSpPr>
          <p:spPr bwMode="auto">
            <a:xfrm>
              <a:off x="83135" y="83135"/>
              <a:ext cx="1892867" cy="1892867"/>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w="1270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grpSp>
      <p:grpSp>
        <p:nvGrpSpPr>
          <p:cNvPr id="22" name="Group 22"/>
          <p:cNvGrpSpPr/>
          <p:nvPr/>
        </p:nvGrpSpPr>
        <p:grpSpPr bwMode="auto">
          <a:xfrm>
            <a:off x="6814155" y="3530492"/>
            <a:ext cx="990967" cy="990967"/>
            <a:chOff x="0" y="0"/>
            <a:chExt cx="763788" cy="763788"/>
          </a:xfrm>
        </p:grpSpPr>
        <p:sp>
          <p:nvSpPr>
            <p:cNvPr id="24" name="椭圆 38"/>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sp>
          <p:nvSpPr>
            <p:cNvPr id="25" name="椭圆 39"/>
            <p:cNvSpPr>
              <a:spLocks noChangeArrowheads="1"/>
            </p:cNvSpPr>
            <p:nvPr/>
          </p:nvSpPr>
          <p:spPr bwMode="auto">
            <a:xfrm>
              <a:off x="82987" y="82987"/>
              <a:ext cx="597814" cy="597814"/>
            </a:xfrm>
            <a:prstGeom prst="ellipse">
              <a:avLst/>
            </a:prstGeom>
            <a:solidFill>
              <a:srgbClr val="213257"/>
            </a:solidFill>
            <a:ln w="38100">
              <a:solidFill>
                <a:schemeClr val="bg1">
                  <a:lumMod val="6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400">
                <a:solidFill>
                  <a:schemeClr val="bg1"/>
                </a:solidFill>
                <a:latin typeface="+mn-lt"/>
                <a:ea typeface="+mn-ea"/>
                <a:cs typeface="+mn-ea"/>
                <a:sym typeface="+mn-lt"/>
              </a:endParaRPr>
            </a:p>
          </p:txBody>
        </p:sp>
        <p:pic>
          <p:nvPicPr>
            <p:cNvPr id="26" name="Picture 9"/>
            <p:cNvPicPr>
              <a:picLocks noChangeAspect="1" noChangeArrowheads="1"/>
            </p:cNvPicPr>
            <p:nvPr/>
          </p:nvPicPr>
          <p:blipFill>
            <a:blip r:embed="rId9" cstate="print"/>
            <a:srcRect/>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矩形 50"/>
          <p:cNvSpPr>
            <a:spLocks noChangeArrowheads="1"/>
          </p:cNvSpPr>
          <p:nvPr/>
        </p:nvSpPr>
        <p:spPr bwMode="auto">
          <a:xfrm>
            <a:off x="1207276" y="4706797"/>
            <a:ext cx="300990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865" b="1" dirty="0">
                <a:solidFill>
                  <a:schemeClr val="bg1"/>
                </a:solidFill>
                <a:latin typeface="+mn-lt"/>
                <a:ea typeface="+mn-ea"/>
                <a:cs typeface="+mn-ea"/>
                <a:sym typeface="+mn-lt"/>
              </a:rPr>
              <a:t>添加主题</a:t>
            </a:r>
          </a:p>
        </p:txBody>
      </p:sp>
      <p:sp>
        <p:nvSpPr>
          <p:cNvPr id="28" name="矩形 17"/>
          <p:cNvSpPr>
            <a:spLocks noChangeArrowheads="1"/>
          </p:cNvSpPr>
          <p:nvPr/>
        </p:nvSpPr>
        <p:spPr bwMode="auto">
          <a:xfrm>
            <a:off x="1467375" y="5094592"/>
            <a:ext cx="248970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200" dirty="0">
                <a:solidFill>
                  <a:schemeClr val="bg1"/>
                </a:solidFill>
                <a:latin typeface="+mn-lt"/>
                <a:ea typeface="+mn-ea"/>
                <a:cs typeface="+mn-ea"/>
                <a:sym typeface="+mn-lt"/>
              </a:rPr>
              <a:t>在此录入上述图片的综合分析说明，在此录入上述图片的综合分析说明，在此录入上述图片的综合分析说明。</a:t>
            </a:r>
          </a:p>
        </p:txBody>
      </p:sp>
      <p:sp>
        <p:nvSpPr>
          <p:cNvPr id="29" name="矩形 59"/>
          <p:cNvSpPr>
            <a:spLocks noChangeArrowheads="1"/>
          </p:cNvSpPr>
          <p:nvPr/>
        </p:nvSpPr>
        <p:spPr bwMode="auto">
          <a:xfrm>
            <a:off x="4846740" y="4706797"/>
            <a:ext cx="300990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865" b="1" dirty="0">
                <a:solidFill>
                  <a:schemeClr val="bg1"/>
                </a:solidFill>
                <a:latin typeface="+mn-lt"/>
                <a:ea typeface="+mn-ea"/>
                <a:cs typeface="+mn-ea"/>
                <a:sym typeface="+mn-lt"/>
              </a:rPr>
              <a:t>添加主题</a:t>
            </a:r>
          </a:p>
        </p:txBody>
      </p:sp>
      <p:sp>
        <p:nvSpPr>
          <p:cNvPr id="30" name="矩形 62"/>
          <p:cNvSpPr>
            <a:spLocks noChangeArrowheads="1"/>
          </p:cNvSpPr>
          <p:nvPr/>
        </p:nvSpPr>
        <p:spPr bwMode="auto">
          <a:xfrm>
            <a:off x="8594307" y="4706797"/>
            <a:ext cx="300990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865" b="1" dirty="0">
                <a:solidFill>
                  <a:schemeClr val="bg1"/>
                </a:solidFill>
                <a:latin typeface="+mn-lt"/>
                <a:ea typeface="+mn-ea"/>
                <a:cs typeface="+mn-ea"/>
                <a:sym typeface="+mn-lt"/>
              </a:rPr>
              <a:t>添加主题</a:t>
            </a:r>
          </a:p>
        </p:txBody>
      </p:sp>
      <p:sp>
        <p:nvSpPr>
          <p:cNvPr id="34" name="矩形 17"/>
          <p:cNvSpPr>
            <a:spLocks noChangeArrowheads="1"/>
          </p:cNvSpPr>
          <p:nvPr/>
        </p:nvSpPr>
        <p:spPr bwMode="auto">
          <a:xfrm>
            <a:off x="5065859" y="5094592"/>
            <a:ext cx="248970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200" dirty="0">
                <a:solidFill>
                  <a:schemeClr val="bg1"/>
                </a:solidFill>
                <a:latin typeface="+mn-lt"/>
                <a:ea typeface="+mn-ea"/>
                <a:cs typeface="+mn-ea"/>
                <a:sym typeface="+mn-lt"/>
              </a:rPr>
              <a:t>在此录入上述图片的综合分析说明，在此录入上述图片的综合分析说明，在此录入上述图片的综合分析说明。</a:t>
            </a:r>
          </a:p>
        </p:txBody>
      </p:sp>
      <p:sp>
        <p:nvSpPr>
          <p:cNvPr id="35" name="矩形 17"/>
          <p:cNvSpPr>
            <a:spLocks noChangeArrowheads="1"/>
          </p:cNvSpPr>
          <p:nvPr/>
        </p:nvSpPr>
        <p:spPr bwMode="auto">
          <a:xfrm>
            <a:off x="8854406" y="5094592"/>
            <a:ext cx="248970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200" dirty="0">
                <a:solidFill>
                  <a:schemeClr val="bg1"/>
                </a:solidFill>
                <a:latin typeface="+mn-lt"/>
                <a:ea typeface="+mn-ea"/>
                <a:cs typeface="+mn-ea"/>
                <a:sym typeface="+mn-lt"/>
              </a:rPr>
              <a:t>在此录入上述图片的综合分析说明，在此录入上述图片的综合分析说明，在此录入上述图片的综合分析说明。</a:t>
            </a:r>
          </a:p>
        </p:txBody>
      </p:sp>
    </p:spTree>
  </p:cSld>
  <p:clrMapOvr>
    <a:masterClrMapping/>
  </p:clrMapOvr>
  <p:transition advTm="870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ppt_w</p:attrName>
                                        </p:attrNameLst>
                                      </p:cBhvr>
                                      <p:tavLst>
                                        <p:tav tm="0">
                                          <p:val>
                                            <p:fltVal val="0"/>
                                          </p:val>
                                        </p:tav>
                                        <p:tav tm="100000">
                                          <p:val>
                                            <p:strVal val="#ppt_w"/>
                                          </p:val>
                                        </p:tav>
                                      </p:tavLst>
                                    </p:anim>
                                    <p:anim calcmode="lin" valueType="num">
                                      <p:cBhvr>
                                        <p:cTn id="8" dur="1500" fill="hold"/>
                                        <p:tgtEl>
                                          <p:spTgt spid="11"/>
                                        </p:tgtEl>
                                        <p:attrNameLst>
                                          <p:attrName>ppt_h</p:attrName>
                                        </p:attrNameLst>
                                      </p:cBhvr>
                                      <p:tavLst>
                                        <p:tav tm="0">
                                          <p:val>
                                            <p:fltVal val="0"/>
                                          </p:val>
                                        </p:tav>
                                        <p:tav tm="100000">
                                          <p:val>
                                            <p:strVal val="#ppt_h"/>
                                          </p:val>
                                        </p:tav>
                                      </p:tavLst>
                                    </p:anim>
                                    <p:anim calcmode="lin" valueType="num">
                                      <p:cBhvr>
                                        <p:cTn id="9" dur="1500" fill="hold"/>
                                        <p:tgtEl>
                                          <p:spTgt spid="11"/>
                                        </p:tgtEl>
                                        <p:attrNameLst>
                                          <p:attrName>style.rotation</p:attrName>
                                        </p:attrNameLst>
                                      </p:cBhvr>
                                      <p:tavLst>
                                        <p:tav tm="0">
                                          <p:val>
                                            <p:fltVal val="360"/>
                                          </p:val>
                                        </p:tav>
                                        <p:tav tm="100000">
                                          <p:val>
                                            <p:fltVal val="0"/>
                                          </p:val>
                                        </p:tav>
                                      </p:tavLst>
                                    </p:anim>
                                    <p:animEffect transition="in" filter="fade">
                                      <p:cBhvr>
                                        <p:cTn id="10" dur="1500"/>
                                        <p:tgtEl>
                                          <p:spTgt spid="11"/>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750"/>
                                        <p:tgtEl>
                                          <p:spTgt spid="27"/>
                                        </p:tgtEl>
                                      </p:cBhvr>
                                    </p:animEffect>
                                    <p:anim calcmode="lin" valueType="num">
                                      <p:cBhvr>
                                        <p:cTn id="19" dur="750" fill="hold"/>
                                        <p:tgtEl>
                                          <p:spTgt spid="27"/>
                                        </p:tgtEl>
                                        <p:attrNameLst>
                                          <p:attrName>ppt_x</p:attrName>
                                        </p:attrNameLst>
                                      </p:cBhvr>
                                      <p:tavLst>
                                        <p:tav tm="0">
                                          <p:val>
                                            <p:strVal val="#ppt_x"/>
                                          </p:val>
                                        </p:tav>
                                        <p:tav tm="100000">
                                          <p:val>
                                            <p:strVal val="#ppt_x"/>
                                          </p:val>
                                        </p:tav>
                                      </p:tavLst>
                                    </p:anim>
                                    <p:anim calcmode="lin" valueType="num">
                                      <p:cBhvr>
                                        <p:cTn id="20" dur="750" fill="hold"/>
                                        <p:tgtEl>
                                          <p:spTgt spid="2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750"/>
                                        <p:tgtEl>
                                          <p:spTgt spid="28"/>
                                        </p:tgtEl>
                                      </p:cBhvr>
                                    </p:animEffect>
                                    <p:anim calcmode="lin" valueType="num">
                                      <p:cBhvr>
                                        <p:cTn id="24" dur="750" fill="hold"/>
                                        <p:tgtEl>
                                          <p:spTgt spid="28"/>
                                        </p:tgtEl>
                                        <p:attrNameLst>
                                          <p:attrName>ppt_x</p:attrName>
                                        </p:attrNameLst>
                                      </p:cBhvr>
                                      <p:tavLst>
                                        <p:tav tm="0">
                                          <p:val>
                                            <p:strVal val="#ppt_x"/>
                                          </p:val>
                                        </p:tav>
                                        <p:tav tm="100000">
                                          <p:val>
                                            <p:strVal val="#ppt_x"/>
                                          </p:val>
                                        </p:tav>
                                      </p:tavLst>
                                    </p:anim>
                                    <p:anim calcmode="lin" valueType="num">
                                      <p:cBhvr>
                                        <p:cTn id="25" dur="75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9" presetClass="entr" presetSubtype="0" decel="10000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500" fill="hold"/>
                                        <p:tgtEl>
                                          <p:spTgt spid="19"/>
                                        </p:tgtEl>
                                        <p:attrNameLst>
                                          <p:attrName>ppt_w</p:attrName>
                                        </p:attrNameLst>
                                      </p:cBhvr>
                                      <p:tavLst>
                                        <p:tav tm="0">
                                          <p:val>
                                            <p:fltVal val="0"/>
                                          </p:val>
                                        </p:tav>
                                        <p:tav tm="100000">
                                          <p:val>
                                            <p:strVal val="#ppt_w"/>
                                          </p:val>
                                        </p:tav>
                                      </p:tavLst>
                                    </p:anim>
                                    <p:anim calcmode="lin" valueType="num">
                                      <p:cBhvr>
                                        <p:cTn id="30" dur="1500" fill="hold"/>
                                        <p:tgtEl>
                                          <p:spTgt spid="19"/>
                                        </p:tgtEl>
                                        <p:attrNameLst>
                                          <p:attrName>ppt_h</p:attrName>
                                        </p:attrNameLst>
                                      </p:cBhvr>
                                      <p:tavLst>
                                        <p:tav tm="0">
                                          <p:val>
                                            <p:fltVal val="0"/>
                                          </p:val>
                                        </p:tav>
                                        <p:tav tm="100000">
                                          <p:val>
                                            <p:strVal val="#ppt_h"/>
                                          </p:val>
                                        </p:tav>
                                      </p:tavLst>
                                    </p:anim>
                                    <p:anim calcmode="lin" valueType="num">
                                      <p:cBhvr>
                                        <p:cTn id="31" dur="1500" fill="hold"/>
                                        <p:tgtEl>
                                          <p:spTgt spid="19"/>
                                        </p:tgtEl>
                                        <p:attrNameLst>
                                          <p:attrName>style.rotation</p:attrName>
                                        </p:attrNameLst>
                                      </p:cBhvr>
                                      <p:tavLst>
                                        <p:tav tm="0">
                                          <p:val>
                                            <p:fltVal val="360"/>
                                          </p:val>
                                        </p:tav>
                                        <p:tav tm="100000">
                                          <p:val>
                                            <p:fltVal val="0"/>
                                          </p:val>
                                        </p:tav>
                                      </p:tavLst>
                                    </p:anim>
                                    <p:animEffect transition="in" filter="fade">
                                      <p:cBhvr>
                                        <p:cTn id="32" dur="1500"/>
                                        <p:tgtEl>
                                          <p:spTgt spid="19"/>
                                        </p:tgtEl>
                                      </p:cBhvr>
                                    </p:animEffect>
                                  </p:childTnLst>
                                </p:cTn>
                              </p:par>
                            </p:childTnLst>
                          </p:cTn>
                        </p:par>
                        <p:par>
                          <p:cTn id="33" fill="hold">
                            <p:stCondLst>
                              <p:cond delay="4500"/>
                            </p:stCondLst>
                            <p:childTnLst>
                              <p:par>
                                <p:cTn id="34" presetID="10"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750"/>
                                        <p:tgtEl>
                                          <p:spTgt spid="29"/>
                                        </p:tgtEl>
                                      </p:cBhvr>
                                    </p:animEffect>
                                    <p:anim calcmode="lin" valueType="num">
                                      <p:cBhvr>
                                        <p:cTn id="41" dur="750" fill="hold"/>
                                        <p:tgtEl>
                                          <p:spTgt spid="29"/>
                                        </p:tgtEl>
                                        <p:attrNameLst>
                                          <p:attrName>ppt_x</p:attrName>
                                        </p:attrNameLst>
                                      </p:cBhvr>
                                      <p:tavLst>
                                        <p:tav tm="0">
                                          <p:val>
                                            <p:strVal val="#ppt_x"/>
                                          </p:val>
                                        </p:tav>
                                        <p:tav tm="100000">
                                          <p:val>
                                            <p:strVal val="#ppt_x"/>
                                          </p:val>
                                        </p:tav>
                                      </p:tavLst>
                                    </p:anim>
                                    <p:anim calcmode="lin" valueType="num">
                                      <p:cBhvr>
                                        <p:cTn id="42" dur="75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750"/>
                                        <p:tgtEl>
                                          <p:spTgt spid="34"/>
                                        </p:tgtEl>
                                      </p:cBhvr>
                                    </p:animEffect>
                                    <p:anim calcmode="lin" valueType="num">
                                      <p:cBhvr>
                                        <p:cTn id="46" dur="750" fill="hold"/>
                                        <p:tgtEl>
                                          <p:spTgt spid="34"/>
                                        </p:tgtEl>
                                        <p:attrNameLst>
                                          <p:attrName>ppt_x</p:attrName>
                                        </p:attrNameLst>
                                      </p:cBhvr>
                                      <p:tavLst>
                                        <p:tav tm="0">
                                          <p:val>
                                            <p:strVal val="#ppt_x"/>
                                          </p:val>
                                        </p:tav>
                                        <p:tav tm="100000">
                                          <p:val>
                                            <p:strVal val="#ppt_x"/>
                                          </p:val>
                                        </p:tav>
                                      </p:tavLst>
                                    </p:anim>
                                    <p:anim calcmode="lin" valueType="num">
                                      <p:cBhvr>
                                        <p:cTn id="47" dur="750" fill="hold"/>
                                        <p:tgtEl>
                                          <p:spTgt spid="34"/>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9" presetClass="entr" presetSubtype="0" decel="10000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500" fill="hold"/>
                                        <p:tgtEl>
                                          <p:spTgt spid="2"/>
                                        </p:tgtEl>
                                        <p:attrNameLst>
                                          <p:attrName>ppt_w</p:attrName>
                                        </p:attrNameLst>
                                      </p:cBhvr>
                                      <p:tavLst>
                                        <p:tav tm="0">
                                          <p:val>
                                            <p:fltVal val="0"/>
                                          </p:val>
                                        </p:tav>
                                        <p:tav tm="100000">
                                          <p:val>
                                            <p:strVal val="#ppt_w"/>
                                          </p:val>
                                        </p:tav>
                                      </p:tavLst>
                                    </p:anim>
                                    <p:anim calcmode="lin" valueType="num">
                                      <p:cBhvr>
                                        <p:cTn id="52" dur="1500" fill="hold"/>
                                        <p:tgtEl>
                                          <p:spTgt spid="2"/>
                                        </p:tgtEl>
                                        <p:attrNameLst>
                                          <p:attrName>ppt_h</p:attrName>
                                        </p:attrNameLst>
                                      </p:cBhvr>
                                      <p:tavLst>
                                        <p:tav tm="0">
                                          <p:val>
                                            <p:fltVal val="0"/>
                                          </p:val>
                                        </p:tav>
                                        <p:tav tm="100000">
                                          <p:val>
                                            <p:strVal val="#ppt_h"/>
                                          </p:val>
                                        </p:tav>
                                      </p:tavLst>
                                    </p:anim>
                                    <p:anim calcmode="lin" valueType="num">
                                      <p:cBhvr>
                                        <p:cTn id="53" dur="1500" fill="hold"/>
                                        <p:tgtEl>
                                          <p:spTgt spid="2"/>
                                        </p:tgtEl>
                                        <p:attrNameLst>
                                          <p:attrName>style.rotation</p:attrName>
                                        </p:attrNameLst>
                                      </p:cBhvr>
                                      <p:tavLst>
                                        <p:tav tm="0">
                                          <p:val>
                                            <p:fltVal val="360"/>
                                          </p:val>
                                        </p:tav>
                                        <p:tav tm="100000">
                                          <p:val>
                                            <p:fltVal val="0"/>
                                          </p:val>
                                        </p:tav>
                                      </p:tavLst>
                                    </p:anim>
                                    <p:animEffect transition="in" filter="fade">
                                      <p:cBhvr>
                                        <p:cTn id="54" dur="1500"/>
                                        <p:tgtEl>
                                          <p:spTgt spid="2"/>
                                        </p:tgtEl>
                                      </p:cBhvr>
                                    </p:animEffect>
                                  </p:childTnLst>
                                </p:cTn>
                              </p:par>
                            </p:childTnLst>
                          </p:cTn>
                        </p:par>
                        <p:par>
                          <p:cTn id="55" fill="hold">
                            <p:stCondLst>
                              <p:cond delay="750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par>
                          <p:cTn id="59" fill="hold">
                            <p:stCondLst>
                              <p:cond delay="8000"/>
                            </p:stCondLst>
                            <p:childTnLst>
                              <p:par>
                                <p:cTn id="60" presetID="42"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750"/>
                                        <p:tgtEl>
                                          <p:spTgt spid="30"/>
                                        </p:tgtEl>
                                      </p:cBhvr>
                                    </p:animEffect>
                                    <p:anim calcmode="lin" valueType="num">
                                      <p:cBhvr>
                                        <p:cTn id="63" dur="750" fill="hold"/>
                                        <p:tgtEl>
                                          <p:spTgt spid="30"/>
                                        </p:tgtEl>
                                        <p:attrNameLst>
                                          <p:attrName>ppt_x</p:attrName>
                                        </p:attrNameLst>
                                      </p:cBhvr>
                                      <p:tavLst>
                                        <p:tav tm="0">
                                          <p:val>
                                            <p:strVal val="#ppt_x"/>
                                          </p:val>
                                        </p:tav>
                                        <p:tav tm="100000">
                                          <p:val>
                                            <p:strVal val="#ppt_x"/>
                                          </p:val>
                                        </p:tav>
                                      </p:tavLst>
                                    </p:anim>
                                    <p:anim calcmode="lin" valueType="num">
                                      <p:cBhvr>
                                        <p:cTn id="64" dur="750" fill="hold"/>
                                        <p:tgtEl>
                                          <p:spTgt spid="3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750"/>
                                        <p:tgtEl>
                                          <p:spTgt spid="35"/>
                                        </p:tgtEl>
                                      </p:cBhvr>
                                    </p:animEffect>
                                    <p:anim calcmode="lin" valueType="num">
                                      <p:cBhvr>
                                        <p:cTn id="68" dur="750" fill="hold"/>
                                        <p:tgtEl>
                                          <p:spTgt spid="35"/>
                                        </p:tgtEl>
                                        <p:attrNameLst>
                                          <p:attrName>ppt_x</p:attrName>
                                        </p:attrNameLst>
                                      </p:cBhvr>
                                      <p:tavLst>
                                        <p:tav tm="0">
                                          <p:val>
                                            <p:strVal val="#ppt_x"/>
                                          </p:val>
                                        </p:tav>
                                        <p:tav tm="100000">
                                          <p:val>
                                            <p:strVal val="#ppt_x"/>
                                          </p:val>
                                        </p:tav>
                                      </p:tavLst>
                                    </p:anim>
                                    <p:anim calcmode="lin" valueType="num">
                                      <p:cBhvr>
                                        <p:cTn id="69"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
        <p:nvSpPr>
          <p:cNvPr id="7" name="Isosceles Triangle 8"/>
          <p:cNvSpPr/>
          <p:nvPr/>
        </p:nvSpPr>
        <p:spPr>
          <a:xfrm rot="16200000">
            <a:off x="1739040" y="2676558"/>
            <a:ext cx="1077393" cy="1057214"/>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41883 w 1015390"/>
              <a:gd name="connsiteY0-2" fmla="*/ 1001183 h 1001183"/>
              <a:gd name="connsiteX1-3" fmla="*/ 0 w 1015390"/>
              <a:gd name="connsiteY1-4" fmla="*/ 0 h 1001183"/>
              <a:gd name="connsiteX2-5" fmla="*/ 1015390 w 1015390"/>
              <a:gd name="connsiteY2-6" fmla="*/ 1001183 h 1001183"/>
              <a:gd name="connsiteX3-7" fmla="*/ 41883 w 1015390"/>
              <a:gd name="connsiteY3-8" fmla="*/ 1001183 h 1001183"/>
              <a:gd name="connsiteX0-9" fmla="*/ 39502 w 1013009"/>
              <a:gd name="connsiteY0-10" fmla="*/ 994036 h 994036"/>
              <a:gd name="connsiteX1-11" fmla="*/ 0 w 1013009"/>
              <a:gd name="connsiteY1-12" fmla="*/ 0 h 994036"/>
              <a:gd name="connsiteX2-13" fmla="*/ 1013009 w 1013009"/>
              <a:gd name="connsiteY2-14" fmla="*/ 994036 h 994036"/>
              <a:gd name="connsiteX3-15" fmla="*/ 39502 w 1013009"/>
              <a:gd name="connsiteY3-16" fmla="*/ 994036 h 994036"/>
            </a:gdLst>
            <a:ahLst/>
            <a:cxnLst>
              <a:cxn ang="0">
                <a:pos x="connsiteX0-1" y="connsiteY0-2"/>
              </a:cxn>
              <a:cxn ang="0">
                <a:pos x="connsiteX1-3" y="connsiteY1-4"/>
              </a:cxn>
              <a:cxn ang="0">
                <a:pos x="connsiteX2-5" y="connsiteY2-6"/>
              </a:cxn>
              <a:cxn ang="0">
                <a:pos x="connsiteX3-7" y="connsiteY3-8"/>
              </a:cxn>
            </a:cxnLst>
            <a:rect l="l" t="t" r="r" b="b"/>
            <a:pathLst>
              <a:path w="1013009" h="994036">
                <a:moveTo>
                  <a:pt x="39502" y="994036"/>
                </a:moveTo>
                <a:lnTo>
                  <a:pt x="0" y="0"/>
                </a:lnTo>
                <a:lnTo>
                  <a:pt x="1013009" y="994036"/>
                </a:lnTo>
                <a:lnTo>
                  <a:pt x="39502" y="994036"/>
                </a:lnTo>
                <a:close/>
              </a:path>
            </a:pathLst>
          </a:custGeom>
          <a:solidFill>
            <a:schemeClr val="bg1">
              <a:alpha val="61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3" name="Isosceles Triangle 6"/>
          <p:cNvSpPr/>
          <p:nvPr/>
        </p:nvSpPr>
        <p:spPr>
          <a:xfrm rot="16200000">
            <a:off x="1174304" y="2110934"/>
            <a:ext cx="2199267" cy="1064812"/>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1077503 w 2051010"/>
              <a:gd name="connsiteY0-2" fmla="*/ 1001183 h 1001183"/>
              <a:gd name="connsiteX1-3" fmla="*/ 0 w 2051010"/>
              <a:gd name="connsiteY1-4" fmla="*/ 0 h 1001183"/>
              <a:gd name="connsiteX2-5" fmla="*/ 2051010 w 2051010"/>
              <a:gd name="connsiteY2-6" fmla="*/ 1001183 h 1001183"/>
              <a:gd name="connsiteX3-7" fmla="*/ 1077503 w 2051010"/>
              <a:gd name="connsiteY3-8" fmla="*/ 1001183 h 1001183"/>
              <a:gd name="connsiteX0-9" fmla="*/ 1094334 w 2067841"/>
              <a:gd name="connsiteY0-10" fmla="*/ 1001180 h 1001180"/>
              <a:gd name="connsiteX1-11" fmla="*/ 0 w 2067841"/>
              <a:gd name="connsiteY1-12" fmla="*/ 0 h 1001180"/>
              <a:gd name="connsiteX2-13" fmla="*/ 2067841 w 2067841"/>
              <a:gd name="connsiteY2-14" fmla="*/ 1001180 h 1001180"/>
              <a:gd name="connsiteX3-15" fmla="*/ 1094334 w 2067841"/>
              <a:gd name="connsiteY3-16" fmla="*/ 1001180 h 1001180"/>
            </a:gdLst>
            <a:ahLst/>
            <a:cxnLst>
              <a:cxn ang="0">
                <a:pos x="connsiteX0-1" y="connsiteY0-2"/>
              </a:cxn>
              <a:cxn ang="0">
                <a:pos x="connsiteX1-3" y="connsiteY1-4"/>
              </a:cxn>
              <a:cxn ang="0">
                <a:pos x="connsiteX2-5" y="connsiteY2-6"/>
              </a:cxn>
              <a:cxn ang="0">
                <a:pos x="connsiteX3-7" y="connsiteY3-8"/>
              </a:cxn>
            </a:cxnLst>
            <a:rect l="l" t="t" r="r" b="b"/>
            <a:pathLst>
              <a:path w="2067841" h="1001180">
                <a:moveTo>
                  <a:pt x="1094334" y="1001180"/>
                </a:moveTo>
                <a:lnTo>
                  <a:pt x="0" y="0"/>
                </a:lnTo>
                <a:lnTo>
                  <a:pt x="2067841" y="1001180"/>
                </a:lnTo>
                <a:lnTo>
                  <a:pt x="1094334" y="1001180"/>
                </a:lnTo>
                <a:close/>
              </a:path>
            </a:pathLst>
          </a:custGeom>
          <a:solidFill>
            <a:schemeClr val="bg1">
              <a:alpha val="61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 name="Isosceles Triangle 8"/>
          <p:cNvSpPr/>
          <p:nvPr/>
        </p:nvSpPr>
        <p:spPr>
          <a:xfrm rot="5400000" flipV="1">
            <a:off x="1746853" y="3775972"/>
            <a:ext cx="1076959" cy="1057214"/>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41883 w 1015390"/>
              <a:gd name="connsiteY0-2" fmla="*/ 1001183 h 1001183"/>
              <a:gd name="connsiteX1-3" fmla="*/ 0 w 1015390"/>
              <a:gd name="connsiteY1-4" fmla="*/ 0 h 1001183"/>
              <a:gd name="connsiteX2-5" fmla="*/ 1015390 w 1015390"/>
              <a:gd name="connsiteY2-6" fmla="*/ 1001183 h 1001183"/>
              <a:gd name="connsiteX3-7" fmla="*/ 41883 w 1015390"/>
              <a:gd name="connsiteY3-8" fmla="*/ 1001183 h 1001183"/>
              <a:gd name="connsiteX0-9" fmla="*/ 39502 w 1013009"/>
              <a:gd name="connsiteY0-10" fmla="*/ 994036 h 994036"/>
              <a:gd name="connsiteX1-11" fmla="*/ 0 w 1013009"/>
              <a:gd name="connsiteY1-12" fmla="*/ 0 h 994036"/>
              <a:gd name="connsiteX2-13" fmla="*/ 1013009 w 1013009"/>
              <a:gd name="connsiteY2-14" fmla="*/ 994036 h 994036"/>
              <a:gd name="connsiteX3-15" fmla="*/ 39502 w 1013009"/>
              <a:gd name="connsiteY3-16" fmla="*/ 994036 h 994036"/>
            </a:gdLst>
            <a:ahLst/>
            <a:cxnLst>
              <a:cxn ang="0">
                <a:pos x="connsiteX0-1" y="connsiteY0-2"/>
              </a:cxn>
              <a:cxn ang="0">
                <a:pos x="connsiteX1-3" y="connsiteY1-4"/>
              </a:cxn>
              <a:cxn ang="0">
                <a:pos x="connsiteX2-5" y="connsiteY2-6"/>
              </a:cxn>
              <a:cxn ang="0">
                <a:pos x="connsiteX3-7" y="connsiteY3-8"/>
              </a:cxn>
            </a:cxnLst>
            <a:rect l="l" t="t" r="r" b="b"/>
            <a:pathLst>
              <a:path w="1013009" h="994036">
                <a:moveTo>
                  <a:pt x="39502" y="994036"/>
                </a:moveTo>
                <a:lnTo>
                  <a:pt x="0" y="0"/>
                </a:lnTo>
                <a:lnTo>
                  <a:pt x="1013009" y="994036"/>
                </a:lnTo>
                <a:lnTo>
                  <a:pt x="39502" y="994036"/>
                </a:lnTo>
                <a:close/>
              </a:path>
            </a:pathLst>
          </a:custGeom>
          <a:solidFill>
            <a:schemeClr val="bg1">
              <a:alpha val="61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9" name="Isosceles Triangle 6"/>
          <p:cNvSpPr/>
          <p:nvPr/>
        </p:nvSpPr>
        <p:spPr>
          <a:xfrm rot="5400000" flipV="1">
            <a:off x="1182344" y="4333771"/>
            <a:ext cx="2198380" cy="1064812"/>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1077503 w 2051010"/>
              <a:gd name="connsiteY0-2" fmla="*/ 1001183 h 1001183"/>
              <a:gd name="connsiteX1-3" fmla="*/ 0 w 2051010"/>
              <a:gd name="connsiteY1-4" fmla="*/ 0 h 1001183"/>
              <a:gd name="connsiteX2-5" fmla="*/ 2051010 w 2051010"/>
              <a:gd name="connsiteY2-6" fmla="*/ 1001183 h 1001183"/>
              <a:gd name="connsiteX3-7" fmla="*/ 1077503 w 2051010"/>
              <a:gd name="connsiteY3-8" fmla="*/ 1001183 h 1001183"/>
              <a:gd name="connsiteX0-9" fmla="*/ 1094334 w 2067841"/>
              <a:gd name="connsiteY0-10" fmla="*/ 1001180 h 1001180"/>
              <a:gd name="connsiteX1-11" fmla="*/ 0 w 2067841"/>
              <a:gd name="connsiteY1-12" fmla="*/ 0 h 1001180"/>
              <a:gd name="connsiteX2-13" fmla="*/ 2067841 w 2067841"/>
              <a:gd name="connsiteY2-14" fmla="*/ 1001180 h 1001180"/>
              <a:gd name="connsiteX3-15" fmla="*/ 1094334 w 2067841"/>
              <a:gd name="connsiteY3-16" fmla="*/ 1001180 h 1001180"/>
            </a:gdLst>
            <a:ahLst/>
            <a:cxnLst>
              <a:cxn ang="0">
                <a:pos x="connsiteX0-1" y="connsiteY0-2"/>
              </a:cxn>
              <a:cxn ang="0">
                <a:pos x="connsiteX1-3" y="connsiteY1-4"/>
              </a:cxn>
              <a:cxn ang="0">
                <a:pos x="connsiteX2-5" y="connsiteY2-6"/>
              </a:cxn>
              <a:cxn ang="0">
                <a:pos x="connsiteX3-7" y="connsiteY3-8"/>
              </a:cxn>
            </a:cxnLst>
            <a:rect l="l" t="t" r="r" b="b"/>
            <a:pathLst>
              <a:path w="2067841" h="1001180">
                <a:moveTo>
                  <a:pt x="1094334" y="1001180"/>
                </a:moveTo>
                <a:lnTo>
                  <a:pt x="0" y="0"/>
                </a:lnTo>
                <a:lnTo>
                  <a:pt x="2067841" y="1001180"/>
                </a:lnTo>
                <a:lnTo>
                  <a:pt x="1094334" y="1001180"/>
                </a:lnTo>
                <a:close/>
              </a:path>
            </a:pathLst>
          </a:custGeom>
          <a:solidFill>
            <a:schemeClr val="bg1">
              <a:alpha val="61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nvGrpSpPr>
          <p:cNvPr id="6" name="组合 5"/>
          <p:cNvGrpSpPr/>
          <p:nvPr/>
        </p:nvGrpSpPr>
        <p:grpSpPr>
          <a:xfrm>
            <a:off x="1068906" y="3073871"/>
            <a:ext cx="1360443" cy="1360443"/>
            <a:chOff x="1068906" y="3073871"/>
            <a:chExt cx="1360443" cy="1360443"/>
          </a:xfrm>
        </p:grpSpPr>
        <p:sp>
          <p:nvSpPr>
            <p:cNvPr id="35" name="Oval 15"/>
            <p:cNvSpPr/>
            <p:nvPr/>
          </p:nvSpPr>
          <p:spPr>
            <a:xfrm>
              <a:off x="1068906" y="3073871"/>
              <a:ext cx="1360443" cy="1360443"/>
            </a:xfrm>
            <a:prstGeom prst="ellipse">
              <a:avLst/>
            </a:prstGeom>
            <a:solidFill>
              <a:srgbClr val="213257"/>
            </a:solidFill>
            <a:ln w="76200">
              <a:solidFill>
                <a:schemeClr val="bg1">
                  <a:lumMod val="95000"/>
                </a:schemeClr>
              </a:solid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36" name="TextBox 28"/>
            <p:cNvSpPr txBox="1"/>
            <p:nvPr/>
          </p:nvSpPr>
          <p:spPr>
            <a:xfrm>
              <a:off x="1150906" y="3410388"/>
              <a:ext cx="1196442" cy="707886"/>
            </a:xfrm>
            <a:prstGeom prst="rect">
              <a:avLst/>
            </a:prstGeom>
            <a:noFill/>
          </p:spPr>
          <p:txBody>
            <a:bodyPr wrap="square" rtlCol="0">
              <a:spAutoFit/>
            </a:bodyPr>
            <a:lstStyle/>
            <a:p>
              <a:pPr lvl="0" algn="ctr">
                <a:defRPr/>
              </a:pPr>
              <a:r>
                <a:rPr lang="zh-CN" altLang="en-US" sz="2000" dirty="0">
                  <a:solidFill>
                    <a:schemeClr val="bg1"/>
                  </a:solidFill>
                  <a:cs typeface="+mn-ea"/>
                  <a:sym typeface="+mn-lt"/>
                </a:rPr>
                <a:t>添加</a:t>
              </a:r>
            </a:p>
            <a:p>
              <a:pPr lvl="0" algn="ctr">
                <a:defRPr/>
              </a:pPr>
              <a:r>
                <a:rPr lang="zh-CN" altLang="en-US" sz="2000" dirty="0">
                  <a:solidFill>
                    <a:schemeClr val="bg1"/>
                  </a:solidFill>
                  <a:cs typeface="+mn-ea"/>
                  <a:sym typeface="+mn-lt"/>
                </a:rPr>
                <a:t>标题</a:t>
              </a:r>
            </a:p>
          </p:txBody>
        </p:sp>
      </p:grpSp>
      <p:grpSp>
        <p:nvGrpSpPr>
          <p:cNvPr id="11" name="组合 10"/>
          <p:cNvGrpSpPr/>
          <p:nvPr/>
        </p:nvGrpSpPr>
        <p:grpSpPr>
          <a:xfrm>
            <a:off x="2806341" y="1543703"/>
            <a:ext cx="3294648" cy="1035382"/>
            <a:chOff x="2806341" y="1543703"/>
            <a:chExt cx="3294648" cy="1035382"/>
          </a:xfrm>
        </p:grpSpPr>
        <p:grpSp>
          <p:nvGrpSpPr>
            <p:cNvPr id="3" name="组合 2"/>
            <p:cNvGrpSpPr/>
            <p:nvPr/>
          </p:nvGrpSpPr>
          <p:grpSpPr>
            <a:xfrm>
              <a:off x="2806341" y="1543703"/>
              <a:ext cx="3294648" cy="1035382"/>
              <a:chOff x="2780523" y="1719364"/>
              <a:chExt cx="1904905" cy="973509"/>
            </a:xfrm>
          </p:grpSpPr>
          <p:sp>
            <p:nvSpPr>
              <p:cNvPr id="14" name="Rectangle 4"/>
              <p:cNvSpPr/>
              <p:nvPr/>
            </p:nvSpPr>
            <p:spPr>
              <a:xfrm>
                <a:off x="2780523" y="1719365"/>
                <a:ext cx="1686197" cy="973508"/>
              </a:xfrm>
              <a:prstGeom prst="rect">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15" name="Isosceles Triangle 7"/>
              <p:cNvSpPr/>
              <p:nvPr/>
            </p:nvSpPr>
            <p:spPr>
              <a:xfrm rot="5400000">
                <a:off x="4089321" y="2096763"/>
                <a:ext cx="973506" cy="218708"/>
              </a:xfrm>
              <a:prstGeom prst="triangle">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sp>
          <p:nvSpPr>
            <p:cNvPr id="37" name="文本框 36"/>
            <p:cNvSpPr txBox="1"/>
            <p:nvPr/>
          </p:nvSpPr>
          <p:spPr>
            <a:xfrm>
              <a:off x="3531438" y="1746788"/>
              <a:ext cx="2291691" cy="629211"/>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a:t>
              </a:r>
            </a:p>
          </p:txBody>
        </p:sp>
        <p:sp>
          <p:nvSpPr>
            <p:cNvPr id="42" name="Freeform 33"/>
            <p:cNvSpPr>
              <a:spLocks noEditPoints="1"/>
            </p:cNvSpPr>
            <p:nvPr/>
          </p:nvSpPr>
          <p:spPr bwMode="auto">
            <a:xfrm>
              <a:off x="2992831" y="1856586"/>
              <a:ext cx="422160" cy="409618"/>
            </a:xfrm>
            <a:custGeom>
              <a:avLst/>
              <a:gdLst>
                <a:gd name="T0" fmla="*/ 336 w 347"/>
                <a:gd name="T1" fmla="*/ 41 h 336"/>
                <a:gd name="T2" fmla="*/ 292 w 347"/>
                <a:gd name="T3" fmla="*/ 7 h 336"/>
                <a:gd name="T4" fmla="*/ 270 w 347"/>
                <a:gd name="T5" fmla="*/ 0 h 336"/>
                <a:gd name="T6" fmla="*/ 78 w 347"/>
                <a:gd name="T7" fmla="*/ 0 h 336"/>
                <a:gd name="T8" fmla="*/ 55 w 347"/>
                <a:gd name="T9" fmla="*/ 7 h 336"/>
                <a:gd name="T10" fmla="*/ 11 w 347"/>
                <a:gd name="T11" fmla="*/ 41 h 336"/>
                <a:gd name="T12" fmla="*/ 2 w 347"/>
                <a:gd name="T13" fmla="*/ 65 h 336"/>
                <a:gd name="T14" fmla="*/ 41 w 347"/>
                <a:gd name="T15" fmla="*/ 325 h 336"/>
                <a:gd name="T16" fmla="*/ 57 w 347"/>
                <a:gd name="T17" fmla="*/ 336 h 336"/>
                <a:gd name="T18" fmla="*/ 291 w 347"/>
                <a:gd name="T19" fmla="*/ 336 h 336"/>
                <a:gd name="T20" fmla="*/ 307 w 347"/>
                <a:gd name="T21" fmla="*/ 325 h 336"/>
                <a:gd name="T22" fmla="*/ 345 w 347"/>
                <a:gd name="T23" fmla="*/ 65 h 336"/>
                <a:gd name="T24" fmla="*/ 336 w 347"/>
                <a:gd name="T25" fmla="*/ 41 h 336"/>
                <a:gd name="T26" fmla="*/ 174 w 347"/>
                <a:gd name="T27" fmla="*/ 215 h 336"/>
                <a:gd name="T28" fmla="*/ 92 w 347"/>
                <a:gd name="T29" fmla="*/ 104 h 336"/>
                <a:gd name="T30" fmla="*/ 129 w 347"/>
                <a:gd name="T31" fmla="*/ 104 h 336"/>
                <a:gd name="T32" fmla="*/ 174 w 347"/>
                <a:gd name="T33" fmla="*/ 179 h 336"/>
                <a:gd name="T34" fmla="*/ 219 w 347"/>
                <a:gd name="T35" fmla="*/ 104 h 336"/>
                <a:gd name="T36" fmla="*/ 256 w 347"/>
                <a:gd name="T37" fmla="*/ 104 h 336"/>
                <a:gd name="T38" fmla="*/ 174 w 347"/>
                <a:gd name="T39" fmla="*/ 215 h 336"/>
                <a:gd name="T40" fmla="*/ 33 w 347"/>
                <a:gd name="T41" fmla="*/ 68 h 336"/>
                <a:gd name="T42" fmla="*/ 77 w 347"/>
                <a:gd name="T43" fmla="*/ 22 h 336"/>
                <a:gd name="T44" fmla="*/ 270 w 347"/>
                <a:gd name="T45" fmla="*/ 22 h 336"/>
                <a:gd name="T46" fmla="*/ 315 w 347"/>
                <a:gd name="T47" fmla="*/ 68 h 336"/>
                <a:gd name="T48" fmla="*/ 33 w 347"/>
                <a:gd name="T49" fmla="*/ 6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7" h="336">
                  <a:moveTo>
                    <a:pt x="336" y="41"/>
                  </a:moveTo>
                  <a:cubicBezTo>
                    <a:pt x="330" y="36"/>
                    <a:pt x="298" y="12"/>
                    <a:pt x="292" y="7"/>
                  </a:cubicBezTo>
                  <a:cubicBezTo>
                    <a:pt x="286" y="1"/>
                    <a:pt x="277" y="0"/>
                    <a:pt x="270" y="0"/>
                  </a:cubicBezTo>
                  <a:cubicBezTo>
                    <a:pt x="78" y="0"/>
                    <a:pt x="78" y="0"/>
                    <a:pt x="78" y="0"/>
                  </a:cubicBezTo>
                  <a:cubicBezTo>
                    <a:pt x="71" y="0"/>
                    <a:pt x="61" y="1"/>
                    <a:pt x="55" y="7"/>
                  </a:cubicBezTo>
                  <a:cubicBezTo>
                    <a:pt x="49" y="12"/>
                    <a:pt x="17" y="36"/>
                    <a:pt x="11" y="41"/>
                  </a:cubicBezTo>
                  <a:cubicBezTo>
                    <a:pt x="5" y="46"/>
                    <a:pt x="0" y="54"/>
                    <a:pt x="2" y="65"/>
                  </a:cubicBezTo>
                  <a:cubicBezTo>
                    <a:pt x="4" y="76"/>
                    <a:pt x="41" y="325"/>
                    <a:pt x="41" y="325"/>
                  </a:cubicBezTo>
                  <a:cubicBezTo>
                    <a:pt x="43" y="331"/>
                    <a:pt x="50" y="336"/>
                    <a:pt x="57" y="336"/>
                  </a:cubicBezTo>
                  <a:cubicBezTo>
                    <a:pt x="291" y="336"/>
                    <a:pt x="291" y="336"/>
                    <a:pt x="291" y="336"/>
                  </a:cubicBezTo>
                  <a:cubicBezTo>
                    <a:pt x="298" y="336"/>
                    <a:pt x="305" y="331"/>
                    <a:pt x="307" y="325"/>
                  </a:cubicBezTo>
                  <a:cubicBezTo>
                    <a:pt x="307" y="325"/>
                    <a:pt x="344" y="76"/>
                    <a:pt x="345" y="65"/>
                  </a:cubicBezTo>
                  <a:cubicBezTo>
                    <a:pt x="347" y="54"/>
                    <a:pt x="342" y="46"/>
                    <a:pt x="336" y="41"/>
                  </a:cubicBezTo>
                  <a:close/>
                  <a:moveTo>
                    <a:pt x="174" y="215"/>
                  </a:moveTo>
                  <a:cubicBezTo>
                    <a:pt x="109" y="215"/>
                    <a:pt x="95" y="123"/>
                    <a:pt x="92" y="104"/>
                  </a:cubicBezTo>
                  <a:cubicBezTo>
                    <a:pt x="129" y="104"/>
                    <a:pt x="129" y="104"/>
                    <a:pt x="129" y="104"/>
                  </a:cubicBezTo>
                  <a:cubicBezTo>
                    <a:pt x="134" y="132"/>
                    <a:pt x="147" y="179"/>
                    <a:pt x="174" y="179"/>
                  </a:cubicBezTo>
                  <a:cubicBezTo>
                    <a:pt x="201" y="179"/>
                    <a:pt x="213" y="132"/>
                    <a:pt x="219" y="104"/>
                  </a:cubicBezTo>
                  <a:cubicBezTo>
                    <a:pt x="256" y="104"/>
                    <a:pt x="256" y="104"/>
                    <a:pt x="256" y="104"/>
                  </a:cubicBezTo>
                  <a:cubicBezTo>
                    <a:pt x="253" y="123"/>
                    <a:pt x="239" y="215"/>
                    <a:pt x="174" y="215"/>
                  </a:cubicBezTo>
                  <a:close/>
                  <a:moveTo>
                    <a:pt x="33" y="68"/>
                  </a:moveTo>
                  <a:cubicBezTo>
                    <a:pt x="77" y="22"/>
                    <a:pt x="77" y="22"/>
                    <a:pt x="77" y="22"/>
                  </a:cubicBezTo>
                  <a:cubicBezTo>
                    <a:pt x="270" y="22"/>
                    <a:pt x="270" y="22"/>
                    <a:pt x="270" y="22"/>
                  </a:cubicBezTo>
                  <a:cubicBezTo>
                    <a:pt x="315" y="68"/>
                    <a:pt x="315" y="68"/>
                    <a:pt x="315" y="68"/>
                  </a:cubicBezTo>
                  <a:lnTo>
                    <a:pt x="33" y="68"/>
                  </a:lnTo>
                  <a:close/>
                </a:path>
              </a:pathLst>
            </a:custGeom>
            <a:solidFill>
              <a:schemeClr val="bg1"/>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nvGrpSpPr>
          <p:cNvPr id="17" name="组合 16"/>
          <p:cNvGrpSpPr/>
          <p:nvPr/>
        </p:nvGrpSpPr>
        <p:grpSpPr>
          <a:xfrm>
            <a:off x="2806341" y="2666467"/>
            <a:ext cx="3294648" cy="1035381"/>
            <a:chOff x="2806341" y="2666467"/>
            <a:chExt cx="3294648" cy="1035381"/>
          </a:xfrm>
        </p:grpSpPr>
        <p:grpSp>
          <p:nvGrpSpPr>
            <p:cNvPr id="4" name="组合 3"/>
            <p:cNvGrpSpPr/>
            <p:nvPr/>
          </p:nvGrpSpPr>
          <p:grpSpPr>
            <a:xfrm>
              <a:off x="2806341" y="2666467"/>
              <a:ext cx="3294648" cy="1035381"/>
              <a:chOff x="2780523" y="2775033"/>
              <a:chExt cx="1904905" cy="973508"/>
            </a:xfrm>
          </p:grpSpPr>
          <p:sp>
            <p:nvSpPr>
              <p:cNvPr id="8" name="Rectangle 6"/>
              <p:cNvSpPr/>
              <p:nvPr/>
            </p:nvSpPr>
            <p:spPr>
              <a:xfrm>
                <a:off x="2780523" y="2775033"/>
                <a:ext cx="1686197" cy="973508"/>
              </a:xfrm>
              <a:prstGeom prst="rect">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5" name="Isosceles Triangle 8"/>
              <p:cNvSpPr/>
              <p:nvPr/>
            </p:nvSpPr>
            <p:spPr>
              <a:xfrm rot="5400000">
                <a:off x="4089321" y="3152434"/>
                <a:ext cx="973506" cy="218708"/>
              </a:xfrm>
              <a:prstGeom prst="triangle">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sp>
          <p:nvSpPr>
            <p:cNvPr id="39" name="文本框 38"/>
            <p:cNvSpPr txBox="1"/>
            <p:nvPr/>
          </p:nvSpPr>
          <p:spPr>
            <a:xfrm>
              <a:off x="3531438" y="2878818"/>
              <a:ext cx="2291691" cy="629211"/>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a:t>
              </a:r>
            </a:p>
          </p:txBody>
        </p:sp>
        <p:sp>
          <p:nvSpPr>
            <p:cNvPr id="43" name="Freeform 18"/>
            <p:cNvSpPr>
              <a:spLocks noEditPoints="1"/>
            </p:cNvSpPr>
            <p:nvPr/>
          </p:nvSpPr>
          <p:spPr bwMode="auto">
            <a:xfrm>
              <a:off x="3030772" y="3008874"/>
              <a:ext cx="387293" cy="350569"/>
            </a:xfrm>
            <a:custGeom>
              <a:avLst/>
              <a:gdLst>
                <a:gd name="T0" fmla="*/ 247 w 400"/>
                <a:gd name="T1" fmla="*/ 269 h 360"/>
                <a:gd name="T2" fmla="*/ 182 w 400"/>
                <a:gd name="T3" fmla="*/ 203 h 360"/>
                <a:gd name="T4" fmla="*/ 203 w 400"/>
                <a:gd name="T5" fmla="*/ 154 h 360"/>
                <a:gd name="T6" fmla="*/ 222 w 400"/>
                <a:gd name="T7" fmla="*/ 120 h 360"/>
                <a:gd name="T8" fmla="*/ 215 w 400"/>
                <a:gd name="T9" fmla="*/ 104 h 360"/>
                <a:gd name="T10" fmla="*/ 220 w 400"/>
                <a:gd name="T11" fmla="*/ 68 h 360"/>
                <a:gd name="T12" fmla="*/ 140 w 400"/>
                <a:gd name="T13" fmla="*/ 0 h 360"/>
                <a:gd name="T14" fmla="*/ 59 w 400"/>
                <a:gd name="T15" fmla="*/ 68 h 360"/>
                <a:gd name="T16" fmla="*/ 65 w 400"/>
                <a:gd name="T17" fmla="*/ 104 h 360"/>
                <a:gd name="T18" fmla="*/ 57 w 400"/>
                <a:gd name="T19" fmla="*/ 120 h 360"/>
                <a:gd name="T20" fmla="*/ 76 w 400"/>
                <a:gd name="T21" fmla="*/ 154 h 360"/>
                <a:gd name="T22" fmla="*/ 98 w 400"/>
                <a:gd name="T23" fmla="*/ 203 h 360"/>
                <a:gd name="T24" fmla="*/ 32 w 400"/>
                <a:gd name="T25" fmla="*/ 269 h 360"/>
                <a:gd name="T26" fmla="*/ 0 w 400"/>
                <a:gd name="T27" fmla="*/ 280 h 360"/>
                <a:gd name="T28" fmla="*/ 0 w 400"/>
                <a:gd name="T29" fmla="*/ 360 h 360"/>
                <a:gd name="T30" fmla="*/ 320 w 400"/>
                <a:gd name="T31" fmla="*/ 360 h 360"/>
                <a:gd name="T32" fmla="*/ 320 w 400"/>
                <a:gd name="T33" fmla="*/ 318 h 360"/>
                <a:gd name="T34" fmla="*/ 247 w 400"/>
                <a:gd name="T35" fmla="*/ 269 h 360"/>
                <a:gd name="T36" fmla="*/ 340 w 400"/>
                <a:gd name="T37" fmla="*/ 160 h 360"/>
                <a:gd name="T38" fmla="*/ 340 w 400"/>
                <a:gd name="T39" fmla="*/ 100 h 360"/>
                <a:gd name="T40" fmla="*/ 300 w 400"/>
                <a:gd name="T41" fmla="*/ 100 h 360"/>
                <a:gd name="T42" fmla="*/ 300 w 400"/>
                <a:gd name="T43" fmla="*/ 160 h 360"/>
                <a:gd name="T44" fmla="*/ 240 w 400"/>
                <a:gd name="T45" fmla="*/ 160 h 360"/>
                <a:gd name="T46" fmla="*/ 240 w 400"/>
                <a:gd name="T47" fmla="*/ 200 h 360"/>
                <a:gd name="T48" fmla="*/ 300 w 400"/>
                <a:gd name="T49" fmla="*/ 200 h 360"/>
                <a:gd name="T50" fmla="*/ 300 w 400"/>
                <a:gd name="T51" fmla="*/ 260 h 360"/>
                <a:gd name="T52" fmla="*/ 340 w 400"/>
                <a:gd name="T53" fmla="*/ 260 h 360"/>
                <a:gd name="T54" fmla="*/ 340 w 400"/>
                <a:gd name="T55" fmla="*/ 200 h 360"/>
                <a:gd name="T56" fmla="*/ 400 w 400"/>
                <a:gd name="T57" fmla="*/ 200 h 360"/>
                <a:gd name="T58" fmla="*/ 400 w 400"/>
                <a:gd name="T59" fmla="*/ 160 h 360"/>
                <a:gd name="T60" fmla="*/ 340 w 400"/>
                <a:gd name="T61" fmla="*/ 1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360">
                  <a:moveTo>
                    <a:pt x="247" y="269"/>
                  </a:moveTo>
                  <a:cubicBezTo>
                    <a:pt x="197" y="251"/>
                    <a:pt x="182" y="236"/>
                    <a:pt x="182" y="203"/>
                  </a:cubicBezTo>
                  <a:cubicBezTo>
                    <a:pt x="182" y="184"/>
                    <a:pt x="197" y="190"/>
                    <a:pt x="203" y="154"/>
                  </a:cubicBezTo>
                  <a:cubicBezTo>
                    <a:pt x="206" y="140"/>
                    <a:pt x="220" y="154"/>
                    <a:pt x="222" y="120"/>
                  </a:cubicBezTo>
                  <a:cubicBezTo>
                    <a:pt x="222" y="107"/>
                    <a:pt x="215" y="104"/>
                    <a:pt x="215" y="104"/>
                  </a:cubicBezTo>
                  <a:cubicBezTo>
                    <a:pt x="215" y="104"/>
                    <a:pt x="219" y="84"/>
                    <a:pt x="220" y="68"/>
                  </a:cubicBezTo>
                  <a:cubicBezTo>
                    <a:pt x="222" y="49"/>
                    <a:pt x="209" y="0"/>
                    <a:pt x="140" y="0"/>
                  </a:cubicBezTo>
                  <a:cubicBezTo>
                    <a:pt x="71" y="0"/>
                    <a:pt x="58" y="49"/>
                    <a:pt x="59" y="68"/>
                  </a:cubicBezTo>
                  <a:cubicBezTo>
                    <a:pt x="61" y="84"/>
                    <a:pt x="65" y="104"/>
                    <a:pt x="65" y="104"/>
                  </a:cubicBezTo>
                  <a:cubicBezTo>
                    <a:pt x="65" y="104"/>
                    <a:pt x="57" y="107"/>
                    <a:pt x="57" y="120"/>
                  </a:cubicBezTo>
                  <a:cubicBezTo>
                    <a:pt x="60" y="154"/>
                    <a:pt x="73" y="140"/>
                    <a:pt x="76" y="154"/>
                  </a:cubicBezTo>
                  <a:cubicBezTo>
                    <a:pt x="83" y="190"/>
                    <a:pt x="98" y="184"/>
                    <a:pt x="98" y="203"/>
                  </a:cubicBezTo>
                  <a:cubicBezTo>
                    <a:pt x="98" y="236"/>
                    <a:pt x="82" y="251"/>
                    <a:pt x="32" y="269"/>
                  </a:cubicBezTo>
                  <a:cubicBezTo>
                    <a:pt x="26" y="271"/>
                    <a:pt x="12" y="274"/>
                    <a:pt x="0" y="280"/>
                  </a:cubicBezTo>
                  <a:cubicBezTo>
                    <a:pt x="0" y="360"/>
                    <a:pt x="0" y="360"/>
                    <a:pt x="0" y="360"/>
                  </a:cubicBezTo>
                  <a:cubicBezTo>
                    <a:pt x="320" y="360"/>
                    <a:pt x="320" y="360"/>
                    <a:pt x="320" y="360"/>
                  </a:cubicBezTo>
                  <a:cubicBezTo>
                    <a:pt x="320" y="360"/>
                    <a:pt x="320" y="330"/>
                    <a:pt x="320" y="318"/>
                  </a:cubicBezTo>
                  <a:cubicBezTo>
                    <a:pt x="320" y="305"/>
                    <a:pt x="297" y="287"/>
                    <a:pt x="247" y="269"/>
                  </a:cubicBezTo>
                  <a:close/>
                  <a:moveTo>
                    <a:pt x="340" y="160"/>
                  </a:moveTo>
                  <a:cubicBezTo>
                    <a:pt x="340" y="100"/>
                    <a:pt x="340" y="100"/>
                    <a:pt x="340" y="100"/>
                  </a:cubicBezTo>
                  <a:cubicBezTo>
                    <a:pt x="300" y="100"/>
                    <a:pt x="300" y="100"/>
                    <a:pt x="300" y="100"/>
                  </a:cubicBezTo>
                  <a:cubicBezTo>
                    <a:pt x="300" y="160"/>
                    <a:pt x="300" y="160"/>
                    <a:pt x="300" y="160"/>
                  </a:cubicBezTo>
                  <a:cubicBezTo>
                    <a:pt x="240" y="160"/>
                    <a:pt x="240" y="160"/>
                    <a:pt x="240" y="160"/>
                  </a:cubicBezTo>
                  <a:cubicBezTo>
                    <a:pt x="240" y="200"/>
                    <a:pt x="240" y="200"/>
                    <a:pt x="240" y="200"/>
                  </a:cubicBezTo>
                  <a:cubicBezTo>
                    <a:pt x="300" y="200"/>
                    <a:pt x="300" y="200"/>
                    <a:pt x="300" y="200"/>
                  </a:cubicBezTo>
                  <a:cubicBezTo>
                    <a:pt x="300" y="260"/>
                    <a:pt x="300" y="260"/>
                    <a:pt x="300" y="260"/>
                  </a:cubicBezTo>
                  <a:cubicBezTo>
                    <a:pt x="340" y="260"/>
                    <a:pt x="340" y="260"/>
                    <a:pt x="340" y="260"/>
                  </a:cubicBezTo>
                  <a:cubicBezTo>
                    <a:pt x="340" y="200"/>
                    <a:pt x="340" y="200"/>
                    <a:pt x="340" y="200"/>
                  </a:cubicBezTo>
                  <a:cubicBezTo>
                    <a:pt x="400" y="200"/>
                    <a:pt x="400" y="200"/>
                    <a:pt x="400" y="200"/>
                  </a:cubicBezTo>
                  <a:cubicBezTo>
                    <a:pt x="400" y="160"/>
                    <a:pt x="400" y="160"/>
                    <a:pt x="400" y="160"/>
                  </a:cubicBezTo>
                  <a:lnTo>
                    <a:pt x="340" y="160"/>
                  </a:lnTo>
                  <a:close/>
                </a:path>
              </a:pathLst>
            </a:custGeom>
            <a:solidFill>
              <a:schemeClr val="bg1"/>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nvGrpSpPr>
          <p:cNvPr id="18" name="组合 17"/>
          <p:cNvGrpSpPr/>
          <p:nvPr/>
        </p:nvGrpSpPr>
        <p:grpSpPr>
          <a:xfrm>
            <a:off x="2813938" y="3808096"/>
            <a:ext cx="3294648" cy="1034964"/>
            <a:chOff x="2813938" y="3808096"/>
            <a:chExt cx="3294648" cy="1034964"/>
          </a:xfrm>
        </p:grpSpPr>
        <p:grpSp>
          <p:nvGrpSpPr>
            <p:cNvPr id="16" name="组合 15"/>
            <p:cNvGrpSpPr/>
            <p:nvPr/>
          </p:nvGrpSpPr>
          <p:grpSpPr>
            <a:xfrm>
              <a:off x="2813938" y="3808096"/>
              <a:ext cx="3294648" cy="1034964"/>
              <a:chOff x="2787666" y="3848439"/>
              <a:chExt cx="1904905" cy="973116"/>
            </a:xfrm>
          </p:grpSpPr>
          <p:sp>
            <p:nvSpPr>
              <p:cNvPr id="24" name="Rectangle 12"/>
              <p:cNvSpPr/>
              <p:nvPr/>
            </p:nvSpPr>
            <p:spPr>
              <a:xfrm flipV="1">
                <a:off x="2787666" y="3848439"/>
                <a:ext cx="1686197" cy="973116"/>
              </a:xfrm>
              <a:prstGeom prst="rect">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25" name="Isosceles Triangle 14"/>
              <p:cNvSpPr/>
              <p:nvPr/>
            </p:nvSpPr>
            <p:spPr>
              <a:xfrm rot="16200000" flipV="1">
                <a:off x="4096660" y="4225642"/>
                <a:ext cx="973114" cy="218708"/>
              </a:xfrm>
              <a:prstGeom prst="triangle">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sp>
          <p:nvSpPr>
            <p:cNvPr id="40" name="文本框 39"/>
            <p:cNvSpPr txBox="1"/>
            <p:nvPr/>
          </p:nvSpPr>
          <p:spPr>
            <a:xfrm>
              <a:off x="3531438" y="4010848"/>
              <a:ext cx="2291691" cy="629211"/>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a:t>
              </a:r>
            </a:p>
          </p:txBody>
        </p:sp>
        <p:grpSp>
          <p:nvGrpSpPr>
            <p:cNvPr id="44" name="Group 90"/>
            <p:cNvGrpSpPr/>
            <p:nvPr/>
          </p:nvGrpSpPr>
          <p:grpSpPr>
            <a:xfrm>
              <a:off x="3047730" y="4086120"/>
              <a:ext cx="305513" cy="478917"/>
              <a:chOff x="766996" y="3662004"/>
              <a:chExt cx="129222" cy="202565"/>
            </a:xfrm>
            <a:solidFill>
              <a:schemeClr val="bg1"/>
            </a:solidFill>
          </p:grpSpPr>
          <p:sp>
            <p:nvSpPr>
              <p:cNvPr id="45" name="Freeform 51"/>
              <p:cNvSpPr/>
              <p:nvPr/>
            </p:nvSpPr>
            <p:spPr bwMode="auto">
              <a:xfrm>
                <a:off x="766996" y="3735346"/>
                <a:ext cx="129222" cy="129223"/>
              </a:xfrm>
              <a:custGeom>
                <a:avLst/>
                <a:gdLst>
                  <a:gd name="T0" fmla="*/ 248 w 256"/>
                  <a:gd name="T1" fmla="*/ 0 h 255"/>
                  <a:gd name="T2" fmla="*/ 236 w 256"/>
                  <a:gd name="T3" fmla="*/ 0 h 255"/>
                  <a:gd name="T4" fmla="*/ 228 w 256"/>
                  <a:gd name="T5" fmla="*/ 8 h 255"/>
                  <a:gd name="T6" fmla="*/ 228 w 256"/>
                  <a:gd name="T7" fmla="*/ 63 h 255"/>
                  <a:gd name="T8" fmla="*/ 128 w 256"/>
                  <a:gd name="T9" fmla="*/ 135 h 255"/>
                  <a:gd name="T10" fmla="*/ 28 w 256"/>
                  <a:gd name="T11" fmla="*/ 63 h 255"/>
                  <a:gd name="T12" fmla="*/ 28 w 256"/>
                  <a:gd name="T13" fmla="*/ 8 h 255"/>
                  <a:gd name="T14" fmla="*/ 20 w 256"/>
                  <a:gd name="T15" fmla="*/ 0 h 255"/>
                  <a:gd name="T16" fmla="*/ 8 w 256"/>
                  <a:gd name="T17" fmla="*/ 0 h 255"/>
                  <a:gd name="T18" fmla="*/ 0 w 256"/>
                  <a:gd name="T19" fmla="*/ 8 h 255"/>
                  <a:gd name="T20" fmla="*/ 0 w 256"/>
                  <a:gd name="T21" fmla="*/ 63 h 255"/>
                  <a:gd name="T22" fmla="*/ 108 w 256"/>
                  <a:gd name="T23" fmla="*/ 162 h 255"/>
                  <a:gd name="T24" fmla="*/ 108 w 256"/>
                  <a:gd name="T25" fmla="*/ 215 h 255"/>
                  <a:gd name="T26" fmla="*/ 56 w 256"/>
                  <a:gd name="T27" fmla="*/ 215 h 255"/>
                  <a:gd name="T28" fmla="*/ 48 w 256"/>
                  <a:gd name="T29" fmla="*/ 223 h 255"/>
                  <a:gd name="T30" fmla="*/ 48 w 256"/>
                  <a:gd name="T31" fmla="*/ 247 h 255"/>
                  <a:gd name="T32" fmla="*/ 56 w 256"/>
                  <a:gd name="T33" fmla="*/ 255 h 255"/>
                  <a:gd name="T34" fmla="*/ 200 w 256"/>
                  <a:gd name="T35" fmla="*/ 255 h 255"/>
                  <a:gd name="T36" fmla="*/ 208 w 256"/>
                  <a:gd name="T37" fmla="*/ 247 h 255"/>
                  <a:gd name="T38" fmla="*/ 208 w 256"/>
                  <a:gd name="T39" fmla="*/ 223 h 255"/>
                  <a:gd name="T40" fmla="*/ 200 w 256"/>
                  <a:gd name="T41" fmla="*/ 215 h 255"/>
                  <a:gd name="T42" fmla="*/ 148 w 256"/>
                  <a:gd name="T43" fmla="*/ 215 h 255"/>
                  <a:gd name="T44" fmla="*/ 148 w 256"/>
                  <a:gd name="T45" fmla="*/ 162 h 255"/>
                  <a:gd name="T46" fmla="*/ 256 w 256"/>
                  <a:gd name="T47" fmla="*/ 63 h 255"/>
                  <a:gd name="T48" fmla="*/ 256 w 256"/>
                  <a:gd name="T49" fmla="*/ 8 h 255"/>
                  <a:gd name="T50" fmla="*/ 248 w 256"/>
                  <a:gd name="T51"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55">
                    <a:moveTo>
                      <a:pt x="248" y="0"/>
                    </a:moveTo>
                    <a:cubicBezTo>
                      <a:pt x="236" y="0"/>
                      <a:pt x="236" y="0"/>
                      <a:pt x="236" y="0"/>
                    </a:cubicBezTo>
                    <a:cubicBezTo>
                      <a:pt x="231" y="0"/>
                      <a:pt x="228" y="3"/>
                      <a:pt x="228" y="8"/>
                    </a:cubicBezTo>
                    <a:cubicBezTo>
                      <a:pt x="228" y="63"/>
                      <a:pt x="228" y="63"/>
                      <a:pt x="228" y="63"/>
                    </a:cubicBezTo>
                    <a:cubicBezTo>
                      <a:pt x="228" y="90"/>
                      <a:pt x="207" y="135"/>
                      <a:pt x="128" y="135"/>
                    </a:cubicBezTo>
                    <a:cubicBezTo>
                      <a:pt x="49" y="135"/>
                      <a:pt x="28" y="90"/>
                      <a:pt x="28" y="63"/>
                    </a:cubicBezTo>
                    <a:cubicBezTo>
                      <a:pt x="28" y="8"/>
                      <a:pt x="28" y="8"/>
                      <a:pt x="28" y="8"/>
                    </a:cubicBezTo>
                    <a:cubicBezTo>
                      <a:pt x="28" y="3"/>
                      <a:pt x="24" y="0"/>
                      <a:pt x="20" y="0"/>
                    </a:cubicBezTo>
                    <a:cubicBezTo>
                      <a:pt x="8" y="0"/>
                      <a:pt x="8" y="0"/>
                      <a:pt x="8" y="0"/>
                    </a:cubicBezTo>
                    <a:cubicBezTo>
                      <a:pt x="3" y="0"/>
                      <a:pt x="0" y="3"/>
                      <a:pt x="0" y="8"/>
                    </a:cubicBezTo>
                    <a:cubicBezTo>
                      <a:pt x="0" y="63"/>
                      <a:pt x="0" y="63"/>
                      <a:pt x="0" y="63"/>
                    </a:cubicBezTo>
                    <a:cubicBezTo>
                      <a:pt x="0" y="108"/>
                      <a:pt x="33" y="156"/>
                      <a:pt x="108" y="162"/>
                    </a:cubicBezTo>
                    <a:cubicBezTo>
                      <a:pt x="108" y="215"/>
                      <a:pt x="108" y="215"/>
                      <a:pt x="108" y="215"/>
                    </a:cubicBezTo>
                    <a:cubicBezTo>
                      <a:pt x="56" y="215"/>
                      <a:pt x="56" y="215"/>
                      <a:pt x="56" y="215"/>
                    </a:cubicBezTo>
                    <a:cubicBezTo>
                      <a:pt x="51" y="215"/>
                      <a:pt x="48" y="218"/>
                      <a:pt x="48" y="223"/>
                    </a:cubicBezTo>
                    <a:cubicBezTo>
                      <a:pt x="48" y="247"/>
                      <a:pt x="48" y="247"/>
                      <a:pt x="48" y="247"/>
                    </a:cubicBezTo>
                    <a:cubicBezTo>
                      <a:pt x="48" y="251"/>
                      <a:pt x="51" y="255"/>
                      <a:pt x="56" y="255"/>
                    </a:cubicBezTo>
                    <a:cubicBezTo>
                      <a:pt x="200" y="255"/>
                      <a:pt x="200" y="255"/>
                      <a:pt x="200" y="255"/>
                    </a:cubicBezTo>
                    <a:cubicBezTo>
                      <a:pt x="204" y="255"/>
                      <a:pt x="208" y="251"/>
                      <a:pt x="208" y="247"/>
                    </a:cubicBezTo>
                    <a:cubicBezTo>
                      <a:pt x="208" y="223"/>
                      <a:pt x="208" y="223"/>
                      <a:pt x="208" y="223"/>
                    </a:cubicBezTo>
                    <a:cubicBezTo>
                      <a:pt x="208" y="218"/>
                      <a:pt x="204" y="215"/>
                      <a:pt x="200" y="215"/>
                    </a:cubicBezTo>
                    <a:cubicBezTo>
                      <a:pt x="148" y="215"/>
                      <a:pt x="148" y="215"/>
                      <a:pt x="148" y="215"/>
                    </a:cubicBezTo>
                    <a:cubicBezTo>
                      <a:pt x="148" y="162"/>
                      <a:pt x="148" y="162"/>
                      <a:pt x="148" y="162"/>
                    </a:cubicBezTo>
                    <a:cubicBezTo>
                      <a:pt x="223" y="156"/>
                      <a:pt x="256" y="108"/>
                      <a:pt x="256" y="63"/>
                    </a:cubicBezTo>
                    <a:cubicBezTo>
                      <a:pt x="256" y="8"/>
                      <a:pt x="256" y="8"/>
                      <a:pt x="256" y="8"/>
                    </a:cubicBezTo>
                    <a:cubicBezTo>
                      <a:pt x="256" y="3"/>
                      <a:pt x="252" y="0"/>
                      <a:pt x="248" y="0"/>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46" name="Freeform 52"/>
              <p:cNvSpPr/>
              <p:nvPr/>
            </p:nvSpPr>
            <p:spPr bwMode="auto">
              <a:xfrm>
                <a:off x="801921" y="3735346"/>
                <a:ext cx="61119" cy="48895"/>
              </a:xfrm>
              <a:custGeom>
                <a:avLst/>
                <a:gdLst>
                  <a:gd name="T0" fmla="*/ 60 w 120"/>
                  <a:gd name="T1" fmla="*/ 95 h 95"/>
                  <a:gd name="T2" fmla="*/ 120 w 120"/>
                  <a:gd name="T3" fmla="*/ 63 h 95"/>
                  <a:gd name="T4" fmla="*/ 120 w 120"/>
                  <a:gd name="T5" fmla="*/ 0 h 95"/>
                  <a:gd name="T6" fmla="*/ 0 w 120"/>
                  <a:gd name="T7" fmla="*/ 0 h 95"/>
                  <a:gd name="T8" fmla="*/ 0 w 120"/>
                  <a:gd name="T9" fmla="*/ 63 h 95"/>
                  <a:gd name="T10" fmla="*/ 60 w 120"/>
                  <a:gd name="T11" fmla="*/ 95 h 95"/>
                </a:gdLst>
                <a:ahLst/>
                <a:cxnLst>
                  <a:cxn ang="0">
                    <a:pos x="T0" y="T1"/>
                  </a:cxn>
                  <a:cxn ang="0">
                    <a:pos x="T2" y="T3"/>
                  </a:cxn>
                  <a:cxn ang="0">
                    <a:pos x="T4" y="T5"/>
                  </a:cxn>
                  <a:cxn ang="0">
                    <a:pos x="T6" y="T7"/>
                  </a:cxn>
                  <a:cxn ang="0">
                    <a:pos x="T8" y="T9"/>
                  </a:cxn>
                  <a:cxn ang="0">
                    <a:pos x="T10" y="T11"/>
                  </a:cxn>
                </a:cxnLst>
                <a:rect l="0" t="0" r="r" b="b"/>
                <a:pathLst>
                  <a:path w="120" h="95">
                    <a:moveTo>
                      <a:pt x="60" y="95"/>
                    </a:moveTo>
                    <a:cubicBezTo>
                      <a:pt x="107" y="95"/>
                      <a:pt x="120" y="76"/>
                      <a:pt x="120" y="63"/>
                    </a:cubicBezTo>
                    <a:cubicBezTo>
                      <a:pt x="120" y="0"/>
                      <a:pt x="120" y="0"/>
                      <a:pt x="120" y="0"/>
                    </a:cubicBezTo>
                    <a:cubicBezTo>
                      <a:pt x="0" y="0"/>
                      <a:pt x="0" y="0"/>
                      <a:pt x="0" y="0"/>
                    </a:cubicBezTo>
                    <a:cubicBezTo>
                      <a:pt x="0" y="63"/>
                      <a:pt x="0" y="63"/>
                      <a:pt x="0" y="63"/>
                    </a:cubicBezTo>
                    <a:cubicBezTo>
                      <a:pt x="0" y="76"/>
                      <a:pt x="13" y="95"/>
                      <a:pt x="60" y="95"/>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47" name="Freeform 53"/>
              <p:cNvSpPr/>
              <p:nvPr/>
            </p:nvSpPr>
            <p:spPr bwMode="auto">
              <a:xfrm>
                <a:off x="801921" y="3662004"/>
                <a:ext cx="61119" cy="59373"/>
              </a:xfrm>
              <a:custGeom>
                <a:avLst/>
                <a:gdLst>
                  <a:gd name="T0" fmla="*/ 120 w 120"/>
                  <a:gd name="T1" fmla="*/ 32 h 117"/>
                  <a:gd name="T2" fmla="*/ 60 w 120"/>
                  <a:gd name="T3" fmla="*/ 0 h 117"/>
                  <a:gd name="T4" fmla="*/ 0 w 120"/>
                  <a:gd name="T5" fmla="*/ 32 h 117"/>
                  <a:gd name="T6" fmla="*/ 0 w 120"/>
                  <a:gd name="T7" fmla="*/ 117 h 117"/>
                  <a:gd name="T8" fmla="*/ 120 w 120"/>
                  <a:gd name="T9" fmla="*/ 117 h 117"/>
                  <a:gd name="T10" fmla="*/ 120 w 120"/>
                  <a:gd name="T11" fmla="*/ 32 h 117"/>
                </a:gdLst>
                <a:ahLst/>
                <a:cxnLst>
                  <a:cxn ang="0">
                    <a:pos x="T0" y="T1"/>
                  </a:cxn>
                  <a:cxn ang="0">
                    <a:pos x="T2" y="T3"/>
                  </a:cxn>
                  <a:cxn ang="0">
                    <a:pos x="T4" y="T5"/>
                  </a:cxn>
                  <a:cxn ang="0">
                    <a:pos x="T6" y="T7"/>
                  </a:cxn>
                  <a:cxn ang="0">
                    <a:pos x="T8" y="T9"/>
                  </a:cxn>
                  <a:cxn ang="0">
                    <a:pos x="T10" y="T11"/>
                  </a:cxn>
                </a:cxnLst>
                <a:rect l="0" t="0" r="r" b="b"/>
                <a:pathLst>
                  <a:path w="120" h="117">
                    <a:moveTo>
                      <a:pt x="120" y="32"/>
                    </a:moveTo>
                    <a:cubicBezTo>
                      <a:pt x="120" y="19"/>
                      <a:pt x="107" y="0"/>
                      <a:pt x="60" y="0"/>
                    </a:cubicBezTo>
                    <a:cubicBezTo>
                      <a:pt x="13" y="0"/>
                      <a:pt x="0" y="19"/>
                      <a:pt x="0" y="32"/>
                    </a:cubicBezTo>
                    <a:cubicBezTo>
                      <a:pt x="0" y="117"/>
                      <a:pt x="0" y="117"/>
                      <a:pt x="0" y="117"/>
                    </a:cubicBezTo>
                    <a:cubicBezTo>
                      <a:pt x="120" y="117"/>
                      <a:pt x="120" y="117"/>
                      <a:pt x="120" y="117"/>
                    </a:cubicBezTo>
                    <a:lnTo>
                      <a:pt x="120" y="32"/>
                    </a:ln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grpSp>
        <p:nvGrpSpPr>
          <p:cNvPr id="27" name="组合 26"/>
          <p:cNvGrpSpPr/>
          <p:nvPr/>
        </p:nvGrpSpPr>
        <p:grpSpPr>
          <a:xfrm>
            <a:off x="2813938" y="4930406"/>
            <a:ext cx="3294648" cy="1034965"/>
            <a:chOff x="2813938" y="4930406"/>
            <a:chExt cx="3294648" cy="1034965"/>
          </a:xfrm>
        </p:grpSpPr>
        <p:grpSp>
          <p:nvGrpSpPr>
            <p:cNvPr id="19" name="组合 18"/>
            <p:cNvGrpSpPr/>
            <p:nvPr/>
          </p:nvGrpSpPr>
          <p:grpSpPr>
            <a:xfrm>
              <a:off x="2813938" y="4930406"/>
              <a:ext cx="3294648" cy="1034965"/>
              <a:chOff x="2787666" y="4903681"/>
              <a:chExt cx="1904905" cy="973117"/>
            </a:xfrm>
          </p:grpSpPr>
          <p:sp>
            <p:nvSpPr>
              <p:cNvPr id="30" name="Rectangle 10"/>
              <p:cNvSpPr/>
              <p:nvPr/>
            </p:nvSpPr>
            <p:spPr>
              <a:xfrm flipV="1">
                <a:off x="2787666" y="4903681"/>
                <a:ext cx="1686197" cy="973116"/>
              </a:xfrm>
              <a:prstGeom prst="rect">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31" name="Isosceles Triangle 13"/>
              <p:cNvSpPr/>
              <p:nvPr/>
            </p:nvSpPr>
            <p:spPr>
              <a:xfrm rot="16200000" flipV="1">
                <a:off x="4096660" y="5280887"/>
                <a:ext cx="973114" cy="218708"/>
              </a:xfrm>
              <a:prstGeom prst="triangle">
                <a:avLst/>
              </a:prstGeom>
              <a:solidFill>
                <a:schemeClr val="bg1">
                  <a:alpha val="22000"/>
                </a:schemeClr>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grpSp>
        <p:sp>
          <p:nvSpPr>
            <p:cNvPr id="41" name="文本框 40"/>
            <p:cNvSpPr txBox="1"/>
            <p:nvPr/>
          </p:nvSpPr>
          <p:spPr>
            <a:xfrm>
              <a:off x="3531438" y="5142879"/>
              <a:ext cx="2291691" cy="629211"/>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a:t>
              </a:r>
            </a:p>
          </p:txBody>
        </p:sp>
        <p:sp>
          <p:nvSpPr>
            <p:cNvPr id="48" name="Freeform 255"/>
            <p:cNvSpPr>
              <a:spLocks noEditPoints="1"/>
            </p:cNvSpPr>
            <p:nvPr/>
          </p:nvSpPr>
          <p:spPr bwMode="auto">
            <a:xfrm>
              <a:off x="3006965" y="5272299"/>
              <a:ext cx="398585" cy="398585"/>
            </a:xfrm>
            <a:custGeom>
              <a:avLst/>
              <a:gdLst>
                <a:gd name="T0" fmla="*/ 60 w 360"/>
                <a:gd name="T1" fmla="*/ 320 h 360"/>
                <a:gd name="T2" fmla="*/ 100 w 360"/>
                <a:gd name="T3" fmla="*/ 360 h 360"/>
                <a:gd name="T4" fmla="*/ 140 w 360"/>
                <a:gd name="T5" fmla="*/ 320 h 360"/>
                <a:gd name="T6" fmla="*/ 100 w 360"/>
                <a:gd name="T7" fmla="*/ 280 h 360"/>
                <a:gd name="T8" fmla="*/ 60 w 360"/>
                <a:gd name="T9" fmla="*/ 320 h 360"/>
                <a:gd name="T10" fmla="*/ 260 w 360"/>
                <a:gd name="T11" fmla="*/ 320 h 360"/>
                <a:gd name="T12" fmla="*/ 300 w 360"/>
                <a:gd name="T13" fmla="*/ 360 h 360"/>
                <a:gd name="T14" fmla="*/ 340 w 360"/>
                <a:gd name="T15" fmla="*/ 320 h 360"/>
                <a:gd name="T16" fmla="*/ 300 w 360"/>
                <a:gd name="T17" fmla="*/ 280 h 360"/>
                <a:gd name="T18" fmla="*/ 260 w 360"/>
                <a:gd name="T19" fmla="*/ 320 h 360"/>
                <a:gd name="T20" fmla="*/ 131 w 360"/>
                <a:gd name="T21" fmla="*/ 225 h 360"/>
                <a:gd name="T22" fmla="*/ 352 w 360"/>
                <a:gd name="T23" fmla="*/ 162 h 360"/>
                <a:gd name="T24" fmla="*/ 360 w 360"/>
                <a:gd name="T25" fmla="*/ 152 h 360"/>
                <a:gd name="T26" fmla="*/ 360 w 360"/>
                <a:gd name="T27" fmla="*/ 42 h 360"/>
                <a:gd name="T28" fmla="*/ 78 w 360"/>
                <a:gd name="T29" fmla="*/ 42 h 360"/>
                <a:gd name="T30" fmla="*/ 78 w 360"/>
                <a:gd name="T31" fmla="*/ 8 h 360"/>
                <a:gd name="T32" fmla="*/ 70 w 360"/>
                <a:gd name="T33" fmla="*/ 0 h 360"/>
                <a:gd name="T34" fmla="*/ 8 w 360"/>
                <a:gd name="T35" fmla="*/ 0 h 360"/>
                <a:gd name="T36" fmla="*/ 0 w 360"/>
                <a:gd name="T37" fmla="*/ 8 h 360"/>
                <a:gd name="T38" fmla="*/ 0 w 360"/>
                <a:gd name="T39" fmla="*/ 40 h 360"/>
                <a:gd name="T40" fmla="*/ 39 w 360"/>
                <a:gd name="T41" fmla="*/ 40 h 360"/>
                <a:gd name="T42" fmla="*/ 78 w 360"/>
                <a:gd name="T43" fmla="*/ 221 h 360"/>
                <a:gd name="T44" fmla="*/ 82 w 360"/>
                <a:gd name="T45" fmla="*/ 240 h 360"/>
                <a:gd name="T46" fmla="*/ 82 w 360"/>
                <a:gd name="T47" fmla="*/ 270 h 360"/>
                <a:gd name="T48" fmla="*/ 90 w 360"/>
                <a:gd name="T49" fmla="*/ 278 h 360"/>
                <a:gd name="T50" fmla="*/ 100 w 360"/>
                <a:gd name="T51" fmla="*/ 278 h 360"/>
                <a:gd name="T52" fmla="*/ 300 w 360"/>
                <a:gd name="T53" fmla="*/ 278 h 360"/>
                <a:gd name="T54" fmla="*/ 352 w 360"/>
                <a:gd name="T55" fmla="*/ 278 h 360"/>
                <a:gd name="T56" fmla="*/ 360 w 360"/>
                <a:gd name="T57" fmla="*/ 270 h 360"/>
                <a:gd name="T58" fmla="*/ 360 w 360"/>
                <a:gd name="T59" fmla="*/ 240 h 360"/>
                <a:gd name="T60" fmla="*/ 135 w 360"/>
                <a:gd name="T61" fmla="*/ 240 h 360"/>
                <a:gd name="T62" fmla="*/ 131 w 360"/>
                <a:gd name="T63" fmla="*/ 22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60" y="320"/>
                  </a:moveTo>
                  <a:cubicBezTo>
                    <a:pt x="60" y="342"/>
                    <a:pt x="78" y="360"/>
                    <a:pt x="100" y="360"/>
                  </a:cubicBezTo>
                  <a:cubicBezTo>
                    <a:pt x="122" y="360"/>
                    <a:pt x="140" y="342"/>
                    <a:pt x="140" y="320"/>
                  </a:cubicBezTo>
                  <a:cubicBezTo>
                    <a:pt x="140" y="298"/>
                    <a:pt x="122" y="280"/>
                    <a:pt x="100" y="280"/>
                  </a:cubicBezTo>
                  <a:cubicBezTo>
                    <a:pt x="78" y="280"/>
                    <a:pt x="60" y="298"/>
                    <a:pt x="60" y="320"/>
                  </a:cubicBezTo>
                  <a:close/>
                  <a:moveTo>
                    <a:pt x="260" y="320"/>
                  </a:moveTo>
                  <a:cubicBezTo>
                    <a:pt x="260" y="342"/>
                    <a:pt x="278" y="360"/>
                    <a:pt x="300" y="360"/>
                  </a:cubicBezTo>
                  <a:cubicBezTo>
                    <a:pt x="322" y="360"/>
                    <a:pt x="340" y="342"/>
                    <a:pt x="340" y="320"/>
                  </a:cubicBezTo>
                  <a:cubicBezTo>
                    <a:pt x="340" y="298"/>
                    <a:pt x="322" y="280"/>
                    <a:pt x="300" y="280"/>
                  </a:cubicBezTo>
                  <a:cubicBezTo>
                    <a:pt x="278" y="280"/>
                    <a:pt x="260" y="298"/>
                    <a:pt x="260" y="320"/>
                  </a:cubicBezTo>
                  <a:close/>
                  <a:moveTo>
                    <a:pt x="131" y="225"/>
                  </a:moveTo>
                  <a:cubicBezTo>
                    <a:pt x="352" y="162"/>
                    <a:pt x="352" y="162"/>
                    <a:pt x="352" y="162"/>
                  </a:cubicBezTo>
                  <a:cubicBezTo>
                    <a:pt x="356" y="161"/>
                    <a:pt x="360" y="156"/>
                    <a:pt x="360" y="152"/>
                  </a:cubicBezTo>
                  <a:cubicBezTo>
                    <a:pt x="360" y="42"/>
                    <a:pt x="360" y="42"/>
                    <a:pt x="360" y="42"/>
                  </a:cubicBezTo>
                  <a:cubicBezTo>
                    <a:pt x="78" y="42"/>
                    <a:pt x="78" y="42"/>
                    <a:pt x="78" y="42"/>
                  </a:cubicBezTo>
                  <a:cubicBezTo>
                    <a:pt x="78" y="8"/>
                    <a:pt x="78" y="8"/>
                    <a:pt x="78" y="8"/>
                  </a:cubicBezTo>
                  <a:cubicBezTo>
                    <a:pt x="78" y="3"/>
                    <a:pt x="74" y="0"/>
                    <a:pt x="70" y="0"/>
                  </a:cubicBezTo>
                  <a:cubicBezTo>
                    <a:pt x="8" y="0"/>
                    <a:pt x="8" y="0"/>
                    <a:pt x="8" y="0"/>
                  </a:cubicBezTo>
                  <a:cubicBezTo>
                    <a:pt x="3" y="0"/>
                    <a:pt x="0" y="3"/>
                    <a:pt x="0" y="8"/>
                  </a:cubicBezTo>
                  <a:cubicBezTo>
                    <a:pt x="0" y="40"/>
                    <a:pt x="0" y="40"/>
                    <a:pt x="0" y="40"/>
                  </a:cubicBezTo>
                  <a:cubicBezTo>
                    <a:pt x="39" y="40"/>
                    <a:pt x="39" y="40"/>
                    <a:pt x="39" y="40"/>
                  </a:cubicBezTo>
                  <a:cubicBezTo>
                    <a:pt x="78" y="221"/>
                    <a:pt x="78" y="221"/>
                    <a:pt x="78" y="221"/>
                  </a:cubicBezTo>
                  <a:cubicBezTo>
                    <a:pt x="82" y="240"/>
                    <a:pt x="82" y="240"/>
                    <a:pt x="82" y="240"/>
                  </a:cubicBezTo>
                  <a:cubicBezTo>
                    <a:pt x="82" y="270"/>
                    <a:pt x="82" y="270"/>
                    <a:pt x="82" y="270"/>
                  </a:cubicBezTo>
                  <a:cubicBezTo>
                    <a:pt x="82" y="274"/>
                    <a:pt x="85" y="278"/>
                    <a:pt x="90" y="278"/>
                  </a:cubicBezTo>
                  <a:cubicBezTo>
                    <a:pt x="100" y="278"/>
                    <a:pt x="100" y="278"/>
                    <a:pt x="100" y="278"/>
                  </a:cubicBezTo>
                  <a:cubicBezTo>
                    <a:pt x="300" y="278"/>
                    <a:pt x="300" y="278"/>
                    <a:pt x="300" y="278"/>
                  </a:cubicBezTo>
                  <a:cubicBezTo>
                    <a:pt x="352" y="278"/>
                    <a:pt x="352" y="278"/>
                    <a:pt x="352" y="278"/>
                  </a:cubicBezTo>
                  <a:cubicBezTo>
                    <a:pt x="356" y="278"/>
                    <a:pt x="360" y="274"/>
                    <a:pt x="360" y="270"/>
                  </a:cubicBezTo>
                  <a:cubicBezTo>
                    <a:pt x="360" y="240"/>
                    <a:pt x="360" y="240"/>
                    <a:pt x="360" y="240"/>
                  </a:cubicBezTo>
                  <a:cubicBezTo>
                    <a:pt x="135" y="240"/>
                    <a:pt x="135" y="240"/>
                    <a:pt x="135" y="240"/>
                  </a:cubicBezTo>
                  <a:cubicBezTo>
                    <a:pt x="112" y="240"/>
                    <a:pt x="111" y="231"/>
                    <a:pt x="131" y="225"/>
                  </a:cubicBezTo>
                  <a:close/>
                </a:path>
              </a:pathLst>
            </a:custGeom>
            <a:solidFill>
              <a:schemeClr val="bg1"/>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nvGrpSpPr>
          <p:cNvPr id="28" name="组合 27"/>
          <p:cNvGrpSpPr/>
          <p:nvPr/>
        </p:nvGrpSpPr>
        <p:grpSpPr>
          <a:xfrm>
            <a:off x="6622376" y="1551812"/>
            <a:ext cx="4233679" cy="1058352"/>
            <a:chOff x="6622376" y="1551812"/>
            <a:chExt cx="4233679" cy="1058352"/>
          </a:xfrm>
        </p:grpSpPr>
        <p:sp>
          <p:nvSpPr>
            <p:cNvPr id="49" name="标题"/>
            <p:cNvSpPr/>
            <p:nvPr/>
          </p:nvSpPr>
          <p:spPr>
            <a:xfrm>
              <a:off x="7773029" y="1551812"/>
              <a:ext cx="1569660" cy="369332"/>
            </a:xfrm>
            <a:prstGeom prst="rect">
              <a:avLst/>
            </a:prstGeom>
            <a:noFill/>
          </p:spPr>
          <p:txBody>
            <a:bodyPr wrap="none">
              <a:spAutoFit/>
            </a:bodyPr>
            <a:lstStyle/>
            <a:p>
              <a:pPr>
                <a:defRPr/>
              </a:pPr>
              <a:r>
                <a:rPr lang="zh-CN" altLang="en-US" dirty="0">
                  <a:solidFill>
                    <a:schemeClr val="bg1"/>
                  </a:solidFill>
                  <a:cs typeface="+mn-ea"/>
                  <a:sym typeface="+mn-lt"/>
                </a:rPr>
                <a:t>点击添加标题</a:t>
              </a:r>
            </a:p>
          </p:txBody>
        </p:sp>
        <p:sp>
          <p:nvSpPr>
            <p:cNvPr id="50" name="文本框 49"/>
            <p:cNvSpPr txBox="1"/>
            <p:nvPr/>
          </p:nvSpPr>
          <p:spPr>
            <a:xfrm>
              <a:off x="7773029" y="1793145"/>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sp>
          <p:nvSpPr>
            <p:cNvPr id="61" name="TextBox 1"/>
            <p:cNvSpPr txBox="1"/>
            <p:nvPr/>
          </p:nvSpPr>
          <p:spPr>
            <a:xfrm>
              <a:off x="6622376" y="1676359"/>
              <a:ext cx="1095362" cy="7239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dirty="0">
                  <a:solidFill>
                    <a:schemeClr val="bg1"/>
                  </a:solidFill>
                  <a:cs typeface="+mn-ea"/>
                  <a:sym typeface="+mn-lt"/>
                </a:rPr>
                <a:t>10%</a:t>
              </a:r>
            </a:p>
          </p:txBody>
        </p:sp>
      </p:grpSp>
      <p:grpSp>
        <p:nvGrpSpPr>
          <p:cNvPr id="33" name="组合 32"/>
          <p:cNvGrpSpPr/>
          <p:nvPr/>
        </p:nvGrpSpPr>
        <p:grpSpPr>
          <a:xfrm>
            <a:off x="6622376" y="2698441"/>
            <a:ext cx="4233679" cy="1058352"/>
            <a:chOff x="6622376" y="2698441"/>
            <a:chExt cx="4233679" cy="1058352"/>
          </a:xfrm>
        </p:grpSpPr>
        <p:sp>
          <p:nvSpPr>
            <p:cNvPr id="51" name="标题"/>
            <p:cNvSpPr/>
            <p:nvPr/>
          </p:nvSpPr>
          <p:spPr>
            <a:xfrm>
              <a:off x="7773029" y="2698441"/>
              <a:ext cx="1569660" cy="369332"/>
            </a:xfrm>
            <a:prstGeom prst="rect">
              <a:avLst/>
            </a:prstGeom>
            <a:noFill/>
          </p:spPr>
          <p:txBody>
            <a:bodyPr wrap="none">
              <a:spAutoFit/>
            </a:bodyPr>
            <a:lstStyle/>
            <a:p>
              <a:pPr>
                <a:defRPr/>
              </a:pPr>
              <a:r>
                <a:rPr lang="zh-CN" altLang="en-US" dirty="0">
                  <a:solidFill>
                    <a:schemeClr val="bg1"/>
                  </a:solidFill>
                  <a:cs typeface="+mn-ea"/>
                  <a:sym typeface="+mn-lt"/>
                </a:rPr>
                <a:t>点击添加标题</a:t>
              </a:r>
            </a:p>
          </p:txBody>
        </p:sp>
        <p:sp>
          <p:nvSpPr>
            <p:cNvPr id="52" name="文本框 51"/>
            <p:cNvSpPr txBox="1"/>
            <p:nvPr/>
          </p:nvSpPr>
          <p:spPr>
            <a:xfrm>
              <a:off x="7773029" y="2939774"/>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sp>
          <p:nvSpPr>
            <p:cNvPr id="62" name="TextBox 1"/>
            <p:cNvSpPr txBox="1"/>
            <p:nvPr/>
          </p:nvSpPr>
          <p:spPr>
            <a:xfrm>
              <a:off x="6622376" y="2822988"/>
              <a:ext cx="1095362" cy="7239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dirty="0">
                  <a:solidFill>
                    <a:schemeClr val="bg1"/>
                  </a:solidFill>
                  <a:cs typeface="+mn-ea"/>
                  <a:sym typeface="+mn-lt"/>
                </a:rPr>
                <a:t>20%</a:t>
              </a:r>
            </a:p>
          </p:txBody>
        </p:sp>
      </p:grpSp>
      <p:grpSp>
        <p:nvGrpSpPr>
          <p:cNvPr id="34" name="组合 33"/>
          <p:cNvGrpSpPr/>
          <p:nvPr/>
        </p:nvGrpSpPr>
        <p:grpSpPr>
          <a:xfrm>
            <a:off x="6622376" y="3845070"/>
            <a:ext cx="4233679" cy="1058352"/>
            <a:chOff x="6622376" y="3845070"/>
            <a:chExt cx="4233679" cy="1058352"/>
          </a:xfrm>
        </p:grpSpPr>
        <p:sp>
          <p:nvSpPr>
            <p:cNvPr id="56" name="标题"/>
            <p:cNvSpPr/>
            <p:nvPr/>
          </p:nvSpPr>
          <p:spPr>
            <a:xfrm>
              <a:off x="7773029" y="3845070"/>
              <a:ext cx="1569660" cy="369332"/>
            </a:xfrm>
            <a:prstGeom prst="rect">
              <a:avLst/>
            </a:prstGeom>
            <a:noFill/>
          </p:spPr>
          <p:txBody>
            <a:bodyPr wrap="none">
              <a:spAutoFit/>
            </a:bodyPr>
            <a:lstStyle/>
            <a:p>
              <a:pPr>
                <a:defRPr/>
              </a:pPr>
              <a:r>
                <a:rPr lang="zh-CN" altLang="en-US" dirty="0">
                  <a:solidFill>
                    <a:schemeClr val="bg1"/>
                  </a:solidFill>
                  <a:cs typeface="+mn-ea"/>
                  <a:sym typeface="+mn-lt"/>
                </a:rPr>
                <a:t>点击添加标题</a:t>
              </a:r>
            </a:p>
          </p:txBody>
        </p:sp>
        <p:sp>
          <p:nvSpPr>
            <p:cNvPr id="57" name="文本框 56"/>
            <p:cNvSpPr txBox="1"/>
            <p:nvPr/>
          </p:nvSpPr>
          <p:spPr>
            <a:xfrm>
              <a:off x="7773029" y="4086403"/>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sp>
          <p:nvSpPr>
            <p:cNvPr id="63" name="TextBox 1"/>
            <p:cNvSpPr txBox="1"/>
            <p:nvPr/>
          </p:nvSpPr>
          <p:spPr>
            <a:xfrm>
              <a:off x="6622376" y="3969617"/>
              <a:ext cx="1095362" cy="7239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dirty="0">
                  <a:solidFill>
                    <a:schemeClr val="bg1"/>
                  </a:solidFill>
                  <a:cs typeface="+mn-ea"/>
                  <a:sym typeface="+mn-lt"/>
                </a:rPr>
                <a:t>30%</a:t>
              </a:r>
            </a:p>
          </p:txBody>
        </p:sp>
      </p:grpSp>
      <p:grpSp>
        <p:nvGrpSpPr>
          <p:cNvPr id="38" name="组合 37"/>
          <p:cNvGrpSpPr/>
          <p:nvPr/>
        </p:nvGrpSpPr>
        <p:grpSpPr>
          <a:xfrm>
            <a:off x="6622376" y="4991698"/>
            <a:ext cx="4233679" cy="1058352"/>
            <a:chOff x="6622376" y="4991698"/>
            <a:chExt cx="4233679" cy="1058352"/>
          </a:xfrm>
        </p:grpSpPr>
        <p:sp>
          <p:nvSpPr>
            <p:cNvPr id="59" name="标题"/>
            <p:cNvSpPr/>
            <p:nvPr/>
          </p:nvSpPr>
          <p:spPr>
            <a:xfrm>
              <a:off x="7773029" y="4991698"/>
              <a:ext cx="1569660" cy="369332"/>
            </a:xfrm>
            <a:prstGeom prst="rect">
              <a:avLst/>
            </a:prstGeom>
            <a:noFill/>
          </p:spPr>
          <p:txBody>
            <a:bodyPr wrap="none">
              <a:spAutoFit/>
            </a:bodyPr>
            <a:lstStyle/>
            <a:p>
              <a:pPr>
                <a:defRPr/>
              </a:pPr>
              <a:r>
                <a:rPr lang="zh-CN" altLang="en-US" dirty="0">
                  <a:solidFill>
                    <a:schemeClr val="bg1"/>
                  </a:solidFill>
                  <a:cs typeface="+mn-ea"/>
                  <a:sym typeface="+mn-lt"/>
                </a:rPr>
                <a:t>点击添加标题</a:t>
              </a:r>
            </a:p>
          </p:txBody>
        </p:sp>
        <p:sp>
          <p:nvSpPr>
            <p:cNvPr id="60" name="文本框 59"/>
            <p:cNvSpPr txBox="1"/>
            <p:nvPr/>
          </p:nvSpPr>
          <p:spPr>
            <a:xfrm>
              <a:off x="7773029" y="5233031"/>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sp>
          <p:nvSpPr>
            <p:cNvPr id="64" name="TextBox 1"/>
            <p:cNvSpPr txBox="1"/>
            <p:nvPr/>
          </p:nvSpPr>
          <p:spPr>
            <a:xfrm>
              <a:off x="6622376" y="5116245"/>
              <a:ext cx="1095362" cy="7239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dirty="0">
                  <a:solidFill>
                    <a:schemeClr val="bg1"/>
                  </a:solidFill>
                  <a:cs typeface="+mn-ea"/>
                  <a:sym typeface="+mn-lt"/>
                </a:rPr>
                <a:t>40%</a:t>
              </a:r>
            </a:p>
          </p:txBody>
        </p:sp>
      </p:grpSp>
    </p:spTree>
  </p:cSld>
  <p:clrMapOvr>
    <a:masterClrMapping/>
  </p:clrMapOvr>
  <p:transition advTm="3323">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Dur="0" restart="never" fill="hold"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Scale>
                                      <p:cBhvr additive="base">
                                        <p:cTn id="8" dur="500" fill="hold">
                                          <p:stCondLst>
                                            <p:cond delay="0"/>
                                          </p:stCondLst>
                                        </p:cTn>
                                        <p:tgtEl>
                                          <p:spTgt spid="6"/>
                                        </p:tgtEl>
                                      </p:cBhvr>
                                      <p:by x="150000" y="150000"/>
                                      <p:from x="200000" y="200000"/>
                                      <p:to x="100000" y="100000"/>
                                    </p:animScale>
                                    <p:animRot by="21600000">
                                      <p:cBhvr additive="base">
                                        <p:cTn id="9" dur="500" fill="hold">
                                          <p:stCondLst>
                                            <p:cond delay="0"/>
                                          </p:stCondLst>
                                        </p:cTn>
                                        <p:tgtEl>
                                          <p:spTgt spid="6"/>
                                        </p:tgtEl>
                                        <p:attrNameLst>
                                          <p:attrName>r</p:attrName>
                                        </p:attrNameLst>
                                      </p:cBhvr>
                                    </p:animRot>
                                  </p:childTnLst>
                                </p:cTn>
                              </p:par>
                            </p:childTnLst>
                          </p:cTn>
                        </p:par>
                        <p:par>
                          <p:cTn id="10" fill="hold">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grpId="0" nodeType="withEffect">
                                  <p:stCondLst>
                                    <p:cond delay="20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par>
                                <p:cTn id="20" presetID="22" presetClass="entr" presetSubtype="8" fill="hold" grpId="0" nodeType="withEffect">
                                  <p:stCondLst>
                                    <p:cond delay="30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nodeType="withEffect">
                                  <p:stCondLst>
                                    <p:cond delay="10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nodeType="withEffect">
                                  <p:stCondLst>
                                    <p:cond delay="20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nodeType="withEffect">
                                  <p:stCondLst>
                                    <p:cond delay="30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10"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750"/>
                                        <p:tgtEl>
                                          <p:spTgt spid="28"/>
                                        </p:tgtEl>
                                      </p:cBhvr>
                                    </p:animEffect>
                                  </p:childTnLst>
                                </p:cTn>
                              </p:par>
                              <p:par>
                                <p:cTn id="39" presetID="63" presetClass="path" presetSubtype="0" decel="100000" fill="hold" nodeType="withEffect">
                                  <p:stCondLst>
                                    <p:cond delay="0"/>
                                  </p:stCondLst>
                                  <p:childTnLst>
                                    <p:animMotion origin="layout" path="M 4.58333E-6 2.59259E-6 L 0.13841 2.59259E-6 " pathEditMode="relative" rAng="0" ptsTypes="AA">
                                      <p:cBhvr>
                                        <p:cTn id="40" dur="750" spd="-100000" fill="hold"/>
                                        <p:tgtEl>
                                          <p:spTgt spid="28"/>
                                        </p:tgtEl>
                                        <p:attrNameLst>
                                          <p:attrName>ppt_x</p:attrName>
                                          <p:attrName>ppt_y</p:attrName>
                                        </p:attrNameLst>
                                      </p:cBhvr>
                                      <p:rCtr x="6914" y="0"/>
                                    </p:animMotion>
                                  </p:childTnLst>
                                </p:cTn>
                              </p:par>
                              <p:par>
                                <p:cTn id="41" presetID="10" presetClass="entr" presetSubtype="0" fill="hold" nodeType="withEffect">
                                  <p:stCondLst>
                                    <p:cond delay="1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750"/>
                                        <p:tgtEl>
                                          <p:spTgt spid="33"/>
                                        </p:tgtEl>
                                      </p:cBhvr>
                                    </p:animEffect>
                                  </p:childTnLst>
                                </p:cTn>
                              </p:par>
                              <p:par>
                                <p:cTn id="44" presetID="63" presetClass="path" presetSubtype="0" decel="100000" fill="hold" nodeType="withEffect">
                                  <p:stCondLst>
                                    <p:cond delay="100"/>
                                  </p:stCondLst>
                                  <p:childTnLst>
                                    <p:animMotion origin="layout" path="M 4.58333E-6 2.59259E-6 L 0.13841 2.59259E-6 " pathEditMode="relative" rAng="0" ptsTypes="AA">
                                      <p:cBhvr>
                                        <p:cTn id="45" dur="750" spd="-100000" fill="hold"/>
                                        <p:tgtEl>
                                          <p:spTgt spid="33"/>
                                        </p:tgtEl>
                                        <p:attrNameLst>
                                          <p:attrName>ppt_x</p:attrName>
                                          <p:attrName>ppt_y</p:attrName>
                                        </p:attrNameLst>
                                      </p:cBhvr>
                                      <p:rCtr x="6914" y="0"/>
                                    </p:animMotion>
                                  </p:childTnLst>
                                </p:cTn>
                              </p:par>
                              <p:par>
                                <p:cTn id="46" presetID="10" presetClass="entr" presetSubtype="0" fill="hold" nodeType="withEffect">
                                  <p:stCondLst>
                                    <p:cond delay="2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750"/>
                                        <p:tgtEl>
                                          <p:spTgt spid="34"/>
                                        </p:tgtEl>
                                      </p:cBhvr>
                                    </p:animEffect>
                                  </p:childTnLst>
                                </p:cTn>
                              </p:par>
                              <p:par>
                                <p:cTn id="49" presetID="63" presetClass="path" presetSubtype="0" decel="100000" fill="hold" nodeType="withEffect">
                                  <p:stCondLst>
                                    <p:cond delay="200"/>
                                  </p:stCondLst>
                                  <p:childTnLst>
                                    <p:animMotion origin="layout" path="M 4.58333E-6 2.59259E-6 L 0.13841 2.59259E-6 " pathEditMode="relative" rAng="0" ptsTypes="AA">
                                      <p:cBhvr>
                                        <p:cTn id="50" dur="750" spd="-100000" fill="hold"/>
                                        <p:tgtEl>
                                          <p:spTgt spid="34"/>
                                        </p:tgtEl>
                                        <p:attrNameLst>
                                          <p:attrName>ppt_x</p:attrName>
                                          <p:attrName>ppt_y</p:attrName>
                                        </p:attrNameLst>
                                      </p:cBhvr>
                                      <p:rCtr x="6914" y="0"/>
                                    </p:animMotion>
                                  </p:childTnLst>
                                </p:cTn>
                              </p:par>
                              <p:par>
                                <p:cTn id="51" presetID="10" presetClass="entr" presetSubtype="0" fill="hold" nodeType="withEffect">
                                  <p:stCondLst>
                                    <p:cond delay="3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750"/>
                                        <p:tgtEl>
                                          <p:spTgt spid="38"/>
                                        </p:tgtEl>
                                      </p:cBhvr>
                                    </p:animEffect>
                                  </p:childTnLst>
                                </p:cTn>
                              </p:par>
                              <p:par>
                                <p:cTn id="54" presetID="63" presetClass="path" presetSubtype="0" decel="100000" fill="hold" nodeType="withEffect">
                                  <p:stCondLst>
                                    <p:cond delay="300"/>
                                  </p:stCondLst>
                                  <p:childTnLst>
                                    <p:animMotion origin="layout" path="M 4.58333E-6 2.59259E-6 L 0.13841 2.59259E-6 " pathEditMode="relative" rAng="0" ptsTypes="AA">
                                      <p:cBhvr>
                                        <p:cTn id="55" dur="750" spd="-100000" fill="hold"/>
                                        <p:tgtEl>
                                          <p:spTgt spid="38"/>
                                        </p:tgtEl>
                                        <p:attrNameLst>
                                          <p:attrName>ppt_x</p:attrName>
                                          <p:attrName>ppt_y</p:attrName>
                                        </p:attrNameLst>
                                      </p:cBhvr>
                                      <p:rCtr x="691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3" grpId="0" bldLvl="0" animBg="1"/>
      <p:bldP spid="2" grpId="0" bldLvl="0" animBg="1"/>
      <p:bldP spid="2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2" name="组合 1"/>
          <p:cNvGrpSpPr/>
          <p:nvPr/>
        </p:nvGrpSpPr>
        <p:grpSpPr>
          <a:xfrm>
            <a:off x="860425" y="1457325"/>
            <a:ext cx="4579938" cy="4592638"/>
            <a:chOff x="860425" y="1457325"/>
            <a:chExt cx="4579938" cy="4592638"/>
          </a:xfrm>
        </p:grpSpPr>
        <p:sp>
          <p:nvSpPr>
            <p:cNvPr id="12293" name="Oval 2"/>
            <p:cNvSpPr>
              <a:spLocks noChangeArrowheads="1"/>
            </p:cNvSpPr>
            <p:nvPr/>
          </p:nvSpPr>
          <p:spPr bwMode="auto">
            <a:xfrm>
              <a:off x="4200525" y="3101975"/>
              <a:ext cx="1239838" cy="1239838"/>
            </a:xfrm>
            <a:prstGeom prst="ellipse">
              <a:avLst/>
            </a:prstGeom>
            <a:solidFill>
              <a:schemeClr val="bg1">
                <a:alpha val="20000"/>
              </a:schemeClr>
            </a:solidFill>
            <a:ln w="9525">
              <a:noFill/>
              <a:round/>
            </a:ln>
          </p:spPr>
          <p:txBody>
            <a:bodyPr/>
            <a:lstStyle/>
            <a:p>
              <a:pPr eaLnBrk="1" hangingPunct="1"/>
              <a:endParaRPr lang="id-ID" altLang="en-US" dirty="0">
                <a:solidFill>
                  <a:schemeClr val="bg1"/>
                </a:solidFill>
                <a:cs typeface="+mn-ea"/>
                <a:sym typeface="+mn-lt"/>
              </a:endParaRPr>
            </a:p>
          </p:txBody>
        </p:sp>
        <p:sp>
          <p:nvSpPr>
            <p:cNvPr id="12294" name="Oval 3"/>
            <p:cNvSpPr>
              <a:spLocks noChangeArrowheads="1"/>
            </p:cNvSpPr>
            <p:nvPr/>
          </p:nvSpPr>
          <p:spPr bwMode="auto">
            <a:xfrm>
              <a:off x="2525713" y="4810125"/>
              <a:ext cx="1238250" cy="1239838"/>
            </a:xfrm>
            <a:prstGeom prst="ellipse">
              <a:avLst/>
            </a:prstGeom>
            <a:solidFill>
              <a:schemeClr val="bg1">
                <a:alpha val="20000"/>
              </a:schemeClr>
            </a:solidFill>
            <a:ln w="9525">
              <a:noFill/>
              <a:round/>
            </a:ln>
          </p:spPr>
          <p:txBody>
            <a:bodyPr/>
            <a:lstStyle/>
            <a:p>
              <a:pPr eaLnBrk="1" hangingPunct="1"/>
              <a:endParaRPr lang="id-ID" altLang="en-US" dirty="0">
                <a:solidFill>
                  <a:schemeClr val="bg1"/>
                </a:solidFill>
                <a:cs typeface="+mn-ea"/>
                <a:sym typeface="+mn-lt"/>
              </a:endParaRPr>
            </a:p>
          </p:txBody>
        </p:sp>
        <p:sp>
          <p:nvSpPr>
            <p:cNvPr id="12295" name="Oval 4"/>
            <p:cNvSpPr>
              <a:spLocks noChangeArrowheads="1"/>
            </p:cNvSpPr>
            <p:nvPr/>
          </p:nvSpPr>
          <p:spPr bwMode="auto">
            <a:xfrm>
              <a:off x="860425" y="3101975"/>
              <a:ext cx="1238250" cy="1239838"/>
            </a:xfrm>
            <a:prstGeom prst="ellipse">
              <a:avLst/>
            </a:prstGeom>
            <a:solidFill>
              <a:schemeClr val="bg1">
                <a:alpha val="20000"/>
              </a:schemeClr>
            </a:solidFill>
            <a:ln w="9525">
              <a:noFill/>
              <a:round/>
            </a:ln>
          </p:spPr>
          <p:txBody>
            <a:bodyPr/>
            <a:lstStyle/>
            <a:p>
              <a:pPr eaLnBrk="1" hangingPunct="1"/>
              <a:endParaRPr lang="id-ID" altLang="en-US" dirty="0">
                <a:solidFill>
                  <a:schemeClr val="bg1"/>
                </a:solidFill>
                <a:cs typeface="+mn-ea"/>
                <a:sym typeface="+mn-lt"/>
              </a:endParaRPr>
            </a:p>
          </p:txBody>
        </p:sp>
        <p:sp>
          <p:nvSpPr>
            <p:cNvPr id="12296" name="Oval 5"/>
            <p:cNvSpPr>
              <a:spLocks noChangeArrowheads="1"/>
            </p:cNvSpPr>
            <p:nvPr/>
          </p:nvSpPr>
          <p:spPr bwMode="auto">
            <a:xfrm>
              <a:off x="2535238" y="1457325"/>
              <a:ext cx="1238250" cy="1239838"/>
            </a:xfrm>
            <a:prstGeom prst="ellipse">
              <a:avLst/>
            </a:prstGeom>
            <a:solidFill>
              <a:schemeClr val="bg1">
                <a:alpha val="20000"/>
              </a:schemeClr>
            </a:solidFill>
            <a:ln w="9525">
              <a:noFill/>
              <a:round/>
            </a:ln>
          </p:spPr>
          <p:txBody>
            <a:bodyPr/>
            <a:lstStyle/>
            <a:p>
              <a:pPr eaLnBrk="1" hangingPunct="1"/>
              <a:endParaRPr lang="id-ID" altLang="en-US" dirty="0">
                <a:solidFill>
                  <a:schemeClr val="bg1"/>
                </a:solidFill>
                <a:cs typeface="+mn-ea"/>
                <a:sym typeface="+mn-lt"/>
              </a:endParaRPr>
            </a:p>
          </p:txBody>
        </p:sp>
        <p:pic>
          <p:nvPicPr>
            <p:cNvPr id="12297" name="Group 6"/>
            <p:cNvPicPr>
              <a:picLocks noChangeArrowheads="1"/>
            </p:cNvPicPr>
            <p:nvPr/>
          </p:nvPicPr>
          <p:blipFill>
            <a:blip r:embed="rId4"/>
            <a:srcRect/>
            <a:stretch>
              <a:fillRect/>
            </a:stretch>
          </p:blipFill>
          <p:spPr bwMode="auto">
            <a:xfrm>
              <a:off x="2633663" y="3054350"/>
              <a:ext cx="963612" cy="914400"/>
            </a:xfrm>
            <a:prstGeom prst="rect">
              <a:avLst/>
            </a:prstGeom>
            <a:noFill/>
            <a:ln w="9525">
              <a:noFill/>
              <a:miter lim="800000"/>
              <a:headEnd/>
              <a:tailEnd/>
            </a:ln>
          </p:spPr>
        </p:pic>
        <p:pic>
          <p:nvPicPr>
            <p:cNvPr id="12298" name="Group 11"/>
            <p:cNvPicPr>
              <a:picLocks noChangeArrowheads="1"/>
            </p:cNvPicPr>
            <p:nvPr/>
          </p:nvPicPr>
          <p:blipFill>
            <a:blip r:embed="rId5"/>
            <a:srcRect/>
            <a:stretch>
              <a:fillRect/>
            </a:stretch>
          </p:blipFill>
          <p:spPr bwMode="auto">
            <a:xfrm>
              <a:off x="1609725" y="2206625"/>
              <a:ext cx="858838" cy="828675"/>
            </a:xfrm>
            <a:prstGeom prst="rect">
              <a:avLst/>
            </a:prstGeom>
            <a:noFill/>
            <a:ln w="9525">
              <a:noFill/>
              <a:miter lim="800000"/>
              <a:headEnd/>
              <a:tailEnd/>
            </a:ln>
          </p:spPr>
        </p:pic>
        <p:pic>
          <p:nvPicPr>
            <p:cNvPr id="12299" name="Group 22"/>
            <p:cNvPicPr>
              <a:picLocks noChangeArrowheads="1"/>
            </p:cNvPicPr>
            <p:nvPr/>
          </p:nvPicPr>
          <p:blipFill>
            <a:blip r:embed="rId6"/>
            <a:srcRect/>
            <a:stretch>
              <a:fillRect/>
            </a:stretch>
          </p:blipFill>
          <p:spPr bwMode="auto">
            <a:xfrm>
              <a:off x="3889375" y="2236788"/>
              <a:ext cx="811213" cy="860425"/>
            </a:xfrm>
            <a:prstGeom prst="rect">
              <a:avLst/>
            </a:prstGeom>
            <a:noFill/>
            <a:ln w="9525">
              <a:noFill/>
              <a:miter lim="800000"/>
              <a:headEnd/>
              <a:tailEnd/>
            </a:ln>
          </p:spPr>
        </p:pic>
        <p:pic>
          <p:nvPicPr>
            <p:cNvPr id="12300" name="Group 34"/>
            <p:cNvPicPr>
              <a:picLocks noChangeArrowheads="1"/>
            </p:cNvPicPr>
            <p:nvPr/>
          </p:nvPicPr>
          <p:blipFill>
            <a:blip r:embed="rId7"/>
            <a:srcRect/>
            <a:stretch>
              <a:fillRect/>
            </a:stretch>
          </p:blipFill>
          <p:spPr bwMode="auto">
            <a:xfrm>
              <a:off x="3797300" y="4432300"/>
              <a:ext cx="896938" cy="889000"/>
            </a:xfrm>
            <a:prstGeom prst="rect">
              <a:avLst/>
            </a:prstGeom>
            <a:noFill/>
            <a:ln w="9525">
              <a:noFill/>
              <a:miter lim="800000"/>
              <a:headEnd/>
              <a:tailEnd/>
            </a:ln>
          </p:spPr>
        </p:pic>
        <p:pic>
          <p:nvPicPr>
            <p:cNvPr id="12301" name="Group 46"/>
            <p:cNvPicPr>
              <a:picLocks noChangeArrowheads="1"/>
            </p:cNvPicPr>
            <p:nvPr/>
          </p:nvPicPr>
          <p:blipFill>
            <a:blip r:embed="rId8"/>
            <a:srcRect/>
            <a:stretch>
              <a:fillRect/>
            </a:stretch>
          </p:blipFill>
          <p:spPr bwMode="auto">
            <a:xfrm>
              <a:off x="1573213" y="4406900"/>
              <a:ext cx="865187" cy="896938"/>
            </a:xfrm>
            <a:prstGeom prst="rect">
              <a:avLst/>
            </a:prstGeom>
            <a:noFill/>
            <a:ln w="9525">
              <a:noFill/>
              <a:miter lim="800000"/>
              <a:headEnd/>
              <a:tailEnd/>
            </a:ln>
          </p:spPr>
        </p:pic>
        <p:sp>
          <p:nvSpPr>
            <p:cNvPr id="12302" name="TextBox 58"/>
            <p:cNvSpPr txBox="1">
              <a:spLocks noChangeArrowheads="1"/>
            </p:cNvSpPr>
            <p:nvPr/>
          </p:nvSpPr>
          <p:spPr bwMode="auto">
            <a:xfrm>
              <a:off x="2613025" y="3997325"/>
              <a:ext cx="1004888" cy="338138"/>
            </a:xfrm>
            <a:prstGeom prst="rect">
              <a:avLst/>
            </a:prstGeom>
            <a:noFill/>
            <a:ln w="9525">
              <a:noFill/>
              <a:miter lim="800000"/>
            </a:ln>
          </p:spPr>
          <p:txBody>
            <a:bodyPr wrap="none">
              <a:spAutoFit/>
            </a:bodyPr>
            <a:lstStyle/>
            <a:p>
              <a:pPr algn="ctr" eaLnBrk="1" hangingPunct="1"/>
              <a:r>
                <a:rPr lang="zh-CN" altLang="en-US" sz="1600" b="1">
                  <a:solidFill>
                    <a:schemeClr val="bg1"/>
                  </a:solidFill>
                  <a:cs typeface="+mn-ea"/>
                  <a:sym typeface="+mn-lt"/>
                </a:rPr>
                <a:t>添加标题</a:t>
              </a:r>
            </a:p>
          </p:txBody>
        </p:sp>
        <p:pic>
          <p:nvPicPr>
            <p:cNvPr id="12303" name="Group 59"/>
            <p:cNvPicPr>
              <a:picLocks noChangeArrowheads="1"/>
            </p:cNvPicPr>
            <p:nvPr/>
          </p:nvPicPr>
          <p:blipFill>
            <a:blip r:embed="rId9"/>
            <a:srcRect/>
            <a:stretch>
              <a:fillRect/>
            </a:stretch>
          </p:blipFill>
          <p:spPr bwMode="auto">
            <a:xfrm>
              <a:off x="2951163" y="1652588"/>
              <a:ext cx="371475" cy="438150"/>
            </a:xfrm>
            <a:prstGeom prst="rect">
              <a:avLst/>
            </a:prstGeom>
            <a:noFill/>
            <a:ln w="9525">
              <a:noFill/>
              <a:miter lim="800000"/>
              <a:headEnd/>
              <a:tailEnd/>
            </a:ln>
          </p:spPr>
        </p:pic>
        <p:sp>
          <p:nvSpPr>
            <p:cNvPr id="12304" name="TextBox 64"/>
            <p:cNvSpPr txBox="1">
              <a:spLocks noChangeArrowheads="1"/>
            </p:cNvSpPr>
            <p:nvPr/>
          </p:nvSpPr>
          <p:spPr bwMode="auto">
            <a:xfrm>
              <a:off x="2867025" y="2111375"/>
              <a:ext cx="542925" cy="307975"/>
            </a:xfrm>
            <a:prstGeom prst="rect">
              <a:avLst/>
            </a:prstGeom>
            <a:noFill/>
            <a:ln w="9525">
              <a:noFill/>
              <a:miter lim="800000"/>
            </a:ln>
          </p:spPr>
          <p:txBody>
            <a:bodyPr wrap="none">
              <a:spAutoFit/>
            </a:bodyPr>
            <a:lstStyle/>
            <a:p>
              <a:pPr algn="ctr" eaLnBrk="1" hangingPunct="1"/>
              <a:r>
                <a:rPr lang="zh-CN" altLang="en-US" sz="1400" b="1">
                  <a:solidFill>
                    <a:schemeClr val="bg1"/>
                  </a:solidFill>
                  <a:cs typeface="+mn-ea"/>
                  <a:sym typeface="+mn-lt"/>
                </a:rPr>
                <a:t>标题</a:t>
              </a:r>
            </a:p>
          </p:txBody>
        </p:sp>
        <p:pic>
          <p:nvPicPr>
            <p:cNvPr id="12305" name="Group 65"/>
            <p:cNvPicPr>
              <a:picLocks noChangeArrowheads="1"/>
            </p:cNvPicPr>
            <p:nvPr/>
          </p:nvPicPr>
          <p:blipFill>
            <a:blip r:embed="rId10"/>
            <a:srcRect/>
            <a:stretch>
              <a:fillRect/>
            </a:stretch>
          </p:blipFill>
          <p:spPr bwMode="auto">
            <a:xfrm>
              <a:off x="4627563" y="3292475"/>
              <a:ext cx="388937" cy="511175"/>
            </a:xfrm>
            <a:prstGeom prst="rect">
              <a:avLst/>
            </a:prstGeom>
            <a:noFill/>
            <a:ln w="9525">
              <a:noFill/>
              <a:miter lim="800000"/>
              <a:headEnd/>
              <a:tailEnd/>
            </a:ln>
          </p:spPr>
        </p:pic>
        <p:sp>
          <p:nvSpPr>
            <p:cNvPr id="12306" name="TextBox 70"/>
            <p:cNvSpPr txBox="1">
              <a:spLocks noChangeArrowheads="1"/>
            </p:cNvSpPr>
            <p:nvPr/>
          </p:nvSpPr>
          <p:spPr bwMode="auto">
            <a:xfrm>
              <a:off x="4548188" y="3851275"/>
              <a:ext cx="544512" cy="307975"/>
            </a:xfrm>
            <a:prstGeom prst="rect">
              <a:avLst/>
            </a:prstGeom>
            <a:noFill/>
            <a:ln w="9525">
              <a:noFill/>
              <a:miter lim="800000"/>
            </a:ln>
          </p:spPr>
          <p:txBody>
            <a:bodyPr wrap="none">
              <a:spAutoFit/>
            </a:bodyPr>
            <a:lstStyle/>
            <a:p>
              <a:pPr algn="ctr" eaLnBrk="1" hangingPunct="1"/>
              <a:r>
                <a:rPr lang="zh-CN" altLang="en-US" sz="1400" b="1">
                  <a:solidFill>
                    <a:schemeClr val="bg1"/>
                  </a:solidFill>
                  <a:cs typeface="+mn-ea"/>
                  <a:sym typeface="+mn-lt"/>
                </a:rPr>
                <a:t>标题</a:t>
              </a:r>
            </a:p>
          </p:txBody>
        </p:sp>
        <p:pic>
          <p:nvPicPr>
            <p:cNvPr id="12307" name="Group 71"/>
            <p:cNvPicPr>
              <a:picLocks noChangeArrowheads="1"/>
            </p:cNvPicPr>
            <p:nvPr/>
          </p:nvPicPr>
          <p:blipFill>
            <a:blip r:embed="rId11"/>
            <a:srcRect/>
            <a:stretch>
              <a:fillRect/>
            </a:stretch>
          </p:blipFill>
          <p:spPr bwMode="auto">
            <a:xfrm>
              <a:off x="2882900" y="5059363"/>
              <a:ext cx="512763" cy="482600"/>
            </a:xfrm>
            <a:prstGeom prst="rect">
              <a:avLst/>
            </a:prstGeom>
            <a:noFill/>
            <a:ln w="9525">
              <a:noFill/>
              <a:miter lim="800000"/>
              <a:headEnd/>
              <a:tailEnd/>
            </a:ln>
          </p:spPr>
        </p:pic>
        <p:sp>
          <p:nvSpPr>
            <p:cNvPr id="12308" name="TextBox 74"/>
            <p:cNvSpPr txBox="1">
              <a:spLocks noChangeArrowheads="1"/>
            </p:cNvSpPr>
            <p:nvPr/>
          </p:nvSpPr>
          <p:spPr bwMode="auto">
            <a:xfrm>
              <a:off x="2867025" y="5549900"/>
              <a:ext cx="542925" cy="307975"/>
            </a:xfrm>
            <a:prstGeom prst="rect">
              <a:avLst/>
            </a:prstGeom>
            <a:noFill/>
            <a:ln w="9525">
              <a:noFill/>
              <a:miter lim="800000"/>
            </a:ln>
          </p:spPr>
          <p:txBody>
            <a:bodyPr wrap="none">
              <a:spAutoFit/>
            </a:bodyPr>
            <a:lstStyle/>
            <a:p>
              <a:pPr algn="ctr" eaLnBrk="1" hangingPunct="1"/>
              <a:r>
                <a:rPr lang="zh-CN" altLang="en-US" sz="1400" b="1">
                  <a:solidFill>
                    <a:schemeClr val="bg1"/>
                  </a:solidFill>
                  <a:cs typeface="+mn-ea"/>
                  <a:sym typeface="+mn-lt"/>
                </a:rPr>
                <a:t>标题</a:t>
              </a:r>
            </a:p>
          </p:txBody>
        </p:sp>
        <p:pic>
          <p:nvPicPr>
            <p:cNvPr id="12309" name="Group 75"/>
            <p:cNvPicPr>
              <a:picLocks noChangeArrowheads="1"/>
            </p:cNvPicPr>
            <p:nvPr/>
          </p:nvPicPr>
          <p:blipFill>
            <a:blip r:embed="rId12"/>
            <a:srcRect/>
            <a:stretch>
              <a:fillRect/>
            </a:stretch>
          </p:blipFill>
          <p:spPr bwMode="auto">
            <a:xfrm>
              <a:off x="1176338" y="3340100"/>
              <a:ext cx="603250" cy="542925"/>
            </a:xfrm>
            <a:prstGeom prst="rect">
              <a:avLst/>
            </a:prstGeom>
            <a:noFill/>
            <a:ln w="9525">
              <a:noFill/>
              <a:miter lim="800000"/>
              <a:headEnd/>
              <a:tailEnd/>
            </a:ln>
          </p:spPr>
        </p:pic>
        <p:sp>
          <p:nvSpPr>
            <p:cNvPr id="12310" name="TextBox 79"/>
            <p:cNvSpPr txBox="1">
              <a:spLocks noChangeArrowheads="1"/>
            </p:cNvSpPr>
            <p:nvPr/>
          </p:nvSpPr>
          <p:spPr bwMode="auto">
            <a:xfrm>
              <a:off x="1208088" y="3851275"/>
              <a:ext cx="542925" cy="307975"/>
            </a:xfrm>
            <a:prstGeom prst="rect">
              <a:avLst/>
            </a:prstGeom>
            <a:noFill/>
            <a:ln w="9525">
              <a:noFill/>
              <a:miter lim="800000"/>
            </a:ln>
          </p:spPr>
          <p:txBody>
            <a:bodyPr wrap="none">
              <a:spAutoFit/>
            </a:bodyPr>
            <a:lstStyle/>
            <a:p>
              <a:pPr algn="ctr" eaLnBrk="1" hangingPunct="1"/>
              <a:r>
                <a:rPr lang="zh-CN" altLang="en-US" sz="1400" b="1">
                  <a:solidFill>
                    <a:schemeClr val="bg1"/>
                  </a:solidFill>
                  <a:cs typeface="+mn-ea"/>
                  <a:sym typeface="+mn-lt"/>
                </a:rPr>
                <a:t>标题</a:t>
              </a:r>
            </a:p>
          </p:txBody>
        </p:sp>
      </p:grpSp>
      <p:sp>
        <p:nvSpPr>
          <p:cNvPr id="12311" name="Freeform 5"/>
          <p:cNvSpPr>
            <a:spLocks noEditPoints="1"/>
          </p:cNvSpPr>
          <p:nvPr/>
        </p:nvSpPr>
        <p:spPr bwMode="auto">
          <a:xfrm>
            <a:off x="6040438" y="2047875"/>
            <a:ext cx="600075" cy="568325"/>
          </a:xfrm>
          <a:custGeom>
            <a:avLst/>
            <a:gdLst>
              <a:gd name="T0" fmla="*/ 716436201 w 460"/>
              <a:gd name="T1" fmla="*/ 0 h 437"/>
              <a:gd name="T2" fmla="*/ 66368298 w 460"/>
              <a:gd name="T3" fmla="*/ 0 h 437"/>
              <a:gd name="T4" fmla="*/ 0 w 460"/>
              <a:gd name="T5" fmla="*/ 64271447 h 437"/>
              <a:gd name="T6" fmla="*/ 0 w 460"/>
              <a:gd name="T7" fmla="*/ 564907252 h 437"/>
              <a:gd name="T8" fmla="*/ 66368298 w 460"/>
              <a:gd name="T9" fmla="*/ 630869348 h 437"/>
              <a:gd name="T10" fmla="*/ 263770805 w 460"/>
              <a:gd name="T11" fmla="*/ 630869348 h 437"/>
              <a:gd name="T12" fmla="*/ 228033739 w 460"/>
              <a:gd name="T13" fmla="*/ 668078368 h 437"/>
              <a:gd name="T14" fmla="*/ 211016399 w 460"/>
              <a:gd name="T15" fmla="*/ 688375661 h 437"/>
              <a:gd name="T16" fmla="*/ 209315318 w 460"/>
              <a:gd name="T17" fmla="*/ 717127436 h 437"/>
              <a:gd name="T18" fmla="*/ 258666255 w 460"/>
              <a:gd name="T19" fmla="*/ 739115235 h 437"/>
              <a:gd name="T20" fmla="*/ 524138142 w 460"/>
              <a:gd name="T21" fmla="*/ 739115235 h 437"/>
              <a:gd name="T22" fmla="*/ 573489079 w 460"/>
              <a:gd name="T23" fmla="*/ 717127436 h 437"/>
              <a:gd name="T24" fmla="*/ 571787998 w 460"/>
              <a:gd name="T25" fmla="*/ 688375661 h 437"/>
              <a:gd name="T26" fmla="*/ 553068272 w 460"/>
              <a:gd name="T27" fmla="*/ 668078368 h 437"/>
              <a:gd name="T28" fmla="*/ 517331206 w 460"/>
              <a:gd name="T29" fmla="*/ 630869348 h 437"/>
              <a:gd name="T30" fmla="*/ 716436201 w 460"/>
              <a:gd name="T31" fmla="*/ 630869348 h 437"/>
              <a:gd name="T32" fmla="*/ 782804478 w 460"/>
              <a:gd name="T33" fmla="*/ 564907252 h 437"/>
              <a:gd name="T34" fmla="*/ 782804478 w 460"/>
              <a:gd name="T35" fmla="*/ 64271447 h 437"/>
              <a:gd name="T36" fmla="*/ 716436201 w 460"/>
              <a:gd name="T37" fmla="*/ 0 h 437"/>
              <a:gd name="T38" fmla="*/ 536050932 w 460"/>
              <a:gd name="T39" fmla="*/ 684993023 h 437"/>
              <a:gd name="T40" fmla="*/ 551367190 w 460"/>
              <a:gd name="T41" fmla="*/ 701906214 h 437"/>
              <a:gd name="T42" fmla="*/ 551367190 w 460"/>
              <a:gd name="T43" fmla="*/ 706979521 h 437"/>
              <a:gd name="T44" fmla="*/ 524138142 w 460"/>
              <a:gd name="T45" fmla="*/ 715436767 h 437"/>
              <a:gd name="T46" fmla="*/ 258666255 w 460"/>
              <a:gd name="T47" fmla="*/ 715436767 h 437"/>
              <a:gd name="T48" fmla="*/ 231437207 w 460"/>
              <a:gd name="T49" fmla="*/ 706979521 h 437"/>
              <a:gd name="T50" fmla="*/ 229736125 w 460"/>
              <a:gd name="T51" fmla="*/ 701906214 h 437"/>
              <a:gd name="T52" fmla="*/ 229736125 w 460"/>
              <a:gd name="T53" fmla="*/ 701906214 h 437"/>
              <a:gd name="T54" fmla="*/ 246753465 w 460"/>
              <a:gd name="T55" fmla="*/ 684993023 h 437"/>
              <a:gd name="T56" fmla="*/ 292700935 w 460"/>
              <a:gd name="T57" fmla="*/ 630869348 h 437"/>
              <a:gd name="T58" fmla="*/ 490103462 w 460"/>
              <a:gd name="T59" fmla="*/ 630869348 h 437"/>
              <a:gd name="T60" fmla="*/ 536050932 w 460"/>
              <a:gd name="T61" fmla="*/ 684993023 h 437"/>
              <a:gd name="T62" fmla="*/ 733453541 w 460"/>
              <a:gd name="T63" fmla="*/ 564907252 h 437"/>
              <a:gd name="T64" fmla="*/ 716436201 w 460"/>
              <a:gd name="T65" fmla="*/ 581820443 h 437"/>
              <a:gd name="T66" fmla="*/ 66368298 w 460"/>
              <a:gd name="T67" fmla="*/ 581820443 h 437"/>
              <a:gd name="T68" fmla="*/ 49350958 w 460"/>
              <a:gd name="T69" fmla="*/ 564907252 h 437"/>
              <a:gd name="T70" fmla="*/ 49350958 w 460"/>
              <a:gd name="T71" fmla="*/ 64271447 h 437"/>
              <a:gd name="T72" fmla="*/ 66368298 w 460"/>
              <a:gd name="T73" fmla="*/ 47356956 h 437"/>
              <a:gd name="T74" fmla="*/ 716436201 w 460"/>
              <a:gd name="T75" fmla="*/ 47356956 h 437"/>
              <a:gd name="T76" fmla="*/ 733453541 w 460"/>
              <a:gd name="T77" fmla="*/ 64271447 h 437"/>
              <a:gd name="T78" fmla="*/ 733453541 w 460"/>
              <a:gd name="T79" fmla="*/ 564907252 h 4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0"/>
              <a:gd name="T121" fmla="*/ 0 h 437"/>
              <a:gd name="T122" fmla="*/ 460 w 460"/>
              <a:gd name="T123" fmla="*/ 437 h 4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0" h="437">
                <a:moveTo>
                  <a:pt x="421" y="0"/>
                </a:moveTo>
                <a:cubicBezTo>
                  <a:pt x="39" y="0"/>
                  <a:pt x="39" y="0"/>
                  <a:pt x="39" y="0"/>
                </a:cubicBezTo>
                <a:cubicBezTo>
                  <a:pt x="17" y="0"/>
                  <a:pt x="0" y="17"/>
                  <a:pt x="0" y="38"/>
                </a:cubicBezTo>
                <a:cubicBezTo>
                  <a:pt x="0" y="334"/>
                  <a:pt x="0" y="334"/>
                  <a:pt x="0" y="334"/>
                </a:cubicBezTo>
                <a:cubicBezTo>
                  <a:pt x="0" y="355"/>
                  <a:pt x="17" y="373"/>
                  <a:pt x="39" y="373"/>
                </a:cubicBezTo>
                <a:cubicBezTo>
                  <a:pt x="155" y="373"/>
                  <a:pt x="155" y="373"/>
                  <a:pt x="155" y="373"/>
                </a:cubicBezTo>
                <a:cubicBezTo>
                  <a:pt x="149" y="381"/>
                  <a:pt x="139" y="390"/>
                  <a:pt x="134" y="395"/>
                </a:cubicBezTo>
                <a:cubicBezTo>
                  <a:pt x="130" y="400"/>
                  <a:pt x="126" y="404"/>
                  <a:pt x="124" y="407"/>
                </a:cubicBezTo>
                <a:cubicBezTo>
                  <a:pt x="121" y="411"/>
                  <a:pt x="119" y="418"/>
                  <a:pt x="123" y="424"/>
                </a:cubicBezTo>
                <a:cubicBezTo>
                  <a:pt x="126" y="430"/>
                  <a:pt x="133" y="437"/>
                  <a:pt x="152" y="437"/>
                </a:cubicBezTo>
                <a:cubicBezTo>
                  <a:pt x="308" y="437"/>
                  <a:pt x="308" y="437"/>
                  <a:pt x="308" y="437"/>
                </a:cubicBezTo>
                <a:cubicBezTo>
                  <a:pt x="326" y="437"/>
                  <a:pt x="334" y="430"/>
                  <a:pt x="337" y="424"/>
                </a:cubicBezTo>
                <a:cubicBezTo>
                  <a:pt x="340" y="418"/>
                  <a:pt x="339" y="411"/>
                  <a:pt x="336" y="407"/>
                </a:cubicBezTo>
                <a:cubicBezTo>
                  <a:pt x="334" y="404"/>
                  <a:pt x="330" y="400"/>
                  <a:pt x="325" y="395"/>
                </a:cubicBezTo>
                <a:cubicBezTo>
                  <a:pt x="320" y="390"/>
                  <a:pt x="311" y="381"/>
                  <a:pt x="304" y="373"/>
                </a:cubicBezTo>
                <a:cubicBezTo>
                  <a:pt x="421" y="373"/>
                  <a:pt x="421" y="373"/>
                  <a:pt x="421" y="373"/>
                </a:cubicBezTo>
                <a:cubicBezTo>
                  <a:pt x="442" y="373"/>
                  <a:pt x="460" y="355"/>
                  <a:pt x="460" y="334"/>
                </a:cubicBezTo>
                <a:cubicBezTo>
                  <a:pt x="460" y="38"/>
                  <a:pt x="460" y="38"/>
                  <a:pt x="460" y="38"/>
                </a:cubicBezTo>
                <a:cubicBezTo>
                  <a:pt x="460" y="17"/>
                  <a:pt x="442" y="0"/>
                  <a:pt x="421" y="0"/>
                </a:cubicBezTo>
                <a:close/>
                <a:moveTo>
                  <a:pt x="315" y="405"/>
                </a:moveTo>
                <a:cubicBezTo>
                  <a:pt x="319" y="409"/>
                  <a:pt x="323" y="413"/>
                  <a:pt x="324" y="415"/>
                </a:cubicBezTo>
                <a:cubicBezTo>
                  <a:pt x="324" y="415"/>
                  <a:pt x="325" y="417"/>
                  <a:pt x="324" y="418"/>
                </a:cubicBezTo>
                <a:cubicBezTo>
                  <a:pt x="322" y="421"/>
                  <a:pt x="316" y="423"/>
                  <a:pt x="308" y="423"/>
                </a:cubicBezTo>
                <a:cubicBezTo>
                  <a:pt x="152" y="423"/>
                  <a:pt x="152" y="423"/>
                  <a:pt x="152" y="423"/>
                </a:cubicBezTo>
                <a:cubicBezTo>
                  <a:pt x="143" y="423"/>
                  <a:pt x="138" y="421"/>
                  <a:pt x="136" y="418"/>
                </a:cubicBezTo>
                <a:cubicBezTo>
                  <a:pt x="135" y="417"/>
                  <a:pt x="135" y="415"/>
                  <a:pt x="135" y="415"/>
                </a:cubicBezTo>
                <a:cubicBezTo>
                  <a:pt x="135" y="415"/>
                  <a:pt x="135" y="415"/>
                  <a:pt x="135" y="415"/>
                </a:cubicBezTo>
                <a:cubicBezTo>
                  <a:pt x="137" y="413"/>
                  <a:pt x="140" y="409"/>
                  <a:pt x="145" y="405"/>
                </a:cubicBezTo>
                <a:cubicBezTo>
                  <a:pt x="157" y="393"/>
                  <a:pt x="167" y="382"/>
                  <a:pt x="172" y="373"/>
                </a:cubicBezTo>
                <a:cubicBezTo>
                  <a:pt x="288" y="373"/>
                  <a:pt x="288" y="373"/>
                  <a:pt x="288" y="373"/>
                </a:cubicBezTo>
                <a:cubicBezTo>
                  <a:pt x="292" y="382"/>
                  <a:pt x="302" y="393"/>
                  <a:pt x="315" y="405"/>
                </a:cubicBezTo>
                <a:close/>
                <a:moveTo>
                  <a:pt x="431" y="334"/>
                </a:moveTo>
                <a:cubicBezTo>
                  <a:pt x="431" y="340"/>
                  <a:pt x="426" y="344"/>
                  <a:pt x="421" y="344"/>
                </a:cubicBezTo>
                <a:cubicBezTo>
                  <a:pt x="39" y="344"/>
                  <a:pt x="39" y="344"/>
                  <a:pt x="39" y="344"/>
                </a:cubicBezTo>
                <a:cubicBezTo>
                  <a:pt x="33" y="344"/>
                  <a:pt x="29" y="340"/>
                  <a:pt x="29" y="334"/>
                </a:cubicBezTo>
                <a:cubicBezTo>
                  <a:pt x="29" y="38"/>
                  <a:pt x="29" y="38"/>
                  <a:pt x="29" y="38"/>
                </a:cubicBezTo>
                <a:cubicBezTo>
                  <a:pt x="29" y="33"/>
                  <a:pt x="33" y="28"/>
                  <a:pt x="39" y="28"/>
                </a:cubicBezTo>
                <a:cubicBezTo>
                  <a:pt x="421" y="28"/>
                  <a:pt x="421" y="28"/>
                  <a:pt x="421" y="28"/>
                </a:cubicBezTo>
                <a:cubicBezTo>
                  <a:pt x="426" y="28"/>
                  <a:pt x="431" y="33"/>
                  <a:pt x="431" y="38"/>
                </a:cubicBezTo>
                <a:lnTo>
                  <a:pt x="431" y="334"/>
                </a:lnTo>
                <a:close/>
              </a:path>
            </a:pathLst>
          </a:custGeom>
          <a:solidFill>
            <a:schemeClr val="bg1"/>
          </a:solidFill>
          <a:ln w="9525">
            <a:noFill/>
            <a:round/>
          </a:ln>
        </p:spPr>
        <p:txBody>
          <a:bodyPr/>
          <a:lstStyle/>
          <a:p>
            <a:endParaRPr lang="zh-CN" altLang="en-US" dirty="0">
              <a:solidFill>
                <a:schemeClr val="bg1"/>
              </a:solidFill>
              <a:cs typeface="+mn-ea"/>
              <a:sym typeface="+mn-lt"/>
            </a:endParaRPr>
          </a:p>
        </p:txBody>
      </p:sp>
      <p:sp>
        <p:nvSpPr>
          <p:cNvPr id="12312" name="Freeform 6"/>
          <p:cNvSpPr>
            <a:spLocks noEditPoints="1"/>
          </p:cNvSpPr>
          <p:nvPr/>
        </p:nvSpPr>
        <p:spPr bwMode="auto">
          <a:xfrm>
            <a:off x="6115050" y="2122488"/>
            <a:ext cx="449263" cy="298450"/>
          </a:xfrm>
          <a:custGeom>
            <a:avLst/>
            <a:gdLst>
              <a:gd name="T0" fmla="*/ 544337439 w 345"/>
              <a:gd name="T1" fmla="*/ 0 h 230"/>
              <a:gd name="T2" fmla="*/ 42393494 w 345"/>
              <a:gd name="T3" fmla="*/ 0 h 230"/>
              <a:gd name="T4" fmla="*/ 0 w 345"/>
              <a:gd name="T5" fmla="*/ 40411427 h 230"/>
              <a:gd name="T6" fmla="*/ 0 w 345"/>
              <a:gd name="T7" fmla="*/ 346859958 h 230"/>
              <a:gd name="T8" fmla="*/ 42393494 w 345"/>
              <a:gd name="T9" fmla="*/ 387271375 h 230"/>
              <a:gd name="T10" fmla="*/ 544337439 w 345"/>
              <a:gd name="T11" fmla="*/ 387271375 h 230"/>
              <a:gd name="T12" fmla="*/ 585035443 w 345"/>
              <a:gd name="T13" fmla="*/ 346859958 h 230"/>
              <a:gd name="T14" fmla="*/ 585035443 w 345"/>
              <a:gd name="T15" fmla="*/ 40411427 h 230"/>
              <a:gd name="T16" fmla="*/ 544337439 w 345"/>
              <a:gd name="T17" fmla="*/ 0 h 230"/>
              <a:gd name="T18" fmla="*/ 561294832 w 345"/>
              <a:gd name="T19" fmla="*/ 346859958 h 230"/>
              <a:gd name="T20" fmla="*/ 544337439 w 345"/>
              <a:gd name="T21" fmla="*/ 363697724 h 230"/>
              <a:gd name="T22" fmla="*/ 42393494 w 345"/>
              <a:gd name="T23" fmla="*/ 363697724 h 230"/>
              <a:gd name="T24" fmla="*/ 25436100 w 345"/>
              <a:gd name="T25" fmla="*/ 346859958 h 230"/>
              <a:gd name="T26" fmla="*/ 25436100 w 345"/>
              <a:gd name="T27" fmla="*/ 40411427 h 230"/>
              <a:gd name="T28" fmla="*/ 42393494 w 345"/>
              <a:gd name="T29" fmla="*/ 23573661 h 230"/>
              <a:gd name="T30" fmla="*/ 544337439 w 345"/>
              <a:gd name="T31" fmla="*/ 23573661 h 230"/>
              <a:gd name="T32" fmla="*/ 561294832 w 345"/>
              <a:gd name="T33" fmla="*/ 40411427 h 230"/>
              <a:gd name="T34" fmla="*/ 561294832 w 345"/>
              <a:gd name="T35" fmla="*/ 346859958 h 2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5"/>
              <a:gd name="T55" fmla="*/ 0 h 230"/>
              <a:gd name="T56" fmla="*/ 345 w 345"/>
              <a:gd name="T57" fmla="*/ 230 h 2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5" h="230">
                <a:moveTo>
                  <a:pt x="321" y="0"/>
                </a:moveTo>
                <a:cubicBezTo>
                  <a:pt x="25" y="0"/>
                  <a:pt x="25" y="0"/>
                  <a:pt x="25" y="0"/>
                </a:cubicBezTo>
                <a:cubicBezTo>
                  <a:pt x="11" y="0"/>
                  <a:pt x="0" y="11"/>
                  <a:pt x="0" y="24"/>
                </a:cubicBezTo>
                <a:cubicBezTo>
                  <a:pt x="0" y="206"/>
                  <a:pt x="0" y="206"/>
                  <a:pt x="0" y="206"/>
                </a:cubicBezTo>
                <a:cubicBezTo>
                  <a:pt x="0" y="219"/>
                  <a:pt x="11" y="230"/>
                  <a:pt x="25" y="230"/>
                </a:cubicBezTo>
                <a:cubicBezTo>
                  <a:pt x="321" y="230"/>
                  <a:pt x="321" y="230"/>
                  <a:pt x="321" y="230"/>
                </a:cubicBezTo>
                <a:cubicBezTo>
                  <a:pt x="334" y="230"/>
                  <a:pt x="345" y="219"/>
                  <a:pt x="345" y="206"/>
                </a:cubicBezTo>
                <a:cubicBezTo>
                  <a:pt x="345" y="24"/>
                  <a:pt x="345" y="24"/>
                  <a:pt x="345" y="24"/>
                </a:cubicBezTo>
                <a:cubicBezTo>
                  <a:pt x="345" y="11"/>
                  <a:pt x="334" y="0"/>
                  <a:pt x="321" y="0"/>
                </a:cubicBezTo>
                <a:close/>
                <a:moveTo>
                  <a:pt x="331" y="206"/>
                </a:moveTo>
                <a:cubicBezTo>
                  <a:pt x="331" y="211"/>
                  <a:pt x="326" y="216"/>
                  <a:pt x="321" y="216"/>
                </a:cubicBezTo>
                <a:cubicBezTo>
                  <a:pt x="25" y="216"/>
                  <a:pt x="25" y="216"/>
                  <a:pt x="25" y="216"/>
                </a:cubicBezTo>
                <a:cubicBezTo>
                  <a:pt x="19" y="216"/>
                  <a:pt x="15" y="211"/>
                  <a:pt x="15" y="206"/>
                </a:cubicBezTo>
                <a:cubicBezTo>
                  <a:pt x="15" y="24"/>
                  <a:pt x="15" y="24"/>
                  <a:pt x="15" y="24"/>
                </a:cubicBezTo>
                <a:cubicBezTo>
                  <a:pt x="15" y="19"/>
                  <a:pt x="19" y="14"/>
                  <a:pt x="25" y="14"/>
                </a:cubicBezTo>
                <a:cubicBezTo>
                  <a:pt x="321" y="14"/>
                  <a:pt x="321" y="14"/>
                  <a:pt x="321" y="14"/>
                </a:cubicBezTo>
                <a:cubicBezTo>
                  <a:pt x="326" y="14"/>
                  <a:pt x="331" y="19"/>
                  <a:pt x="331" y="24"/>
                </a:cubicBezTo>
                <a:lnTo>
                  <a:pt x="331" y="206"/>
                </a:lnTo>
                <a:close/>
              </a:path>
            </a:pathLst>
          </a:custGeom>
          <a:solidFill>
            <a:schemeClr val="bg1"/>
          </a:solidFill>
          <a:ln w="9525">
            <a:noFill/>
            <a:round/>
          </a:ln>
        </p:spPr>
        <p:txBody>
          <a:bodyPr/>
          <a:lstStyle/>
          <a:p>
            <a:endParaRPr lang="zh-CN" altLang="en-US" dirty="0">
              <a:solidFill>
                <a:schemeClr val="bg1"/>
              </a:solidFill>
              <a:cs typeface="+mn-ea"/>
              <a:sym typeface="+mn-lt"/>
            </a:endParaRPr>
          </a:p>
        </p:txBody>
      </p:sp>
      <p:sp>
        <p:nvSpPr>
          <p:cNvPr id="12313" name="Freeform 7"/>
          <p:cNvSpPr>
            <a:spLocks noEditPoints="1"/>
          </p:cNvSpPr>
          <p:nvPr/>
        </p:nvSpPr>
        <p:spPr bwMode="auto">
          <a:xfrm>
            <a:off x="6311900" y="2430463"/>
            <a:ext cx="55563" cy="57150"/>
          </a:xfrm>
          <a:custGeom>
            <a:avLst/>
            <a:gdLst>
              <a:gd name="T0" fmla="*/ 36733601 w 43"/>
              <a:gd name="T1" fmla="*/ 0 h 43"/>
              <a:gd name="T2" fmla="*/ 0 w 43"/>
              <a:gd name="T3" fmla="*/ 37094334 h 43"/>
              <a:gd name="T4" fmla="*/ 36733601 w 43"/>
              <a:gd name="T5" fmla="*/ 75956331 h 43"/>
              <a:gd name="T6" fmla="*/ 71796436 w 43"/>
              <a:gd name="T7" fmla="*/ 37094334 h 43"/>
              <a:gd name="T8" fmla="*/ 36733601 w 43"/>
              <a:gd name="T9" fmla="*/ 0 h 43"/>
              <a:gd name="T10" fmla="*/ 36733601 w 43"/>
              <a:gd name="T11" fmla="*/ 51226339 h 43"/>
              <a:gd name="T12" fmla="*/ 25044700 w 43"/>
              <a:gd name="T13" fmla="*/ 37094334 h 43"/>
              <a:gd name="T14" fmla="*/ 36733601 w 43"/>
              <a:gd name="T15" fmla="*/ 24730003 h 43"/>
              <a:gd name="T16" fmla="*/ 48421219 w 43"/>
              <a:gd name="T17" fmla="*/ 37094334 h 43"/>
              <a:gd name="T18" fmla="*/ 36733601 w 43"/>
              <a:gd name="T19" fmla="*/ 51226339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43"/>
              <a:gd name="T32" fmla="*/ 43 w 43"/>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43">
                <a:moveTo>
                  <a:pt x="22" y="0"/>
                </a:moveTo>
                <a:cubicBezTo>
                  <a:pt x="10" y="0"/>
                  <a:pt x="0" y="9"/>
                  <a:pt x="0" y="21"/>
                </a:cubicBezTo>
                <a:cubicBezTo>
                  <a:pt x="0" y="33"/>
                  <a:pt x="10" y="43"/>
                  <a:pt x="22" y="43"/>
                </a:cubicBezTo>
                <a:cubicBezTo>
                  <a:pt x="34" y="43"/>
                  <a:pt x="43" y="33"/>
                  <a:pt x="43" y="21"/>
                </a:cubicBezTo>
                <a:cubicBezTo>
                  <a:pt x="43" y="9"/>
                  <a:pt x="34" y="0"/>
                  <a:pt x="22" y="0"/>
                </a:cubicBezTo>
                <a:close/>
                <a:moveTo>
                  <a:pt x="22" y="29"/>
                </a:moveTo>
                <a:cubicBezTo>
                  <a:pt x="18" y="29"/>
                  <a:pt x="15" y="25"/>
                  <a:pt x="15" y="21"/>
                </a:cubicBezTo>
                <a:cubicBezTo>
                  <a:pt x="15" y="17"/>
                  <a:pt x="18" y="14"/>
                  <a:pt x="22" y="14"/>
                </a:cubicBezTo>
                <a:cubicBezTo>
                  <a:pt x="26" y="14"/>
                  <a:pt x="29" y="17"/>
                  <a:pt x="29" y="21"/>
                </a:cubicBezTo>
                <a:cubicBezTo>
                  <a:pt x="29" y="25"/>
                  <a:pt x="26" y="29"/>
                  <a:pt x="22" y="29"/>
                </a:cubicBezTo>
                <a:close/>
              </a:path>
            </a:pathLst>
          </a:custGeom>
          <a:solidFill>
            <a:schemeClr val="bg1"/>
          </a:solidFill>
          <a:ln w="9525">
            <a:noFill/>
            <a:round/>
          </a:ln>
        </p:spPr>
        <p:txBody>
          <a:bodyPr/>
          <a:lstStyle/>
          <a:p>
            <a:endParaRPr lang="zh-CN" altLang="en-US" dirty="0">
              <a:solidFill>
                <a:schemeClr val="bg1"/>
              </a:solidFill>
              <a:cs typeface="+mn-ea"/>
              <a:sym typeface="+mn-lt"/>
            </a:endParaRPr>
          </a:p>
        </p:txBody>
      </p:sp>
      <p:sp>
        <p:nvSpPr>
          <p:cNvPr id="12314" name="Freeform 8"/>
          <p:cNvSpPr>
            <a:spLocks noEditPoints="1"/>
          </p:cNvSpPr>
          <p:nvPr/>
        </p:nvSpPr>
        <p:spPr bwMode="auto">
          <a:xfrm>
            <a:off x="6249988" y="2182813"/>
            <a:ext cx="180975" cy="179387"/>
          </a:xfrm>
          <a:custGeom>
            <a:avLst/>
            <a:gdLst>
              <a:gd name="T0" fmla="*/ 118667132 w 138"/>
              <a:gd name="T1" fmla="*/ 0 h 138"/>
              <a:gd name="T2" fmla="*/ 0 w 138"/>
              <a:gd name="T3" fmla="*/ 116593740 h 138"/>
              <a:gd name="T4" fmla="*/ 118667132 w 138"/>
              <a:gd name="T5" fmla="*/ 233186179 h 138"/>
              <a:gd name="T6" fmla="*/ 237332953 w 138"/>
              <a:gd name="T7" fmla="*/ 116593740 h 138"/>
              <a:gd name="T8" fmla="*/ 118667132 w 138"/>
              <a:gd name="T9" fmla="*/ 0 h 138"/>
              <a:gd name="T10" fmla="*/ 118667132 w 138"/>
              <a:gd name="T11" fmla="*/ 209529204 h 138"/>
              <a:gd name="T12" fmla="*/ 24077543 w 138"/>
              <a:gd name="T13" fmla="*/ 116593740 h 138"/>
              <a:gd name="T14" fmla="*/ 110066889 w 138"/>
              <a:gd name="T15" fmla="*/ 25346862 h 138"/>
              <a:gd name="T16" fmla="*/ 110066889 w 138"/>
              <a:gd name="T17" fmla="*/ 133491208 h 138"/>
              <a:gd name="T18" fmla="*/ 209815585 w 138"/>
              <a:gd name="T19" fmla="*/ 96316518 h 138"/>
              <a:gd name="T20" fmla="*/ 211536158 w 138"/>
              <a:gd name="T21" fmla="*/ 116593740 h 138"/>
              <a:gd name="T22" fmla="*/ 118667132 w 138"/>
              <a:gd name="T23" fmla="*/ 209529204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138"/>
              <a:gd name="T38" fmla="*/ 138 w 138"/>
              <a:gd name="T39" fmla="*/ 138 h 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138">
                <a:moveTo>
                  <a:pt x="69" y="0"/>
                </a:moveTo>
                <a:cubicBezTo>
                  <a:pt x="31" y="0"/>
                  <a:pt x="0" y="31"/>
                  <a:pt x="0" y="69"/>
                </a:cubicBezTo>
                <a:cubicBezTo>
                  <a:pt x="0" y="107"/>
                  <a:pt x="31" y="138"/>
                  <a:pt x="69" y="138"/>
                </a:cubicBezTo>
                <a:cubicBezTo>
                  <a:pt x="107" y="138"/>
                  <a:pt x="138" y="107"/>
                  <a:pt x="138" y="69"/>
                </a:cubicBezTo>
                <a:cubicBezTo>
                  <a:pt x="138" y="31"/>
                  <a:pt x="107" y="0"/>
                  <a:pt x="69" y="0"/>
                </a:cubicBezTo>
                <a:close/>
                <a:moveTo>
                  <a:pt x="69" y="124"/>
                </a:moveTo>
                <a:cubicBezTo>
                  <a:pt x="39" y="124"/>
                  <a:pt x="14" y="99"/>
                  <a:pt x="14" y="69"/>
                </a:cubicBezTo>
                <a:cubicBezTo>
                  <a:pt x="14" y="41"/>
                  <a:pt x="36" y="18"/>
                  <a:pt x="64" y="15"/>
                </a:cubicBezTo>
                <a:cubicBezTo>
                  <a:pt x="64" y="79"/>
                  <a:pt x="64" y="79"/>
                  <a:pt x="64" y="79"/>
                </a:cubicBezTo>
                <a:cubicBezTo>
                  <a:pt x="122" y="57"/>
                  <a:pt x="122" y="57"/>
                  <a:pt x="122" y="57"/>
                </a:cubicBezTo>
                <a:cubicBezTo>
                  <a:pt x="123" y="61"/>
                  <a:pt x="123" y="65"/>
                  <a:pt x="123" y="69"/>
                </a:cubicBezTo>
                <a:cubicBezTo>
                  <a:pt x="123" y="99"/>
                  <a:pt x="99" y="124"/>
                  <a:pt x="69" y="124"/>
                </a:cubicBezTo>
                <a:close/>
              </a:path>
            </a:pathLst>
          </a:custGeom>
          <a:solidFill>
            <a:schemeClr val="bg1"/>
          </a:solidFill>
          <a:ln w="9525">
            <a:noFill/>
            <a:round/>
          </a:ln>
        </p:spPr>
        <p:txBody>
          <a:bodyPr/>
          <a:lstStyle/>
          <a:p>
            <a:endParaRPr lang="zh-CN" altLang="en-US" dirty="0">
              <a:solidFill>
                <a:schemeClr val="bg1"/>
              </a:solidFill>
              <a:cs typeface="+mn-ea"/>
              <a:sym typeface="+mn-lt"/>
            </a:endParaRPr>
          </a:p>
        </p:txBody>
      </p:sp>
      <p:sp>
        <p:nvSpPr>
          <p:cNvPr id="12315" name="TextBox 88"/>
          <p:cNvSpPr txBox="1">
            <a:spLocks noChangeArrowheads="1"/>
          </p:cNvSpPr>
          <p:nvPr/>
        </p:nvSpPr>
        <p:spPr bwMode="auto">
          <a:xfrm>
            <a:off x="6375400" y="3247509"/>
            <a:ext cx="595312" cy="338138"/>
          </a:xfrm>
          <a:prstGeom prst="rect">
            <a:avLst/>
          </a:prstGeom>
          <a:noFill/>
          <a:ln w="9525">
            <a:noFill/>
            <a:miter lim="800000"/>
          </a:ln>
        </p:spPr>
        <p:txBody>
          <a:bodyPr wrap="none">
            <a:spAutoFit/>
          </a:bodyPr>
          <a:lstStyle/>
          <a:p>
            <a:pPr eaLnBrk="1" hangingPunct="1"/>
            <a:r>
              <a:rPr lang="zh-CN" altLang="en-US" sz="1600" dirty="0">
                <a:solidFill>
                  <a:schemeClr val="bg1"/>
                </a:solidFill>
                <a:cs typeface="+mn-ea"/>
                <a:sym typeface="+mn-lt"/>
              </a:rPr>
              <a:t>标题</a:t>
            </a:r>
          </a:p>
        </p:txBody>
      </p:sp>
      <p:sp>
        <p:nvSpPr>
          <p:cNvPr id="12316" name="Rectangle 89"/>
          <p:cNvSpPr>
            <a:spLocks noChangeArrowheads="1"/>
          </p:cNvSpPr>
          <p:nvPr/>
        </p:nvSpPr>
        <p:spPr bwMode="auto">
          <a:xfrm>
            <a:off x="6415088" y="3513138"/>
            <a:ext cx="2201862" cy="522287"/>
          </a:xfrm>
          <a:prstGeom prst="rect">
            <a:avLst/>
          </a:prstGeom>
          <a:noFill/>
          <a:ln w="9525">
            <a:noFill/>
            <a:miter lim="800000"/>
          </a:ln>
        </p:spPr>
        <p:txBody>
          <a:bodyPr>
            <a:spAutoFit/>
          </a:bodyPr>
          <a:lstStyle/>
          <a:p>
            <a:pPr eaLnBrk="1" hangingPunct="1"/>
            <a:r>
              <a:rPr lang="zh-CN" altLang="en-US" sz="1400" dirty="0">
                <a:solidFill>
                  <a:schemeClr val="bg1"/>
                </a:solidFill>
                <a:cs typeface="+mn-ea"/>
                <a:sym typeface="+mn-lt"/>
              </a:rPr>
              <a:t>添加文字添加文字添加文字添加文字添加文字</a:t>
            </a:r>
          </a:p>
        </p:txBody>
      </p:sp>
      <p:pic>
        <p:nvPicPr>
          <p:cNvPr id="12317" name="Group 96"/>
          <p:cNvPicPr>
            <a:picLocks noChangeArrowheads="1"/>
          </p:cNvPicPr>
          <p:nvPr/>
        </p:nvPicPr>
        <p:blipFill>
          <a:blip r:embed="rId13"/>
          <a:srcRect/>
          <a:stretch>
            <a:fillRect/>
          </a:stretch>
        </p:blipFill>
        <p:spPr bwMode="auto">
          <a:xfrm>
            <a:off x="5943600" y="3419475"/>
            <a:ext cx="323850" cy="384175"/>
          </a:xfrm>
          <a:prstGeom prst="rect">
            <a:avLst/>
          </a:prstGeom>
          <a:noFill/>
          <a:ln w="9525">
            <a:noFill/>
            <a:miter lim="800000"/>
            <a:headEnd/>
            <a:tailEnd/>
          </a:ln>
        </p:spPr>
      </p:pic>
      <p:sp>
        <p:nvSpPr>
          <p:cNvPr id="12318" name="TextBox 92"/>
          <p:cNvSpPr txBox="1">
            <a:spLocks noChangeArrowheads="1"/>
          </p:cNvSpPr>
          <p:nvPr/>
        </p:nvSpPr>
        <p:spPr bwMode="auto">
          <a:xfrm>
            <a:off x="9134475" y="3247509"/>
            <a:ext cx="595312" cy="338138"/>
          </a:xfrm>
          <a:prstGeom prst="rect">
            <a:avLst/>
          </a:prstGeom>
          <a:noFill/>
          <a:ln w="9525">
            <a:noFill/>
            <a:miter lim="800000"/>
          </a:ln>
        </p:spPr>
        <p:txBody>
          <a:bodyPr wrap="none">
            <a:spAutoFit/>
          </a:bodyPr>
          <a:lstStyle/>
          <a:p>
            <a:pPr eaLnBrk="1" hangingPunct="1"/>
            <a:r>
              <a:rPr lang="zh-CN" altLang="en-US" sz="1600">
                <a:solidFill>
                  <a:schemeClr val="bg1"/>
                </a:solidFill>
                <a:cs typeface="+mn-ea"/>
                <a:sym typeface="+mn-lt"/>
              </a:rPr>
              <a:t>标题</a:t>
            </a:r>
          </a:p>
        </p:txBody>
      </p:sp>
      <p:sp>
        <p:nvSpPr>
          <p:cNvPr id="12319" name="Rectangle 93"/>
          <p:cNvSpPr>
            <a:spLocks noChangeArrowheads="1"/>
          </p:cNvSpPr>
          <p:nvPr/>
        </p:nvSpPr>
        <p:spPr bwMode="auto">
          <a:xfrm>
            <a:off x="9174163" y="3513138"/>
            <a:ext cx="2200275" cy="522287"/>
          </a:xfrm>
          <a:prstGeom prst="rect">
            <a:avLst/>
          </a:prstGeom>
          <a:noFill/>
          <a:ln w="9525">
            <a:noFill/>
            <a:miter lim="800000"/>
          </a:ln>
        </p:spPr>
        <p:txBody>
          <a:bodyPr>
            <a:spAutoFit/>
          </a:bodyPr>
          <a:lstStyle/>
          <a:p>
            <a:pPr eaLnBrk="1" hangingPunct="1"/>
            <a:r>
              <a:rPr lang="zh-CN" altLang="en-US" sz="1400" dirty="0">
                <a:solidFill>
                  <a:schemeClr val="bg1"/>
                </a:solidFill>
                <a:cs typeface="+mn-ea"/>
                <a:sym typeface="+mn-lt"/>
              </a:rPr>
              <a:t>添加文字添加文字添加文字添加文字添加文字</a:t>
            </a:r>
          </a:p>
        </p:txBody>
      </p:sp>
      <p:pic>
        <p:nvPicPr>
          <p:cNvPr id="12320" name="Group 101"/>
          <p:cNvPicPr>
            <a:picLocks noChangeArrowheads="1"/>
          </p:cNvPicPr>
          <p:nvPr/>
        </p:nvPicPr>
        <p:blipFill>
          <a:blip r:embed="rId14"/>
          <a:srcRect/>
          <a:stretch>
            <a:fillRect/>
          </a:stretch>
        </p:blipFill>
        <p:spPr bwMode="auto">
          <a:xfrm>
            <a:off x="8710613" y="3402013"/>
            <a:ext cx="323850" cy="420687"/>
          </a:xfrm>
          <a:prstGeom prst="rect">
            <a:avLst/>
          </a:prstGeom>
          <a:noFill/>
          <a:ln w="9525">
            <a:noFill/>
            <a:miter lim="800000"/>
            <a:headEnd/>
            <a:tailEnd/>
          </a:ln>
        </p:spPr>
      </p:pic>
      <p:sp>
        <p:nvSpPr>
          <p:cNvPr id="12321" name="TextBox 90"/>
          <p:cNvSpPr txBox="1">
            <a:spLocks noChangeArrowheads="1"/>
          </p:cNvSpPr>
          <p:nvPr/>
        </p:nvSpPr>
        <p:spPr bwMode="auto">
          <a:xfrm>
            <a:off x="6378575" y="4669909"/>
            <a:ext cx="595312" cy="338138"/>
          </a:xfrm>
          <a:prstGeom prst="rect">
            <a:avLst/>
          </a:prstGeom>
          <a:noFill/>
          <a:ln w="9525">
            <a:noFill/>
            <a:miter lim="800000"/>
          </a:ln>
        </p:spPr>
        <p:txBody>
          <a:bodyPr wrap="none">
            <a:spAutoFit/>
          </a:bodyPr>
          <a:lstStyle/>
          <a:p>
            <a:pPr eaLnBrk="1" hangingPunct="1"/>
            <a:r>
              <a:rPr lang="zh-CN" altLang="en-US" sz="1600">
                <a:solidFill>
                  <a:schemeClr val="bg1"/>
                </a:solidFill>
                <a:cs typeface="+mn-ea"/>
                <a:sym typeface="+mn-lt"/>
              </a:rPr>
              <a:t>标题</a:t>
            </a:r>
          </a:p>
        </p:txBody>
      </p:sp>
      <p:sp>
        <p:nvSpPr>
          <p:cNvPr id="12322" name="Rectangle 91"/>
          <p:cNvSpPr>
            <a:spLocks noChangeArrowheads="1"/>
          </p:cNvSpPr>
          <p:nvPr/>
        </p:nvSpPr>
        <p:spPr bwMode="auto">
          <a:xfrm>
            <a:off x="6418263" y="4965700"/>
            <a:ext cx="2200275" cy="522288"/>
          </a:xfrm>
          <a:prstGeom prst="rect">
            <a:avLst/>
          </a:prstGeom>
          <a:noFill/>
          <a:ln w="9525">
            <a:noFill/>
            <a:miter lim="800000"/>
          </a:ln>
        </p:spPr>
        <p:txBody>
          <a:bodyPr>
            <a:spAutoFit/>
          </a:bodyPr>
          <a:lstStyle/>
          <a:p>
            <a:pPr eaLnBrk="1" hangingPunct="1"/>
            <a:r>
              <a:rPr lang="zh-CN" altLang="en-US" sz="1400" dirty="0">
                <a:solidFill>
                  <a:schemeClr val="bg1"/>
                </a:solidFill>
                <a:cs typeface="+mn-ea"/>
                <a:sym typeface="+mn-lt"/>
              </a:rPr>
              <a:t>添加文字添加文字添加文字添加文字添加文字</a:t>
            </a:r>
          </a:p>
        </p:txBody>
      </p:sp>
      <p:pic>
        <p:nvPicPr>
          <p:cNvPr id="12323" name="Group 106"/>
          <p:cNvPicPr>
            <a:picLocks noChangeArrowheads="1"/>
          </p:cNvPicPr>
          <p:nvPr/>
        </p:nvPicPr>
        <p:blipFill>
          <a:blip r:embed="rId15"/>
          <a:srcRect/>
          <a:stretch>
            <a:fillRect/>
          </a:stretch>
        </p:blipFill>
        <p:spPr bwMode="auto">
          <a:xfrm>
            <a:off x="5883275" y="4821238"/>
            <a:ext cx="450850" cy="427037"/>
          </a:xfrm>
          <a:prstGeom prst="rect">
            <a:avLst/>
          </a:prstGeom>
          <a:noFill/>
          <a:ln w="9525">
            <a:noFill/>
            <a:miter lim="800000"/>
            <a:headEnd/>
            <a:tailEnd/>
          </a:ln>
        </p:spPr>
      </p:pic>
      <p:sp>
        <p:nvSpPr>
          <p:cNvPr id="12324" name="TextBox 94"/>
          <p:cNvSpPr txBox="1">
            <a:spLocks noChangeArrowheads="1"/>
          </p:cNvSpPr>
          <p:nvPr/>
        </p:nvSpPr>
        <p:spPr bwMode="auto">
          <a:xfrm>
            <a:off x="9124950" y="4674672"/>
            <a:ext cx="595312" cy="338137"/>
          </a:xfrm>
          <a:prstGeom prst="rect">
            <a:avLst/>
          </a:prstGeom>
          <a:noFill/>
          <a:ln w="9525">
            <a:noFill/>
            <a:miter lim="800000"/>
          </a:ln>
        </p:spPr>
        <p:txBody>
          <a:bodyPr wrap="none">
            <a:spAutoFit/>
          </a:bodyPr>
          <a:lstStyle/>
          <a:p>
            <a:pPr eaLnBrk="1" hangingPunct="1"/>
            <a:r>
              <a:rPr lang="zh-CN" altLang="en-US" sz="1600">
                <a:solidFill>
                  <a:schemeClr val="bg1"/>
                </a:solidFill>
                <a:cs typeface="+mn-ea"/>
                <a:sym typeface="+mn-lt"/>
              </a:rPr>
              <a:t>标题</a:t>
            </a:r>
          </a:p>
        </p:txBody>
      </p:sp>
      <p:sp>
        <p:nvSpPr>
          <p:cNvPr id="12325" name="Rectangle 95"/>
          <p:cNvSpPr>
            <a:spLocks noChangeArrowheads="1"/>
          </p:cNvSpPr>
          <p:nvPr/>
        </p:nvSpPr>
        <p:spPr bwMode="auto">
          <a:xfrm>
            <a:off x="9164638" y="4960938"/>
            <a:ext cx="2200275" cy="522287"/>
          </a:xfrm>
          <a:prstGeom prst="rect">
            <a:avLst/>
          </a:prstGeom>
          <a:noFill/>
          <a:ln w="9525">
            <a:noFill/>
            <a:miter lim="800000"/>
          </a:ln>
        </p:spPr>
        <p:txBody>
          <a:bodyPr>
            <a:spAutoFit/>
          </a:bodyPr>
          <a:lstStyle/>
          <a:p>
            <a:pPr eaLnBrk="1" hangingPunct="1"/>
            <a:r>
              <a:rPr lang="zh-CN" altLang="en-US" sz="1400" dirty="0">
                <a:solidFill>
                  <a:schemeClr val="bg1"/>
                </a:solidFill>
                <a:cs typeface="+mn-ea"/>
                <a:sym typeface="+mn-lt"/>
              </a:rPr>
              <a:t>添加文字添加文字添加文字添加文字添加文字</a:t>
            </a:r>
          </a:p>
        </p:txBody>
      </p:sp>
      <p:pic>
        <p:nvPicPr>
          <p:cNvPr id="12326" name="Group 109"/>
          <p:cNvPicPr>
            <a:picLocks noChangeArrowheads="1"/>
          </p:cNvPicPr>
          <p:nvPr/>
        </p:nvPicPr>
        <p:blipFill>
          <a:blip r:embed="rId16"/>
          <a:srcRect/>
          <a:stretch>
            <a:fillRect/>
          </a:stretch>
        </p:blipFill>
        <p:spPr bwMode="auto">
          <a:xfrm>
            <a:off x="8643938" y="4883150"/>
            <a:ext cx="450850" cy="407988"/>
          </a:xfrm>
          <a:prstGeom prst="rect">
            <a:avLst/>
          </a:prstGeom>
          <a:noFill/>
          <a:ln w="9525">
            <a:noFill/>
            <a:miter lim="800000"/>
            <a:headEnd/>
            <a:tailEnd/>
          </a:ln>
        </p:spPr>
      </p:pic>
      <p:sp>
        <p:nvSpPr>
          <p:cNvPr id="12327" name="TextBox 58"/>
          <p:cNvSpPr txBox="1">
            <a:spLocks noChangeArrowheads="1"/>
          </p:cNvSpPr>
          <p:nvPr/>
        </p:nvSpPr>
        <p:spPr bwMode="auto">
          <a:xfrm>
            <a:off x="6629400" y="1926709"/>
            <a:ext cx="2673350" cy="369332"/>
          </a:xfrm>
          <a:prstGeom prst="rect">
            <a:avLst/>
          </a:prstGeom>
          <a:noFill/>
          <a:ln w="9525">
            <a:noFill/>
            <a:miter lim="800000"/>
          </a:ln>
        </p:spPr>
        <p:txBody>
          <a:bodyPr>
            <a:spAutoFit/>
          </a:bodyPr>
          <a:lstStyle/>
          <a:p>
            <a:pPr eaLnBrk="1" hangingPunct="1"/>
            <a:r>
              <a:rPr lang="zh-CN" altLang="en-US" dirty="0">
                <a:solidFill>
                  <a:schemeClr val="bg1"/>
                </a:solidFill>
                <a:cs typeface="+mn-ea"/>
                <a:sym typeface="+mn-lt"/>
              </a:rPr>
              <a:t>添加文字添加文字添加</a:t>
            </a:r>
          </a:p>
        </p:txBody>
      </p:sp>
      <p:sp>
        <p:nvSpPr>
          <p:cNvPr id="12328" name="Rectangle 59"/>
          <p:cNvSpPr>
            <a:spLocks noChangeArrowheads="1"/>
          </p:cNvSpPr>
          <p:nvPr/>
        </p:nvSpPr>
        <p:spPr bwMode="auto">
          <a:xfrm>
            <a:off x="6669088" y="2263775"/>
            <a:ext cx="4695825" cy="523220"/>
          </a:xfrm>
          <a:prstGeom prst="rect">
            <a:avLst/>
          </a:prstGeom>
          <a:noFill/>
          <a:ln w="9525">
            <a:noFill/>
            <a:miter lim="800000"/>
          </a:ln>
        </p:spPr>
        <p:txBody>
          <a:bodyPr>
            <a:spAutoFit/>
          </a:bodyPr>
          <a:lstStyle/>
          <a:p>
            <a:pPr algn="just" eaLnBrk="1" hangingPunct="1"/>
            <a:r>
              <a:rPr lang="zh-CN" altLang="en-US" sz="1400" dirty="0">
                <a:solidFill>
                  <a:schemeClr val="bg1"/>
                </a:solidFill>
                <a:cs typeface="+mn-ea"/>
                <a:sym typeface="+mn-lt"/>
              </a:rPr>
              <a:t>添加文字添加文字添加文字添加文字添加文字添加文字添加文字添加文字添加文字添加文字。</a:t>
            </a:r>
          </a:p>
        </p:txBody>
      </p:sp>
    </p:spTree>
  </p:cSld>
  <p:clrMapOvr>
    <a:masterClrMapping/>
  </p:clrMapOvr>
  <p:transition advTm="35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311"/>
                                        </p:tgtEl>
                                        <p:attrNameLst>
                                          <p:attrName>style.visibility</p:attrName>
                                        </p:attrNameLst>
                                      </p:cBhvr>
                                      <p:to>
                                        <p:strVal val="visible"/>
                                      </p:to>
                                    </p:set>
                                    <p:animEffect transition="in" filter="fade">
                                      <p:cBhvr>
                                        <p:cTn id="14" dur="1000"/>
                                        <p:tgtEl>
                                          <p:spTgt spid="12311"/>
                                        </p:tgtEl>
                                      </p:cBhvr>
                                    </p:animEffect>
                                    <p:anim calcmode="lin" valueType="num">
                                      <p:cBhvr>
                                        <p:cTn id="15" dur="1000" fill="hold"/>
                                        <p:tgtEl>
                                          <p:spTgt spid="12311"/>
                                        </p:tgtEl>
                                        <p:attrNameLst>
                                          <p:attrName>ppt_x</p:attrName>
                                        </p:attrNameLst>
                                      </p:cBhvr>
                                      <p:tavLst>
                                        <p:tav tm="0">
                                          <p:val>
                                            <p:strVal val="#ppt_x"/>
                                          </p:val>
                                        </p:tav>
                                        <p:tav tm="100000">
                                          <p:val>
                                            <p:strVal val="#ppt_x"/>
                                          </p:val>
                                        </p:tav>
                                      </p:tavLst>
                                    </p:anim>
                                    <p:anim calcmode="lin" valueType="num">
                                      <p:cBhvr>
                                        <p:cTn id="16" dur="1000" fill="hold"/>
                                        <p:tgtEl>
                                          <p:spTgt spid="123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312"/>
                                        </p:tgtEl>
                                        <p:attrNameLst>
                                          <p:attrName>style.visibility</p:attrName>
                                        </p:attrNameLst>
                                      </p:cBhvr>
                                      <p:to>
                                        <p:strVal val="visible"/>
                                      </p:to>
                                    </p:set>
                                    <p:animEffect transition="in" filter="fade">
                                      <p:cBhvr>
                                        <p:cTn id="19" dur="1000"/>
                                        <p:tgtEl>
                                          <p:spTgt spid="12312"/>
                                        </p:tgtEl>
                                      </p:cBhvr>
                                    </p:animEffect>
                                    <p:anim calcmode="lin" valueType="num">
                                      <p:cBhvr>
                                        <p:cTn id="20" dur="1000" fill="hold"/>
                                        <p:tgtEl>
                                          <p:spTgt spid="12312"/>
                                        </p:tgtEl>
                                        <p:attrNameLst>
                                          <p:attrName>ppt_x</p:attrName>
                                        </p:attrNameLst>
                                      </p:cBhvr>
                                      <p:tavLst>
                                        <p:tav tm="0">
                                          <p:val>
                                            <p:strVal val="#ppt_x"/>
                                          </p:val>
                                        </p:tav>
                                        <p:tav tm="100000">
                                          <p:val>
                                            <p:strVal val="#ppt_x"/>
                                          </p:val>
                                        </p:tav>
                                      </p:tavLst>
                                    </p:anim>
                                    <p:anim calcmode="lin" valueType="num">
                                      <p:cBhvr>
                                        <p:cTn id="21" dur="1000" fill="hold"/>
                                        <p:tgtEl>
                                          <p:spTgt spid="123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313"/>
                                        </p:tgtEl>
                                        <p:attrNameLst>
                                          <p:attrName>style.visibility</p:attrName>
                                        </p:attrNameLst>
                                      </p:cBhvr>
                                      <p:to>
                                        <p:strVal val="visible"/>
                                      </p:to>
                                    </p:set>
                                    <p:animEffect transition="in" filter="fade">
                                      <p:cBhvr>
                                        <p:cTn id="24" dur="1000"/>
                                        <p:tgtEl>
                                          <p:spTgt spid="12313"/>
                                        </p:tgtEl>
                                      </p:cBhvr>
                                    </p:animEffect>
                                    <p:anim calcmode="lin" valueType="num">
                                      <p:cBhvr>
                                        <p:cTn id="25" dur="1000" fill="hold"/>
                                        <p:tgtEl>
                                          <p:spTgt spid="12313"/>
                                        </p:tgtEl>
                                        <p:attrNameLst>
                                          <p:attrName>ppt_x</p:attrName>
                                        </p:attrNameLst>
                                      </p:cBhvr>
                                      <p:tavLst>
                                        <p:tav tm="0">
                                          <p:val>
                                            <p:strVal val="#ppt_x"/>
                                          </p:val>
                                        </p:tav>
                                        <p:tav tm="100000">
                                          <p:val>
                                            <p:strVal val="#ppt_x"/>
                                          </p:val>
                                        </p:tav>
                                      </p:tavLst>
                                    </p:anim>
                                    <p:anim calcmode="lin" valueType="num">
                                      <p:cBhvr>
                                        <p:cTn id="26" dur="1000" fill="hold"/>
                                        <p:tgtEl>
                                          <p:spTgt spid="123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314"/>
                                        </p:tgtEl>
                                        <p:attrNameLst>
                                          <p:attrName>style.visibility</p:attrName>
                                        </p:attrNameLst>
                                      </p:cBhvr>
                                      <p:to>
                                        <p:strVal val="visible"/>
                                      </p:to>
                                    </p:set>
                                    <p:animEffect transition="in" filter="fade">
                                      <p:cBhvr>
                                        <p:cTn id="29" dur="1000"/>
                                        <p:tgtEl>
                                          <p:spTgt spid="12314"/>
                                        </p:tgtEl>
                                      </p:cBhvr>
                                    </p:animEffect>
                                    <p:anim calcmode="lin" valueType="num">
                                      <p:cBhvr>
                                        <p:cTn id="30" dur="1000" fill="hold"/>
                                        <p:tgtEl>
                                          <p:spTgt spid="12314"/>
                                        </p:tgtEl>
                                        <p:attrNameLst>
                                          <p:attrName>ppt_x</p:attrName>
                                        </p:attrNameLst>
                                      </p:cBhvr>
                                      <p:tavLst>
                                        <p:tav tm="0">
                                          <p:val>
                                            <p:strVal val="#ppt_x"/>
                                          </p:val>
                                        </p:tav>
                                        <p:tav tm="100000">
                                          <p:val>
                                            <p:strVal val="#ppt_x"/>
                                          </p:val>
                                        </p:tav>
                                      </p:tavLst>
                                    </p:anim>
                                    <p:anim calcmode="lin" valueType="num">
                                      <p:cBhvr>
                                        <p:cTn id="31" dur="1000" fill="hold"/>
                                        <p:tgtEl>
                                          <p:spTgt spid="123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327"/>
                                        </p:tgtEl>
                                        <p:attrNameLst>
                                          <p:attrName>style.visibility</p:attrName>
                                        </p:attrNameLst>
                                      </p:cBhvr>
                                      <p:to>
                                        <p:strVal val="visible"/>
                                      </p:to>
                                    </p:set>
                                    <p:animEffect transition="in" filter="fade">
                                      <p:cBhvr>
                                        <p:cTn id="34" dur="1000"/>
                                        <p:tgtEl>
                                          <p:spTgt spid="12327"/>
                                        </p:tgtEl>
                                      </p:cBhvr>
                                    </p:animEffect>
                                    <p:anim calcmode="lin" valueType="num">
                                      <p:cBhvr>
                                        <p:cTn id="35" dur="1000" fill="hold"/>
                                        <p:tgtEl>
                                          <p:spTgt spid="12327"/>
                                        </p:tgtEl>
                                        <p:attrNameLst>
                                          <p:attrName>ppt_x</p:attrName>
                                        </p:attrNameLst>
                                      </p:cBhvr>
                                      <p:tavLst>
                                        <p:tav tm="0">
                                          <p:val>
                                            <p:strVal val="#ppt_x"/>
                                          </p:val>
                                        </p:tav>
                                        <p:tav tm="100000">
                                          <p:val>
                                            <p:strVal val="#ppt_x"/>
                                          </p:val>
                                        </p:tav>
                                      </p:tavLst>
                                    </p:anim>
                                    <p:anim calcmode="lin" valueType="num">
                                      <p:cBhvr>
                                        <p:cTn id="36" dur="1000" fill="hold"/>
                                        <p:tgtEl>
                                          <p:spTgt spid="123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328"/>
                                        </p:tgtEl>
                                        <p:attrNameLst>
                                          <p:attrName>style.visibility</p:attrName>
                                        </p:attrNameLst>
                                      </p:cBhvr>
                                      <p:to>
                                        <p:strVal val="visible"/>
                                      </p:to>
                                    </p:set>
                                    <p:animEffect transition="in" filter="fade">
                                      <p:cBhvr>
                                        <p:cTn id="39" dur="1000"/>
                                        <p:tgtEl>
                                          <p:spTgt spid="12328"/>
                                        </p:tgtEl>
                                      </p:cBhvr>
                                    </p:animEffect>
                                    <p:anim calcmode="lin" valueType="num">
                                      <p:cBhvr>
                                        <p:cTn id="40" dur="1000" fill="hold"/>
                                        <p:tgtEl>
                                          <p:spTgt spid="12328"/>
                                        </p:tgtEl>
                                        <p:attrNameLst>
                                          <p:attrName>ppt_x</p:attrName>
                                        </p:attrNameLst>
                                      </p:cBhvr>
                                      <p:tavLst>
                                        <p:tav tm="0">
                                          <p:val>
                                            <p:strVal val="#ppt_x"/>
                                          </p:val>
                                        </p:tav>
                                        <p:tav tm="100000">
                                          <p:val>
                                            <p:strVal val="#ppt_x"/>
                                          </p:val>
                                        </p:tav>
                                      </p:tavLst>
                                    </p:anim>
                                    <p:anim calcmode="lin" valueType="num">
                                      <p:cBhvr>
                                        <p:cTn id="41" dur="1000" fill="hold"/>
                                        <p:tgtEl>
                                          <p:spTgt spid="12328"/>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12315"/>
                                        </p:tgtEl>
                                        <p:attrNameLst>
                                          <p:attrName>style.visibility</p:attrName>
                                        </p:attrNameLst>
                                      </p:cBhvr>
                                      <p:to>
                                        <p:strVal val="visible"/>
                                      </p:to>
                                    </p:set>
                                    <p:animEffect transition="in" filter="fade">
                                      <p:cBhvr>
                                        <p:cTn id="45" dur="1000"/>
                                        <p:tgtEl>
                                          <p:spTgt spid="12315"/>
                                        </p:tgtEl>
                                      </p:cBhvr>
                                    </p:animEffect>
                                    <p:anim calcmode="lin" valueType="num">
                                      <p:cBhvr>
                                        <p:cTn id="46" dur="1000" fill="hold"/>
                                        <p:tgtEl>
                                          <p:spTgt spid="12315"/>
                                        </p:tgtEl>
                                        <p:attrNameLst>
                                          <p:attrName>ppt_x</p:attrName>
                                        </p:attrNameLst>
                                      </p:cBhvr>
                                      <p:tavLst>
                                        <p:tav tm="0">
                                          <p:val>
                                            <p:strVal val="#ppt_x"/>
                                          </p:val>
                                        </p:tav>
                                        <p:tav tm="100000">
                                          <p:val>
                                            <p:strVal val="#ppt_x"/>
                                          </p:val>
                                        </p:tav>
                                      </p:tavLst>
                                    </p:anim>
                                    <p:anim calcmode="lin" valueType="num">
                                      <p:cBhvr>
                                        <p:cTn id="47" dur="1000" fill="hold"/>
                                        <p:tgtEl>
                                          <p:spTgt spid="123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316"/>
                                        </p:tgtEl>
                                        <p:attrNameLst>
                                          <p:attrName>style.visibility</p:attrName>
                                        </p:attrNameLst>
                                      </p:cBhvr>
                                      <p:to>
                                        <p:strVal val="visible"/>
                                      </p:to>
                                    </p:set>
                                    <p:animEffect transition="in" filter="fade">
                                      <p:cBhvr>
                                        <p:cTn id="50" dur="1000"/>
                                        <p:tgtEl>
                                          <p:spTgt spid="12316"/>
                                        </p:tgtEl>
                                      </p:cBhvr>
                                    </p:animEffect>
                                    <p:anim calcmode="lin" valueType="num">
                                      <p:cBhvr>
                                        <p:cTn id="51" dur="1000" fill="hold"/>
                                        <p:tgtEl>
                                          <p:spTgt spid="12316"/>
                                        </p:tgtEl>
                                        <p:attrNameLst>
                                          <p:attrName>ppt_x</p:attrName>
                                        </p:attrNameLst>
                                      </p:cBhvr>
                                      <p:tavLst>
                                        <p:tav tm="0">
                                          <p:val>
                                            <p:strVal val="#ppt_x"/>
                                          </p:val>
                                        </p:tav>
                                        <p:tav tm="100000">
                                          <p:val>
                                            <p:strVal val="#ppt_x"/>
                                          </p:val>
                                        </p:tav>
                                      </p:tavLst>
                                    </p:anim>
                                    <p:anim calcmode="lin" valueType="num">
                                      <p:cBhvr>
                                        <p:cTn id="52" dur="1000" fill="hold"/>
                                        <p:tgtEl>
                                          <p:spTgt spid="12316"/>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2317"/>
                                        </p:tgtEl>
                                        <p:attrNameLst>
                                          <p:attrName>style.visibility</p:attrName>
                                        </p:attrNameLst>
                                      </p:cBhvr>
                                      <p:to>
                                        <p:strVal val="visible"/>
                                      </p:to>
                                    </p:set>
                                    <p:animEffect transition="in" filter="fade">
                                      <p:cBhvr>
                                        <p:cTn id="55" dur="1000"/>
                                        <p:tgtEl>
                                          <p:spTgt spid="12317"/>
                                        </p:tgtEl>
                                      </p:cBhvr>
                                    </p:animEffect>
                                    <p:anim calcmode="lin" valueType="num">
                                      <p:cBhvr>
                                        <p:cTn id="56" dur="1000" fill="hold"/>
                                        <p:tgtEl>
                                          <p:spTgt spid="12317"/>
                                        </p:tgtEl>
                                        <p:attrNameLst>
                                          <p:attrName>ppt_x</p:attrName>
                                        </p:attrNameLst>
                                      </p:cBhvr>
                                      <p:tavLst>
                                        <p:tav tm="0">
                                          <p:val>
                                            <p:strVal val="#ppt_x"/>
                                          </p:val>
                                        </p:tav>
                                        <p:tav tm="100000">
                                          <p:val>
                                            <p:strVal val="#ppt_x"/>
                                          </p:val>
                                        </p:tav>
                                      </p:tavLst>
                                    </p:anim>
                                    <p:anim calcmode="lin" valueType="num">
                                      <p:cBhvr>
                                        <p:cTn id="57" dur="1000" fill="hold"/>
                                        <p:tgtEl>
                                          <p:spTgt spid="1231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318"/>
                                        </p:tgtEl>
                                        <p:attrNameLst>
                                          <p:attrName>style.visibility</p:attrName>
                                        </p:attrNameLst>
                                      </p:cBhvr>
                                      <p:to>
                                        <p:strVal val="visible"/>
                                      </p:to>
                                    </p:set>
                                    <p:animEffect transition="in" filter="fade">
                                      <p:cBhvr>
                                        <p:cTn id="60" dur="1000"/>
                                        <p:tgtEl>
                                          <p:spTgt spid="12318"/>
                                        </p:tgtEl>
                                      </p:cBhvr>
                                    </p:animEffect>
                                    <p:anim calcmode="lin" valueType="num">
                                      <p:cBhvr>
                                        <p:cTn id="61" dur="1000" fill="hold"/>
                                        <p:tgtEl>
                                          <p:spTgt spid="12318"/>
                                        </p:tgtEl>
                                        <p:attrNameLst>
                                          <p:attrName>ppt_x</p:attrName>
                                        </p:attrNameLst>
                                      </p:cBhvr>
                                      <p:tavLst>
                                        <p:tav tm="0">
                                          <p:val>
                                            <p:strVal val="#ppt_x"/>
                                          </p:val>
                                        </p:tav>
                                        <p:tav tm="100000">
                                          <p:val>
                                            <p:strVal val="#ppt_x"/>
                                          </p:val>
                                        </p:tav>
                                      </p:tavLst>
                                    </p:anim>
                                    <p:anim calcmode="lin" valueType="num">
                                      <p:cBhvr>
                                        <p:cTn id="62" dur="1000" fill="hold"/>
                                        <p:tgtEl>
                                          <p:spTgt spid="1231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2319"/>
                                        </p:tgtEl>
                                        <p:attrNameLst>
                                          <p:attrName>style.visibility</p:attrName>
                                        </p:attrNameLst>
                                      </p:cBhvr>
                                      <p:to>
                                        <p:strVal val="visible"/>
                                      </p:to>
                                    </p:set>
                                    <p:animEffect transition="in" filter="fade">
                                      <p:cBhvr>
                                        <p:cTn id="65" dur="1000"/>
                                        <p:tgtEl>
                                          <p:spTgt spid="12319"/>
                                        </p:tgtEl>
                                      </p:cBhvr>
                                    </p:animEffect>
                                    <p:anim calcmode="lin" valueType="num">
                                      <p:cBhvr>
                                        <p:cTn id="66" dur="1000" fill="hold"/>
                                        <p:tgtEl>
                                          <p:spTgt spid="12319"/>
                                        </p:tgtEl>
                                        <p:attrNameLst>
                                          <p:attrName>ppt_x</p:attrName>
                                        </p:attrNameLst>
                                      </p:cBhvr>
                                      <p:tavLst>
                                        <p:tav tm="0">
                                          <p:val>
                                            <p:strVal val="#ppt_x"/>
                                          </p:val>
                                        </p:tav>
                                        <p:tav tm="100000">
                                          <p:val>
                                            <p:strVal val="#ppt_x"/>
                                          </p:val>
                                        </p:tav>
                                      </p:tavLst>
                                    </p:anim>
                                    <p:anim calcmode="lin" valueType="num">
                                      <p:cBhvr>
                                        <p:cTn id="67" dur="1000" fill="hold"/>
                                        <p:tgtEl>
                                          <p:spTgt spid="1231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2320"/>
                                        </p:tgtEl>
                                        <p:attrNameLst>
                                          <p:attrName>style.visibility</p:attrName>
                                        </p:attrNameLst>
                                      </p:cBhvr>
                                      <p:to>
                                        <p:strVal val="visible"/>
                                      </p:to>
                                    </p:set>
                                    <p:animEffect transition="in" filter="fade">
                                      <p:cBhvr>
                                        <p:cTn id="70" dur="1000"/>
                                        <p:tgtEl>
                                          <p:spTgt spid="12320"/>
                                        </p:tgtEl>
                                      </p:cBhvr>
                                    </p:animEffect>
                                    <p:anim calcmode="lin" valueType="num">
                                      <p:cBhvr>
                                        <p:cTn id="71" dur="1000" fill="hold"/>
                                        <p:tgtEl>
                                          <p:spTgt spid="12320"/>
                                        </p:tgtEl>
                                        <p:attrNameLst>
                                          <p:attrName>ppt_x</p:attrName>
                                        </p:attrNameLst>
                                      </p:cBhvr>
                                      <p:tavLst>
                                        <p:tav tm="0">
                                          <p:val>
                                            <p:strVal val="#ppt_x"/>
                                          </p:val>
                                        </p:tav>
                                        <p:tav tm="100000">
                                          <p:val>
                                            <p:strVal val="#ppt_x"/>
                                          </p:val>
                                        </p:tav>
                                      </p:tavLst>
                                    </p:anim>
                                    <p:anim calcmode="lin" valueType="num">
                                      <p:cBhvr>
                                        <p:cTn id="72" dur="1000" fill="hold"/>
                                        <p:tgtEl>
                                          <p:spTgt spid="1232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2321"/>
                                        </p:tgtEl>
                                        <p:attrNameLst>
                                          <p:attrName>style.visibility</p:attrName>
                                        </p:attrNameLst>
                                      </p:cBhvr>
                                      <p:to>
                                        <p:strVal val="visible"/>
                                      </p:to>
                                    </p:set>
                                    <p:animEffect transition="in" filter="fade">
                                      <p:cBhvr>
                                        <p:cTn id="75" dur="1000"/>
                                        <p:tgtEl>
                                          <p:spTgt spid="12321"/>
                                        </p:tgtEl>
                                      </p:cBhvr>
                                    </p:animEffect>
                                    <p:anim calcmode="lin" valueType="num">
                                      <p:cBhvr>
                                        <p:cTn id="76" dur="1000" fill="hold"/>
                                        <p:tgtEl>
                                          <p:spTgt spid="12321"/>
                                        </p:tgtEl>
                                        <p:attrNameLst>
                                          <p:attrName>ppt_x</p:attrName>
                                        </p:attrNameLst>
                                      </p:cBhvr>
                                      <p:tavLst>
                                        <p:tav tm="0">
                                          <p:val>
                                            <p:strVal val="#ppt_x"/>
                                          </p:val>
                                        </p:tav>
                                        <p:tav tm="100000">
                                          <p:val>
                                            <p:strVal val="#ppt_x"/>
                                          </p:val>
                                        </p:tav>
                                      </p:tavLst>
                                    </p:anim>
                                    <p:anim calcmode="lin" valueType="num">
                                      <p:cBhvr>
                                        <p:cTn id="77" dur="1000" fill="hold"/>
                                        <p:tgtEl>
                                          <p:spTgt spid="1232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2322"/>
                                        </p:tgtEl>
                                        <p:attrNameLst>
                                          <p:attrName>style.visibility</p:attrName>
                                        </p:attrNameLst>
                                      </p:cBhvr>
                                      <p:to>
                                        <p:strVal val="visible"/>
                                      </p:to>
                                    </p:set>
                                    <p:animEffect transition="in" filter="fade">
                                      <p:cBhvr>
                                        <p:cTn id="80" dur="1000"/>
                                        <p:tgtEl>
                                          <p:spTgt spid="12322"/>
                                        </p:tgtEl>
                                      </p:cBhvr>
                                    </p:animEffect>
                                    <p:anim calcmode="lin" valueType="num">
                                      <p:cBhvr>
                                        <p:cTn id="81" dur="1000" fill="hold"/>
                                        <p:tgtEl>
                                          <p:spTgt spid="12322"/>
                                        </p:tgtEl>
                                        <p:attrNameLst>
                                          <p:attrName>ppt_x</p:attrName>
                                        </p:attrNameLst>
                                      </p:cBhvr>
                                      <p:tavLst>
                                        <p:tav tm="0">
                                          <p:val>
                                            <p:strVal val="#ppt_x"/>
                                          </p:val>
                                        </p:tav>
                                        <p:tav tm="100000">
                                          <p:val>
                                            <p:strVal val="#ppt_x"/>
                                          </p:val>
                                        </p:tav>
                                      </p:tavLst>
                                    </p:anim>
                                    <p:anim calcmode="lin" valueType="num">
                                      <p:cBhvr>
                                        <p:cTn id="82" dur="1000" fill="hold"/>
                                        <p:tgtEl>
                                          <p:spTgt spid="12322"/>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12323"/>
                                        </p:tgtEl>
                                        <p:attrNameLst>
                                          <p:attrName>style.visibility</p:attrName>
                                        </p:attrNameLst>
                                      </p:cBhvr>
                                      <p:to>
                                        <p:strVal val="visible"/>
                                      </p:to>
                                    </p:set>
                                    <p:animEffect transition="in" filter="fade">
                                      <p:cBhvr>
                                        <p:cTn id="85" dur="1000"/>
                                        <p:tgtEl>
                                          <p:spTgt spid="12323"/>
                                        </p:tgtEl>
                                      </p:cBhvr>
                                    </p:animEffect>
                                    <p:anim calcmode="lin" valueType="num">
                                      <p:cBhvr>
                                        <p:cTn id="86" dur="1000" fill="hold"/>
                                        <p:tgtEl>
                                          <p:spTgt spid="12323"/>
                                        </p:tgtEl>
                                        <p:attrNameLst>
                                          <p:attrName>ppt_x</p:attrName>
                                        </p:attrNameLst>
                                      </p:cBhvr>
                                      <p:tavLst>
                                        <p:tav tm="0">
                                          <p:val>
                                            <p:strVal val="#ppt_x"/>
                                          </p:val>
                                        </p:tav>
                                        <p:tav tm="100000">
                                          <p:val>
                                            <p:strVal val="#ppt_x"/>
                                          </p:val>
                                        </p:tav>
                                      </p:tavLst>
                                    </p:anim>
                                    <p:anim calcmode="lin" valueType="num">
                                      <p:cBhvr>
                                        <p:cTn id="87" dur="1000" fill="hold"/>
                                        <p:tgtEl>
                                          <p:spTgt spid="1232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2324"/>
                                        </p:tgtEl>
                                        <p:attrNameLst>
                                          <p:attrName>style.visibility</p:attrName>
                                        </p:attrNameLst>
                                      </p:cBhvr>
                                      <p:to>
                                        <p:strVal val="visible"/>
                                      </p:to>
                                    </p:set>
                                    <p:animEffect transition="in" filter="fade">
                                      <p:cBhvr>
                                        <p:cTn id="90" dur="1000"/>
                                        <p:tgtEl>
                                          <p:spTgt spid="12324"/>
                                        </p:tgtEl>
                                      </p:cBhvr>
                                    </p:animEffect>
                                    <p:anim calcmode="lin" valueType="num">
                                      <p:cBhvr>
                                        <p:cTn id="91" dur="1000" fill="hold"/>
                                        <p:tgtEl>
                                          <p:spTgt spid="12324"/>
                                        </p:tgtEl>
                                        <p:attrNameLst>
                                          <p:attrName>ppt_x</p:attrName>
                                        </p:attrNameLst>
                                      </p:cBhvr>
                                      <p:tavLst>
                                        <p:tav tm="0">
                                          <p:val>
                                            <p:strVal val="#ppt_x"/>
                                          </p:val>
                                        </p:tav>
                                        <p:tav tm="100000">
                                          <p:val>
                                            <p:strVal val="#ppt_x"/>
                                          </p:val>
                                        </p:tav>
                                      </p:tavLst>
                                    </p:anim>
                                    <p:anim calcmode="lin" valueType="num">
                                      <p:cBhvr>
                                        <p:cTn id="92" dur="1000" fill="hold"/>
                                        <p:tgtEl>
                                          <p:spTgt spid="12324"/>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2325"/>
                                        </p:tgtEl>
                                        <p:attrNameLst>
                                          <p:attrName>style.visibility</p:attrName>
                                        </p:attrNameLst>
                                      </p:cBhvr>
                                      <p:to>
                                        <p:strVal val="visible"/>
                                      </p:to>
                                    </p:set>
                                    <p:animEffect transition="in" filter="fade">
                                      <p:cBhvr>
                                        <p:cTn id="95" dur="1000"/>
                                        <p:tgtEl>
                                          <p:spTgt spid="12325"/>
                                        </p:tgtEl>
                                      </p:cBhvr>
                                    </p:animEffect>
                                    <p:anim calcmode="lin" valueType="num">
                                      <p:cBhvr>
                                        <p:cTn id="96" dur="1000" fill="hold"/>
                                        <p:tgtEl>
                                          <p:spTgt spid="12325"/>
                                        </p:tgtEl>
                                        <p:attrNameLst>
                                          <p:attrName>ppt_x</p:attrName>
                                        </p:attrNameLst>
                                      </p:cBhvr>
                                      <p:tavLst>
                                        <p:tav tm="0">
                                          <p:val>
                                            <p:strVal val="#ppt_x"/>
                                          </p:val>
                                        </p:tav>
                                        <p:tav tm="100000">
                                          <p:val>
                                            <p:strVal val="#ppt_x"/>
                                          </p:val>
                                        </p:tav>
                                      </p:tavLst>
                                    </p:anim>
                                    <p:anim calcmode="lin" valueType="num">
                                      <p:cBhvr>
                                        <p:cTn id="97" dur="1000" fill="hold"/>
                                        <p:tgtEl>
                                          <p:spTgt spid="1232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2326"/>
                                        </p:tgtEl>
                                        <p:attrNameLst>
                                          <p:attrName>style.visibility</p:attrName>
                                        </p:attrNameLst>
                                      </p:cBhvr>
                                      <p:to>
                                        <p:strVal val="visible"/>
                                      </p:to>
                                    </p:set>
                                    <p:animEffect transition="in" filter="fade">
                                      <p:cBhvr>
                                        <p:cTn id="100" dur="1000"/>
                                        <p:tgtEl>
                                          <p:spTgt spid="12326"/>
                                        </p:tgtEl>
                                      </p:cBhvr>
                                    </p:animEffect>
                                    <p:anim calcmode="lin" valueType="num">
                                      <p:cBhvr>
                                        <p:cTn id="101" dur="1000" fill="hold"/>
                                        <p:tgtEl>
                                          <p:spTgt spid="12326"/>
                                        </p:tgtEl>
                                        <p:attrNameLst>
                                          <p:attrName>ppt_x</p:attrName>
                                        </p:attrNameLst>
                                      </p:cBhvr>
                                      <p:tavLst>
                                        <p:tav tm="0">
                                          <p:val>
                                            <p:strVal val="#ppt_x"/>
                                          </p:val>
                                        </p:tav>
                                        <p:tav tm="100000">
                                          <p:val>
                                            <p:strVal val="#ppt_x"/>
                                          </p:val>
                                        </p:tav>
                                      </p:tavLst>
                                    </p:anim>
                                    <p:anim calcmode="lin" valueType="num">
                                      <p:cBhvr>
                                        <p:cTn id="102" dur="1000" fill="hold"/>
                                        <p:tgtEl>
                                          <p:spTgt spid="123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1" grpId="0" bldLvl="0" animBg="1"/>
      <p:bldP spid="12312" grpId="0" bldLvl="0" animBg="1"/>
      <p:bldP spid="12313" grpId="0" bldLvl="0" animBg="1"/>
      <p:bldP spid="12314" grpId="0" bldLvl="0" animBg="1"/>
      <p:bldP spid="12315" grpId="0"/>
      <p:bldP spid="12316" grpId="0"/>
      <p:bldP spid="12318" grpId="0"/>
      <p:bldP spid="12319" grpId="0"/>
      <p:bldP spid="12321" grpId="0"/>
      <p:bldP spid="12322" grpId="0"/>
      <p:bldP spid="12324" grpId="0"/>
      <p:bldP spid="12325" grpId="0"/>
      <p:bldP spid="12327" grpId="0"/>
      <p:bldP spid="123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43427" y="2629674"/>
            <a:ext cx="1915909" cy="2339102"/>
          </a:xfrm>
          <a:prstGeom prst="rect">
            <a:avLst/>
          </a:prstGeom>
          <a:noFill/>
        </p:spPr>
        <p:txBody>
          <a:bodyPr wrap="none" rtlCol="0">
            <a:spAutoFit/>
          </a:bodyPr>
          <a:lstStyle>
            <a:defPPr>
              <a:defRPr lang="zh-CN"/>
            </a:defPPr>
            <a:lvl1pPr>
              <a:defRPr sz="14600" spc="500">
                <a:solidFill>
                  <a:schemeClr val="bg1"/>
                </a:solidFill>
                <a:effectLst>
                  <a:outerShdw blurRad="50800" dist="38100" dir="2700000" algn="tl" rotWithShape="0">
                    <a:prstClr val="black">
                      <a:alpha val="40000"/>
                    </a:prstClr>
                  </a:outerShdw>
                </a:effectLst>
                <a:latin typeface="Agency FB" panose="020B0503020202020204" pitchFamily="34" charset="0"/>
                <a:cs typeface="+mn-ea"/>
              </a:defRPr>
            </a:lvl1pPr>
          </a:lstStyle>
          <a:p>
            <a:r>
              <a:rPr lang="en-US" altLang="zh-CN" dirty="0">
                <a:sym typeface="+mn-lt"/>
              </a:rPr>
              <a:t>03</a:t>
            </a:r>
          </a:p>
        </p:txBody>
      </p:sp>
      <p:sp>
        <p:nvSpPr>
          <p:cNvPr id="4" name="TextBox 3"/>
          <p:cNvSpPr txBox="1"/>
          <p:nvPr/>
        </p:nvSpPr>
        <p:spPr>
          <a:xfrm>
            <a:off x="4657337" y="2967335"/>
            <a:ext cx="4297680" cy="922020"/>
          </a:xfrm>
          <a:prstGeom prst="rect">
            <a:avLst/>
          </a:prstGeom>
          <a:noFill/>
        </p:spPr>
        <p:txBody>
          <a:bodyPr wrap="none" rtlCol="0">
            <a:spAutoFit/>
          </a:bodyPr>
          <a:lstStyle/>
          <a:p>
            <a:pPr algn="l"/>
            <a:r>
              <a:rPr lang="zh-CN" altLang="en-US" sz="5400" dirty="0">
                <a:solidFill>
                  <a:schemeClr val="bg1"/>
                </a:solidFill>
                <a:cs typeface="+mn-ea"/>
                <a:sym typeface="+mn-lt"/>
              </a:rPr>
              <a:t>此处添加名称</a:t>
            </a:r>
          </a:p>
        </p:txBody>
      </p:sp>
      <p:cxnSp>
        <p:nvCxnSpPr>
          <p:cNvPr id="5" name="直接连接符 4"/>
          <p:cNvCxnSpPr/>
          <p:nvPr/>
        </p:nvCxnSpPr>
        <p:spPr>
          <a:xfrm>
            <a:off x="4796552" y="3890665"/>
            <a:ext cx="403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812854" y="4028679"/>
            <a:ext cx="2110231" cy="340434"/>
            <a:chOff x="4812854" y="4028679"/>
            <a:chExt cx="2110231" cy="340434"/>
          </a:xfrm>
        </p:grpSpPr>
        <p:sp>
          <p:nvSpPr>
            <p:cNvPr id="7" name="原创设计师QQ598969553      _17"/>
            <p:cNvSpPr>
              <a:spLocks noChangeArrowheads="1"/>
            </p:cNvSpPr>
            <p:nvPr/>
          </p:nvSpPr>
          <p:spPr bwMode="gray">
            <a:xfrm>
              <a:off x="4890488"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2" name="流程图: 合并 11"/>
            <p:cNvSpPr/>
            <p:nvPr/>
          </p:nvSpPr>
          <p:spPr>
            <a:xfrm rot="16200000">
              <a:off x="4787158"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19" name="组合 18"/>
          <p:cNvGrpSpPr/>
          <p:nvPr/>
        </p:nvGrpSpPr>
        <p:grpSpPr>
          <a:xfrm>
            <a:off x="6936533" y="4028679"/>
            <a:ext cx="2173936" cy="340434"/>
            <a:chOff x="6936533" y="4028679"/>
            <a:chExt cx="2173936" cy="340434"/>
          </a:xfrm>
        </p:grpSpPr>
        <p:sp>
          <p:nvSpPr>
            <p:cNvPr id="10" name="原创设计师QQ598969553      _17"/>
            <p:cNvSpPr>
              <a:spLocks noChangeArrowheads="1"/>
            </p:cNvSpPr>
            <p:nvPr/>
          </p:nvSpPr>
          <p:spPr bwMode="gray">
            <a:xfrm>
              <a:off x="7077872"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3" name="流程图: 合并 12"/>
            <p:cNvSpPr/>
            <p:nvPr/>
          </p:nvSpPr>
          <p:spPr>
            <a:xfrm rot="16200000">
              <a:off x="6910837"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Tree>
  </p:cSld>
  <p:clrMapOvr>
    <a:masterClrMapping/>
  </p:clrMapOvr>
  <p:transition advTm="486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33333"/>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333"/>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300" fill="hold"/>
                                        <p:tgtEl>
                                          <p:spTgt spid="4"/>
                                        </p:tgtEl>
                                        <p:attrNameLst>
                                          <p:attrName>ppt_w</p:attrName>
                                        </p:attrNameLst>
                                      </p:cBhvr>
                                      <p:tavLst>
                                        <p:tav tm="0">
                                          <p:val>
                                            <p:fltVal val="0"/>
                                          </p:val>
                                        </p:tav>
                                        <p:tav tm="100000">
                                          <p:val>
                                            <p:strVal val="#ppt_w"/>
                                          </p:val>
                                        </p:tav>
                                      </p:tavLst>
                                    </p:anim>
                                    <p:anim calcmode="lin" valueType="num">
                                      <p:cBhvr>
                                        <p:cTn id="14" dur="1300" fill="hold"/>
                                        <p:tgtEl>
                                          <p:spTgt spid="4"/>
                                        </p:tgtEl>
                                        <p:attrNameLst>
                                          <p:attrName>ppt_h</p:attrName>
                                        </p:attrNameLst>
                                      </p:cBhvr>
                                      <p:tavLst>
                                        <p:tav tm="0">
                                          <p:val>
                                            <p:fltVal val="0"/>
                                          </p:val>
                                        </p:tav>
                                        <p:tav tm="100000">
                                          <p:val>
                                            <p:strVal val="#ppt_h"/>
                                          </p:val>
                                        </p:tav>
                                      </p:tavLst>
                                    </p:anim>
                                    <p:animEffect transition="in" filter="fade">
                                      <p:cBhvr>
                                        <p:cTn id="15" dur="1300"/>
                                        <p:tgtEl>
                                          <p:spTgt spid="4"/>
                                        </p:tgtEl>
                                      </p:cBhvr>
                                    </p:animEffect>
                                  </p:childTnLst>
                                </p:cTn>
                              </p:par>
                            </p:childTnLst>
                          </p:cTn>
                        </p:par>
                        <p:par>
                          <p:cTn id="16" fill="hold">
                            <p:stCondLst>
                              <p:cond delay="2633"/>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3133"/>
                            </p:stCondLst>
                            <p:childTnLst>
                              <p:par>
                                <p:cTn id="21" presetID="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
        <p:nvSpPr>
          <p:cNvPr id="26633" name="Rectangle 2"/>
          <p:cNvSpPr>
            <a:spLocks noChangeArrowheads="1"/>
          </p:cNvSpPr>
          <p:nvPr/>
        </p:nvSpPr>
        <p:spPr bwMode="auto">
          <a:xfrm>
            <a:off x="6096000" y="1503363"/>
            <a:ext cx="4883150" cy="233362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28575">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26634" name="Rectangle 3"/>
          <p:cNvSpPr>
            <a:spLocks noChangeArrowheads="1"/>
          </p:cNvSpPr>
          <p:nvPr/>
        </p:nvSpPr>
        <p:spPr bwMode="auto">
          <a:xfrm>
            <a:off x="1219200" y="1503363"/>
            <a:ext cx="4876800" cy="2336800"/>
          </a:xfrm>
          <a:prstGeom prst="rect">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3200">
              <a:solidFill>
                <a:schemeClr val="bg1"/>
              </a:solidFill>
              <a:latin typeface="+mn-lt"/>
              <a:ea typeface="+mn-ea"/>
              <a:cs typeface="+mn-ea"/>
              <a:sym typeface="+mn-lt"/>
            </a:endParaRPr>
          </a:p>
        </p:txBody>
      </p:sp>
      <p:sp>
        <p:nvSpPr>
          <p:cNvPr id="26635" name="Oval 4"/>
          <p:cNvSpPr>
            <a:spLocks noChangeArrowheads="1"/>
          </p:cNvSpPr>
          <p:nvPr/>
        </p:nvSpPr>
        <p:spPr bwMode="auto">
          <a:xfrm>
            <a:off x="1679575" y="4016375"/>
            <a:ext cx="955675" cy="960438"/>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3200">
              <a:solidFill>
                <a:schemeClr val="bg1"/>
              </a:solidFill>
              <a:latin typeface="+mn-lt"/>
              <a:ea typeface="+mn-ea"/>
              <a:cs typeface="+mn-ea"/>
              <a:sym typeface="+mn-lt"/>
            </a:endParaRPr>
          </a:p>
        </p:txBody>
      </p:sp>
      <p:sp>
        <p:nvSpPr>
          <p:cNvPr id="26636" name="Oval 12"/>
          <p:cNvSpPr>
            <a:spLocks noChangeArrowheads="1"/>
          </p:cNvSpPr>
          <p:nvPr/>
        </p:nvSpPr>
        <p:spPr bwMode="auto">
          <a:xfrm>
            <a:off x="4319588" y="4016375"/>
            <a:ext cx="957262" cy="960438"/>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3200">
              <a:solidFill>
                <a:schemeClr val="bg1"/>
              </a:solidFill>
              <a:latin typeface="+mn-lt"/>
              <a:ea typeface="+mn-ea"/>
              <a:cs typeface="+mn-ea"/>
              <a:sym typeface="+mn-lt"/>
            </a:endParaRPr>
          </a:p>
        </p:txBody>
      </p:sp>
      <p:sp>
        <p:nvSpPr>
          <p:cNvPr id="26637" name="Oval 14"/>
          <p:cNvSpPr>
            <a:spLocks noChangeArrowheads="1"/>
          </p:cNvSpPr>
          <p:nvPr/>
        </p:nvSpPr>
        <p:spPr bwMode="auto">
          <a:xfrm>
            <a:off x="6959600" y="4016375"/>
            <a:ext cx="955675" cy="960438"/>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3200">
              <a:solidFill>
                <a:schemeClr val="bg1"/>
              </a:solidFill>
              <a:latin typeface="+mn-lt"/>
              <a:ea typeface="+mn-ea"/>
              <a:cs typeface="+mn-ea"/>
              <a:sym typeface="+mn-lt"/>
            </a:endParaRPr>
          </a:p>
        </p:txBody>
      </p:sp>
      <p:sp>
        <p:nvSpPr>
          <p:cNvPr id="26638" name="Oval 16"/>
          <p:cNvSpPr>
            <a:spLocks noChangeArrowheads="1"/>
          </p:cNvSpPr>
          <p:nvPr/>
        </p:nvSpPr>
        <p:spPr bwMode="auto">
          <a:xfrm>
            <a:off x="9598025" y="4016375"/>
            <a:ext cx="954088" cy="960438"/>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3200">
              <a:solidFill>
                <a:schemeClr val="bg1"/>
              </a:solidFill>
              <a:latin typeface="+mn-lt"/>
              <a:ea typeface="+mn-ea"/>
              <a:cs typeface="+mn-ea"/>
              <a:sym typeface="+mn-lt"/>
            </a:endParaRPr>
          </a:p>
        </p:txBody>
      </p:sp>
      <p:grpSp>
        <p:nvGrpSpPr>
          <p:cNvPr id="26639" name="Group 20"/>
          <p:cNvGrpSpPr/>
          <p:nvPr/>
        </p:nvGrpSpPr>
        <p:grpSpPr bwMode="auto">
          <a:xfrm>
            <a:off x="1903413" y="4224338"/>
            <a:ext cx="534987" cy="539750"/>
            <a:chOff x="0" y="0"/>
            <a:chExt cx="401822" cy="404317"/>
          </a:xfrm>
        </p:grpSpPr>
        <p:sp>
          <p:nvSpPr>
            <p:cNvPr id="38971"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72"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grpSp>
      <p:grpSp>
        <p:nvGrpSpPr>
          <p:cNvPr id="26642" name="Group 23"/>
          <p:cNvGrpSpPr/>
          <p:nvPr/>
        </p:nvGrpSpPr>
        <p:grpSpPr bwMode="auto">
          <a:xfrm>
            <a:off x="4583113" y="4283075"/>
            <a:ext cx="519112" cy="452438"/>
            <a:chOff x="0" y="0"/>
            <a:chExt cx="389342" cy="339426"/>
          </a:xfrm>
        </p:grpSpPr>
        <p:sp>
          <p:nvSpPr>
            <p:cNvPr id="38960"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61"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62"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63"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64"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65"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66"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67" name="Rectangle 117"/>
            <p:cNvSpPr>
              <a:spLocks noChangeArrowheads="1"/>
            </p:cNvSpPr>
            <p:nvPr/>
          </p:nvSpPr>
          <p:spPr bwMode="auto">
            <a:xfrm>
              <a:off x="49916" y="114806"/>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68" name="Rectangle 118"/>
            <p:cNvSpPr>
              <a:spLocks noChangeArrowheads="1"/>
            </p:cNvSpPr>
            <p:nvPr/>
          </p:nvSpPr>
          <p:spPr bwMode="auto">
            <a:xfrm>
              <a:off x="49916" y="154738"/>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69" name="Rectangle 119"/>
            <p:cNvSpPr>
              <a:spLocks noChangeArrowheads="1"/>
            </p:cNvSpPr>
            <p:nvPr/>
          </p:nvSpPr>
          <p:spPr bwMode="auto">
            <a:xfrm>
              <a:off x="49916" y="199662"/>
              <a:ext cx="109814" cy="14975"/>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70" name="Rectangle 120"/>
            <p:cNvSpPr>
              <a:spLocks noChangeArrowheads="1"/>
            </p:cNvSpPr>
            <p:nvPr/>
          </p:nvSpPr>
          <p:spPr bwMode="auto">
            <a:xfrm>
              <a:off x="49916" y="242091"/>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grpSp>
      <p:grpSp>
        <p:nvGrpSpPr>
          <p:cNvPr id="26654" name="Group 35"/>
          <p:cNvGrpSpPr/>
          <p:nvPr/>
        </p:nvGrpSpPr>
        <p:grpSpPr bwMode="auto">
          <a:xfrm>
            <a:off x="9821863" y="4237038"/>
            <a:ext cx="506412" cy="501650"/>
            <a:chOff x="0" y="0"/>
            <a:chExt cx="379359" cy="376864"/>
          </a:xfrm>
        </p:grpSpPr>
        <p:sp>
          <p:nvSpPr>
            <p:cNvPr id="38942"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43" name="Rectangle 151"/>
            <p:cNvSpPr>
              <a:spLocks noChangeArrowheads="1"/>
            </p:cNvSpPr>
            <p:nvPr/>
          </p:nvSpPr>
          <p:spPr bwMode="auto">
            <a:xfrm>
              <a:off x="144756" y="272040"/>
              <a:ext cx="22463"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44" name="Rectangle 152"/>
            <p:cNvSpPr>
              <a:spLocks noChangeArrowheads="1"/>
            </p:cNvSpPr>
            <p:nvPr/>
          </p:nvSpPr>
          <p:spPr bwMode="auto">
            <a:xfrm>
              <a:off x="179697"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45" name="Rectangle 153"/>
            <p:cNvSpPr>
              <a:spLocks noChangeArrowheads="1"/>
            </p:cNvSpPr>
            <p:nvPr/>
          </p:nvSpPr>
          <p:spPr bwMode="auto">
            <a:xfrm>
              <a:off x="214638"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46"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47" name="Freeform 155"/>
            <p:cNvSpPr>
              <a:spLocks noChangeArrowheads="1"/>
            </p:cNvSpPr>
            <p:nvPr/>
          </p:nvSpPr>
          <p:spPr bwMode="auto">
            <a:xfrm>
              <a:off x="67387" y="272040"/>
              <a:ext cx="22463" cy="19966"/>
            </a:xfrm>
            <a:custGeom>
              <a:avLst/>
              <a:gdLst>
                <a:gd name="T0" fmla="*/ 0 w 9"/>
                <a:gd name="T1" fmla="*/ 37373856 h 8"/>
                <a:gd name="T2" fmla="*/ 18689216 w 9"/>
                <a:gd name="T3" fmla="*/ 49830145 h 8"/>
                <a:gd name="T4" fmla="*/ 56065152 w 9"/>
                <a:gd name="T5" fmla="*/ 6229392 h 8"/>
                <a:gd name="T6" fmla="*/ 43605675 w 9"/>
                <a:gd name="T7" fmla="*/ 0 h 8"/>
                <a:gd name="T8" fmla="*/ 0 w 9"/>
                <a:gd name="T9" fmla="*/ 3737385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48"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49"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0"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1" name="Rectangle 159"/>
            <p:cNvSpPr>
              <a:spLocks noChangeArrowheads="1"/>
            </p:cNvSpPr>
            <p:nvPr/>
          </p:nvSpPr>
          <p:spPr bwMode="auto">
            <a:xfrm>
              <a:off x="187185" y="34941"/>
              <a:ext cx="7488" cy="224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52"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3"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4"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3856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5"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6"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7"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58" name="Rectangle 166"/>
            <p:cNvSpPr>
              <a:spLocks noChangeArrowheads="1"/>
            </p:cNvSpPr>
            <p:nvPr/>
          </p:nvSpPr>
          <p:spPr bwMode="auto">
            <a:xfrm>
              <a:off x="39933" y="174705"/>
              <a:ext cx="24958"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8959" name="Rectangle 167"/>
            <p:cNvSpPr>
              <a:spLocks noChangeArrowheads="1"/>
            </p:cNvSpPr>
            <p:nvPr/>
          </p:nvSpPr>
          <p:spPr bwMode="auto">
            <a:xfrm>
              <a:off x="316965" y="177200"/>
              <a:ext cx="27454"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grpSp>
      <p:grpSp>
        <p:nvGrpSpPr>
          <p:cNvPr id="26673" name="Group 54"/>
          <p:cNvGrpSpPr/>
          <p:nvPr/>
        </p:nvGrpSpPr>
        <p:grpSpPr bwMode="auto">
          <a:xfrm>
            <a:off x="7242175" y="4284663"/>
            <a:ext cx="400050" cy="519112"/>
            <a:chOff x="0" y="0"/>
            <a:chExt cx="299494" cy="389342"/>
          </a:xfrm>
        </p:grpSpPr>
        <p:sp>
          <p:nvSpPr>
            <p:cNvPr id="38940"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8941"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grpSp>
      <p:sp>
        <p:nvSpPr>
          <p:cNvPr id="26676" name="矩形 104"/>
          <p:cNvSpPr>
            <a:spLocks noChangeArrowheads="1"/>
          </p:cNvSpPr>
          <p:nvPr/>
        </p:nvSpPr>
        <p:spPr bwMode="auto">
          <a:xfrm>
            <a:off x="4448175" y="1885950"/>
            <a:ext cx="1312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2200">
                <a:solidFill>
                  <a:schemeClr val="bg1"/>
                </a:solidFill>
                <a:latin typeface="+mn-lt"/>
                <a:ea typeface="+mn-ea"/>
                <a:cs typeface="+mn-ea"/>
                <a:sym typeface="+mn-lt"/>
              </a:rPr>
              <a:t>添加标题</a:t>
            </a:r>
          </a:p>
        </p:txBody>
      </p:sp>
      <p:sp>
        <p:nvSpPr>
          <p:cNvPr id="26677" name="矩形 47"/>
          <p:cNvSpPr>
            <a:spLocks noChangeArrowheads="1"/>
          </p:cNvSpPr>
          <p:nvPr/>
        </p:nvSpPr>
        <p:spPr bwMode="auto">
          <a:xfrm>
            <a:off x="1565275" y="2338388"/>
            <a:ext cx="419576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20000"/>
              </a:lnSpc>
              <a:spcBef>
                <a:spcPct val="0"/>
              </a:spcBef>
              <a:buFont typeface="Arial" panose="020B0604020202020204" pitchFamily="34" charset="0"/>
              <a:buNone/>
            </a:pPr>
            <a:r>
              <a:rPr lang="zh-CN" altLang="en-US" sz="1400">
                <a:solidFill>
                  <a:schemeClr val="bg1"/>
                </a:solidFill>
                <a:latin typeface="+mn-lt"/>
                <a:ea typeface="+mn-ea"/>
                <a:cs typeface="+mn-ea"/>
                <a:sym typeface="+mn-lt"/>
              </a:rPr>
              <a:t>在此录入上述图表的综合描述说明，在此录入上述图表的综合描述说明，在此录入上述图表的综合描述说明，在此录入上述图表的综合描述说明，在此录入上述图表的综合描述说明</a:t>
            </a:r>
          </a:p>
        </p:txBody>
      </p:sp>
      <p:sp>
        <p:nvSpPr>
          <p:cNvPr id="26678" name="矩形 106"/>
          <p:cNvSpPr>
            <a:spLocks noChangeArrowheads="1"/>
          </p:cNvSpPr>
          <p:nvPr/>
        </p:nvSpPr>
        <p:spPr bwMode="auto">
          <a:xfrm>
            <a:off x="1381125" y="5091113"/>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200">
                <a:solidFill>
                  <a:schemeClr val="bg1"/>
                </a:solidFill>
                <a:latin typeface="+mn-lt"/>
                <a:ea typeface="+mn-ea"/>
                <a:cs typeface="+mn-ea"/>
                <a:sym typeface="+mn-lt"/>
              </a:rPr>
              <a:t>添加标题</a:t>
            </a:r>
          </a:p>
        </p:txBody>
      </p:sp>
      <p:sp>
        <p:nvSpPr>
          <p:cNvPr id="26679" name="矩形 47"/>
          <p:cNvSpPr>
            <a:spLocks noChangeArrowheads="1"/>
          </p:cNvSpPr>
          <p:nvPr/>
        </p:nvSpPr>
        <p:spPr bwMode="auto">
          <a:xfrm>
            <a:off x="1171575" y="5511800"/>
            <a:ext cx="19716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r>
              <a:rPr lang="zh-CN" altLang="en-US" sz="1400">
                <a:solidFill>
                  <a:schemeClr val="bg1"/>
                </a:solidFill>
                <a:latin typeface="+mn-lt"/>
                <a:ea typeface="+mn-ea"/>
                <a:cs typeface="+mn-ea"/>
                <a:sym typeface="+mn-lt"/>
              </a:rPr>
              <a:t>在此录入上述图表的描述说明，在此录入上述图表的描述说明。</a:t>
            </a:r>
          </a:p>
        </p:txBody>
      </p:sp>
      <p:sp>
        <p:nvSpPr>
          <p:cNvPr id="26680" name="矩形 108"/>
          <p:cNvSpPr>
            <a:spLocks noChangeArrowheads="1"/>
          </p:cNvSpPr>
          <p:nvPr/>
        </p:nvSpPr>
        <p:spPr bwMode="auto">
          <a:xfrm>
            <a:off x="4021138" y="5091113"/>
            <a:ext cx="1550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200">
                <a:solidFill>
                  <a:schemeClr val="bg1"/>
                </a:solidFill>
                <a:latin typeface="+mn-lt"/>
                <a:ea typeface="+mn-ea"/>
                <a:cs typeface="+mn-ea"/>
                <a:sym typeface="+mn-lt"/>
              </a:rPr>
              <a:t>添加标题</a:t>
            </a:r>
          </a:p>
        </p:txBody>
      </p:sp>
      <p:sp>
        <p:nvSpPr>
          <p:cNvPr id="26681" name="矩形 47"/>
          <p:cNvSpPr>
            <a:spLocks noChangeArrowheads="1"/>
          </p:cNvSpPr>
          <p:nvPr/>
        </p:nvSpPr>
        <p:spPr bwMode="auto">
          <a:xfrm>
            <a:off x="3811588" y="5511800"/>
            <a:ext cx="19716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r>
              <a:rPr lang="zh-CN" altLang="en-US" sz="1400">
                <a:solidFill>
                  <a:schemeClr val="bg1"/>
                </a:solidFill>
                <a:latin typeface="+mn-lt"/>
                <a:ea typeface="+mn-ea"/>
                <a:cs typeface="+mn-ea"/>
                <a:sym typeface="+mn-lt"/>
              </a:rPr>
              <a:t>在此录入上述图表的描述说明，在此录入上述图表的描述说明。</a:t>
            </a:r>
          </a:p>
        </p:txBody>
      </p:sp>
      <p:sp>
        <p:nvSpPr>
          <p:cNvPr id="26682" name="矩形 110"/>
          <p:cNvSpPr>
            <a:spLocks noChangeArrowheads="1"/>
          </p:cNvSpPr>
          <p:nvPr/>
        </p:nvSpPr>
        <p:spPr bwMode="auto">
          <a:xfrm>
            <a:off x="9299575" y="5091113"/>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200">
                <a:solidFill>
                  <a:schemeClr val="bg1"/>
                </a:solidFill>
                <a:latin typeface="+mn-lt"/>
                <a:ea typeface="+mn-ea"/>
                <a:cs typeface="+mn-ea"/>
                <a:sym typeface="+mn-lt"/>
              </a:rPr>
              <a:t>添加标题</a:t>
            </a:r>
          </a:p>
        </p:txBody>
      </p:sp>
      <p:sp>
        <p:nvSpPr>
          <p:cNvPr id="26683" name="矩形 47"/>
          <p:cNvSpPr>
            <a:spLocks noChangeArrowheads="1"/>
          </p:cNvSpPr>
          <p:nvPr/>
        </p:nvSpPr>
        <p:spPr bwMode="auto">
          <a:xfrm>
            <a:off x="9090025" y="5511800"/>
            <a:ext cx="19716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r>
              <a:rPr lang="zh-CN" altLang="en-US" sz="1400">
                <a:solidFill>
                  <a:schemeClr val="bg1"/>
                </a:solidFill>
                <a:latin typeface="+mn-lt"/>
                <a:ea typeface="+mn-ea"/>
                <a:cs typeface="+mn-ea"/>
                <a:sym typeface="+mn-lt"/>
              </a:rPr>
              <a:t>在此录入上述图表的描述说明，在此录入上述图表的描述说明。</a:t>
            </a:r>
          </a:p>
        </p:txBody>
      </p:sp>
      <p:sp>
        <p:nvSpPr>
          <p:cNvPr id="26684" name="矩形 112"/>
          <p:cNvSpPr>
            <a:spLocks noChangeArrowheads="1"/>
          </p:cNvSpPr>
          <p:nvPr/>
        </p:nvSpPr>
        <p:spPr bwMode="auto">
          <a:xfrm>
            <a:off x="6661150" y="5091113"/>
            <a:ext cx="1550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200">
                <a:solidFill>
                  <a:schemeClr val="bg1"/>
                </a:solidFill>
                <a:latin typeface="+mn-lt"/>
                <a:ea typeface="+mn-ea"/>
                <a:cs typeface="+mn-ea"/>
                <a:sym typeface="+mn-lt"/>
              </a:rPr>
              <a:t>添加标题</a:t>
            </a:r>
          </a:p>
        </p:txBody>
      </p:sp>
      <p:sp>
        <p:nvSpPr>
          <p:cNvPr id="26685" name="矩形 47"/>
          <p:cNvSpPr>
            <a:spLocks noChangeArrowheads="1"/>
          </p:cNvSpPr>
          <p:nvPr/>
        </p:nvSpPr>
        <p:spPr bwMode="auto">
          <a:xfrm>
            <a:off x="6450013" y="5511800"/>
            <a:ext cx="19716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20000"/>
              </a:lnSpc>
              <a:spcBef>
                <a:spcPct val="0"/>
              </a:spcBef>
              <a:buFont typeface="Arial" panose="020B0604020202020204" pitchFamily="34" charset="0"/>
              <a:buNone/>
            </a:pPr>
            <a:r>
              <a:rPr lang="zh-CN" altLang="en-US" sz="1400">
                <a:solidFill>
                  <a:schemeClr val="bg1"/>
                </a:solidFill>
                <a:latin typeface="+mn-lt"/>
                <a:ea typeface="+mn-ea"/>
                <a:cs typeface="+mn-ea"/>
                <a:sym typeface="+mn-lt"/>
              </a:rPr>
              <a:t>在此录入上述图表的描述说明，在此录入上述图表的描述说明。</a:t>
            </a:r>
          </a:p>
        </p:txBody>
      </p:sp>
    </p:spTree>
  </p:cSld>
  <p:clrMapOvr>
    <a:masterClrMapping/>
  </p:clrMapOvr>
  <p:transition advTm="460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33"/>
                                        </p:tgtEl>
                                        <p:attrNameLst>
                                          <p:attrName>style.visibility</p:attrName>
                                        </p:attrNameLst>
                                      </p:cBhvr>
                                      <p:to>
                                        <p:strVal val="visible"/>
                                      </p:to>
                                    </p:set>
                                    <p:anim calcmode="lin" valueType="num">
                                      <p:cBhvr>
                                        <p:cTn id="7" dur="500" fill="hold"/>
                                        <p:tgtEl>
                                          <p:spTgt spid="26633"/>
                                        </p:tgtEl>
                                        <p:attrNameLst>
                                          <p:attrName>ppt_x</p:attrName>
                                        </p:attrNameLst>
                                      </p:cBhvr>
                                      <p:tavLst>
                                        <p:tav tm="0">
                                          <p:val>
                                            <p:strVal val="0-#ppt_w/2"/>
                                          </p:val>
                                        </p:tav>
                                        <p:tav tm="100000">
                                          <p:val>
                                            <p:strVal val="#ppt_x"/>
                                          </p:val>
                                        </p:tav>
                                      </p:tavLst>
                                    </p:anim>
                                    <p:anim calcmode="lin" valueType="num">
                                      <p:cBhvr>
                                        <p:cTn id="8" dur="500" fill="hold"/>
                                        <p:tgtEl>
                                          <p:spTgt spid="266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6634"/>
                                        </p:tgtEl>
                                        <p:attrNameLst>
                                          <p:attrName>style.visibility</p:attrName>
                                        </p:attrNameLst>
                                      </p:cBhvr>
                                      <p:to>
                                        <p:strVal val="visible"/>
                                      </p:to>
                                    </p:set>
                                    <p:animEffect>
                                      <p:cBhvr>
                                        <p:cTn id="12" dur="500"/>
                                        <p:tgtEl>
                                          <p:spTgt spid="26634"/>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26676"/>
                                        </p:tgtEl>
                                        <p:attrNameLst>
                                          <p:attrName>style.visibility</p:attrName>
                                        </p:attrNameLst>
                                      </p:cBhvr>
                                      <p:to>
                                        <p:strVal val="visible"/>
                                      </p:to>
                                    </p:set>
                                    <p:animEffect>
                                      <p:cBhvr>
                                        <p:cTn id="15" dur="500"/>
                                        <p:tgtEl>
                                          <p:spTgt spid="26676"/>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26677"/>
                                        </p:tgtEl>
                                        <p:attrNameLst>
                                          <p:attrName>style.visibility</p:attrName>
                                        </p:attrNameLst>
                                      </p:cBhvr>
                                      <p:to>
                                        <p:strVal val="visible"/>
                                      </p:to>
                                    </p:set>
                                    <p:animEffect>
                                      <p:cBhvr>
                                        <p:cTn id="18" dur="500"/>
                                        <p:tgtEl>
                                          <p:spTgt spid="26677"/>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26635"/>
                                        </p:tgtEl>
                                        <p:attrNameLst>
                                          <p:attrName>style.visibility</p:attrName>
                                        </p:attrNameLst>
                                      </p:cBhvr>
                                      <p:to>
                                        <p:strVal val="visible"/>
                                      </p:to>
                                    </p:set>
                                    <p:animEffect>
                                      <p:cBhvr>
                                        <p:cTn id="22" dur="400"/>
                                        <p:tgtEl>
                                          <p:spTgt spid="26635"/>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26636"/>
                                        </p:tgtEl>
                                        <p:attrNameLst>
                                          <p:attrName>style.visibility</p:attrName>
                                        </p:attrNameLst>
                                      </p:cBhvr>
                                      <p:to>
                                        <p:strVal val="visible"/>
                                      </p:to>
                                    </p:set>
                                    <p:animEffect>
                                      <p:cBhvr>
                                        <p:cTn id="26" dur="400"/>
                                        <p:tgtEl>
                                          <p:spTgt spid="26636"/>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26637"/>
                                        </p:tgtEl>
                                        <p:attrNameLst>
                                          <p:attrName>style.visibility</p:attrName>
                                        </p:attrNameLst>
                                      </p:cBhvr>
                                      <p:to>
                                        <p:strVal val="visible"/>
                                      </p:to>
                                    </p:set>
                                    <p:animEffect>
                                      <p:cBhvr>
                                        <p:cTn id="30" dur="400"/>
                                        <p:tgtEl>
                                          <p:spTgt spid="26637"/>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26638"/>
                                        </p:tgtEl>
                                        <p:attrNameLst>
                                          <p:attrName>style.visibility</p:attrName>
                                        </p:attrNameLst>
                                      </p:cBhvr>
                                      <p:to>
                                        <p:strVal val="visible"/>
                                      </p:to>
                                    </p:set>
                                    <p:animEffect>
                                      <p:cBhvr>
                                        <p:cTn id="34" dur="400"/>
                                        <p:tgtEl>
                                          <p:spTgt spid="26638"/>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26639"/>
                                        </p:tgtEl>
                                        <p:attrNameLst>
                                          <p:attrName>style.visibility</p:attrName>
                                        </p:attrNameLst>
                                      </p:cBhvr>
                                      <p:to>
                                        <p:strVal val="visible"/>
                                      </p:to>
                                    </p:set>
                                    <p:animEffect>
                                      <p:cBhvr>
                                        <p:cTn id="38" dur="250"/>
                                        <p:tgtEl>
                                          <p:spTgt spid="26639"/>
                                        </p:tgtEl>
                                      </p:cBhvr>
                                    </p:animEffect>
                                  </p:childTnLst>
                                </p:cTn>
                              </p:par>
                              <p:par>
                                <p:cTn id="39" presetID="10" presetClass="entr" presetSubtype="0" fill="hold" nodeType="withEffect">
                                  <p:stCondLst>
                                    <p:cond delay="0"/>
                                  </p:stCondLst>
                                  <p:childTnLst>
                                    <p:set>
                                      <p:cBhvr>
                                        <p:cTn id="40" dur="1" fill="hold">
                                          <p:stCondLst>
                                            <p:cond delay="0"/>
                                          </p:stCondLst>
                                        </p:cTn>
                                        <p:tgtEl>
                                          <p:spTgt spid="26642"/>
                                        </p:tgtEl>
                                        <p:attrNameLst>
                                          <p:attrName>style.visibility</p:attrName>
                                        </p:attrNameLst>
                                      </p:cBhvr>
                                      <p:to>
                                        <p:strVal val="visible"/>
                                      </p:to>
                                    </p:set>
                                    <p:animEffect>
                                      <p:cBhvr>
                                        <p:cTn id="41" dur="250"/>
                                        <p:tgtEl>
                                          <p:spTgt spid="26642"/>
                                        </p:tgtEl>
                                      </p:cBhvr>
                                    </p:animEffect>
                                  </p:childTnLst>
                                </p:cTn>
                              </p:par>
                              <p:par>
                                <p:cTn id="42" presetID="10" presetClass="entr" presetSubtype="0" fill="hold" nodeType="withEffect">
                                  <p:stCondLst>
                                    <p:cond delay="0"/>
                                  </p:stCondLst>
                                  <p:childTnLst>
                                    <p:set>
                                      <p:cBhvr>
                                        <p:cTn id="43" dur="1" fill="hold">
                                          <p:stCondLst>
                                            <p:cond delay="0"/>
                                          </p:stCondLst>
                                        </p:cTn>
                                        <p:tgtEl>
                                          <p:spTgt spid="26673"/>
                                        </p:tgtEl>
                                        <p:attrNameLst>
                                          <p:attrName>style.visibility</p:attrName>
                                        </p:attrNameLst>
                                      </p:cBhvr>
                                      <p:to>
                                        <p:strVal val="visible"/>
                                      </p:to>
                                    </p:set>
                                    <p:animEffect>
                                      <p:cBhvr>
                                        <p:cTn id="44" dur="250"/>
                                        <p:tgtEl>
                                          <p:spTgt spid="26673"/>
                                        </p:tgtEl>
                                      </p:cBhvr>
                                    </p:animEffect>
                                  </p:childTnLst>
                                </p:cTn>
                              </p:par>
                              <p:par>
                                <p:cTn id="45" presetID="10" presetClass="entr" presetSubtype="0" fill="hold" nodeType="withEffect">
                                  <p:stCondLst>
                                    <p:cond delay="0"/>
                                  </p:stCondLst>
                                  <p:childTnLst>
                                    <p:set>
                                      <p:cBhvr>
                                        <p:cTn id="46" dur="1" fill="hold">
                                          <p:stCondLst>
                                            <p:cond delay="0"/>
                                          </p:stCondLst>
                                        </p:cTn>
                                        <p:tgtEl>
                                          <p:spTgt spid="26654"/>
                                        </p:tgtEl>
                                        <p:attrNameLst>
                                          <p:attrName>style.visibility</p:attrName>
                                        </p:attrNameLst>
                                      </p:cBhvr>
                                      <p:to>
                                        <p:strVal val="visible"/>
                                      </p:to>
                                    </p:set>
                                    <p:animEffect>
                                      <p:cBhvr>
                                        <p:cTn id="47" dur="250"/>
                                        <p:tgtEl>
                                          <p:spTgt spid="26654"/>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26678"/>
                                        </p:tgtEl>
                                        <p:attrNameLst>
                                          <p:attrName>style.visibility</p:attrName>
                                        </p:attrNameLst>
                                      </p:cBhvr>
                                      <p:to>
                                        <p:strVal val="visible"/>
                                      </p:to>
                                    </p:set>
                                    <p:animEffect>
                                      <p:cBhvr>
                                        <p:cTn id="50" dur="400"/>
                                        <p:tgtEl>
                                          <p:spTgt spid="26678"/>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26679"/>
                                        </p:tgtEl>
                                        <p:attrNameLst>
                                          <p:attrName>style.visibility</p:attrName>
                                        </p:attrNameLst>
                                      </p:cBhvr>
                                      <p:to>
                                        <p:strVal val="visible"/>
                                      </p:to>
                                    </p:set>
                                    <p:animEffect>
                                      <p:cBhvr>
                                        <p:cTn id="53" dur="400"/>
                                        <p:tgtEl>
                                          <p:spTgt spid="26679"/>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26680"/>
                                        </p:tgtEl>
                                        <p:attrNameLst>
                                          <p:attrName>style.visibility</p:attrName>
                                        </p:attrNameLst>
                                      </p:cBhvr>
                                      <p:to>
                                        <p:strVal val="visible"/>
                                      </p:to>
                                    </p:set>
                                    <p:animEffect>
                                      <p:cBhvr>
                                        <p:cTn id="56" dur="400"/>
                                        <p:tgtEl>
                                          <p:spTgt spid="26680"/>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26681"/>
                                        </p:tgtEl>
                                        <p:attrNameLst>
                                          <p:attrName>style.visibility</p:attrName>
                                        </p:attrNameLst>
                                      </p:cBhvr>
                                      <p:to>
                                        <p:strVal val="visible"/>
                                      </p:to>
                                    </p:set>
                                    <p:animEffect>
                                      <p:cBhvr>
                                        <p:cTn id="59" dur="400"/>
                                        <p:tgtEl>
                                          <p:spTgt spid="26681"/>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26682"/>
                                        </p:tgtEl>
                                        <p:attrNameLst>
                                          <p:attrName>style.visibility</p:attrName>
                                        </p:attrNameLst>
                                      </p:cBhvr>
                                      <p:to>
                                        <p:strVal val="visible"/>
                                      </p:to>
                                    </p:set>
                                    <p:animEffect>
                                      <p:cBhvr>
                                        <p:cTn id="62" dur="400"/>
                                        <p:tgtEl>
                                          <p:spTgt spid="26682"/>
                                        </p:tgtEl>
                                      </p:cBhvr>
                                    </p:animEffect>
                                  </p:childTnLst>
                                </p:cTn>
                              </p:par>
                              <p:par>
                                <p:cTn id="63" presetID="14" presetClass="entr" presetSubtype="10" fill="hold" grpId="0" nodeType="withEffect">
                                  <p:stCondLst>
                                    <p:cond delay="750"/>
                                  </p:stCondLst>
                                  <p:childTnLst>
                                    <p:set>
                                      <p:cBhvr>
                                        <p:cTn id="64" dur="1" fill="hold">
                                          <p:stCondLst>
                                            <p:cond delay="0"/>
                                          </p:stCondLst>
                                        </p:cTn>
                                        <p:tgtEl>
                                          <p:spTgt spid="26683"/>
                                        </p:tgtEl>
                                        <p:attrNameLst>
                                          <p:attrName>style.visibility</p:attrName>
                                        </p:attrNameLst>
                                      </p:cBhvr>
                                      <p:to>
                                        <p:strVal val="visible"/>
                                      </p:to>
                                    </p:set>
                                    <p:animEffect>
                                      <p:cBhvr>
                                        <p:cTn id="65" dur="400"/>
                                        <p:tgtEl>
                                          <p:spTgt spid="26683"/>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26684"/>
                                        </p:tgtEl>
                                        <p:attrNameLst>
                                          <p:attrName>style.visibility</p:attrName>
                                        </p:attrNameLst>
                                      </p:cBhvr>
                                      <p:to>
                                        <p:strVal val="visible"/>
                                      </p:to>
                                    </p:set>
                                    <p:animEffect>
                                      <p:cBhvr>
                                        <p:cTn id="68" dur="400"/>
                                        <p:tgtEl>
                                          <p:spTgt spid="26684"/>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26685"/>
                                        </p:tgtEl>
                                        <p:attrNameLst>
                                          <p:attrName>style.visibility</p:attrName>
                                        </p:attrNameLst>
                                      </p:cBhvr>
                                      <p:to>
                                        <p:strVal val="visible"/>
                                      </p:to>
                                    </p:set>
                                    <p:animEffect>
                                      <p:cBhvr>
                                        <p:cTn id="71" dur="400"/>
                                        <p:tgtEl>
                                          <p:spTgt spid="26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bldLvl="0" animBg="1" autoUpdateAnimBg="0"/>
      <p:bldP spid="26634" grpId="0" bldLvl="0" animBg="1" autoUpdateAnimBg="0"/>
      <p:bldP spid="26635" grpId="0" bldLvl="0" animBg="1" autoUpdateAnimBg="0"/>
      <p:bldP spid="26636" grpId="0" bldLvl="0" animBg="1" autoUpdateAnimBg="0"/>
      <p:bldP spid="26637" grpId="0" bldLvl="0" animBg="1" autoUpdateAnimBg="0"/>
      <p:bldP spid="26638" grpId="0" bldLvl="0" animBg="1" autoUpdateAnimBg="0"/>
      <p:bldP spid="26676" grpId="0" bldLvl="0" autoUpdateAnimBg="0"/>
      <p:bldP spid="26677" grpId="0" bldLvl="0" autoUpdateAnimBg="0"/>
      <p:bldP spid="26678" grpId="0" bldLvl="0" autoUpdateAnimBg="0"/>
      <p:bldP spid="26679" grpId="0" bldLvl="0" autoUpdateAnimBg="0"/>
      <p:bldP spid="26680" grpId="0" bldLvl="0" autoUpdateAnimBg="0"/>
      <p:bldP spid="26681" grpId="0" bldLvl="0" autoUpdateAnimBg="0"/>
      <p:bldP spid="26682" grpId="0" bldLvl="0" autoUpdateAnimBg="0"/>
      <p:bldP spid="26683" grpId="0" bldLvl="0" autoUpdateAnimBg="0"/>
      <p:bldP spid="26684" grpId="0" bldLvl="0" autoUpdateAnimBg="0"/>
      <p:bldP spid="26685"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2" name="组合 1"/>
          <p:cNvGrpSpPr/>
          <p:nvPr/>
        </p:nvGrpSpPr>
        <p:grpSpPr>
          <a:xfrm>
            <a:off x="8289925" y="3406775"/>
            <a:ext cx="928688" cy="928688"/>
            <a:chOff x="8289925" y="3406775"/>
            <a:chExt cx="928688" cy="928688"/>
          </a:xfrm>
        </p:grpSpPr>
        <p:sp>
          <p:nvSpPr>
            <p:cNvPr id="7" name="椭圆 11"/>
            <p:cNvSpPr>
              <a:spLocks noChangeArrowheads="1"/>
            </p:cNvSpPr>
            <p:nvPr/>
          </p:nvSpPr>
          <p:spPr bwMode="auto">
            <a:xfrm>
              <a:off x="8289925" y="3406775"/>
              <a:ext cx="928688" cy="928688"/>
            </a:xfrm>
            <a:prstGeom prst="ellipse">
              <a:avLst/>
            </a:prstGeom>
            <a:solidFill>
              <a:schemeClr val="bg1">
                <a:alpha val="20000"/>
              </a:schemeClr>
            </a:solidFill>
            <a:ln w="9525">
              <a:noFill/>
              <a:round/>
            </a:ln>
          </p:spPr>
          <p:txBody>
            <a:bodyPr anchor="ctr"/>
            <a:lstStyle/>
            <a:p>
              <a:pPr algn="ctr" eaLnBrk="1" hangingPunct="1"/>
              <a:endParaRPr lang="zh-CN" altLang="en-US" dirty="0">
                <a:solidFill>
                  <a:schemeClr val="bg1"/>
                </a:solidFill>
                <a:cs typeface="+mn-ea"/>
                <a:sym typeface="+mn-lt"/>
              </a:endParaRPr>
            </a:p>
          </p:txBody>
        </p:sp>
        <p:sp>
          <p:nvSpPr>
            <p:cNvPr id="8" name="Freeform 120"/>
            <p:cNvSpPr>
              <a:spLocks noEditPoints="1"/>
            </p:cNvSpPr>
            <p:nvPr/>
          </p:nvSpPr>
          <p:spPr bwMode="auto">
            <a:xfrm>
              <a:off x="8551863" y="3640138"/>
              <a:ext cx="398462" cy="460375"/>
            </a:xfrm>
            <a:custGeom>
              <a:avLst/>
              <a:gdLst>
                <a:gd name="T0" fmla="*/ 1538103202 w 80"/>
                <a:gd name="T1" fmla="*/ 550898710 h 92"/>
                <a:gd name="T2" fmla="*/ 917902005 w 80"/>
                <a:gd name="T3" fmla="*/ 1076752028 h 92"/>
                <a:gd name="T4" fmla="*/ 917902005 w 80"/>
                <a:gd name="T5" fmla="*/ 826348143 h 92"/>
                <a:gd name="T6" fmla="*/ 124041212 w 80"/>
                <a:gd name="T7" fmla="*/ 1452363171 h 92"/>
                <a:gd name="T8" fmla="*/ 0 w 80"/>
                <a:gd name="T9" fmla="*/ 1452363171 h 92"/>
                <a:gd name="T10" fmla="*/ 917902005 w 80"/>
                <a:gd name="T11" fmla="*/ 250408967 h 92"/>
                <a:gd name="T12" fmla="*/ 917902005 w 80"/>
                <a:gd name="T13" fmla="*/ 0 h 92"/>
                <a:gd name="T14" fmla="*/ 1538103202 w 80"/>
                <a:gd name="T15" fmla="*/ 550898710 h 92"/>
                <a:gd name="T16" fmla="*/ 1091556659 w 80"/>
                <a:gd name="T17" fmla="*/ 1477403559 h 92"/>
                <a:gd name="T18" fmla="*/ 1091556659 w 80"/>
                <a:gd name="T19" fmla="*/ 1226999362 h 92"/>
                <a:gd name="T20" fmla="*/ 396927926 w 80"/>
                <a:gd name="T21" fmla="*/ 1777893225 h 92"/>
                <a:gd name="T22" fmla="*/ 1091556659 w 80"/>
                <a:gd name="T23" fmla="*/ 2147483647 h 92"/>
                <a:gd name="T24" fmla="*/ 1091556659 w 80"/>
                <a:gd name="T25" fmla="*/ 2053342501 h 92"/>
                <a:gd name="T26" fmla="*/ 1984649434 w 80"/>
                <a:gd name="T27" fmla="*/ 926509697 h 92"/>
                <a:gd name="T28" fmla="*/ 1860608260 w 80"/>
                <a:gd name="T29" fmla="*/ 926509697 h 92"/>
                <a:gd name="T30" fmla="*/ 1091556659 w 80"/>
                <a:gd name="T31" fmla="*/ 1477403559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92"/>
                <a:gd name="T50" fmla="*/ 80 w 80"/>
                <a:gd name="T51" fmla="*/ 92 h 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chemeClr val="bg1"/>
            </a:solidFill>
            <a:ln w="9525">
              <a:noFill/>
              <a:round/>
            </a:ln>
          </p:spPr>
          <p:txBody>
            <a:bodyPr lIns="80296" tIns="40148" rIns="80296" bIns="40148"/>
            <a:lstStyle/>
            <a:p>
              <a:endParaRPr lang="zh-CN" altLang="en-US" dirty="0">
                <a:solidFill>
                  <a:schemeClr val="bg1"/>
                </a:solidFill>
                <a:cs typeface="+mn-ea"/>
                <a:sym typeface="+mn-lt"/>
              </a:endParaRPr>
            </a:p>
          </p:txBody>
        </p:sp>
      </p:grpSp>
      <p:grpSp>
        <p:nvGrpSpPr>
          <p:cNvPr id="11" name="组合 10"/>
          <p:cNvGrpSpPr/>
          <p:nvPr/>
        </p:nvGrpSpPr>
        <p:grpSpPr>
          <a:xfrm>
            <a:off x="8289925" y="1638300"/>
            <a:ext cx="928688" cy="928688"/>
            <a:chOff x="8289925" y="1638300"/>
            <a:chExt cx="928688" cy="928688"/>
          </a:xfrm>
        </p:grpSpPr>
        <p:sp>
          <p:nvSpPr>
            <p:cNvPr id="13" name="椭圆 13"/>
            <p:cNvSpPr>
              <a:spLocks noChangeArrowheads="1"/>
            </p:cNvSpPr>
            <p:nvPr/>
          </p:nvSpPr>
          <p:spPr bwMode="auto">
            <a:xfrm>
              <a:off x="8289925" y="1638300"/>
              <a:ext cx="928688" cy="928688"/>
            </a:xfrm>
            <a:prstGeom prst="ellipse">
              <a:avLst/>
            </a:prstGeom>
            <a:solidFill>
              <a:schemeClr val="bg1">
                <a:alpha val="20000"/>
              </a:schemeClr>
            </a:solidFill>
            <a:ln w="9525">
              <a:noFill/>
              <a:round/>
            </a:ln>
          </p:spPr>
          <p:txBody>
            <a:bodyPr anchor="ctr"/>
            <a:lstStyle/>
            <a:p>
              <a:pPr algn="ctr" eaLnBrk="1" hangingPunct="1"/>
              <a:endParaRPr lang="zh-CN" altLang="en-US" dirty="0">
                <a:solidFill>
                  <a:schemeClr val="bg1"/>
                </a:solidFill>
                <a:cs typeface="+mn-ea"/>
                <a:sym typeface="+mn-lt"/>
              </a:endParaRPr>
            </a:p>
          </p:txBody>
        </p:sp>
        <p:sp>
          <p:nvSpPr>
            <p:cNvPr id="14" name="Freeform 123"/>
            <p:cNvSpPr>
              <a:spLocks noEditPoints="1"/>
            </p:cNvSpPr>
            <p:nvPr/>
          </p:nvSpPr>
          <p:spPr bwMode="auto">
            <a:xfrm>
              <a:off x="8559800" y="1889125"/>
              <a:ext cx="384175" cy="427038"/>
            </a:xfrm>
            <a:custGeom>
              <a:avLst/>
              <a:gdLst>
                <a:gd name="T0" fmla="*/ 323610010 w 77"/>
                <a:gd name="T1" fmla="*/ 197251839 h 86"/>
                <a:gd name="T2" fmla="*/ 945933583 w 77"/>
                <a:gd name="T3" fmla="*/ 24658963 h 86"/>
                <a:gd name="T4" fmla="*/ 1468686099 w 77"/>
                <a:gd name="T5" fmla="*/ 320536673 h 86"/>
                <a:gd name="T6" fmla="*/ 1642936833 w 77"/>
                <a:gd name="T7" fmla="*/ 936956109 h 86"/>
                <a:gd name="T8" fmla="*/ 1443794562 w 77"/>
                <a:gd name="T9" fmla="*/ 1356123861 h 86"/>
                <a:gd name="T10" fmla="*/ 1593148771 w 77"/>
                <a:gd name="T11" fmla="*/ 1454749741 h 86"/>
                <a:gd name="T12" fmla="*/ 1842079104 w 77"/>
                <a:gd name="T13" fmla="*/ 1775286337 h 86"/>
                <a:gd name="T14" fmla="*/ 1817187568 w 77"/>
                <a:gd name="T15" fmla="*/ 2071168945 h 86"/>
                <a:gd name="T16" fmla="*/ 1817187568 w 77"/>
                <a:gd name="T17" fmla="*/ 2071168945 h 86"/>
                <a:gd name="T18" fmla="*/ 1543365698 w 77"/>
                <a:gd name="T19" fmla="*/ 2021856004 h 86"/>
                <a:gd name="T20" fmla="*/ 1269543516 w 77"/>
                <a:gd name="T21" fmla="*/ 1676660456 h 86"/>
                <a:gd name="T22" fmla="*/ 1219755453 w 77"/>
                <a:gd name="T23" fmla="*/ 1553375622 h 86"/>
                <a:gd name="T24" fmla="*/ 746791312 w 77"/>
                <a:gd name="T25" fmla="*/ 1627347516 h 86"/>
                <a:gd name="T26" fmla="*/ 199142349 w 77"/>
                <a:gd name="T27" fmla="*/ 1331464908 h 86"/>
                <a:gd name="T28" fmla="*/ 24891546 w 77"/>
                <a:gd name="T29" fmla="*/ 739704347 h 86"/>
                <a:gd name="T30" fmla="*/ 323610010 w 77"/>
                <a:gd name="T31" fmla="*/ 197251839 h 86"/>
                <a:gd name="T32" fmla="*/ 746791312 w 77"/>
                <a:gd name="T33" fmla="*/ 1208179764 h 86"/>
                <a:gd name="T34" fmla="*/ 945933583 w 77"/>
                <a:gd name="T35" fmla="*/ 1208179764 h 86"/>
                <a:gd name="T36" fmla="*/ 945933583 w 77"/>
                <a:gd name="T37" fmla="*/ 986269049 h 86"/>
                <a:gd name="T38" fmla="*/ 1169967391 w 77"/>
                <a:gd name="T39" fmla="*/ 986269049 h 86"/>
                <a:gd name="T40" fmla="*/ 1169967391 w 77"/>
                <a:gd name="T41" fmla="*/ 789017288 h 86"/>
                <a:gd name="T42" fmla="*/ 945933583 w 77"/>
                <a:gd name="T43" fmla="*/ 789017288 h 86"/>
                <a:gd name="T44" fmla="*/ 945933583 w 77"/>
                <a:gd name="T45" fmla="*/ 567106418 h 86"/>
                <a:gd name="T46" fmla="*/ 746791312 w 77"/>
                <a:gd name="T47" fmla="*/ 567106418 h 86"/>
                <a:gd name="T48" fmla="*/ 746791312 w 77"/>
                <a:gd name="T49" fmla="*/ 789017288 h 86"/>
                <a:gd name="T50" fmla="*/ 522752359 w 77"/>
                <a:gd name="T51" fmla="*/ 789017288 h 86"/>
                <a:gd name="T52" fmla="*/ 522752359 w 77"/>
                <a:gd name="T53" fmla="*/ 986269049 h 86"/>
                <a:gd name="T54" fmla="*/ 746791312 w 77"/>
                <a:gd name="T55" fmla="*/ 986269049 h 86"/>
                <a:gd name="T56" fmla="*/ 746791312 w 77"/>
                <a:gd name="T57" fmla="*/ 1208179764 h 86"/>
                <a:gd name="T58" fmla="*/ 448072760 w 77"/>
                <a:gd name="T59" fmla="*/ 887643168 h 86"/>
                <a:gd name="T60" fmla="*/ 1070396255 w 77"/>
                <a:gd name="T61" fmla="*/ 468480537 h 86"/>
                <a:gd name="T62" fmla="*/ 448072760 w 77"/>
                <a:gd name="T63" fmla="*/ 887643168 h 86"/>
                <a:gd name="T64" fmla="*/ 896145521 w 77"/>
                <a:gd name="T65" fmla="*/ 295882685 h 86"/>
                <a:gd name="T66" fmla="*/ 497860823 w 77"/>
                <a:gd name="T67" fmla="*/ 394508644 h 86"/>
                <a:gd name="T68" fmla="*/ 298713485 w 77"/>
                <a:gd name="T69" fmla="*/ 764358335 h 86"/>
                <a:gd name="T70" fmla="*/ 398289687 w 77"/>
                <a:gd name="T71" fmla="*/ 1158866823 h 86"/>
                <a:gd name="T72" fmla="*/ 771682849 w 77"/>
                <a:gd name="T73" fmla="*/ 1356123861 h 86"/>
                <a:gd name="T74" fmla="*/ 1169967391 w 77"/>
                <a:gd name="T75" fmla="*/ 1257492704 h 86"/>
                <a:gd name="T76" fmla="*/ 1369114963 w 77"/>
                <a:gd name="T77" fmla="*/ 887643168 h 86"/>
                <a:gd name="T78" fmla="*/ 1269543516 w 77"/>
                <a:gd name="T79" fmla="*/ 493134525 h 86"/>
                <a:gd name="T80" fmla="*/ 896145521 w 77"/>
                <a:gd name="T81" fmla="*/ 295882685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86"/>
                <a:gd name="T125" fmla="*/ 77 w 77"/>
                <a:gd name="T126" fmla="*/ 86 h 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w="9525">
              <a:noFill/>
              <a:round/>
            </a:ln>
          </p:spPr>
          <p:txBody>
            <a:bodyPr lIns="80296" tIns="40148" rIns="80296" bIns="40148"/>
            <a:lstStyle/>
            <a:p>
              <a:endParaRPr lang="zh-CN" altLang="en-US" dirty="0">
                <a:solidFill>
                  <a:schemeClr val="bg1"/>
                </a:solidFill>
                <a:cs typeface="+mn-ea"/>
                <a:sym typeface="+mn-lt"/>
              </a:endParaRPr>
            </a:p>
          </p:txBody>
        </p:sp>
      </p:grpSp>
      <p:grpSp>
        <p:nvGrpSpPr>
          <p:cNvPr id="15" name="组合 14"/>
          <p:cNvGrpSpPr/>
          <p:nvPr/>
        </p:nvGrpSpPr>
        <p:grpSpPr>
          <a:xfrm>
            <a:off x="2890838" y="1598613"/>
            <a:ext cx="928687" cy="928687"/>
            <a:chOff x="2890838" y="1598613"/>
            <a:chExt cx="928687" cy="928687"/>
          </a:xfrm>
        </p:grpSpPr>
        <p:sp>
          <p:nvSpPr>
            <p:cNvPr id="16" name="椭圆 10"/>
            <p:cNvSpPr>
              <a:spLocks noChangeArrowheads="1"/>
            </p:cNvSpPr>
            <p:nvPr/>
          </p:nvSpPr>
          <p:spPr bwMode="auto">
            <a:xfrm>
              <a:off x="2890838" y="1598613"/>
              <a:ext cx="928687" cy="928687"/>
            </a:xfrm>
            <a:prstGeom prst="ellipse">
              <a:avLst/>
            </a:prstGeom>
            <a:solidFill>
              <a:schemeClr val="bg1">
                <a:alpha val="20000"/>
              </a:schemeClr>
            </a:solidFill>
            <a:ln w="9525">
              <a:noFill/>
              <a:round/>
            </a:ln>
          </p:spPr>
          <p:txBody>
            <a:bodyPr anchor="ctr"/>
            <a:lstStyle/>
            <a:p>
              <a:pPr algn="ctr" eaLnBrk="1" hangingPunct="1"/>
              <a:endParaRPr lang="zh-CN" altLang="en-US" dirty="0">
                <a:solidFill>
                  <a:schemeClr val="bg1"/>
                </a:solidFill>
                <a:cs typeface="+mn-ea"/>
                <a:sym typeface="+mn-lt"/>
              </a:endParaRPr>
            </a:p>
          </p:txBody>
        </p:sp>
        <p:sp>
          <p:nvSpPr>
            <p:cNvPr id="17" name="Freeform 204"/>
            <p:cNvSpPr>
              <a:spLocks noEditPoints="1"/>
            </p:cNvSpPr>
            <p:nvPr/>
          </p:nvSpPr>
          <p:spPr bwMode="auto">
            <a:xfrm>
              <a:off x="3162300" y="1830388"/>
              <a:ext cx="385763" cy="465137"/>
            </a:xfrm>
            <a:custGeom>
              <a:avLst/>
              <a:gdLst>
                <a:gd name="T0" fmla="*/ 0 w 77"/>
                <a:gd name="T1" fmla="*/ 2126251187 h 93"/>
                <a:gd name="T2" fmla="*/ 752974321 w 77"/>
                <a:gd name="T3" fmla="*/ 500292347 h 93"/>
                <a:gd name="T4" fmla="*/ 953771398 w 77"/>
                <a:gd name="T5" fmla="*/ 650381504 h 93"/>
                <a:gd name="T6" fmla="*/ 978866023 w 77"/>
                <a:gd name="T7" fmla="*/ 675399021 h 93"/>
                <a:gd name="T8" fmla="*/ 978866023 w 77"/>
                <a:gd name="T9" fmla="*/ 675399021 h 93"/>
                <a:gd name="T10" fmla="*/ 1003965657 w 77"/>
                <a:gd name="T11" fmla="*/ 675399021 h 93"/>
                <a:gd name="T12" fmla="*/ 1003965657 w 77"/>
                <a:gd name="T13" fmla="*/ 700411380 h 93"/>
                <a:gd name="T14" fmla="*/ 1003965657 w 77"/>
                <a:gd name="T15" fmla="*/ 700411380 h 93"/>
                <a:gd name="T16" fmla="*/ 1029065292 w 77"/>
                <a:gd name="T17" fmla="*/ 700411380 h 93"/>
                <a:gd name="T18" fmla="*/ 1029065292 w 77"/>
                <a:gd name="T19" fmla="*/ 725428740 h 93"/>
                <a:gd name="T20" fmla="*/ 1054164927 w 77"/>
                <a:gd name="T21" fmla="*/ 725428740 h 93"/>
                <a:gd name="T22" fmla="*/ 1054164927 w 77"/>
                <a:gd name="T23" fmla="*/ 725428740 h 93"/>
                <a:gd name="T24" fmla="*/ 1079264561 w 77"/>
                <a:gd name="T25" fmla="*/ 725428740 h 93"/>
                <a:gd name="T26" fmla="*/ 1079264561 w 77"/>
                <a:gd name="T27" fmla="*/ 750441099 h 93"/>
                <a:gd name="T28" fmla="*/ 1079264561 w 77"/>
                <a:gd name="T29" fmla="*/ 750441099 h 93"/>
                <a:gd name="T30" fmla="*/ 1204762734 w 77"/>
                <a:gd name="T31" fmla="*/ 825488178 h 93"/>
                <a:gd name="T32" fmla="*/ 1204762734 w 77"/>
                <a:gd name="T33" fmla="*/ 825488178 h 93"/>
                <a:gd name="T34" fmla="*/ 1229862369 w 77"/>
                <a:gd name="T35" fmla="*/ 850500537 h 93"/>
                <a:gd name="T36" fmla="*/ 1229862369 w 77"/>
                <a:gd name="T37" fmla="*/ 850500537 h 93"/>
                <a:gd name="T38" fmla="*/ 1254956993 w 77"/>
                <a:gd name="T39" fmla="*/ 850500537 h 93"/>
                <a:gd name="T40" fmla="*/ 1254956993 w 77"/>
                <a:gd name="T41" fmla="*/ 875517898 h 93"/>
                <a:gd name="T42" fmla="*/ 1254956993 w 77"/>
                <a:gd name="T43" fmla="*/ 875517898 h 93"/>
                <a:gd name="T44" fmla="*/ 1280056628 w 77"/>
                <a:gd name="T45" fmla="*/ 875517898 h 93"/>
                <a:gd name="T46" fmla="*/ 1280056628 w 77"/>
                <a:gd name="T47" fmla="*/ 900530256 h 93"/>
                <a:gd name="T48" fmla="*/ 1305156263 w 77"/>
                <a:gd name="T49" fmla="*/ 900530256 h 93"/>
                <a:gd name="T50" fmla="*/ 1305156263 w 77"/>
                <a:gd name="T51" fmla="*/ 900530256 h 93"/>
                <a:gd name="T52" fmla="*/ 1330256210 w 77"/>
                <a:gd name="T53" fmla="*/ 925547617 h 93"/>
                <a:gd name="T54" fmla="*/ 1330256210 w 77"/>
                <a:gd name="T55" fmla="*/ 925547617 h 93"/>
                <a:gd name="T56" fmla="*/ 1204762734 w 77"/>
                <a:gd name="T57" fmla="*/ 1976162029 h 93"/>
                <a:gd name="T58" fmla="*/ 175692511 w 77"/>
                <a:gd name="T59" fmla="*/ 2147483647 h 93"/>
                <a:gd name="T60" fmla="*/ 878472494 w 77"/>
                <a:gd name="T61" fmla="*/ 1600941636 h 93"/>
                <a:gd name="T62" fmla="*/ 476883194 w 77"/>
                <a:gd name="T63" fmla="*/ 1325780681 h 93"/>
                <a:gd name="T64" fmla="*/ 75298923 w 77"/>
                <a:gd name="T65" fmla="*/ 2147483647 h 93"/>
                <a:gd name="T66" fmla="*/ 1832238883 w 77"/>
                <a:gd name="T67" fmla="*/ 2147483647 h 93"/>
                <a:gd name="T68" fmla="*/ 1355355845 w 77"/>
                <a:gd name="T69" fmla="*/ 2076221468 h 93"/>
                <a:gd name="T70" fmla="*/ 1731845354 w 77"/>
                <a:gd name="T71" fmla="*/ 1050619414 h 93"/>
                <a:gd name="T72" fmla="*/ 853372860 w 77"/>
                <a:gd name="T73" fmla="*/ 0 h 93"/>
                <a:gd name="T74" fmla="*/ 1731845354 w 77"/>
                <a:gd name="T75" fmla="*/ 1050619414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w="9525">
              <a:noFill/>
              <a:round/>
            </a:ln>
          </p:spPr>
          <p:txBody>
            <a:bodyPr lIns="80296" tIns="40148" rIns="80296" bIns="40148"/>
            <a:lstStyle/>
            <a:p>
              <a:endParaRPr lang="zh-CN" altLang="en-US" dirty="0">
                <a:solidFill>
                  <a:schemeClr val="bg1"/>
                </a:solidFill>
                <a:cs typeface="+mn-ea"/>
                <a:sym typeface="+mn-lt"/>
              </a:endParaRPr>
            </a:p>
          </p:txBody>
        </p:sp>
      </p:grpSp>
      <p:grpSp>
        <p:nvGrpSpPr>
          <p:cNvPr id="18" name="组合 17"/>
          <p:cNvGrpSpPr/>
          <p:nvPr/>
        </p:nvGrpSpPr>
        <p:grpSpPr>
          <a:xfrm>
            <a:off x="2890838" y="3406775"/>
            <a:ext cx="928687" cy="928688"/>
            <a:chOff x="2890838" y="3406775"/>
            <a:chExt cx="928687" cy="928688"/>
          </a:xfrm>
        </p:grpSpPr>
        <p:sp>
          <p:nvSpPr>
            <p:cNvPr id="19" name="椭圆 12"/>
            <p:cNvSpPr>
              <a:spLocks noChangeArrowheads="1"/>
            </p:cNvSpPr>
            <p:nvPr/>
          </p:nvSpPr>
          <p:spPr bwMode="auto">
            <a:xfrm>
              <a:off x="2890838" y="3406775"/>
              <a:ext cx="928687" cy="928688"/>
            </a:xfrm>
            <a:prstGeom prst="ellipse">
              <a:avLst/>
            </a:prstGeom>
            <a:solidFill>
              <a:schemeClr val="bg1">
                <a:alpha val="20000"/>
              </a:schemeClr>
            </a:solidFill>
            <a:ln w="9525">
              <a:noFill/>
              <a:round/>
            </a:ln>
          </p:spPr>
          <p:txBody>
            <a:bodyPr anchor="ctr"/>
            <a:lstStyle/>
            <a:p>
              <a:pPr algn="ctr" eaLnBrk="1" hangingPunct="1"/>
              <a:endParaRPr lang="zh-CN" altLang="en-US" dirty="0">
                <a:solidFill>
                  <a:schemeClr val="bg1"/>
                </a:solidFill>
                <a:cs typeface="+mn-ea"/>
                <a:sym typeface="+mn-lt"/>
              </a:endParaRPr>
            </a:p>
          </p:txBody>
        </p:sp>
        <p:sp>
          <p:nvSpPr>
            <p:cNvPr id="20" name="Freeform 238"/>
            <p:cNvSpPr>
              <a:spLocks noEditPoints="1"/>
            </p:cNvSpPr>
            <p:nvPr/>
          </p:nvSpPr>
          <p:spPr bwMode="auto">
            <a:xfrm>
              <a:off x="3100388" y="3622675"/>
              <a:ext cx="596900" cy="490538"/>
            </a:xfrm>
            <a:custGeom>
              <a:avLst/>
              <a:gdLst>
                <a:gd name="T0" fmla="*/ 482969625 w 300"/>
                <a:gd name="T1" fmla="*/ 0 h 247"/>
                <a:gd name="T2" fmla="*/ 823425453 w 300"/>
                <a:gd name="T3" fmla="*/ 141987939 h 247"/>
                <a:gd name="T4" fmla="*/ 965941239 w 300"/>
                <a:gd name="T5" fmla="*/ 481184021 h 247"/>
                <a:gd name="T6" fmla="*/ 823425453 w 300"/>
                <a:gd name="T7" fmla="*/ 820380166 h 247"/>
                <a:gd name="T8" fmla="*/ 482969625 w 300"/>
                <a:gd name="T9" fmla="*/ 962368043 h 247"/>
                <a:gd name="T10" fmla="*/ 138556413 w 300"/>
                <a:gd name="T11" fmla="*/ 820380166 h 247"/>
                <a:gd name="T12" fmla="*/ 0 w 300"/>
                <a:gd name="T13" fmla="*/ 481184021 h 247"/>
                <a:gd name="T14" fmla="*/ 138556413 w 300"/>
                <a:gd name="T15" fmla="*/ 141987939 h 247"/>
                <a:gd name="T16" fmla="*/ 482969625 w 300"/>
                <a:gd name="T17" fmla="*/ 0 h 247"/>
                <a:gd name="T18" fmla="*/ 692785983 w 300"/>
                <a:gd name="T19" fmla="*/ 966312206 h 247"/>
                <a:gd name="T20" fmla="*/ 1187632048 w 300"/>
                <a:gd name="T21" fmla="*/ 623172023 h 247"/>
                <a:gd name="T22" fmla="*/ 1179715167 w 300"/>
                <a:gd name="T23" fmla="*/ 496960673 h 247"/>
                <a:gd name="T24" fmla="*/ 692785983 w 300"/>
                <a:gd name="T25" fmla="*/ 966312206 h 247"/>
                <a:gd name="T26" fmla="*/ 514641126 w 300"/>
                <a:gd name="T27" fmla="*/ 315531167 h 247"/>
                <a:gd name="T28" fmla="*/ 597775459 w 300"/>
                <a:gd name="T29" fmla="*/ 358916959 h 247"/>
                <a:gd name="T30" fmla="*/ 716538614 w 300"/>
                <a:gd name="T31" fmla="*/ 280033701 h 247"/>
                <a:gd name="T32" fmla="*/ 700702863 w 300"/>
                <a:gd name="T33" fmla="*/ 260312887 h 247"/>
                <a:gd name="T34" fmla="*/ 514641126 w 300"/>
                <a:gd name="T35" fmla="*/ 173541242 h 247"/>
                <a:gd name="T36" fmla="*/ 514641126 w 300"/>
                <a:gd name="T37" fmla="*/ 315531167 h 247"/>
                <a:gd name="T38" fmla="*/ 641321286 w 300"/>
                <a:gd name="T39" fmla="*/ 425965741 h 247"/>
                <a:gd name="T40" fmla="*/ 649238166 w 300"/>
                <a:gd name="T41" fmla="*/ 481184021 h 247"/>
                <a:gd name="T42" fmla="*/ 637361851 w 300"/>
                <a:gd name="T43" fmla="*/ 544290751 h 247"/>
                <a:gd name="T44" fmla="*/ 760084441 w 300"/>
                <a:gd name="T45" fmla="*/ 619227860 h 247"/>
                <a:gd name="T46" fmla="*/ 791753952 w 300"/>
                <a:gd name="T47" fmla="*/ 481184021 h 247"/>
                <a:gd name="T48" fmla="*/ 760084441 w 300"/>
                <a:gd name="T49" fmla="*/ 343140307 h 247"/>
                <a:gd name="T50" fmla="*/ 641321286 w 300"/>
                <a:gd name="T51" fmla="*/ 425965741 h 247"/>
                <a:gd name="T52" fmla="*/ 589856589 w 300"/>
                <a:gd name="T53" fmla="*/ 607397357 h 247"/>
                <a:gd name="T54" fmla="*/ 514641126 w 300"/>
                <a:gd name="T55" fmla="*/ 646837000 h 247"/>
                <a:gd name="T56" fmla="*/ 514641126 w 300"/>
                <a:gd name="T57" fmla="*/ 788826863 h 247"/>
                <a:gd name="T58" fmla="*/ 700702863 w 300"/>
                <a:gd name="T59" fmla="*/ 702055280 h 247"/>
                <a:gd name="T60" fmla="*/ 716538614 w 300"/>
                <a:gd name="T61" fmla="*/ 686278629 h 247"/>
                <a:gd name="T62" fmla="*/ 589856589 w 300"/>
                <a:gd name="T63" fmla="*/ 607397357 h 247"/>
                <a:gd name="T64" fmla="*/ 435464363 w 300"/>
                <a:gd name="T65" fmla="*/ 642892837 h 247"/>
                <a:gd name="T66" fmla="*/ 372125340 w 300"/>
                <a:gd name="T67" fmla="*/ 611339534 h 247"/>
                <a:gd name="T68" fmla="*/ 253362123 w 300"/>
                <a:gd name="T69" fmla="*/ 694166954 h 247"/>
                <a:gd name="T70" fmla="*/ 261279065 w 300"/>
                <a:gd name="T71" fmla="*/ 702055280 h 247"/>
                <a:gd name="T72" fmla="*/ 435464363 w 300"/>
                <a:gd name="T73" fmla="*/ 788826863 h 247"/>
                <a:gd name="T74" fmla="*/ 435464363 w 300"/>
                <a:gd name="T75" fmla="*/ 642892837 h 247"/>
                <a:gd name="T76" fmla="*/ 324620078 w 300"/>
                <a:gd name="T77" fmla="*/ 548234914 h 247"/>
                <a:gd name="T78" fmla="*/ 312743762 w 300"/>
                <a:gd name="T79" fmla="*/ 481184021 h 247"/>
                <a:gd name="T80" fmla="*/ 316701208 w 300"/>
                <a:gd name="T81" fmla="*/ 437798230 h 247"/>
                <a:gd name="T82" fmla="*/ 193980545 w 300"/>
                <a:gd name="T83" fmla="*/ 362861122 h 247"/>
                <a:gd name="T84" fmla="*/ 170227914 w 300"/>
                <a:gd name="T85" fmla="*/ 481184021 h 247"/>
                <a:gd name="T86" fmla="*/ 205856861 w 300"/>
                <a:gd name="T87" fmla="*/ 627116186 h 247"/>
                <a:gd name="T88" fmla="*/ 324620078 w 300"/>
                <a:gd name="T89" fmla="*/ 548234914 h 247"/>
                <a:gd name="T90" fmla="*/ 356289589 w 300"/>
                <a:gd name="T91" fmla="*/ 370747461 h 247"/>
                <a:gd name="T92" fmla="*/ 360249024 w 300"/>
                <a:gd name="T93" fmla="*/ 362861122 h 247"/>
                <a:gd name="T94" fmla="*/ 435464363 w 300"/>
                <a:gd name="T95" fmla="*/ 319475330 h 247"/>
                <a:gd name="T96" fmla="*/ 435464363 w 300"/>
                <a:gd name="T97" fmla="*/ 173541242 h 247"/>
                <a:gd name="T98" fmla="*/ 261279065 w 300"/>
                <a:gd name="T99" fmla="*/ 260312887 h 247"/>
                <a:gd name="T100" fmla="*/ 233566937 w 300"/>
                <a:gd name="T101" fmla="*/ 291866190 h 247"/>
                <a:gd name="T102" fmla="*/ 356289589 w 300"/>
                <a:gd name="T103" fmla="*/ 370747461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0"/>
                <a:gd name="T157" fmla="*/ 0 h 247"/>
                <a:gd name="T158" fmla="*/ 300 w 300"/>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0" h="247">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w="9525">
              <a:noFill/>
              <a:round/>
            </a:ln>
          </p:spPr>
          <p:txBody>
            <a:bodyPr lIns="80296" tIns="40148" rIns="80296" bIns="40148"/>
            <a:lstStyle/>
            <a:p>
              <a:endParaRPr lang="zh-CN" altLang="en-US" dirty="0">
                <a:solidFill>
                  <a:schemeClr val="bg1"/>
                </a:solidFill>
                <a:cs typeface="+mn-ea"/>
                <a:sym typeface="+mn-lt"/>
              </a:endParaRPr>
            </a:p>
          </p:txBody>
        </p:sp>
      </p:grpSp>
      <p:grpSp>
        <p:nvGrpSpPr>
          <p:cNvPr id="26639" name="组合 18"/>
          <p:cNvGrpSpPr/>
          <p:nvPr/>
        </p:nvGrpSpPr>
        <p:grpSpPr bwMode="auto">
          <a:xfrm>
            <a:off x="158750" y="1598613"/>
            <a:ext cx="2693988" cy="1366766"/>
            <a:chOff x="0" y="0"/>
            <a:chExt cx="2693856" cy="1367478"/>
          </a:xfrm>
        </p:grpSpPr>
        <p:sp>
          <p:nvSpPr>
            <p:cNvPr id="26651" name="文本框 19"/>
            <p:cNvSpPr txBox="1">
              <a:spLocks noChangeArrowheads="1"/>
            </p:cNvSpPr>
            <p:nvPr/>
          </p:nvSpPr>
          <p:spPr bwMode="auto">
            <a:xfrm>
              <a:off x="359384" y="412874"/>
              <a:ext cx="2334472" cy="954604"/>
            </a:xfrm>
            <a:prstGeom prst="rect">
              <a:avLst/>
            </a:prstGeom>
            <a:noFill/>
            <a:ln w="9525">
              <a:noFill/>
              <a:miter lim="800000"/>
            </a:ln>
          </p:spPr>
          <p:txBody>
            <a:bodyPr>
              <a:spAutoFit/>
            </a:bodyPr>
            <a:lstStyle/>
            <a:p>
              <a:pPr algn="r" eaLnBrk="1" hangingPunct="1"/>
              <a:r>
                <a:rPr lang="zh-CN" altLang="en-US" sz="1400" dirty="0">
                  <a:solidFill>
                    <a:schemeClr val="bg1"/>
                  </a:solidFill>
                  <a:cs typeface="+mn-ea"/>
                  <a:sym typeface="+mn-lt"/>
                </a:rPr>
                <a:t>这里输入文字说明这里输入文字说明这里输入文字说明这里输入文字说明这里输入文字说明！</a:t>
              </a:r>
            </a:p>
          </p:txBody>
        </p:sp>
        <p:sp>
          <p:nvSpPr>
            <p:cNvPr id="26652" name="文本框 20"/>
            <p:cNvSpPr txBox="1">
              <a:spLocks noChangeArrowheads="1"/>
            </p:cNvSpPr>
            <p:nvPr/>
          </p:nvSpPr>
          <p:spPr bwMode="auto">
            <a:xfrm>
              <a:off x="0" y="0"/>
              <a:ext cx="2687470" cy="369332"/>
            </a:xfrm>
            <a:prstGeom prst="rect">
              <a:avLst/>
            </a:prstGeom>
            <a:noFill/>
            <a:ln w="9525">
              <a:noFill/>
              <a:miter lim="800000"/>
            </a:ln>
          </p:spPr>
          <p:txBody>
            <a:bodyPr>
              <a:spAutoFit/>
            </a:bodyPr>
            <a:lstStyle/>
            <a:p>
              <a:pPr algn="r" eaLnBrk="1" hangingPunct="1"/>
              <a:r>
                <a:rPr lang="zh-CN" altLang="en-US" b="1">
                  <a:solidFill>
                    <a:schemeClr val="bg1"/>
                  </a:solidFill>
                  <a:cs typeface="+mn-ea"/>
                  <a:sym typeface="+mn-lt"/>
                </a:rPr>
                <a:t>点此添加标题</a:t>
              </a:r>
            </a:p>
          </p:txBody>
        </p:sp>
      </p:grpSp>
      <p:grpSp>
        <p:nvGrpSpPr>
          <p:cNvPr id="26640" name="组合 21"/>
          <p:cNvGrpSpPr/>
          <p:nvPr/>
        </p:nvGrpSpPr>
        <p:grpSpPr bwMode="auto">
          <a:xfrm>
            <a:off x="184150" y="3224213"/>
            <a:ext cx="2693988" cy="1151891"/>
            <a:chOff x="0" y="0"/>
            <a:chExt cx="2693856" cy="1150906"/>
          </a:xfrm>
        </p:grpSpPr>
        <p:sp>
          <p:nvSpPr>
            <p:cNvPr id="26649" name="文本框 22"/>
            <p:cNvSpPr txBox="1">
              <a:spLocks noChangeArrowheads="1"/>
            </p:cNvSpPr>
            <p:nvPr/>
          </p:nvSpPr>
          <p:spPr bwMode="auto">
            <a:xfrm>
              <a:off x="359384" y="412874"/>
              <a:ext cx="2334472" cy="738032"/>
            </a:xfrm>
            <a:prstGeom prst="rect">
              <a:avLst/>
            </a:prstGeom>
            <a:noFill/>
            <a:ln w="9525">
              <a:noFill/>
              <a:miter lim="800000"/>
            </a:ln>
          </p:spPr>
          <p:txBody>
            <a:bodyPr>
              <a:spAutoFit/>
            </a:bodyPr>
            <a:lstStyle/>
            <a:p>
              <a:pPr algn="r" eaLnBrk="1" hangingPunct="1"/>
              <a:r>
                <a:rPr lang="zh-CN" altLang="en-US" sz="1400" dirty="0">
                  <a:solidFill>
                    <a:schemeClr val="bg1"/>
                  </a:solidFill>
                  <a:cs typeface="+mn-ea"/>
                  <a:sym typeface="+mn-lt"/>
                </a:rPr>
                <a:t>这里输入文字说明这里输入文字说明这里输入文字说明这里输入文字说明！</a:t>
              </a:r>
            </a:p>
          </p:txBody>
        </p:sp>
        <p:sp>
          <p:nvSpPr>
            <p:cNvPr id="26650" name="文本框 23"/>
            <p:cNvSpPr txBox="1">
              <a:spLocks noChangeArrowheads="1"/>
            </p:cNvSpPr>
            <p:nvPr/>
          </p:nvSpPr>
          <p:spPr bwMode="auto">
            <a:xfrm>
              <a:off x="0" y="0"/>
              <a:ext cx="2687470" cy="369332"/>
            </a:xfrm>
            <a:prstGeom prst="rect">
              <a:avLst/>
            </a:prstGeom>
            <a:noFill/>
            <a:ln w="9525">
              <a:noFill/>
              <a:miter lim="800000"/>
            </a:ln>
          </p:spPr>
          <p:txBody>
            <a:bodyPr>
              <a:spAutoFit/>
            </a:bodyPr>
            <a:lstStyle/>
            <a:p>
              <a:pPr algn="r" eaLnBrk="1" hangingPunct="1"/>
              <a:r>
                <a:rPr lang="zh-CN" altLang="en-US" b="1">
                  <a:solidFill>
                    <a:schemeClr val="bg1"/>
                  </a:solidFill>
                  <a:cs typeface="+mn-ea"/>
                  <a:sym typeface="+mn-lt"/>
                </a:rPr>
                <a:t>点此添加标题</a:t>
              </a:r>
            </a:p>
          </p:txBody>
        </p:sp>
      </p:grpSp>
      <p:grpSp>
        <p:nvGrpSpPr>
          <p:cNvPr id="21" name="组合 24"/>
          <p:cNvGrpSpPr/>
          <p:nvPr/>
        </p:nvGrpSpPr>
        <p:grpSpPr bwMode="auto">
          <a:xfrm>
            <a:off x="9296400" y="1590675"/>
            <a:ext cx="2335213" cy="1151323"/>
            <a:chOff x="0" y="0"/>
            <a:chExt cx="2334472" cy="1151923"/>
          </a:xfrm>
        </p:grpSpPr>
        <p:sp>
          <p:nvSpPr>
            <p:cNvPr id="22" name="文本框 25"/>
            <p:cNvSpPr txBox="1">
              <a:spLocks noChangeArrowheads="1"/>
            </p:cNvSpPr>
            <p:nvPr/>
          </p:nvSpPr>
          <p:spPr bwMode="auto">
            <a:xfrm>
              <a:off x="0" y="412874"/>
              <a:ext cx="2334472" cy="739049"/>
            </a:xfrm>
            <a:prstGeom prst="rect">
              <a:avLst/>
            </a:prstGeom>
            <a:noFill/>
            <a:ln w="9525">
              <a:noFill/>
              <a:miter lim="800000"/>
            </a:ln>
          </p:spPr>
          <p:txBody>
            <a:bodyPr>
              <a:spAutoFit/>
            </a:bodyPr>
            <a:lstStyle/>
            <a:p>
              <a:pPr eaLnBrk="1" hangingPunct="1"/>
              <a:r>
                <a:rPr lang="zh-CN" altLang="en-US" sz="1400" dirty="0">
                  <a:solidFill>
                    <a:schemeClr val="bg1"/>
                  </a:solidFill>
                  <a:cs typeface="+mn-ea"/>
                  <a:sym typeface="+mn-lt"/>
                </a:rPr>
                <a:t>这里输入文字说明这里输入文字说明这里输入文字说明这里输入文字说明！</a:t>
              </a:r>
            </a:p>
          </p:txBody>
        </p:sp>
        <p:sp>
          <p:nvSpPr>
            <p:cNvPr id="24" name="文本框 26"/>
            <p:cNvSpPr txBox="1">
              <a:spLocks noChangeArrowheads="1"/>
            </p:cNvSpPr>
            <p:nvPr/>
          </p:nvSpPr>
          <p:spPr bwMode="auto">
            <a:xfrm>
              <a:off x="65228" y="0"/>
              <a:ext cx="2005299" cy="369332"/>
            </a:xfrm>
            <a:prstGeom prst="rect">
              <a:avLst/>
            </a:prstGeom>
            <a:noFill/>
            <a:ln w="9525">
              <a:noFill/>
              <a:miter lim="800000"/>
            </a:ln>
          </p:spPr>
          <p:txBody>
            <a:bodyPr>
              <a:spAutoFit/>
            </a:bodyPr>
            <a:lstStyle/>
            <a:p>
              <a:pPr eaLnBrk="1" hangingPunct="1"/>
              <a:r>
                <a:rPr lang="zh-CN" altLang="en-US" b="1">
                  <a:solidFill>
                    <a:schemeClr val="bg1"/>
                  </a:solidFill>
                  <a:cs typeface="+mn-ea"/>
                  <a:sym typeface="+mn-lt"/>
                </a:rPr>
                <a:t>点此添加标题</a:t>
              </a:r>
            </a:p>
          </p:txBody>
        </p:sp>
      </p:grpSp>
      <p:grpSp>
        <p:nvGrpSpPr>
          <p:cNvPr id="25" name="组合 27"/>
          <p:cNvGrpSpPr/>
          <p:nvPr/>
        </p:nvGrpSpPr>
        <p:grpSpPr bwMode="auto">
          <a:xfrm>
            <a:off x="9296400" y="3349625"/>
            <a:ext cx="2335213" cy="1151323"/>
            <a:chOff x="0" y="0"/>
            <a:chExt cx="2334472" cy="1151923"/>
          </a:xfrm>
        </p:grpSpPr>
        <p:sp>
          <p:nvSpPr>
            <p:cNvPr id="26" name="文本框 28"/>
            <p:cNvSpPr txBox="1">
              <a:spLocks noChangeArrowheads="1"/>
            </p:cNvSpPr>
            <p:nvPr/>
          </p:nvSpPr>
          <p:spPr bwMode="auto">
            <a:xfrm>
              <a:off x="0" y="412874"/>
              <a:ext cx="2334472" cy="739049"/>
            </a:xfrm>
            <a:prstGeom prst="rect">
              <a:avLst/>
            </a:prstGeom>
            <a:noFill/>
            <a:ln w="9525">
              <a:noFill/>
              <a:miter lim="800000"/>
            </a:ln>
          </p:spPr>
          <p:txBody>
            <a:bodyPr>
              <a:spAutoFit/>
            </a:bodyPr>
            <a:lstStyle/>
            <a:p>
              <a:pPr eaLnBrk="1" hangingPunct="1"/>
              <a:r>
                <a:rPr lang="zh-CN" altLang="en-US" sz="1400" dirty="0">
                  <a:solidFill>
                    <a:schemeClr val="bg1"/>
                  </a:solidFill>
                  <a:cs typeface="+mn-ea"/>
                  <a:sym typeface="+mn-lt"/>
                </a:rPr>
                <a:t>这里输入文字说明这里输入文字说明这里输入文字说明这里输入文字说明！</a:t>
              </a:r>
            </a:p>
          </p:txBody>
        </p:sp>
        <p:sp>
          <p:nvSpPr>
            <p:cNvPr id="27" name="文本框 29"/>
            <p:cNvSpPr txBox="1">
              <a:spLocks noChangeArrowheads="1"/>
            </p:cNvSpPr>
            <p:nvPr/>
          </p:nvSpPr>
          <p:spPr bwMode="auto">
            <a:xfrm>
              <a:off x="65228" y="0"/>
              <a:ext cx="2005299" cy="369332"/>
            </a:xfrm>
            <a:prstGeom prst="rect">
              <a:avLst/>
            </a:prstGeom>
            <a:noFill/>
            <a:ln w="9525">
              <a:noFill/>
              <a:miter lim="800000"/>
            </a:ln>
          </p:spPr>
          <p:txBody>
            <a:bodyPr>
              <a:spAutoFit/>
            </a:bodyPr>
            <a:lstStyle/>
            <a:p>
              <a:pPr eaLnBrk="1" hangingPunct="1"/>
              <a:r>
                <a:rPr lang="zh-CN" altLang="en-US" b="1">
                  <a:solidFill>
                    <a:schemeClr val="bg1"/>
                  </a:solidFill>
                  <a:cs typeface="+mn-ea"/>
                  <a:sym typeface="+mn-lt"/>
                </a:rPr>
                <a:t>点此添加标题</a:t>
              </a:r>
            </a:p>
          </p:txBody>
        </p:sp>
      </p:grpSp>
      <p:sp>
        <p:nvSpPr>
          <p:cNvPr id="28" name="文本框 30"/>
          <p:cNvSpPr txBox="1">
            <a:spLocks noChangeArrowheads="1"/>
          </p:cNvSpPr>
          <p:nvPr/>
        </p:nvSpPr>
        <p:spPr bwMode="auto">
          <a:xfrm>
            <a:off x="1367631" y="5228293"/>
            <a:ext cx="9404350" cy="523220"/>
          </a:xfrm>
          <a:prstGeom prst="rect">
            <a:avLst/>
          </a:prstGeom>
          <a:noFill/>
          <a:ln w="9525">
            <a:noFill/>
            <a:miter lim="800000"/>
          </a:ln>
        </p:spPr>
        <p:txBody>
          <a:bodyPr>
            <a:spAutoFit/>
          </a:bodyPr>
          <a:lstStyle/>
          <a:p>
            <a:pPr algn="ctr" eaLnBrk="1" hangingPunct="1"/>
            <a:r>
              <a:rPr lang="zh-CN" altLang="en-US" sz="1400" dirty="0">
                <a:solidFill>
                  <a:schemeClr val="bg1"/>
                </a:solidFill>
                <a:cs typeface="+mn-ea"/>
                <a:sym typeface="+mn-lt"/>
              </a:rPr>
              <a:t>恼这里输入文字说明这里输入文字说明这里输入文字说明这里输入文字说明这里输入文字说明这里输入文字说明这里输入文字说明这里输入文字说明这里输入文字说明！</a:t>
            </a:r>
          </a:p>
        </p:txBody>
      </p:sp>
      <p:grpSp>
        <p:nvGrpSpPr>
          <p:cNvPr id="29" name="组合 28"/>
          <p:cNvGrpSpPr/>
          <p:nvPr/>
        </p:nvGrpSpPr>
        <p:grpSpPr>
          <a:xfrm>
            <a:off x="3471863" y="1098550"/>
            <a:ext cx="5195887" cy="4113213"/>
            <a:chOff x="3471863" y="1098550"/>
            <a:chExt cx="5195887" cy="4113213"/>
          </a:xfrm>
        </p:grpSpPr>
        <p:pic>
          <p:nvPicPr>
            <p:cNvPr id="26630" name="图片 9"/>
            <p:cNvPicPr>
              <a:picLocks noChangeAspect="1" noChangeArrowheads="1"/>
            </p:cNvPicPr>
            <p:nvPr/>
          </p:nvPicPr>
          <p:blipFill>
            <a:blip r:embed="rId4" cstate="email"/>
            <a:srcRect/>
            <a:stretch>
              <a:fillRect/>
            </a:stretch>
          </p:blipFill>
          <p:spPr bwMode="auto">
            <a:xfrm>
              <a:off x="3471863" y="1098550"/>
              <a:ext cx="5195887" cy="4113213"/>
            </a:xfrm>
            <a:prstGeom prst="rect">
              <a:avLst/>
            </a:prstGeom>
            <a:noFill/>
            <a:ln w="9525">
              <a:noFill/>
              <a:miter lim="800000"/>
              <a:headEnd/>
              <a:tailEnd/>
            </a:ln>
          </p:spPr>
        </p:pic>
        <p:pic>
          <p:nvPicPr>
            <p:cNvPr id="26644" name="图片 31"/>
            <p:cNvPicPr>
              <a:picLocks noChangeAspect="1" noChangeArrowheads="1"/>
            </p:cNvPicPr>
            <p:nvPr/>
          </p:nvPicPr>
          <p:blipFill>
            <a:blip r:embed="rId5" cstate="email"/>
            <a:srcRect/>
            <a:stretch>
              <a:fillRect/>
            </a:stretch>
          </p:blipFill>
          <p:spPr bwMode="auto">
            <a:xfrm>
              <a:off x="4189413" y="1765300"/>
              <a:ext cx="3733800" cy="2116138"/>
            </a:xfrm>
            <a:prstGeom prst="rect">
              <a:avLst/>
            </a:prstGeom>
            <a:noFill/>
            <a:ln w="9525">
              <a:noFill/>
              <a:miter lim="800000"/>
              <a:headEnd/>
              <a:tailEnd/>
            </a:ln>
          </p:spPr>
        </p:pic>
      </p:grpSp>
    </p:spTree>
  </p:cSld>
  <p:clrMapOvr>
    <a:masterClrMapping/>
  </p:clrMapOvr>
  <p:transition advTm="453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2500"/>
                            </p:stCondLst>
                            <p:childTnLst>
                              <p:par>
                                <p:cTn id="36" presetID="22" presetClass="entr" presetSubtype="1" fill="hold" nodeType="afterEffect">
                                  <p:stCondLst>
                                    <p:cond delay="0"/>
                                  </p:stCondLst>
                                  <p:childTnLst>
                                    <p:set>
                                      <p:cBhvr>
                                        <p:cTn id="37" dur="1" fill="hold">
                                          <p:stCondLst>
                                            <p:cond delay="0"/>
                                          </p:stCondLst>
                                        </p:cTn>
                                        <p:tgtEl>
                                          <p:spTgt spid="26640"/>
                                        </p:tgtEl>
                                        <p:attrNameLst>
                                          <p:attrName>style.visibility</p:attrName>
                                        </p:attrNameLst>
                                      </p:cBhvr>
                                      <p:to>
                                        <p:strVal val="visible"/>
                                      </p:to>
                                    </p:set>
                                    <p:animEffect transition="in" filter="wipe(up)">
                                      <p:cBhvr>
                                        <p:cTn id="38" dur="500"/>
                                        <p:tgtEl>
                                          <p:spTgt spid="26640"/>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26639"/>
                                        </p:tgtEl>
                                        <p:attrNameLst>
                                          <p:attrName>style.visibility</p:attrName>
                                        </p:attrNameLst>
                                      </p:cBhvr>
                                      <p:to>
                                        <p:strVal val="visible"/>
                                      </p:to>
                                    </p:set>
                                    <p:animEffect transition="in" filter="wipe(up)">
                                      <p:cBhvr>
                                        <p:cTn id="42" dur="500"/>
                                        <p:tgtEl>
                                          <p:spTgt spid="26639"/>
                                        </p:tgtEl>
                                      </p:cBhvr>
                                    </p:animEffect>
                                  </p:childTnLst>
                                </p:cTn>
                              </p:par>
                            </p:childTnLst>
                          </p:cTn>
                        </p:par>
                        <p:par>
                          <p:cTn id="43" fill="hold">
                            <p:stCondLst>
                              <p:cond delay="3500"/>
                            </p:stCondLst>
                            <p:childTnLst>
                              <p:par>
                                <p:cTn id="44" presetID="16" presetClass="entr" presetSubtype="37"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out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75" name="组合 74"/>
          <p:cNvGrpSpPr/>
          <p:nvPr/>
        </p:nvGrpSpPr>
        <p:grpSpPr>
          <a:xfrm>
            <a:off x="1049010" y="2782347"/>
            <a:ext cx="5926643" cy="835983"/>
            <a:chOff x="669540" y="2255926"/>
            <a:chExt cx="4446354" cy="627181"/>
          </a:xfrm>
        </p:grpSpPr>
        <p:sp>
          <p:nvSpPr>
            <p:cNvPr id="76" name="矩形 75"/>
            <p:cNvSpPr/>
            <p:nvPr/>
          </p:nvSpPr>
          <p:spPr>
            <a:xfrm>
              <a:off x="720388" y="2636578"/>
              <a:ext cx="3496656" cy="246529"/>
            </a:xfrm>
            <a:prstGeom prst="rect">
              <a:avLst/>
            </a:prstGeom>
            <a:solidFill>
              <a:srgbClr val="21325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sp>
          <p:nvSpPr>
            <p:cNvPr id="77" name="矩形 76"/>
            <p:cNvSpPr/>
            <p:nvPr/>
          </p:nvSpPr>
          <p:spPr>
            <a:xfrm>
              <a:off x="4217044" y="2636577"/>
              <a:ext cx="898850" cy="246529"/>
            </a:xfrm>
            <a:prstGeom prst="rect">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sp>
          <p:nvSpPr>
            <p:cNvPr id="78" name="文本框 12"/>
            <p:cNvSpPr txBox="1"/>
            <p:nvPr/>
          </p:nvSpPr>
          <p:spPr>
            <a:xfrm>
              <a:off x="669540" y="2255926"/>
              <a:ext cx="1452703" cy="346260"/>
            </a:xfrm>
            <a:prstGeom prst="rect">
              <a:avLst/>
            </a:prstGeom>
            <a:noFill/>
            <a:ln>
              <a:noFill/>
            </a:ln>
          </p:spPr>
          <p:txBody>
            <a:bodyPr wrap="square" rtlCol="0">
              <a:spAutoFit/>
            </a:bodyPr>
            <a:lstStyle/>
            <a:p>
              <a:r>
                <a:rPr lang="zh-CN" altLang="en-US" sz="2400" b="1" dirty="0">
                  <a:solidFill>
                    <a:schemeClr val="bg1"/>
                  </a:solidFill>
                  <a:cs typeface="+mn-ea"/>
                  <a:sym typeface="+mn-lt"/>
                </a:rPr>
                <a:t>第二季度</a:t>
              </a:r>
            </a:p>
          </p:txBody>
        </p:sp>
      </p:grpSp>
      <p:grpSp>
        <p:nvGrpSpPr>
          <p:cNvPr id="79" name="组合 78"/>
          <p:cNvGrpSpPr/>
          <p:nvPr/>
        </p:nvGrpSpPr>
        <p:grpSpPr>
          <a:xfrm>
            <a:off x="1049010" y="3798033"/>
            <a:ext cx="5926643" cy="823438"/>
            <a:chOff x="669540" y="3085713"/>
            <a:chExt cx="4446354" cy="617769"/>
          </a:xfrm>
        </p:grpSpPr>
        <p:sp>
          <p:nvSpPr>
            <p:cNvPr id="81" name="矩形 80"/>
            <p:cNvSpPr/>
            <p:nvPr/>
          </p:nvSpPr>
          <p:spPr>
            <a:xfrm>
              <a:off x="2371016" y="3456952"/>
              <a:ext cx="2744878" cy="246530"/>
            </a:xfrm>
            <a:prstGeom prst="rect">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sp>
          <p:nvSpPr>
            <p:cNvPr id="82" name="文本框 13"/>
            <p:cNvSpPr txBox="1"/>
            <p:nvPr/>
          </p:nvSpPr>
          <p:spPr>
            <a:xfrm>
              <a:off x="669540" y="3085713"/>
              <a:ext cx="1452703" cy="346260"/>
            </a:xfrm>
            <a:prstGeom prst="rect">
              <a:avLst/>
            </a:prstGeom>
            <a:noFill/>
            <a:ln>
              <a:noFill/>
            </a:ln>
          </p:spPr>
          <p:txBody>
            <a:bodyPr wrap="square" rtlCol="0">
              <a:spAutoFit/>
            </a:bodyPr>
            <a:lstStyle/>
            <a:p>
              <a:r>
                <a:rPr lang="zh-CN" altLang="en-US" sz="2400" b="1" dirty="0">
                  <a:solidFill>
                    <a:schemeClr val="bg1"/>
                  </a:solidFill>
                  <a:cs typeface="+mn-ea"/>
                  <a:sym typeface="+mn-lt"/>
                </a:rPr>
                <a:t>第三季度</a:t>
              </a:r>
            </a:p>
          </p:txBody>
        </p:sp>
        <p:sp>
          <p:nvSpPr>
            <p:cNvPr id="83" name="矩形 82"/>
            <p:cNvSpPr/>
            <p:nvPr/>
          </p:nvSpPr>
          <p:spPr>
            <a:xfrm>
              <a:off x="720388" y="3456952"/>
              <a:ext cx="2346513" cy="246530"/>
            </a:xfrm>
            <a:prstGeom prst="rect">
              <a:avLst/>
            </a:prstGeom>
            <a:solidFill>
              <a:srgbClr val="21325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grpSp>
      <p:grpSp>
        <p:nvGrpSpPr>
          <p:cNvPr id="84" name="组合 83"/>
          <p:cNvGrpSpPr/>
          <p:nvPr/>
        </p:nvGrpSpPr>
        <p:grpSpPr>
          <a:xfrm>
            <a:off x="1049010" y="4904072"/>
            <a:ext cx="5926643" cy="816760"/>
            <a:chOff x="669540" y="3915498"/>
            <a:chExt cx="4446354" cy="612759"/>
          </a:xfrm>
        </p:grpSpPr>
        <p:sp>
          <p:nvSpPr>
            <p:cNvPr id="85" name="文本框 14"/>
            <p:cNvSpPr txBox="1"/>
            <p:nvPr/>
          </p:nvSpPr>
          <p:spPr>
            <a:xfrm>
              <a:off x="669540" y="3915498"/>
              <a:ext cx="1452703" cy="346260"/>
            </a:xfrm>
            <a:prstGeom prst="rect">
              <a:avLst/>
            </a:prstGeom>
            <a:noFill/>
            <a:ln>
              <a:solidFill>
                <a:schemeClr val="bg1">
                  <a:lumMod val="95000"/>
                </a:schemeClr>
              </a:solidFill>
            </a:ln>
          </p:spPr>
          <p:txBody>
            <a:bodyPr wrap="square" rtlCol="0">
              <a:spAutoFit/>
            </a:bodyPr>
            <a:lstStyle/>
            <a:p>
              <a:r>
                <a:rPr lang="zh-CN" altLang="en-US" sz="2400" b="1" dirty="0">
                  <a:solidFill>
                    <a:schemeClr val="bg1"/>
                  </a:solidFill>
                  <a:cs typeface="+mn-ea"/>
                  <a:sym typeface="+mn-lt"/>
                </a:rPr>
                <a:t>第四季度</a:t>
              </a:r>
            </a:p>
          </p:txBody>
        </p:sp>
        <p:sp>
          <p:nvSpPr>
            <p:cNvPr id="86" name="矩形 85"/>
            <p:cNvSpPr/>
            <p:nvPr/>
          </p:nvSpPr>
          <p:spPr>
            <a:xfrm>
              <a:off x="720387" y="4281728"/>
              <a:ext cx="3938308" cy="246529"/>
            </a:xfrm>
            <a:prstGeom prst="rect">
              <a:avLst/>
            </a:prstGeom>
            <a:solidFill>
              <a:srgbClr val="21325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sp>
          <p:nvSpPr>
            <p:cNvPr id="94" name="矩形 93"/>
            <p:cNvSpPr/>
            <p:nvPr/>
          </p:nvSpPr>
          <p:spPr>
            <a:xfrm>
              <a:off x="4658695" y="4281728"/>
              <a:ext cx="457199" cy="246529"/>
            </a:xfrm>
            <a:prstGeom prst="rect">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grpSp>
      <p:grpSp>
        <p:nvGrpSpPr>
          <p:cNvPr id="95" name="组合 94"/>
          <p:cNvGrpSpPr/>
          <p:nvPr/>
        </p:nvGrpSpPr>
        <p:grpSpPr>
          <a:xfrm>
            <a:off x="6085378" y="4764310"/>
            <a:ext cx="594033" cy="644210"/>
            <a:chOff x="5939521" y="4572771"/>
            <a:chExt cx="594216" cy="579968"/>
          </a:xfrm>
          <a:solidFill>
            <a:schemeClr val="accent4"/>
          </a:solidFill>
        </p:grpSpPr>
        <p:grpSp>
          <p:nvGrpSpPr>
            <p:cNvPr id="96" name="组合 95"/>
            <p:cNvGrpSpPr/>
            <p:nvPr/>
          </p:nvGrpSpPr>
          <p:grpSpPr>
            <a:xfrm>
              <a:off x="5942984" y="4572771"/>
              <a:ext cx="541778" cy="579968"/>
              <a:chOff x="6511364" y="4028283"/>
              <a:chExt cx="830997" cy="889573"/>
            </a:xfrm>
            <a:grpFill/>
          </p:grpSpPr>
          <p:sp>
            <p:nvSpPr>
              <p:cNvPr id="98" name="椭圆 97"/>
              <p:cNvSpPr/>
              <p:nvPr/>
            </p:nvSpPr>
            <p:spPr>
              <a:xfrm>
                <a:off x="6511364" y="4028283"/>
                <a:ext cx="830997" cy="76087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99" name="等腰三角形 98"/>
              <p:cNvSpPr/>
              <p:nvPr/>
            </p:nvSpPr>
            <p:spPr>
              <a:xfrm rot="10800000">
                <a:off x="6722986" y="4607138"/>
                <a:ext cx="360433" cy="310718"/>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grpSp>
        <p:sp>
          <p:nvSpPr>
            <p:cNvPr id="97" name="文本框 17"/>
            <p:cNvSpPr txBox="1"/>
            <p:nvPr/>
          </p:nvSpPr>
          <p:spPr>
            <a:xfrm>
              <a:off x="5939521" y="4603249"/>
              <a:ext cx="594216" cy="378625"/>
            </a:xfrm>
            <a:prstGeom prst="rect">
              <a:avLst/>
            </a:prstGeom>
            <a:noFill/>
          </p:spPr>
          <p:txBody>
            <a:bodyPr wrap="square" rtlCol="0">
              <a:spAutoFit/>
            </a:bodyPr>
            <a:lstStyle/>
            <a:p>
              <a:r>
                <a:rPr lang="en-US" altLang="zh-CN" sz="2135" dirty="0">
                  <a:solidFill>
                    <a:schemeClr val="bg1"/>
                  </a:solidFill>
                  <a:cs typeface="+mn-ea"/>
                  <a:sym typeface="+mn-lt"/>
                </a:rPr>
                <a:t>95</a:t>
              </a:r>
            </a:p>
          </p:txBody>
        </p:sp>
      </p:grpSp>
      <p:grpSp>
        <p:nvGrpSpPr>
          <p:cNvPr id="100" name="组合 99"/>
          <p:cNvGrpSpPr/>
          <p:nvPr/>
        </p:nvGrpSpPr>
        <p:grpSpPr>
          <a:xfrm>
            <a:off x="5561951" y="2803012"/>
            <a:ext cx="508618" cy="473385"/>
            <a:chOff x="5564037" y="3542535"/>
            <a:chExt cx="508775" cy="426178"/>
          </a:xfrm>
          <a:solidFill>
            <a:schemeClr val="accent2"/>
          </a:solidFill>
        </p:grpSpPr>
        <p:grpSp>
          <p:nvGrpSpPr>
            <p:cNvPr id="101" name="组合 100"/>
            <p:cNvGrpSpPr/>
            <p:nvPr/>
          </p:nvGrpSpPr>
          <p:grpSpPr>
            <a:xfrm>
              <a:off x="5570386" y="3542535"/>
              <a:ext cx="414733" cy="426178"/>
              <a:chOff x="6511364" y="4018820"/>
              <a:chExt cx="830997" cy="853928"/>
            </a:xfrm>
            <a:grpFill/>
          </p:grpSpPr>
          <p:sp>
            <p:nvSpPr>
              <p:cNvPr id="103" name="椭圆 102"/>
              <p:cNvSpPr/>
              <p:nvPr/>
            </p:nvSpPr>
            <p:spPr>
              <a:xfrm>
                <a:off x="6511364" y="4018820"/>
                <a:ext cx="830997" cy="770333"/>
              </a:xfrm>
              <a:prstGeom prst="ellipse">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04" name="等腰三角形 103"/>
              <p:cNvSpPr/>
              <p:nvPr/>
            </p:nvSpPr>
            <p:spPr>
              <a:xfrm rot="10800000">
                <a:off x="6746646" y="4562030"/>
                <a:ext cx="360433" cy="310718"/>
              </a:xfrm>
              <a:prstGeom prst="triangle">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grpSp>
        <p:sp>
          <p:nvSpPr>
            <p:cNvPr id="102" name="文本框 50"/>
            <p:cNvSpPr txBox="1"/>
            <p:nvPr/>
          </p:nvSpPr>
          <p:spPr>
            <a:xfrm>
              <a:off x="5564037" y="3595874"/>
              <a:ext cx="508775" cy="267791"/>
            </a:xfrm>
            <a:prstGeom prst="rect">
              <a:avLst/>
            </a:prstGeom>
            <a:noFill/>
          </p:spPr>
          <p:txBody>
            <a:bodyPr wrap="square" rtlCol="0">
              <a:spAutoFit/>
            </a:bodyPr>
            <a:lstStyle/>
            <a:p>
              <a:r>
                <a:rPr lang="en-US" altLang="zh-CN" sz="1335" dirty="0">
                  <a:solidFill>
                    <a:schemeClr val="bg1"/>
                  </a:solidFill>
                  <a:cs typeface="+mn-ea"/>
                  <a:sym typeface="+mn-lt"/>
                </a:rPr>
                <a:t>85</a:t>
              </a:r>
            </a:p>
          </p:txBody>
        </p:sp>
      </p:grpSp>
      <p:grpSp>
        <p:nvGrpSpPr>
          <p:cNvPr id="105" name="组合 104"/>
          <p:cNvGrpSpPr/>
          <p:nvPr/>
        </p:nvGrpSpPr>
        <p:grpSpPr>
          <a:xfrm>
            <a:off x="3915664" y="3798034"/>
            <a:ext cx="600305" cy="482676"/>
            <a:chOff x="5448813" y="3534170"/>
            <a:chExt cx="600490" cy="434542"/>
          </a:xfrm>
          <a:solidFill>
            <a:schemeClr val="accent3"/>
          </a:solidFill>
        </p:grpSpPr>
        <p:grpSp>
          <p:nvGrpSpPr>
            <p:cNvPr id="106" name="组合 105"/>
            <p:cNvGrpSpPr/>
            <p:nvPr/>
          </p:nvGrpSpPr>
          <p:grpSpPr>
            <a:xfrm>
              <a:off x="5570386" y="3534170"/>
              <a:ext cx="414733" cy="434542"/>
              <a:chOff x="6511364" y="4002061"/>
              <a:chExt cx="830997" cy="870687"/>
            </a:xfrm>
            <a:grpFill/>
          </p:grpSpPr>
          <p:sp>
            <p:nvSpPr>
              <p:cNvPr id="108" name="椭圆 107"/>
              <p:cNvSpPr/>
              <p:nvPr/>
            </p:nvSpPr>
            <p:spPr>
              <a:xfrm>
                <a:off x="6511364" y="4002061"/>
                <a:ext cx="830997" cy="7870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09" name="等腰三角形 108"/>
              <p:cNvSpPr/>
              <p:nvPr/>
            </p:nvSpPr>
            <p:spPr>
              <a:xfrm rot="10800000">
                <a:off x="6746646" y="4562030"/>
                <a:ext cx="360433" cy="31071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grpSp>
        <p:sp>
          <p:nvSpPr>
            <p:cNvPr id="107" name="文本框 55"/>
            <p:cNvSpPr txBox="1"/>
            <p:nvPr/>
          </p:nvSpPr>
          <p:spPr>
            <a:xfrm>
              <a:off x="5448813" y="3585481"/>
              <a:ext cx="600490" cy="267791"/>
            </a:xfrm>
            <a:prstGeom prst="rect">
              <a:avLst/>
            </a:prstGeom>
            <a:noFill/>
          </p:spPr>
          <p:txBody>
            <a:bodyPr wrap="square" rtlCol="0">
              <a:spAutoFit/>
            </a:bodyPr>
            <a:lstStyle/>
            <a:p>
              <a:pPr algn="ctr"/>
              <a:r>
                <a:rPr lang="en-US" altLang="zh-CN" sz="1335" dirty="0">
                  <a:solidFill>
                    <a:schemeClr val="bg1"/>
                  </a:solidFill>
                  <a:cs typeface="+mn-ea"/>
                  <a:sym typeface="+mn-lt"/>
                </a:rPr>
                <a:t>65</a:t>
              </a:r>
            </a:p>
          </p:txBody>
        </p:sp>
      </p:grpSp>
      <p:grpSp>
        <p:nvGrpSpPr>
          <p:cNvPr id="110" name="组合 109"/>
          <p:cNvGrpSpPr/>
          <p:nvPr/>
        </p:nvGrpSpPr>
        <p:grpSpPr>
          <a:xfrm>
            <a:off x="4618510" y="1778032"/>
            <a:ext cx="519329" cy="470981"/>
            <a:chOff x="5551177" y="3544696"/>
            <a:chExt cx="519489" cy="424014"/>
          </a:xfrm>
          <a:solidFill>
            <a:schemeClr val="accent1"/>
          </a:solidFill>
        </p:grpSpPr>
        <p:grpSp>
          <p:nvGrpSpPr>
            <p:cNvPr id="111" name="组合 110"/>
            <p:cNvGrpSpPr/>
            <p:nvPr/>
          </p:nvGrpSpPr>
          <p:grpSpPr>
            <a:xfrm>
              <a:off x="5570386" y="3544696"/>
              <a:ext cx="414733" cy="424014"/>
              <a:chOff x="6511364" y="4023155"/>
              <a:chExt cx="830997" cy="849593"/>
            </a:xfrm>
            <a:grpFill/>
          </p:grpSpPr>
          <p:sp>
            <p:nvSpPr>
              <p:cNvPr id="113" name="椭圆 112"/>
              <p:cNvSpPr/>
              <p:nvPr/>
            </p:nvSpPr>
            <p:spPr>
              <a:xfrm>
                <a:off x="6511364" y="4023155"/>
                <a:ext cx="830997" cy="765998"/>
              </a:xfrm>
              <a:prstGeom prst="ellipse">
                <a:avLst/>
              </a:prstGeom>
              <a:solidFill>
                <a:srgbClr val="213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14" name="等腰三角形 113"/>
              <p:cNvSpPr/>
              <p:nvPr/>
            </p:nvSpPr>
            <p:spPr>
              <a:xfrm rot="10800000">
                <a:off x="6746646" y="4562030"/>
                <a:ext cx="360433" cy="310718"/>
              </a:xfrm>
              <a:prstGeom prst="triangle">
                <a:avLst/>
              </a:prstGeom>
              <a:solidFill>
                <a:srgbClr val="213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grpSp>
        <p:sp>
          <p:nvSpPr>
            <p:cNvPr id="112" name="文本框 10"/>
            <p:cNvSpPr txBox="1"/>
            <p:nvPr/>
          </p:nvSpPr>
          <p:spPr>
            <a:xfrm>
              <a:off x="5551177" y="3598038"/>
              <a:ext cx="519489" cy="267791"/>
            </a:xfrm>
            <a:prstGeom prst="rect">
              <a:avLst/>
            </a:prstGeom>
            <a:noFill/>
          </p:spPr>
          <p:txBody>
            <a:bodyPr wrap="square" rtlCol="0">
              <a:spAutoFit/>
            </a:bodyPr>
            <a:lstStyle/>
            <a:p>
              <a:r>
                <a:rPr lang="en-US" altLang="zh-CN" sz="1335" dirty="0">
                  <a:solidFill>
                    <a:schemeClr val="bg1"/>
                  </a:solidFill>
                  <a:cs typeface="+mn-ea"/>
                  <a:sym typeface="+mn-lt"/>
                </a:rPr>
                <a:t>70</a:t>
              </a:r>
            </a:p>
          </p:txBody>
        </p:sp>
      </p:grpSp>
      <p:grpSp>
        <p:nvGrpSpPr>
          <p:cNvPr id="115" name="组合 114"/>
          <p:cNvGrpSpPr/>
          <p:nvPr/>
        </p:nvGrpSpPr>
        <p:grpSpPr>
          <a:xfrm>
            <a:off x="1049010" y="1702333"/>
            <a:ext cx="5926643" cy="900361"/>
            <a:chOff x="669540" y="1381284"/>
            <a:chExt cx="4446354" cy="675479"/>
          </a:xfrm>
          <a:solidFill>
            <a:schemeClr val="accent1"/>
          </a:solidFill>
        </p:grpSpPr>
        <p:sp>
          <p:nvSpPr>
            <p:cNvPr id="116" name="矩形 115"/>
            <p:cNvSpPr/>
            <p:nvPr/>
          </p:nvSpPr>
          <p:spPr>
            <a:xfrm>
              <a:off x="720388" y="1810234"/>
              <a:ext cx="2803712" cy="246529"/>
            </a:xfrm>
            <a:prstGeom prst="rect">
              <a:avLst/>
            </a:prstGeom>
            <a:solidFill>
              <a:srgbClr val="21325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sp>
          <p:nvSpPr>
            <p:cNvPr id="117" name="文本框 11"/>
            <p:cNvSpPr txBox="1"/>
            <p:nvPr/>
          </p:nvSpPr>
          <p:spPr>
            <a:xfrm>
              <a:off x="669540" y="1381284"/>
              <a:ext cx="1452703" cy="346260"/>
            </a:xfrm>
            <a:prstGeom prst="rect">
              <a:avLst/>
            </a:prstGeom>
            <a:noFill/>
            <a:ln>
              <a:noFill/>
            </a:ln>
          </p:spPr>
          <p:txBody>
            <a:bodyPr wrap="square" rtlCol="0">
              <a:spAutoFit/>
            </a:bodyPr>
            <a:lstStyle/>
            <a:p>
              <a:r>
                <a:rPr lang="zh-CN" altLang="en-US" sz="2400" b="1" dirty="0">
                  <a:solidFill>
                    <a:schemeClr val="bg1"/>
                  </a:solidFill>
                  <a:cs typeface="+mn-ea"/>
                  <a:sym typeface="+mn-lt"/>
                </a:rPr>
                <a:t>第一季度</a:t>
              </a:r>
            </a:p>
          </p:txBody>
        </p:sp>
        <p:sp>
          <p:nvSpPr>
            <p:cNvPr id="118" name="矩形 117"/>
            <p:cNvSpPr/>
            <p:nvPr/>
          </p:nvSpPr>
          <p:spPr>
            <a:xfrm>
              <a:off x="3517378" y="1810234"/>
              <a:ext cx="1598516" cy="2465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cs typeface="+mn-ea"/>
                <a:sym typeface="+mn-lt"/>
              </a:endParaRPr>
            </a:p>
          </p:txBody>
        </p:sp>
      </p:grpSp>
      <p:sp>
        <p:nvSpPr>
          <p:cNvPr id="119" name="TextBox 22"/>
          <p:cNvSpPr txBox="1"/>
          <p:nvPr/>
        </p:nvSpPr>
        <p:spPr>
          <a:xfrm>
            <a:off x="7572136" y="2591040"/>
            <a:ext cx="3999492" cy="1220962"/>
          </a:xfrm>
          <a:prstGeom prst="rect">
            <a:avLst/>
          </a:prstGeom>
          <a:noFill/>
        </p:spPr>
        <p:txBody>
          <a:bodyPr wrap="square" lIns="87744" tIns="43872" rIns="87744" bIns="43872"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a:defRPr/>
            </a:pPr>
            <a:r>
              <a:rPr lang="zh-CN" altLang="en-US" sz="1535" kern="0" noProof="1">
                <a:solidFill>
                  <a:schemeClr val="bg1"/>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120" name="TextBox 119"/>
          <p:cNvSpPr txBox="1"/>
          <p:nvPr/>
        </p:nvSpPr>
        <p:spPr>
          <a:xfrm>
            <a:off x="7572136" y="2039007"/>
            <a:ext cx="3961177" cy="523178"/>
          </a:xfrm>
          <a:prstGeom prst="rect">
            <a:avLst/>
          </a:prstGeom>
          <a:noFill/>
        </p:spPr>
        <p:txBody>
          <a:bodyPr wrap="square" lIns="91400" tIns="45699" rIns="91400" bIns="45699" rtlCol="0">
            <a:spAutoFit/>
          </a:bodyPr>
          <a:lstStyle/>
          <a:p>
            <a:pPr algn="l"/>
            <a:r>
              <a:rPr lang="zh-CN" altLang="en-US" sz="2800" b="1" dirty="0">
                <a:solidFill>
                  <a:schemeClr val="bg1"/>
                </a:solidFill>
                <a:cs typeface="+mn-ea"/>
                <a:sym typeface="+mn-lt"/>
              </a:rPr>
              <a:t>点击添加标题文字</a:t>
            </a:r>
          </a:p>
        </p:txBody>
      </p:sp>
      <p:sp>
        <p:nvSpPr>
          <p:cNvPr id="121" name="TextBox 120"/>
          <p:cNvSpPr txBox="1"/>
          <p:nvPr/>
        </p:nvSpPr>
        <p:spPr>
          <a:xfrm>
            <a:off x="7470567" y="4311187"/>
            <a:ext cx="3961177" cy="502531"/>
          </a:xfrm>
          <a:prstGeom prst="rect">
            <a:avLst/>
          </a:prstGeom>
          <a:noFill/>
        </p:spPr>
        <p:txBody>
          <a:bodyPr wrap="square" lIns="91400" tIns="45699" rIns="91400" bIns="45699" rtlCol="0">
            <a:spAutoFit/>
          </a:bodyPr>
          <a:lstStyle/>
          <a:p>
            <a:pPr algn="l"/>
            <a:r>
              <a:rPr lang="zh-CN" altLang="en-US" sz="2665" dirty="0">
                <a:solidFill>
                  <a:schemeClr val="bg1"/>
                </a:solidFill>
                <a:cs typeface="+mn-ea"/>
                <a:sym typeface="+mn-lt"/>
              </a:rPr>
              <a:t>全年总额：</a:t>
            </a:r>
          </a:p>
        </p:txBody>
      </p:sp>
      <p:sp>
        <p:nvSpPr>
          <p:cNvPr id="122" name="TextBox 121"/>
          <p:cNvSpPr txBox="1"/>
          <p:nvPr/>
        </p:nvSpPr>
        <p:spPr>
          <a:xfrm>
            <a:off x="7470567" y="4711510"/>
            <a:ext cx="3961177" cy="2143621"/>
          </a:xfrm>
          <a:prstGeom prst="rect">
            <a:avLst/>
          </a:prstGeom>
          <a:noFill/>
        </p:spPr>
        <p:txBody>
          <a:bodyPr wrap="square" lIns="91400" tIns="45699" rIns="91400" bIns="45699" rtlCol="0">
            <a:spAutoFit/>
          </a:bodyPr>
          <a:lstStyle/>
          <a:p>
            <a:pPr algn="l"/>
            <a:r>
              <a:rPr lang="en-US" altLang="zh-CN" sz="6665" dirty="0">
                <a:solidFill>
                  <a:schemeClr val="bg1"/>
                </a:solidFill>
                <a:cs typeface="+mn-ea"/>
                <a:sym typeface="+mn-lt"/>
              </a:rPr>
              <a:t>23,812,969</a:t>
            </a:r>
          </a:p>
        </p:txBody>
      </p:sp>
    </p:spTree>
  </p:cSld>
  <p:clrMapOvr>
    <a:masterClrMapping/>
  </p:clrMapOvr>
  <p:transition advTm="800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0-#ppt_w/2"/>
                                          </p:val>
                                        </p:tav>
                                        <p:tav tm="100000">
                                          <p:val>
                                            <p:strVal val="#ppt_x"/>
                                          </p:val>
                                        </p:tav>
                                      </p:tavLst>
                                    </p:anim>
                                    <p:anim calcmode="lin" valueType="num">
                                      <p:cBhvr additive="base">
                                        <p:cTn id="8" dur="500" fill="hold"/>
                                        <p:tgtEl>
                                          <p:spTgt spid="1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anim calcmode="lin" valueType="num">
                                      <p:cBhvr>
                                        <p:cTn id="13" dur="500" fill="hold"/>
                                        <p:tgtEl>
                                          <p:spTgt spid="110"/>
                                        </p:tgtEl>
                                        <p:attrNameLst>
                                          <p:attrName>ppt_x</p:attrName>
                                        </p:attrNameLst>
                                      </p:cBhvr>
                                      <p:tavLst>
                                        <p:tav tm="0">
                                          <p:val>
                                            <p:strVal val="#ppt_x"/>
                                          </p:val>
                                        </p:tav>
                                        <p:tav tm="100000">
                                          <p:val>
                                            <p:strVal val="#ppt_x"/>
                                          </p:val>
                                        </p:tav>
                                      </p:tavLst>
                                    </p:anim>
                                    <p:anim calcmode="lin" valueType="num">
                                      <p:cBhvr>
                                        <p:cTn id="14" dur="500" fill="hold"/>
                                        <p:tgtEl>
                                          <p:spTgt spid="1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500" fill="hold"/>
                                        <p:tgtEl>
                                          <p:spTgt spid="75"/>
                                        </p:tgtEl>
                                        <p:attrNameLst>
                                          <p:attrName>ppt_x</p:attrName>
                                        </p:attrNameLst>
                                      </p:cBhvr>
                                      <p:tavLst>
                                        <p:tav tm="0">
                                          <p:val>
                                            <p:strVal val="0-#ppt_w/2"/>
                                          </p:val>
                                        </p:tav>
                                        <p:tav tm="100000">
                                          <p:val>
                                            <p:strVal val="#ppt_x"/>
                                          </p:val>
                                        </p:tav>
                                      </p:tavLst>
                                    </p:anim>
                                    <p:anim calcmode="lin" valueType="num">
                                      <p:cBhvr additive="base">
                                        <p:cTn id="19" dur="500" fill="hold"/>
                                        <p:tgtEl>
                                          <p:spTgt spid="7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500"/>
                                        <p:tgtEl>
                                          <p:spTgt spid="100"/>
                                        </p:tgtEl>
                                      </p:cBhvr>
                                    </p:animEffect>
                                    <p:anim calcmode="lin" valueType="num">
                                      <p:cBhvr>
                                        <p:cTn id="24" dur="500" fill="hold"/>
                                        <p:tgtEl>
                                          <p:spTgt spid="100"/>
                                        </p:tgtEl>
                                        <p:attrNameLst>
                                          <p:attrName>ppt_x</p:attrName>
                                        </p:attrNameLst>
                                      </p:cBhvr>
                                      <p:tavLst>
                                        <p:tav tm="0">
                                          <p:val>
                                            <p:strVal val="#ppt_x"/>
                                          </p:val>
                                        </p:tav>
                                        <p:tav tm="100000">
                                          <p:val>
                                            <p:strVal val="#ppt_x"/>
                                          </p:val>
                                        </p:tav>
                                      </p:tavLst>
                                    </p:anim>
                                    <p:anim calcmode="lin" valueType="num">
                                      <p:cBhvr>
                                        <p:cTn id="25" dur="500" fill="hold"/>
                                        <p:tgtEl>
                                          <p:spTgt spid="10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additive="base">
                                        <p:cTn id="29" dur="500" fill="hold"/>
                                        <p:tgtEl>
                                          <p:spTgt spid="79"/>
                                        </p:tgtEl>
                                        <p:attrNameLst>
                                          <p:attrName>ppt_x</p:attrName>
                                        </p:attrNameLst>
                                      </p:cBhvr>
                                      <p:tavLst>
                                        <p:tav tm="0">
                                          <p:val>
                                            <p:strVal val="0-#ppt_w/2"/>
                                          </p:val>
                                        </p:tav>
                                        <p:tav tm="100000">
                                          <p:val>
                                            <p:strVal val="#ppt_x"/>
                                          </p:val>
                                        </p:tav>
                                      </p:tavLst>
                                    </p:anim>
                                    <p:anim calcmode="lin" valueType="num">
                                      <p:cBhvr additive="base">
                                        <p:cTn id="30" dur="500" fill="hold"/>
                                        <p:tgtEl>
                                          <p:spTgt spid="79"/>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fade">
                                      <p:cBhvr>
                                        <p:cTn id="34" dur="500"/>
                                        <p:tgtEl>
                                          <p:spTgt spid="105"/>
                                        </p:tgtEl>
                                      </p:cBhvr>
                                    </p:animEffect>
                                    <p:anim calcmode="lin" valueType="num">
                                      <p:cBhvr>
                                        <p:cTn id="35" dur="500" fill="hold"/>
                                        <p:tgtEl>
                                          <p:spTgt spid="105"/>
                                        </p:tgtEl>
                                        <p:attrNameLst>
                                          <p:attrName>ppt_x</p:attrName>
                                        </p:attrNameLst>
                                      </p:cBhvr>
                                      <p:tavLst>
                                        <p:tav tm="0">
                                          <p:val>
                                            <p:strVal val="#ppt_x"/>
                                          </p:val>
                                        </p:tav>
                                        <p:tav tm="100000">
                                          <p:val>
                                            <p:strVal val="#ppt_x"/>
                                          </p:val>
                                        </p:tav>
                                      </p:tavLst>
                                    </p:anim>
                                    <p:anim calcmode="lin" valueType="num">
                                      <p:cBhvr>
                                        <p:cTn id="36" dur="500" fill="hold"/>
                                        <p:tgtEl>
                                          <p:spTgt spid="105"/>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additive="base">
                                        <p:cTn id="40" dur="500" fill="hold"/>
                                        <p:tgtEl>
                                          <p:spTgt spid="84"/>
                                        </p:tgtEl>
                                        <p:attrNameLst>
                                          <p:attrName>ppt_x</p:attrName>
                                        </p:attrNameLst>
                                      </p:cBhvr>
                                      <p:tavLst>
                                        <p:tav tm="0">
                                          <p:val>
                                            <p:strVal val="0-#ppt_w/2"/>
                                          </p:val>
                                        </p:tav>
                                        <p:tav tm="100000">
                                          <p:val>
                                            <p:strVal val="#ppt_x"/>
                                          </p:val>
                                        </p:tav>
                                      </p:tavLst>
                                    </p:anim>
                                    <p:anim calcmode="lin" valueType="num">
                                      <p:cBhvr additive="base">
                                        <p:cTn id="41" dur="500" fill="hold"/>
                                        <p:tgtEl>
                                          <p:spTgt spid="84"/>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500"/>
                                        <p:tgtEl>
                                          <p:spTgt spid="95"/>
                                        </p:tgtEl>
                                      </p:cBhvr>
                                    </p:animEffect>
                                    <p:anim calcmode="lin" valueType="num">
                                      <p:cBhvr>
                                        <p:cTn id="46" dur="500" fill="hold"/>
                                        <p:tgtEl>
                                          <p:spTgt spid="95"/>
                                        </p:tgtEl>
                                        <p:attrNameLst>
                                          <p:attrName>ppt_x</p:attrName>
                                        </p:attrNameLst>
                                      </p:cBhvr>
                                      <p:tavLst>
                                        <p:tav tm="0">
                                          <p:val>
                                            <p:strVal val="#ppt_x"/>
                                          </p:val>
                                        </p:tav>
                                        <p:tav tm="100000">
                                          <p:val>
                                            <p:strVal val="#ppt_x"/>
                                          </p:val>
                                        </p:tav>
                                      </p:tavLst>
                                    </p:anim>
                                    <p:anim calcmode="lin" valueType="num">
                                      <p:cBhvr>
                                        <p:cTn id="47" dur="500" fill="hold"/>
                                        <p:tgtEl>
                                          <p:spTgt spid="95"/>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left)">
                                      <p:cBhvr>
                                        <p:cTn id="51" dur="500"/>
                                        <p:tgtEl>
                                          <p:spTgt spid="120"/>
                                        </p:tgtEl>
                                      </p:cBhvr>
                                    </p:animEffect>
                                  </p:childTnLst>
                                </p:cTn>
                              </p:par>
                            </p:childTnLst>
                          </p:cTn>
                        </p:par>
                        <p:par>
                          <p:cTn id="52" fill="hold">
                            <p:stCondLst>
                              <p:cond delay="4500"/>
                            </p:stCondLst>
                            <p:childTnLst>
                              <p:par>
                                <p:cTn id="53" presetID="16" presetClass="entr" presetSubtype="21" fill="hold" grpId="0"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barn(inVertical)">
                                      <p:cBhvr>
                                        <p:cTn id="55" dur="500"/>
                                        <p:tgtEl>
                                          <p:spTgt spid="119"/>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1000"/>
                                        <p:tgtEl>
                                          <p:spTgt spid="121"/>
                                        </p:tgtEl>
                                      </p:cBhvr>
                                    </p:animEffect>
                                    <p:anim calcmode="lin" valueType="num">
                                      <p:cBhvr>
                                        <p:cTn id="60" dur="1000" fill="hold"/>
                                        <p:tgtEl>
                                          <p:spTgt spid="121"/>
                                        </p:tgtEl>
                                        <p:attrNameLst>
                                          <p:attrName>ppt_x</p:attrName>
                                        </p:attrNameLst>
                                      </p:cBhvr>
                                      <p:tavLst>
                                        <p:tav tm="0">
                                          <p:val>
                                            <p:strVal val="#ppt_x"/>
                                          </p:val>
                                        </p:tav>
                                        <p:tav tm="100000">
                                          <p:val>
                                            <p:strVal val="#ppt_x"/>
                                          </p:val>
                                        </p:tav>
                                      </p:tavLst>
                                    </p:anim>
                                    <p:anim calcmode="lin" valueType="num">
                                      <p:cBhvr>
                                        <p:cTn id="61" dur="1000" fill="hold"/>
                                        <p:tgtEl>
                                          <p:spTgt spid="121"/>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3" presetClass="entr" presetSubtype="16" fill="hold" grpId="0" nodeType="afterEffect">
                                  <p:stCondLst>
                                    <p:cond delay="0"/>
                                  </p:stCondLst>
                                  <p:iterate type="lt">
                                    <p:tmPct val="15000"/>
                                  </p:iterate>
                                  <p:childTnLst>
                                    <p:set>
                                      <p:cBhvr>
                                        <p:cTn id="64" dur="1" fill="hold">
                                          <p:stCondLst>
                                            <p:cond delay="0"/>
                                          </p:stCondLst>
                                        </p:cTn>
                                        <p:tgtEl>
                                          <p:spTgt spid="122"/>
                                        </p:tgtEl>
                                        <p:attrNameLst>
                                          <p:attrName>style.visibility</p:attrName>
                                        </p:attrNameLst>
                                      </p:cBhvr>
                                      <p:to>
                                        <p:strVal val="visible"/>
                                      </p:to>
                                    </p:set>
                                    <p:anim calcmode="lin" valueType="num">
                                      <p:cBhvr>
                                        <p:cTn id="65" dur="500" fill="hold"/>
                                        <p:tgtEl>
                                          <p:spTgt spid="122"/>
                                        </p:tgtEl>
                                        <p:attrNameLst>
                                          <p:attrName>ppt_w</p:attrName>
                                        </p:attrNameLst>
                                      </p:cBhvr>
                                      <p:tavLst>
                                        <p:tav tm="0">
                                          <p:val>
                                            <p:fltVal val="0"/>
                                          </p:val>
                                        </p:tav>
                                        <p:tav tm="100000">
                                          <p:val>
                                            <p:strVal val="#ppt_w"/>
                                          </p:val>
                                        </p:tav>
                                      </p:tavLst>
                                    </p:anim>
                                    <p:anim calcmode="lin" valueType="num">
                                      <p:cBhvr>
                                        <p:cTn id="66" dur="500" fill="hold"/>
                                        <p:tgtEl>
                                          <p:spTgt spid="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
        <p:nvSpPr>
          <p:cNvPr id="111" name="TextBox 110"/>
          <p:cNvSpPr txBox="1"/>
          <p:nvPr/>
        </p:nvSpPr>
        <p:spPr>
          <a:xfrm>
            <a:off x="1220705" y="2216119"/>
            <a:ext cx="2648465" cy="1025602"/>
          </a:xfrm>
          <a:prstGeom prst="rect">
            <a:avLst/>
          </a:prstGeom>
          <a:noFill/>
        </p:spPr>
        <p:txBody>
          <a:bodyPr wrap="square" lIns="0" tIns="0" rIns="0" bIns="0" rtlCol="0">
            <a:spAutoFit/>
          </a:bodyPr>
          <a:lstStyle/>
          <a:p>
            <a:pPr defTabSz="1218565">
              <a:defRPr/>
            </a:pPr>
            <a:r>
              <a:rPr lang="zh-CN" altLang="en-US" sz="1335" kern="0" dirty="0">
                <a:solidFill>
                  <a:schemeClr val="bg1"/>
                </a:solidFill>
                <a:cs typeface="+mn-ea"/>
                <a:sym typeface="+mn-lt"/>
              </a:rPr>
              <a:t>详写内容</a:t>
            </a:r>
            <a:r>
              <a:rPr lang="en-US" altLang="zh-CN" sz="1335" kern="0" dirty="0">
                <a:solidFill>
                  <a:schemeClr val="bg1"/>
                </a:solidFill>
                <a:cs typeface="+mn-ea"/>
                <a:sym typeface="+mn-lt"/>
              </a:rPr>
              <a:t>……</a:t>
            </a:r>
          </a:p>
          <a:p>
            <a:pPr defTabSz="1218565">
              <a:defRPr/>
            </a:pPr>
            <a:endParaRPr lang="en-US" altLang="zh-CN" sz="1335" kern="0" dirty="0">
              <a:solidFill>
                <a:schemeClr val="bg1"/>
              </a:solidFill>
              <a:cs typeface="+mn-ea"/>
              <a:sym typeface="+mn-lt"/>
            </a:endParaRPr>
          </a:p>
          <a:p>
            <a:pPr defTabSz="1218565">
              <a:defRPr/>
            </a:pPr>
            <a:r>
              <a:rPr lang="zh-CN" altLang="en-US" sz="1335" kern="0" dirty="0">
                <a:solidFill>
                  <a:schemeClr val="bg1"/>
                </a:solidFill>
                <a:cs typeface="+mn-ea"/>
                <a:sym typeface="+mn-lt"/>
              </a:rPr>
              <a:t>点击输入本栏的具体文字，简明扼要的说明分项内容，此为概念图解，请根据您的具体内容酌情修改</a:t>
            </a:r>
          </a:p>
        </p:txBody>
      </p:sp>
      <p:sp>
        <p:nvSpPr>
          <p:cNvPr id="112" name="TextBox 111"/>
          <p:cNvSpPr txBox="1"/>
          <p:nvPr/>
        </p:nvSpPr>
        <p:spPr>
          <a:xfrm>
            <a:off x="8383909" y="2216119"/>
            <a:ext cx="2648467" cy="1025602"/>
          </a:xfrm>
          <a:prstGeom prst="rect">
            <a:avLst/>
          </a:prstGeom>
          <a:noFill/>
        </p:spPr>
        <p:txBody>
          <a:bodyPr wrap="square" lIns="0" tIns="0" rIns="0" bIns="0" rtlCol="0">
            <a:spAutoFit/>
          </a:bodyPr>
          <a:lstStyle/>
          <a:p>
            <a:pPr defTabSz="1218565">
              <a:defRPr/>
            </a:pPr>
            <a:r>
              <a:rPr lang="zh-CN" altLang="en-US" sz="1335" kern="0" dirty="0">
                <a:solidFill>
                  <a:schemeClr val="bg1"/>
                </a:solidFill>
                <a:cs typeface="+mn-ea"/>
                <a:sym typeface="+mn-lt"/>
              </a:rPr>
              <a:t>详写内容</a:t>
            </a:r>
            <a:r>
              <a:rPr lang="en-US" altLang="zh-CN" sz="1335" kern="0" dirty="0">
                <a:solidFill>
                  <a:schemeClr val="bg1"/>
                </a:solidFill>
                <a:cs typeface="+mn-ea"/>
                <a:sym typeface="+mn-lt"/>
              </a:rPr>
              <a:t>……</a:t>
            </a:r>
          </a:p>
          <a:p>
            <a:pPr defTabSz="1218565">
              <a:defRPr/>
            </a:pPr>
            <a:endParaRPr lang="en-US" altLang="zh-CN" sz="1335" kern="0" dirty="0">
              <a:solidFill>
                <a:schemeClr val="bg1"/>
              </a:solidFill>
              <a:cs typeface="+mn-ea"/>
              <a:sym typeface="+mn-lt"/>
            </a:endParaRPr>
          </a:p>
          <a:p>
            <a:pPr defTabSz="1218565">
              <a:defRPr/>
            </a:pPr>
            <a:r>
              <a:rPr lang="zh-CN" altLang="en-US" sz="1335" kern="0" dirty="0">
                <a:solidFill>
                  <a:schemeClr val="bg1"/>
                </a:solidFill>
                <a:cs typeface="+mn-ea"/>
                <a:sym typeface="+mn-lt"/>
              </a:rPr>
              <a:t>点击输入本栏的具体文字，简明扼要的说明分项内容，此为概念图解，请根据您的具体内容酌情修改</a:t>
            </a:r>
          </a:p>
        </p:txBody>
      </p:sp>
      <p:sp>
        <p:nvSpPr>
          <p:cNvPr id="113" name="TextBox 112"/>
          <p:cNvSpPr txBox="1"/>
          <p:nvPr/>
        </p:nvSpPr>
        <p:spPr>
          <a:xfrm>
            <a:off x="8383910" y="4198225"/>
            <a:ext cx="2648465" cy="1025602"/>
          </a:xfrm>
          <a:prstGeom prst="rect">
            <a:avLst/>
          </a:prstGeom>
          <a:noFill/>
        </p:spPr>
        <p:txBody>
          <a:bodyPr wrap="square" lIns="0" tIns="0" rIns="0" bIns="0" rtlCol="0">
            <a:spAutoFit/>
          </a:bodyPr>
          <a:lstStyle/>
          <a:p>
            <a:pPr defTabSz="1218565">
              <a:defRPr/>
            </a:pPr>
            <a:r>
              <a:rPr lang="zh-CN" altLang="en-US" sz="1335" kern="0" dirty="0">
                <a:solidFill>
                  <a:schemeClr val="bg1"/>
                </a:solidFill>
                <a:cs typeface="+mn-ea"/>
                <a:sym typeface="+mn-lt"/>
              </a:rPr>
              <a:t>详写内容</a:t>
            </a:r>
            <a:r>
              <a:rPr lang="en-US" altLang="zh-CN" sz="1335" kern="0" dirty="0">
                <a:solidFill>
                  <a:schemeClr val="bg1"/>
                </a:solidFill>
                <a:cs typeface="+mn-ea"/>
                <a:sym typeface="+mn-lt"/>
              </a:rPr>
              <a:t>……</a:t>
            </a:r>
          </a:p>
          <a:p>
            <a:pPr defTabSz="1218565">
              <a:defRPr/>
            </a:pPr>
            <a:endParaRPr lang="en-US" altLang="zh-CN" sz="1335" kern="0" dirty="0">
              <a:solidFill>
                <a:schemeClr val="bg1"/>
              </a:solidFill>
              <a:cs typeface="+mn-ea"/>
              <a:sym typeface="+mn-lt"/>
            </a:endParaRPr>
          </a:p>
          <a:p>
            <a:pPr defTabSz="1218565">
              <a:defRPr/>
            </a:pPr>
            <a:r>
              <a:rPr lang="zh-CN" altLang="en-US" sz="1335" kern="0" dirty="0">
                <a:solidFill>
                  <a:schemeClr val="bg1"/>
                </a:solidFill>
                <a:cs typeface="+mn-ea"/>
                <a:sym typeface="+mn-lt"/>
              </a:rPr>
              <a:t>点击输入本栏的具体文字，简明扼要的说明分项内容，此为概念图解，请根据您的具体内容酌情修改</a:t>
            </a:r>
          </a:p>
        </p:txBody>
      </p:sp>
      <p:sp>
        <p:nvSpPr>
          <p:cNvPr id="114" name="TextBox 113"/>
          <p:cNvSpPr txBox="1"/>
          <p:nvPr/>
        </p:nvSpPr>
        <p:spPr>
          <a:xfrm>
            <a:off x="1220705" y="4198225"/>
            <a:ext cx="2648465" cy="1025602"/>
          </a:xfrm>
          <a:prstGeom prst="rect">
            <a:avLst/>
          </a:prstGeom>
          <a:noFill/>
        </p:spPr>
        <p:txBody>
          <a:bodyPr wrap="square" lIns="0" tIns="0" rIns="0" bIns="0" rtlCol="0">
            <a:spAutoFit/>
          </a:bodyPr>
          <a:lstStyle/>
          <a:p>
            <a:pPr defTabSz="1218565">
              <a:defRPr/>
            </a:pPr>
            <a:r>
              <a:rPr lang="zh-CN" altLang="en-US" sz="1335" kern="0" dirty="0">
                <a:solidFill>
                  <a:schemeClr val="bg1"/>
                </a:solidFill>
                <a:cs typeface="+mn-ea"/>
                <a:sym typeface="+mn-lt"/>
              </a:rPr>
              <a:t>详写内容</a:t>
            </a:r>
            <a:r>
              <a:rPr lang="en-US" altLang="zh-CN" sz="1335" kern="0" dirty="0">
                <a:solidFill>
                  <a:schemeClr val="bg1"/>
                </a:solidFill>
                <a:cs typeface="+mn-ea"/>
                <a:sym typeface="+mn-lt"/>
              </a:rPr>
              <a:t>……</a:t>
            </a:r>
          </a:p>
          <a:p>
            <a:pPr defTabSz="1218565">
              <a:defRPr/>
            </a:pPr>
            <a:endParaRPr lang="en-US" altLang="zh-CN" sz="1335" kern="0" dirty="0">
              <a:solidFill>
                <a:schemeClr val="bg1"/>
              </a:solidFill>
              <a:cs typeface="+mn-ea"/>
              <a:sym typeface="+mn-lt"/>
            </a:endParaRPr>
          </a:p>
          <a:p>
            <a:pPr defTabSz="1218565">
              <a:defRPr/>
            </a:pPr>
            <a:r>
              <a:rPr lang="zh-CN" altLang="en-US" sz="1335" kern="0" dirty="0">
                <a:solidFill>
                  <a:schemeClr val="bg1"/>
                </a:solidFill>
                <a:cs typeface="+mn-ea"/>
                <a:sym typeface="+mn-lt"/>
              </a:rPr>
              <a:t>点击输入本栏的具体文字，简明扼要的说明分项内容，此为概念图解，请根据您的具体内容酌情修改</a:t>
            </a:r>
          </a:p>
        </p:txBody>
      </p:sp>
      <p:grpSp>
        <p:nvGrpSpPr>
          <p:cNvPr id="115" name="组合 114"/>
          <p:cNvGrpSpPr/>
          <p:nvPr/>
        </p:nvGrpSpPr>
        <p:grpSpPr>
          <a:xfrm>
            <a:off x="4319946" y="1891982"/>
            <a:ext cx="3669359" cy="3669960"/>
            <a:chOff x="3218020" y="2137420"/>
            <a:chExt cx="2752869" cy="2753319"/>
          </a:xfrm>
        </p:grpSpPr>
        <p:sp>
          <p:nvSpPr>
            <p:cNvPr id="116"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bg1">
                <a:lumMod val="95000"/>
                <a:alpha val="20000"/>
              </a:schemeClr>
            </a:solidFill>
            <a:ln w="25400" cap="flat" cmpd="sng" algn="ctr">
              <a:solidFill>
                <a:srgbClr val="213257"/>
              </a:solidFill>
              <a:prstDash val="solid"/>
            </a:ln>
            <a:effectLst/>
          </p:spPr>
          <p:txBody>
            <a:bodyPr rtlCol="0" anchor="ctr"/>
            <a:lstStyle/>
            <a:p>
              <a:pPr algn="ctr" defTabSz="1218565">
                <a:defRPr/>
              </a:pPr>
              <a:endParaRPr lang="zh-CN" altLang="en-US" sz="2400" kern="0">
                <a:solidFill>
                  <a:schemeClr val="bg1"/>
                </a:solidFill>
                <a:cs typeface="+mn-ea"/>
                <a:sym typeface="+mn-lt"/>
              </a:endParaRPr>
            </a:p>
          </p:txBody>
        </p:sp>
        <p:sp>
          <p:nvSpPr>
            <p:cNvPr id="117"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1">
                <a:lumMod val="95000"/>
                <a:alpha val="20000"/>
              </a:schemeClr>
            </a:solidFill>
            <a:ln w="25400" cap="flat" cmpd="sng" algn="ctr">
              <a:solidFill>
                <a:srgbClr val="213257"/>
              </a:solidFill>
              <a:prstDash val="solid"/>
            </a:ln>
            <a:effectLst/>
          </p:spPr>
          <p:txBody>
            <a:bodyPr rtlCol="0" anchor="ctr"/>
            <a:lstStyle/>
            <a:p>
              <a:pPr algn="ctr" defTabSz="1218565">
                <a:defRPr/>
              </a:pPr>
              <a:endParaRPr lang="zh-CN" altLang="en-US" sz="2400" kern="0">
                <a:solidFill>
                  <a:schemeClr val="bg1"/>
                </a:solidFill>
                <a:cs typeface="+mn-ea"/>
                <a:sym typeface="+mn-lt"/>
              </a:endParaRPr>
            </a:p>
          </p:txBody>
        </p:sp>
        <p:sp>
          <p:nvSpPr>
            <p:cNvPr id="118"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bg1">
                <a:lumMod val="95000"/>
                <a:alpha val="20000"/>
              </a:schemeClr>
            </a:solidFill>
            <a:ln w="25400" cap="flat" cmpd="sng" algn="ctr">
              <a:solidFill>
                <a:srgbClr val="213257"/>
              </a:solidFill>
              <a:prstDash val="solid"/>
            </a:ln>
            <a:effectLst/>
          </p:spPr>
          <p:txBody>
            <a:bodyPr rtlCol="0" anchor="ctr"/>
            <a:lstStyle/>
            <a:p>
              <a:pPr algn="ctr" defTabSz="1218565">
                <a:defRPr/>
              </a:pPr>
              <a:endParaRPr lang="zh-CN" altLang="en-US" sz="2400" kern="0" dirty="0">
                <a:solidFill>
                  <a:schemeClr val="bg1"/>
                </a:solidFill>
                <a:cs typeface="+mn-ea"/>
                <a:sym typeface="+mn-lt"/>
              </a:endParaRPr>
            </a:p>
          </p:txBody>
        </p:sp>
        <p:sp>
          <p:nvSpPr>
            <p:cNvPr id="119"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1">
                <a:lumMod val="95000"/>
                <a:alpha val="20000"/>
              </a:schemeClr>
            </a:solidFill>
            <a:ln w="25400" cap="flat" cmpd="sng" algn="ctr">
              <a:solidFill>
                <a:srgbClr val="213257"/>
              </a:solidFill>
              <a:prstDash val="solid"/>
            </a:ln>
            <a:effectLst/>
          </p:spPr>
          <p:txBody>
            <a:bodyPr rtlCol="0" anchor="ctr"/>
            <a:lstStyle/>
            <a:p>
              <a:pPr algn="ctr" defTabSz="1218565">
                <a:defRPr/>
              </a:pPr>
              <a:endParaRPr lang="zh-CN" altLang="en-US" sz="2400" kern="0">
                <a:solidFill>
                  <a:schemeClr val="bg1"/>
                </a:solidFill>
                <a:cs typeface="+mn-ea"/>
                <a:sym typeface="+mn-lt"/>
              </a:endParaRPr>
            </a:p>
          </p:txBody>
        </p:sp>
        <p:sp>
          <p:nvSpPr>
            <p:cNvPr id="120" name="椭圆 119"/>
            <p:cNvSpPr/>
            <p:nvPr/>
          </p:nvSpPr>
          <p:spPr>
            <a:xfrm flipH="1" flipV="1">
              <a:off x="4486830" y="3432539"/>
              <a:ext cx="215248" cy="215248"/>
            </a:xfrm>
            <a:prstGeom prst="ellipse">
              <a:avLst/>
            </a:prstGeom>
            <a:solidFill>
              <a:srgbClr val="FFFFFF"/>
            </a:solidFill>
            <a:ln w="25400" cap="flat" cmpd="sng" algn="ctr">
              <a:noFill/>
              <a:prstDash val="solid"/>
            </a:ln>
            <a:effectLst/>
          </p:spPr>
          <p:txBody>
            <a:bodyPr rtlCol="0" anchor="ctr"/>
            <a:lstStyle/>
            <a:p>
              <a:pPr algn="ctr" defTabSz="1218565">
                <a:defRPr/>
              </a:pPr>
              <a:endParaRPr lang="zh-CN" altLang="en-US" sz="2400" kern="0">
                <a:solidFill>
                  <a:schemeClr val="bg1"/>
                </a:solidFill>
                <a:cs typeface="+mn-ea"/>
                <a:sym typeface="+mn-lt"/>
              </a:endParaRPr>
            </a:p>
          </p:txBody>
        </p:sp>
        <p:sp>
          <p:nvSpPr>
            <p:cNvPr id="122" name="TextBox 121"/>
            <p:cNvSpPr txBox="1"/>
            <p:nvPr/>
          </p:nvSpPr>
          <p:spPr>
            <a:xfrm>
              <a:off x="3463304" y="2604739"/>
              <a:ext cx="884467" cy="400137"/>
            </a:xfrm>
            <a:prstGeom prst="rect">
              <a:avLst/>
            </a:prstGeom>
            <a:noFill/>
          </p:spPr>
          <p:txBody>
            <a:bodyPr wrap="square" lIns="0" tIns="0" rIns="0" bIns="0" rtlCol="0">
              <a:spAutoFit/>
            </a:bodyPr>
            <a:lstStyle/>
            <a:p>
              <a:pPr algn="ctr" defTabSz="1218565">
                <a:defRPr/>
              </a:pPr>
              <a:r>
                <a:rPr lang="zh-CN" altLang="en-US" sz="3465" kern="0" dirty="0">
                  <a:solidFill>
                    <a:schemeClr val="bg1"/>
                  </a:solidFill>
                  <a:cs typeface="+mn-ea"/>
                  <a:sym typeface="+mn-lt"/>
                </a:rPr>
                <a:t>优势</a:t>
              </a:r>
              <a:endParaRPr lang="zh-CN" altLang="en-US" sz="3465" b="1" kern="0" dirty="0">
                <a:solidFill>
                  <a:schemeClr val="bg1"/>
                </a:solidFill>
                <a:cs typeface="+mn-ea"/>
                <a:sym typeface="+mn-lt"/>
              </a:endParaRPr>
            </a:p>
          </p:txBody>
        </p:sp>
        <p:sp>
          <p:nvSpPr>
            <p:cNvPr id="123" name="TextBox 122"/>
            <p:cNvSpPr txBox="1"/>
            <p:nvPr/>
          </p:nvSpPr>
          <p:spPr>
            <a:xfrm>
              <a:off x="4784238" y="2585629"/>
              <a:ext cx="815013" cy="400137"/>
            </a:xfrm>
            <a:prstGeom prst="rect">
              <a:avLst/>
            </a:prstGeom>
            <a:noFill/>
          </p:spPr>
          <p:txBody>
            <a:bodyPr wrap="square" lIns="0" tIns="0" rIns="0" bIns="0" rtlCol="0">
              <a:spAutoFit/>
            </a:bodyPr>
            <a:lstStyle/>
            <a:p>
              <a:pPr algn="ctr" defTabSz="1218565">
                <a:defRPr/>
              </a:pPr>
              <a:r>
                <a:rPr lang="zh-CN" altLang="en-US" sz="3465" b="1" kern="0" dirty="0">
                  <a:solidFill>
                    <a:schemeClr val="bg1"/>
                  </a:solidFill>
                  <a:cs typeface="+mn-ea"/>
                  <a:sym typeface="+mn-lt"/>
                </a:rPr>
                <a:t>机遇</a:t>
              </a:r>
            </a:p>
          </p:txBody>
        </p:sp>
        <p:sp>
          <p:nvSpPr>
            <p:cNvPr id="124" name="TextBox 123"/>
            <p:cNvSpPr txBox="1"/>
            <p:nvPr/>
          </p:nvSpPr>
          <p:spPr>
            <a:xfrm>
              <a:off x="3506168" y="3943238"/>
              <a:ext cx="911515" cy="400137"/>
            </a:xfrm>
            <a:prstGeom prst="rect">
              <a:avLst/>
            </a:prstGeom>
            <a:noFill/>
          </p:spPr>
          <p:txBody>
            <a:bodyPr wrap="square" lIns="0" tIns="0" rIns="0" bIns="0" rtlCol="0">
              <a:spAutoFit/>
            </a:bodyPr>
            <a:lstStyle/>
            <a:p>
              <a:pPr algn="ctr" defTabSz="1218565">
                <a:defRPr/>
              </a:pPr>
              <a:r>
                <a:rPr lang="zh-CN" altLang="en-US" sz="3465" b="1" kern="0" dirty="0">
                  <a:solidFill>
                    <a:schemeClr val="bg1"/>
                  </a:solidFill>
                  <a:cs typeface="+mn-ea"/>
                  <a:sym typeface="+mn-lt"/>
                </a:rPr>
                <a:t>挑战</a:t>
              </a:r>
            </a:p>
          </p:txBody>
        </p:sp>
        <p:sp>
          <p:nvSpPr>
            <p:cNvPr id="125" name="TextBox 124"/>
            <p:cNvSpPr txBox="1"/>
            <p:nvPr/>
          </p:nvSpPr>
          <p:spPr>
            <a:xfrm>
              <a:off x="4881641" y="3886086"/>
              <a:ext cx="842487" cy="400137"/>
            </a:xfrm>
            <a:prstGeom prst="rect">
              <a:avLst/>
            </a:prstGeom>
            <a:noFill/>
          </p:spPr>
          <p:txBody>
            <a:bodyPr wrap="square" lIns="0" tIns="0" rIns="0" bIns="0" rtlCol="0">
              <a:spAutoFit/>
            </a:bodyPr>
            <a:lstStyle/>
            <a:p>
              <a:pPr algn="ctr" defTabSz="1218565">
                <a:defRPr/>
              </a:pPr>
              <a:r>
                <a:rPr lang="zh-CN" altLang="en-US" sz="3465" kern="0" dirty="0">
                  <a:solidFill>
                    <a:schemeClr val="bg1"/>
                  </a:solidFill>
                  <a:cs typeface="+mn-ea"/>
                  <a:sym typeface="+mn-lt"/>
                </a:rPr>
                <a:t>劣势</a:t>
              </a:r>
              <a:endParaRPr lang="zh-CN" altLang="en-US" sz="3465" b="1" kern="0" dirty="0">
                <a:solidFill>
                  <a:schemeClr val="bg1"/>
                </a:solidFill>
                <a:cs typeface="+mn-ea"/>
                <a:sym typeface="+mn-lt"/>
              </a:endParaRPr>
            </a:p>
          </p:txBody>
        </p:sp>
        <p:sp>
          <p:nvSpPr>
            <p:cNvPr id="126" name="椭圆 125"/>
            <p:cNvSpPr/>
            <p:nvPr/>
          </p:nvSpPr>
          <p:spPr>
            <a:xfrm>
              <a:off x="4486830" y="3432539"/>
              <a:ext cx="215248" cy="215248"/>
            </a:xfrm>
            <a:prstGeom prst="ellipse">
              <a:avLst/>
            </a:prstGeom>
            <a:noFill/>
            <a:ln w="25400" cap="flat" cmpd="sng" algn="ctr">
              <a:solidFill>
                <a:srgbClr val="1E445B">
                  <a:lumMod val="40000"/>
                  <a:lumOff val="60000"/>
                </a:srgbClr>
              </a:solidFill>
              <a:prstDash val="solid"/>
            </a:ln>
            <a:effectLst/>
          </p:spPr>
          <p:txBody>
            <a:bodyPr rtlCol="0" anchor="ctr"/>
            <a:lstStyle/>
            <a:p>
              <a:pPr algn="ctr" defTabSz="1218565">
                <a:defRPr/>
              </a:pPr>
              <a:endParaRPr lang="zh-CN" altLang="en-US" sz="2400" kern="0">
                <a:solidFill>
                  <a:schemeClr val="bg1"/>
                </a:solidFill>
                <a:cs typeface="+mn-ea"/>
                <a:sym typeface="+mn-lt"/>
              </a:endParaRPr>
            </a:p>
          </p:txBody>
        </p:sp>
      </p:grpSp>
    </p:spTree>
  </p:cSld>
  <p:clrMapOvr>
    <a:masterClrMapping/>
  </p:clrMapOvr>
  <p:transition advTm="224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1000" fill="hold"/>
                                        <p:tgtEl>
                                          <p:spTgt spid="115"/>
                                        </p:tgtEl>
                                        <p:attrNameLst>
                                          <p:attrName>ppt_w</p:attrName>
                                        </p:attrNameLst>
                                      </p:cBhvr>
                                      <p:tavLst>
                                        <p:tav tm="0">
                                          <p:val>
                                            <p:fltVal val="0"/>
                                          </p:val>
                                        </p:tav>
                                        <p:tav tm="100000">
                                          <p:val>
                                            <p:strVal val="#ppt_w"/>
                                          </p:val>
                                        </p:tav>
                                      </p:tavLst>
                                    </p:anim>
                                    <p:anim calcmode="lin" valueType="num">
                                      <p:cBhvr>
                                        <p:cTn id="8" dur="1000" fill="hold"/>
                                        <p:tgtEl>
                                          <p:spTgt spid="115"/>
                                        </p:tgtEl>
                                        <p:attrNameLst>
                                          <p:attrName>ppt_h</p:attrName>
                                        </p:attrNameLst>
                                      </p:cBhvr>
                                      <p:tavLst>
                                        <p:tav tm="0">
                                          <p:val>
                                            <p:fltVal val="0"/>
                                          </p:val>
                                        </p:tav>
                                        <p:tav tm="100000">
                                          <p:val>
                                            <p:strVal val="#ppt_h"/>
                                          </p:val>
                                        </p:tav>
                                      </p:tavLst>
                                    </p:anim>
                                    <p:animEffect transition="in" filter="fade">
                                      <p:cBhvr>
                                        <p:cTn id="9" dur="1000"/>
                                        <p:tgtEl>
                                          <p:spTgt spid="115"/>
                                        </p:tgtEl>
                                      </p:cBhvr>
                                    </p:animEffect>
                                  </p:childTnLst>
                                </p:cTn>
                              </p:par>
                              <p:par>
                                <p:cTn id="10" presetID="8" presetClass="emph" presetSubtype="0" fill="hold" nodeType="withEffect">
                                  <p:stCondLst>
                                    <p:cond delay="0"/>
                                  </p:stCondLst>
                                  <p:childTnLst>
                                    <p:animRot by="21600000">
                                      <p:cBhvr>
                                        <p:cTn id="11" dur="1000" fill="hold"/>
                                        <p:tgtEl>
                                          <p:spTgt spid="115"/>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additive="base">
                                        <p:cTn id="15" dur="500" fill="hold"/>
                                        <p:tgtEl>
                                          <p:spTgt spid="111"/>
                                        </p:tgtEl>
                                        <p:attrNameLst>
                                          <p:attrName>ppt_x</p:attrName>
                                        </p:attrNameLst>
                                      </p:cBhvr>
                                      <p:tavLst>
                                        <p:tav tm="0">
                                          <p:val>
                                            <p:strVal val="0-#ppt_w/2"/>
                                          </p:val>
                                        </p:tav>
                                        <p:tav tm="100000">
                                          <p:val>
                                            <p:strVal val="#ppt_x"/>
                                          </p:val>
                                        </p:tav>
                                      </p:tavLst>
                                    </p:anim>
                                    <p:anim calcmode="lin" valueType="num">
                                      <p:cBhvr additive="base">
                                        <p:cTn id="16" dur="500" fill="hold"/>
                                        <p:tgtEl>
                                          <p:spTgt spid="11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anim calcmode="lin" valueType="num">
                                      <p:cBhvr additive="base">
                                        <p:cTn id="19" dur="500" fill="hold"/>
                                        <p:tgtEl>
                                          <p:spTgt spid="112"/>
                                        </p:tgtEl>
                                        <p:attrNameLst>
                                          <p:attrName>ppt_x</p:attrName>
                                        </p:attrNameLst>
                                      </p:cBhvr>
                                      <p:tavLst>
                                        <p:tav tm="0">
                                          <p:val>
                                            <p:strVal val="1+#ppt_w/2"/>
                                          </p:val>
                                        </p:tav>
                                        <p:tav tm="100000">
                                          <p:val>
                                            <p:strVal val="#ppt_x"/>
                                          </p:val>
                                        </p:tav>
                                      </p:tavLst>
                                    </p:anim>
                                    <p:anim calcmode="lin" valueType="num">
                                      <p:cBhvr additive="base">
                                        <p:cTn id="20" dur="500" fill="hold"/>
                                        <p:tgtEl>
                                          <p:spTgt spid="1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3"/>
                                        </p:tgtEl>
                                        <p:attrNameLst>
                                          <p:attrName>style.visibility</p:attrName>
                                        </p:attrNameLst>
                                      </p:cBhvr>
                                      <p:to>
                                        <p:strVal val="visible"/>
                                      </p:to>
                                    </p:set>
                                    <p:anim calcmode="lin" valueType="num">
                                      <p:cBhvr additive="base">
                                        <p:cTn id="23" dur="500" fill="hold"/>
                                        <p:tgtEl>
                                          <p:spTgt spid="113"/>
                                        </p:tgtEl>
                                        <p:attrNameLst>
                                          <p:attrName>ppt_x</p:attrName>
                                        </p:attrNameLst>
                                      </p:cBhvr>
                                      <p:tavLst>
                                        <p:tav tm="0">
                                          <p:val>
                                            <p:strVal val="1+#ppt_w/2"/>
                                          </p:val>
                                        </p:tav>
                                        <p:tav tm="100000">
                                          <p:val>
                                            <p:strVal val="#ppt_x"/>
                                          </p:val>
                                        </p:tav>
                                      </p:tavLst>
                                    </p:anim>
                                    <p:anim calcmode="lin" valueType="num">
                                      <p:cBhvr additive="base">
                                        <p:cTn id="24" dur="500" fill="hold"/>
                                        <p:tgtEl>
                                          <p:spTgt spid="1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0-#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57" name="Group 3"/>
          <p:cNvGrpSpPr/>
          <p:nvPr/>
        </p:nvGrpSpPr>
        <p:grpSpPr>
          <a:xfrm>
            <a:off x="4691856" y="1615138"/>
            <a:ext cx="2808289" cy="3398838"/>
            <a:chOff x="4616465" y="1615138"/>
            <a:chExt cx="2808289" cy="3398838"/>
          </a:xfrm>
          <a:solidFill>
            <a:schemeClr val="bg1">
              <a:alpha val="65000"/>
            </a:schemeClr>
          </a:solidFill>
        </p:grpSpPr>
        <p:sp>
          <p:nvSpPr>
            <p:cNvPr id="205" name="Rectangle 293"/>
            <p:cNvSpPr>
              <a:spLocks noChangeArrowheads="1"/>
            </p:cNvSpPr>
            <p:nvPr/>
          </p:nvSpPr>
          <p:spPr bwMode="auto">
            <a:xfrm>
              <a:off x="6010290" y="4032901"/>
              <a:ext cx="26988" cy="857250"/>
            </a:xfrm>
            <a:prstGeom prst="rect">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6" name="Freeform 294"/>
            <p:cNvSpPr/>
            <p:nvPr/>
          </p:nvSpPr>
          <p:spPr bwMode="auto">
            <a:xfrm>
              <a:off x="6019815" y="4874276"/>
              <a:ext cx="398463" cy="42863"/>
            </a:xfrm>
            <a:custGeom>
              <a:avLst/>
              <a:gdLst>
                <a:gd name="T0" fmla="*/ 251 w 251"/>
                <a:gd name="T1" fmla="*/ 27 h 27"/>
                <a:gd name="T2" fmla="*/ 0 w 251"/>
                <a:gd name="T3" fmla="*/ 17 h 27"/>
                <a:gd name="T4" fmla="*/ 0 w 251"/>
                <a:gd name="T5" fmla="*/ 0 h 27"/>
                <a:gd name="T6" fmla="*/ 251 w 251"/>
                <a:gd name="T7" fmla="*/ 12 h 27"/>
                <a:gd name="T8" fmla="*/ 251 w 251"/>
                <a:gd name="T9" fmla="*/ 27 h 27"/>
              </a:gdLst>
              <a:ahLst/>
              <a:cxnLst>
                <a:cxn ang="0">
                  <a:pos x="T0" y="T1"/>
                </a:cxn>
                <a:cxn ang="0">
                  <a:pos x="T2" y="T3"/>
                </a:cxn>
                <a:cxn ang="0">
                  <a:pos x="T4" y="T5"/>
                </a:cxn>
                <a:cxn ang="0">
                  <a:pos x="T6" y="T7"/>
                </a:cxn>
                <a:cxn ang="0">
                  <a:pos x="T8" y="T9"/>
                </a:cxn>
              </a:cxnLst>
              <a:rect l="0" t="0" r="r" b="b"/>
              <a:pathLst>
                <a:path w="251" h="27">
                  <a:moveTo>
                    <a:pt x="251" y="27"/>
                  </a:moveTo>
                  <a:lnTo>
                    <a:pt x="0" y="17"/>
                  </a:lnTo>
                  <a:lnTo>
                    <a:pt x="0" y="0"/>
                  </a:lnTo>
                  <a:lnTo>
                    <a:pt x="251" y="12"/>
                  </a:lnTo>
                  <a:lnTo>
                    <a:pt x="251" y="2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7" name="Freeform 295"/>
            <p:cNvSpPr/>
            <p:nvPr/>
          </p:nvSpPr>
          <p:spPr bwMode="auto">
            <a:xfrm>
              <a:off x="5724540" y="4502801"/>
              <a:ext cx="301625" cy="396875"/>
            </a:xfrm>
            <a:custGeom>
              <a:avLst/>
              <a:gdLst>
                <a:gd name="T0" fmla="*/ 178 w 190"/>
                <a:gd name="T1" fmla="*/ 250 h 250"/>
                <a:gd name="T2" fmla="*/ 0 w 190"/>
                <a:gd name="T3" fmla="*/ 10 h 250"/>
                <a:gd name="T4" fmla="*/ 14 w 190"/>
                <a:gd name="T5" fmla="*/ 0 h 250"/>
                <a:gd name="T6" fmla="*/ 190 w 190"/>
                <a:gd name="T7" fmla="*/ 240 h 250"/>
                <a:gd name="T8" fmla="*/ 178 w 190"/>
                <a:gd name="T9" fmla="*/ 250 h 250"/>
              </a:gdLst>
              <a:ahLst/>
              <a:cxnLst>
                <a:cxn ang="0">
                  <a:pos x="T0" y="T1"/>
                </a:cxn>
                <a:cxn ang="0">
                  <a:pos x="T2" y="T3"/>
                </a:cxn>
                <a:cxn ang="0">
                  <a:pos x="T4" y="T5"/>
                </a:cxn>
                <a:cxn ang="0">
                  <a:pos x="T6" y="T7"/>
                </a:cxn>
                <a:cxn ang="0">
                  <a:pos x="T8" y="T9"/>
                </a:cxn>
              </a:cxnLst>
              <a:rect l="0" t="0" r="r" b="b"/>
              <a:pathLst>
                <a:path w="190" h="250">
                  <a:moveTo>
                    <a:pt x="178" y="250"/>
                  </a:moveTo>
                  <a:lnTo>
                    <a:pt x="0" y="10"/>
                  </a:lnTo>
                  <a:lnTo>
                    <a:pt x="14" y="0"/>
                  </a:lnTo>
                  <a:lnTo>
                    <a:pt x="190" y="240"/>
                  </a:lnTo>
                  <a:lnTo>
                    <a:pt x="178" y="25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8" name="Freeform 296"/>
            <p:cNvSpPr/>
            <p:nvPr/>
          </p:nvSpPr>
          <p:spPr bwMode="auto">
            <a:xfrm>
              <a:off x="6003940" y="4547251"/>
              <a:ext cx="446088" cy="352425"/>
            </a:xfrm>
            <a:custGeom>
              <a:avLst/>
              <a:gdLst>
                <a:gd name="T0" fmla="*/ 11 w 281"/>
                <a:gd name="T1" fmla="*/ 222 h 222"/>
                <a:gd name="T2" fmla="*/ 0 w 281"/>
                <a:gd name="T3" fmla="*/ 208 h 222"/>
                <a:gd name="T4" fmla="*/ 271 w 281"/>
                <a:gd name="T5" fmla="*/ 0 h 222"/>
                <a:gd name="T6" fmla="*/ 281 w 281"/>
                <a:gd name="T7" fmla="*/ 12 h 222"/>
                <a:gd name="T8" fmla="*/ 11 w 281"/>
                <a:gd name="T9" fmla="*/ 222 h 222"/>
              </a:gdLst>
              <a:ahLst/>
              <a:cxnLst>
                <a:cxn ang="0">
                  <a:pos x="T0" y="T1"/>
                </a:cxn>
                <a:cxn ang="0">
                  <a:pos x="T2" y="T3"/>
                </a:cxn>
                <a:cxn ang="0">
                  <a:pos x="T4" y="T5"/>
                </a:cxn>
                <a:cxn ang="0">
                  <a:pos x="T6" y="T7"/>
                </a:cxn>
                <a:cxn ang="0">
                  <a:pos x="T8" y="T9"/>
                </a:cxn>
              </a:cxnLst>
              <a:rect l="0" t="0" r="r" b="b"/>
              <a:pathLst>
                <a:path w="281" h="222">
                  <a:moveTo>
                    <a:pt x="11" y="222"/>
                  </a:moveTo>
                  <a:lnTo>
                    <a:pt x="0" y="208"/>
                  </a:lnTo>
                  <a:lnTo>
                    <a:pt x="271" y="0"/>
                  </a:lnTo>
                  <a:lnTo>
                    <a:pt x="281" y="12"/>
                  </a:lnTo>
                  <a:lnTo>
                    <a:pt x="11" y="22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9" name="Freeform 297"/>
            <p:cNvSpPr/>
            <p:nvPr/>
          </p:nvSpPr>
          <p:spPr bwMode="auto">
            <a:xfrm>
              <a:off x="5397515" y="4882213"/>
              <a:ext cx="620713" cy="41275"/>
            </a:xfrm>
            <a:custGeom>
              <a:avLst/>
              <a:gdLst>
                <a:gd name="T0" fmla="*/ 0 w 391"/>
                <a:gd name="T1" fmla="*/ 26 h 26"/>
                <a:gd name="T2" fmla="*/ 0 w 391"/>
                <a:gd name="T3" fmla="*/ 11 h 26"/>
                <a:gd name="T4" fmla="*/ 389 w 391"/>
                <a:gd name="T5" fmla="*/ 0 h 26"/>
                <a:gd name="T6" fmla="*/ 391 w 391"/>
                <a:gd name="T7" fmla="*/ 16 h 26"/>
                <a:gd name="T8" fmla="*/ 0 w 391"/>
                <a:gd name="T9" fmla="*/ 26 h 26"/>
              </a:gdLst>
              <a:ahLst/>
              <a:cxnLst>
                <a:cxn ang="0">
                  <a:pos x="T0" y="T1"/>
                </a:cxn>
                <a:cxn ang="0">
                  <a:pos x="T2" y="T3"/>
                </a:cxn>
                <a:cxn ang="0">
                  <a:pos x="T4" y="T5"/>
                </a:cxn>
                <a:cxn ang="0">
                  <a:pos x="T6" y="T7"/>
                </a:cxn>
                <a:cxn ang="0">
                  <a:pos x="T8" y="T9"/>
                </a:cxn>
              </a:cxnLst>
              <a:rect l="0" t="0" r="r" b="b"/>
              <a:pathLst>
                <a:path w="391" h="26">
                  <a:moveTo>
                    <a:pt x="0" y="26"/>
                  </a:moveTo>
                  <a:lnTo>
                    <a:pt x="0" y="11"/>
                  </a:lnTo>
                  <a:lnTo>
                    <a:pt x="389" y="0"/>
                  </a:lnTo>
                  <a:lnTo>
                    <a:pt x="391" y="16"/>
                  </a:lnTo>
                  <a:lnTo>
                    <a:pt x="0" y="2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0" name="Freeform 298"/>
            <p:cNvSpPr/>
            <p:nvPr/>
          </p:nvSpPr>
          <p:spPr bwMode="auto">
            <a:xfrm>
              <a:off x="5257815" y="4445651"/>
              <a:ext cx="152400" cy="469900"/>
            </a:xfrm>
            <a:custGeom>
              <a:avLst/>
              <a:gdLst>
                <a:gd name="T0" fmla="*/ 79 w 96"/>
                <a:gd name="T1" fmla="*/ 296 h 296"/>
                <a:gd name="T2" fmla="*/ 0 w 96"/>
                <a:gd name="T3" fmla="*/ 5 h 296"/>
                <a:gd name="T4" fmla="*/ 16 w 96"/>
                <a:gd name="T5" fmla="*/ 0 h 296"/>
                <a:gd name="T6" fmla="*/ 96 w 96"/>
                <a:gd name="T7" fmla="*/ 291 h 296"/>
                <a:gd name="T8" fmla="*/ 79 w 96"/>
                <a:gd name="T9" fmla="*/ 296 h 296"/>
              </a:gdLst>
              <a:ahLst/>
              <a:cxnLst>
                <a:cxn ang="0">
                  <a:pos x="T0" y="T1"/>
                </a:cxn>
                <a:cxn ang="0">
                  <a:pos x="T2" y="T3"/>
                </a:cxn>
                <a:cxn ang="0">
                  <a:pos x="T4" y="T5"/>
                </a:cxn>
                <a:cxn ang="0">
                  <a:pos x="T6" y="T7"/>
                </a:cxn>
                <a:cxn ang="0">
                  <a:pos x="T8" y="T9"/>
                </a:cxn>
              </a:cxnLst>
              <a:rect l="0" t="0" r="r" b="b"/>
              <a:pathLst>
                <a:path w="96" h="296">
                  <a:moveTo>
                    <a:pt x="79" y="296"/>
                  </a:moveTo>
                  <a:lnTo>
                    <a:pt x="0" y="5"/>
                  </a:lnTo>
                  <a:lnTo>
                    <a:pt x="16" y="0"/>
                  </a:lnTo>
                  <a:lnTo>
                    <a:pt x="96" y="291"/>
                  </a:lnTo>
                  <a:lnTo>
                    <a:pt x="79" y="29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1" name="Freeform 299"/>
            <p:cNvSpPr/>
            <p:nvPr/>
          </p:nvSpPr>
          <p:spPr bwMode="auto">
            <a:xfrm>
              <a:off x="5383228" y="4507563"/>
              <a:ext cx="358775" cy="404813"/>
            </a:xfrm>
            <a:custGeom>
              <a:avLst/>
              <a:gdLst>
                <a:gd name="T0" fmla="*/ 13 w 226"/>
                <a:gd name="T1" fmla="*/ 255 h 255"/>
                <a:gd name="T2" fmla="*/ 0 w 226"/>
                <a:gd name="T3" fmla="*/ 245 h 255"/>
                <a:gd name="T4" fmla="*/ 214 w 226"/>
                <a:gd name="T5" fmla="*/ 0 h 255"/>
                <a:gd name="T6" fmla="*/ 226 w 226"/>
                <a:gd name="T7" fmla="*/ 11 h 255"/>
                <a:gd name="T8" fmla="*/ 13 w 226"/>
                <a:gd name="T9" fmla="*/ 255 h 255"/>
              </a:gdLst>
              <a:ahLst/>
              <a:cxnLst>
                <a:cxn ang="0">
                  <a:pos x="T0" y="T1"/>
                </a:cxn>
                <a:cxn ang="0">
                  <a:pos x="T2" y="T3"/>
                </a:cxn>
                <a:cxn ang="0">
                  <a:pos x="T4" y="T5"/>
                </a:cxn>
                <a:cxn ang="0">
                  <a:pos x="T6" y="T7"/>
                </a:cxn>
                <a:cxn ang="0">
                  <a:pos x="T8" y="T9"/>
                </a:cxn>
              </a:cxnLst>
              <a:rect l="0" t="0" r="r" b="b"/>
              <a:pathLst>
                <a:path w="226" h="255">
                  <a:moveTo>
                    <a:pt x="13" y="255"/>
                  </a:moveTo>
                  <a:lnTo>
                    <a:pt x="0" y="245"/>
                  </a:lnTo>
                  <a:lnTo>
                    <a:pt x="214" y="0"/>
                  </a:lnTo>
                  <a:lnTo>
                    <a:pt x="226" y="11"/>
                  </a:lnTo>
                  <a:lnTo>
                    <a:pt x="13" y="25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2" name="Freeform 300"/>
            <p:cNvSpPr/>
            <p:nvPr/>
          </p:nvSpPr>
          <p:spPr bwMode="auto">
            <a:xfrm>
              <a:off x="5260990" y="4434538"/>
              <a:ext cx="477838" cy="84138"/>
            </a:xfrm>
            <a:custGeom>
              <a:avLst/>
              <a:gdLst>
                <a:gd name="T0" fmla="*/ 298 w 301"/>
                <a:gd name="T1" fmla="*/ 53 h 53"/>
                <a:gd name="T2" fmla="*/ 0 w 301"/>
                <a:gd name="T3" fmla="*/ 15 h 53"/>
                <a:gd name="T4" fmla="*/ 3 w 301"/>
                <a:gd name="T5" fmla="*/ 0 h 53"/>
                <a:gd name="T6" fmla="*/ 301 w 301"/>
                <a:gd name="T7" fmla="*/ 37 h 53"/>
                <a:gd name="T8" fmla="*/ 298 w 301"/>
                <a:gd name="T9" fmla="*/ 53 h 53"/>
              </a:gdLst>
              <a:ahLst/>
              <a:cxnLst>
                <a:cxn ang="0">
                  <a:pos x="T0" y="T1"/>
                </a:cxn>
                <a:cxn ang="0">
                  <a:pos x="T2" y="T3"/>
                </a:cxn>
                <a:cxn ang="0">
                  <a:pos x="T4" y="T5"/>
                </a:cxn>
                <a:cxn ang="0">
                  <a:pos x="T6" y="T7"/>
                </a:cxn>
                <a:cxn ang="0">
                  <a:pos x="T8" y="T9"/>
                </a:cxn>
              </a:cxnLst>
              <a:rect l="0" t="0" r="r" b="b"/>
              <a:pathLst>
                <a:path w="301" h="53">
                  <a:moveTo>
                    <a:pt x="298" y="53"/>
                  </a:moveTo>
                  <a:lnTo>
                    <a:pt x="0" y="15"/>
                  </a:lnTo>
                  <a:lnTo>
                    <a:pt x="3" y="0"/>
                  </a:lnTo>
                  <a:lnTo>
                    <a:pt x="301" y="37"/>
                  </a:lnTo>
                  <a:lnTo>
                    <a:pt x="298" y="53"/>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3" name="Freeform 301"/>
            <p:cNvSpPr/>
            <p:nvPr/>
          </p:nvSpPr>
          <p:spPr bwMode="auto">
            <a:xfrm>
              <a:off x="5722953" y="4032901"/>
              <a:ext cx="312738" cy="476250"/>
            </a:xfrm>
            <a:custGeom>
              <a:avLst/>
              <a:gdLst>
                <a:gd name="T0" fmla="*/ 14 w 197"/>
                <a:gd name="T1" fmla="*/ 300 h 300"/>
                <a:gd name="T2" fmla="*/ 0 w 197"/>
                <a:gd name="T3" fmla="*/ 292 h 300"/>
                <a:gd name="T4" fmla="*/ 183 w 197"/>
                <a:gd name="T5" fmla="*/ 0 h 300"/>
                <a:gd name="T6" fmla="*/ 197 w 197"/>
                <a:gd name="T7" fmla="*/ 10 h 300"/>
                <a:gd name="T8" fmla="*/ 14 w 197"/>
                <a:gd name="T9" fmla="*/ 300 h 300"/>
              </a:gdLst>
              <a:ahLst/>
              <a:cxnLst>
                <a:cxn ang="0">
                  <a:pos x="T0" y="T1"/>
                </a:cxn>
                <a:cxn ang="0">
                  <a:pos x="T2" y="T3"/>
                </a:cxn>
                <a:cxn ang="0">
                  <a:pos x="T4" y="T5"/>
                </a:cxn>
                <a:cxn ang="0">
                  <a:pos x="T6" y="T7"/>
                </a:cxn>
                <a:cxn ang="0">
                  <a:pos x="T8" y="T9"/>
                </a:cxn>
              </a:cxnLst>
              <a:rect l="0" t="0" r="r" b="b"/>
              <a:pathLst>
                <a:path w="197" h="300">
                  <a:moveTo>
                    <a:pt x="14" y="300"/>
                  </a:moveTo>
                  <a:lnTo>
                    <a:pt x="0" y="292"/>
                  </a:lnTo>
                  <a:lnTo>
                    <a:pt x="183" y="0"/>
                  </a:lnTo>
                  <a:lnTo>
                    <a:pt x="197" y="10"/>
                  </a:lnTo>
                  <a:lnTo>
                    <a:pt x="14" y="30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4" name="Freeform 302"/>
            <p:cNvSpPr/>
            <p:nvPr/>
          </p:nvSpPr>
          <p:spPr bwMode="auto">
            <a:xfrm>
              <a:off x="6432566" y="4290076"/>
              <a:ext cx="358775" cy="276225"/>
            </a:xfrm>
            <a:custGeom>
              <a:avLst/>
              <a:gdLst>
                <a:gd name="T0" fmla="*/ 10 w 226"/>
                <a:gd name="T1" fmla="*/ 174 h 174"/>
                <a:gd name="T2" fmla="*/ 0 w 226"/>
                <a:gd name="T3" fmla="*/ 162 h 174"/>
                <a:gd name="T4" fmla="*/ 216 w 226"/>
                <a:gd name="T5" fmla="*/ 0 h 174"/>
                <a:gd name="T6" fmla="*/ 226 w 226"/>
                <a:gd name="T7" fmla="*/ 12 h 174"/>
                <a:gd name="T8" fmla="*/ 10 w 226"/>
                <a:gd name="T9" fmla="*/ 174 h 174"/>
              </a:gdLst>
              <a:ahLst/>
              <a:cxnLst>
                <a:cxn ang="0">
                  <a:pos x="T0" y="T1"/>
                </a:cxn>
                <a:cxn ang="0">
                  <a:pos x="T2" y="T3"/>
                </a:cxn>
                <a:cxn ang="0">
                  <a:pos x="T4" y="T5"/>
                </a:cxn>
                <a:cxn ang="0">
                  <a:pos x="T6" y="T7"/>
                </a:cxn>
                <a:cxn ang="0">
                  <a:pos x="T8" y="T9"/>
                </a:cxn>
              </a:cxnLst>
              <a:rect l="0" t="0" r="r" b="b"/>
              <a:pathLst>
                <a:path w="226" h="174">
                  <a:moveTo>
                    <a:pt x="10" y="174"/>
                  </a:moveTo>
                  <a:lnTo>
                    <a:pt x="0" y="162"/>
                  </a:lnTo>
                  <a:lnTo>
                    <a:pt x="216" y="0"/>
                  </a:lnTo>
                  <a:lnTo>
                    <a:pt x="226" y="12"/>
                  </a:lnTo>
                  <a:lnTo>
                    <a:pt x="10" y="174"/>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5" name="Freeform 303"/>
            <p:cNvSpPr/>
            <p:nvPr/>
          </p:nvSpPr>
          <p:spPr bwMode="auto">
            <a:xfrm>
              <a:off x="6410341" y="4559951"/>
              <a:ext cx="41275" cy="339725"/>
            </a:xfrm>
            <a:custGeom>
              <a:avLst/>
              <a:gdLst>
                <a:gd name="T0" fmla="*/ 15 w 26"/>
                <a:gd name="T1" fmla="*/ 214 h 214"/>
                <a:gd name="T2" fmla="*/ 0 w 26"/>
                <a:gd name="T3" fmla="*/ 212 h 214"/>
                <a:gd name="T4" fmla="*/ 10 w 26"/>
                <a:gd name="T5" fmla="*/ 0 h 214"/>
                <a:gd name="T6" fmla="*/ 26 w 26"/>
                <a:gd name="T7" fmla="*/ 0 h 214"/>
                <a:gd name="T8" fmla="*/ 15 w 26"/>
                <a:gd name="T9" fmla="*/ 214 h 214"/>
              </a:gdLst>
              <a:ahLst/>
              <a:cxnLst>
                <a:cxn ang="0">
                  <a:pos x="T0" y="T1"/>
                </a:cxn>
                <a:cxn ang="0">
                  <a:pos x="T2" y="T3"/>
                </a:cxn>
                <a:cxn ang="0">
                  <a:pos x="T4" y="T5"/>
                </a:cxn>
                <a:cxn ang="0">
                  <a:pos x="T6" y="T7"/>
                </a:cxn>
                <a:cxn ang="0">
                  <a:pos x="T8" y="T9"/>
                </a:cxn>
              </a:cxnLst>
              <a:rect l="0" t="0" r="r" b="b"/>
              <a:pathLst>
                <a:path w="26" h="214">
                  <a:moveTo>
                    <a:pt x="15" y="214"/>
                  </a:moveTo>
                  <a:lnTo>
                    <a:pt x="0" y="212"/>
                  </a:lnTo>
                  <a:lnTo>
                    <a:pt x="10" y="0"/>
                  </a:lnTo>
                  <a:lnTo>
                    <a:pt x="26" y="0"/>
                  </a:lnTo>
                  <a:lnTo>
                    <a:pt x="15" y="214"/>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6" name="Freeform 304"/>
            <p:cNvSpPr/>
            <p:nvPr/>
          </p:nvSpPr>
          <p:spPr bwMode="auto">
            <a:xfrm>
              <a:off x="5738828" y="4482163"/>
              <a:ext cx="698500" cy="93663"/>
            </a:xfrm>
            <a:custGeom>
              <a:avLst/>
              <a:gdLst>
                <a:gd name="T0" fmla="*/ 438 w 440"/>
                <a:gd name="T1" fmla="*/ 59 h 59"/>
                <a:gd name="T2" fmla="*/ 0 w 440"/>
                <a:gd name="T3" fmla="*/ 17 h 59"/>
                <a:gd name="T4" fmla="*/ 1 w 440"/>
                <a:gd name="T5" fmla="*/ 0 h 59"/>
                <a:gd name="T6" fmla="*/ 440 w 440"/>
                <a:gd name="T7" fmla="*/ 44 h 59"/>
                <a:gd name="T8" fmla="*/ 438 w 440"/>
                <a:gd name="T9" fmla="*/ 59 h 59"/>
              </a:gdLst>
              <a:ahLst/>
              <a:cxnLst>
                <a:cxn ang="0">
                  <a:pos x="T0" y="T1"/>
                </a:cxn>
                <a:cxn ang="0">
                  <a:pos x="T2" y="T3"/>
                </a:cxn>
                <a:cxn ang="0">
                  <a:pos x="T4" y="T5"/>
                </a:cxn>
                <a:cxn ang="0">
                  <a:pos x="T6" y="T7"/>
                </a:cxn>
                <a:cxn ang="0">
                  <a:pos x="T8" y="T9"/>
                </a:cxn>
              </a:cxnLst>
              <a:rect l="0" t="0" r="r" b="b"/>
              <a:pathLst>
                <a:path w="440" h="59">
                  <a:moveTo>
                    <a:pt x="438" y="59"/>
                  </a:moveTo>
                  <a:lnTo>
                    <a:pt x="0" y="17"/>
                  </a:lnTo>
                  <a:lnTo>
                    <a:pt x="1" y="0"/>
                  </a:lnTo>
                  <a:lnTo>
                    <a:pt x="440" y="44"/>
                  </a:lnTo>
                  <a:lnTo>
                    <a:pt x="438" y="59"/>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7" name="Freeform 305"/>
            <p:cNvSpPr/>
            <p:nvPr/>
          </p:nvSpPr>
          <p:spPr bwMode="auto">
            <a:xfrm>
              <a:off x="6418278" y="4090051"/>
              <a:ext cx="33338" cy="468313"/>
            </a:xfrm>
            <a:custGeom>
              <a:avLst/>
              <a:gdLst>
                <a:gd name="T0" fmla="*/ 5 w 21"/>
                <a:gd name="T1" fmla="*/ 295 h 295"/>
                <a:gd name="T2" fmla="*/ 0 w 21"/>
                <a:gd name="T3" fmla="*/ 0 h 295"/>
                <a:gd name="T4" fmla="*/ 17 w 21"/>
                <a:gd name="T5" fmla="*/ 0 h 295"/>
                <a:gd name="T6" fmla="*/ 21 w 21"/>
                <a:gd name="T7" fmla="*/ 293 h 295"/>
                <a:gd name="T8" fmla="*/ 5 w 21"/>
                <a:gd name="T9" fmla="*/ 295 h 295"/>
              </a:gdLst>
              <a:ahLst/>
              <a:cxnLst>
                <a:cxn ang="0">
                  <a:pos x="T0" y="T1"/>
                </a:cxn>
                <a:cxn ang="0">
                  <a:pos x="T2" y="T3"/>
                </a:cxn>
                <a:cxn ang="0">
                  <a:pos x="T4" y="T5"/>
                </a:cxn>
                <a:cxn ang="0">
                  <a:pos x="T6" y="T7"/>
                </a:cxn>
                <a:cxn ang="0">
                  <a:pos x="T8" y="T9"/>
                </a:cxn>
              </a:cxnLst>
              <a:rect l="0" t="0" r="r" b="b"/>
              <a:pathLst>
                <a:path w="21" h="295">
                  <a:moveTo>
                    <a:pt x="5" y="295"/>
                  </a:moveTo>
                  <a:lnTo>
                    <a:pt x="0" y="0"/>
                  </a:lnTo>
                  <a:lnTo>
                    <a:pt x="17" y="0"/>
                  </a:lnTo>
                  <a:lnTo>
                    <a:pt x="21" y="293"/>
                  </a:lnTo>
                  <a:lnTo>
                    <a:pt x="5" y="29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8" name="Freeform 306"/>
            <p:cNvSpPr/>
            <p:nvPr/>
          </p:nvSpPr>
          <p:spPr bwMode="auto">
            <a:xfrm>
              <a:off x="6429391" y="4532963"/>
              <a:ext cx="288925" cy="312738"/>
            </a:xfrm>
            <a:custGeom>
              <a:avLst/>
              <a:gdLst>
                <a:gd name="T0" fmla="*/ 122 w 130"/>
                <a:gd name="T1" fmla="*/ 141 h 141"/>
                <a:gd name="T2" fmla="*/ 0 w 130"/>
                <a:gd name="T3" fmla="*/ 5 h 141"/>
                <a:gd name="T4" fmla="*/ 11 w 130"/>
                <a:gd name="T5" fmla="*/ 1 h 141"/>
                <a:gd name="T6" fmla="*/ 6 w 130"/>
                <a:gd name="T7" fmla="*/ 3 h 141"/>
                <a:gd name="T8" fmla="*/ 11 w 130"/>
                <a:gd name="T9" fmla="*/ 0 h 141"/>
                <a:gd name="T10" fmla="*/ 130 w 130"/>
                <a:gd name="T11" fmla="*/ 133 h 141"/>
                <a:gd name="T12" fmla="*/ 122 w 130"/>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9" name="Freeform 307"/>
            <p:cNvSpPr/>
            <p:nvPr/>
          </p:nvSpPr>
          <p:spPr bwMode="auto">
            <a:xfrm>
              <a:off x="6423041" y="4826651"/>
              <a:ext cx="288925" cy="95250"/>
            </a:xfrm>
            <a:custGeom>
              <a:avLst/>
              <a:gdLst>
                <a:gd name="T0" fmla="*/ 3 w 182"/>
                <a:gd name="T1" fmla="*/ 60 h 60"/>
                <a:gd name="T2" fmla="*/ 0 w 182"/>
                <a:gd name="T3" fmla="*/ 43 h 60"/>
                <a:gd name="T4" fmla="*/ 179 w 182"/>
                <a:gd name="T5" fmla="*/ 0 h 60"/>
                <a:gd name="T6" fmla="*/ 182 w 182"/>
                <a:gd name="T7" fmla="*/ 16 h 60"/>
                <a:gd name="T8" fmla="*/ 3 w 182"/>
                <a:gd name="T9" fmla="*/ 60 h 60"/>
              </a:gdLst>
              <a:ahLst/>
              <a:cxnLst>
                <a:cxn ang="0">
                  <a:pos x="T0" y="T1"/>
                </a:cxn>
                <a:cxn ang="0">
                  <a:pos x="T2" y="T3"/>
                </a:cxn>
                <a:cxn ang="0">
                  <a:pos x="T4" y="T5"/>
                </a:cxn>
                <a:cxn ang="0">
                  <a:pos x="T6" y="T7"/>
                </a:cxn>
                <a:cxn ang="0">
                  <a:pos x="T8" y="T9"/>
                </a:cxn>
              </a:cxnLst>
              <a:rect l="0" t="0" r="r" b="b"/>
              <a:pathLst>
                <a:path w="182" h="60">
                  <a:moveTo>
                    <a:pt x="3" y="60"/>
                  </a:moveTo>
                  <a:lnTo>
                    <a:pt x="0" y="43"/>
                  </a:lnTo>
                  <a:lnTo>
                    <a:pt x="179" y="0"/>
                  </a:lnTo>
                  <a:lnTo>
                    <a:pt x="182" y="16"/>
                  </a:lnTo>
                  <a:lnTo>
                    <a:pt x="3" y="6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0" name="Freeform 308"/>
            <p:cNvSpPr/>
            <p:nvPr/>
          </p:nvSpPr>
          <p:spPr bwMode="auto">
            <a:xfrm>
              <a:off x="6702441" y="4302776"/>
              <a:ext cx="90488" cy="541338"/>
            </a:xfrm>
            <a:custGeom>
              <a:avLst/>
              <a:gdLst>
                <a:gd name="T0" fmla="*/ 17 w 57"/>
                <a:gd name="T1" fmla="*/ 341 h 341"/>
                <a:gd name="T2" fmla="*/ 0 w 57"/>
                <a:gd name="T3" fmla="*/ 339 h 341"/>
                <a:gd name="T4" fmla="*/ 41 w 57"/>
                <a:gd name="T5" fmla="*/ 0 h 341"/>
                <a:gd name="T6" fmla="*/ 57 w 57"/>
                <a:gd name="T7" fmla="*/ 2 h 341"/>
                <a:gd name="T8" fmla="*/ 17 w 57"/>
                <a:gd name="T9" fmla="*/ 341 h 341"/>
              </a:gdLst>
              <a:ahLst/>
              <a:cxnLst>
                <a:cxn ang="0">
                  <a:pos x="T0" y="T1"/>
                </a:cxn>
                <a:cxn ang="0">
                  <a:pos x="T2" y="T3"/>
                </a:cxn>
                <a:cxn ang="0">
                  <a:pos x="T4" y="T5"/>
                </a:cxn>
                <a:cxn ang="0">
                  <a:pos x="T6" y="T7"/>
                </a:cxn>
                <a:cxn ang="0">
                  <a:pos x="T8" y="T9"/>
                </a:cxn>
              </a:cxnLst>
              <a:rect l="0" t="0" r="r" b="b"/>
              <a:pathLst>
                <a:path w="57" h="341">
                  <a:moveTo>
                    <a:pt x="17" y="341"/>
                  </a:moveTo>
                  <a:lnTo>
                    <a:pt x="0" y="339"/>
                  </a:lnTo>
                  <a:lnTo>
                    <a:pt x="41" y="0"/>
                  </a:lnTo>
                  <a:lnTo>
                    <a:pt x="57" y="2"/>
                  </a:lnTo>
                  <a:lnTo>
                    <a:pt x="17" y="34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1" name="Freeform 309"/>
            <p:cNvSpPr/>
            <p:nvPr/>
          </p:nvSpPr>
          <p:spPr bwMode="auto">
            <a:xfrm>
              <a:off x="6770703" y="3815413"/>
              <a:ext cx="260350" cy="496888"/>
            </a:xfrm>
            <a:custGeom>
              <a:avLst/>
              <a:gdLst>
                <a:gd name="T0" fmla="*/ 16 w 164"/>
                <a:gd name="T1" fmla="*/ 313 h 313"/>
                <a:gd name="T2" fmla="*/ 0 w 164"/>
                <a:gd name="T3" fmla="*/ 306 h 313"/>
                <a:gd name="T4" fmla="*/ 150 w 164"/>
                <a:gd name="T5" fmla="*/ 0 h 313"/>
                <a:gd name="T6" fmla="*/ 164 w 164"/>
                <a:gd name="T7" fmla="*/ 7 h 313"/>
                <a:gd name="T8" fmla="*/ 16 w 164"/>
                <a:gd name="T9" fmla="*/ 313 h 313"/>
              </a:gdLst>
              <a:ahLst/>
              <a:cxnLst>
                <a:cxn ang="0">
                  <a:pos x="T0" y="T1"/>
                </a:cxn>
                <a:cxn ang="0">
                  <a:pos x="T2" y="T3"/>
                </a:cxn>
                <a:cxn ang="0">
                  <a:pos x="T4" y="T5"/>
                </a:cxn>
                <a:cxn ang="0">
                  <a:pos x="T6" y="T7"/>
                </a:cxn>
                <a:cxn ang="0">
                  <a:pos x="T8" y="T9"/>
                </a:cxn>
              </a:cxnLst>
              <a:rect l="0" t="0" r="r" b="b"/>
              <a:pathLst>
                <a:path w="164" h="313">
                  <a:moveTo>
                    <a:pt x="16" y="313"/>
                  </a:moveTo>
                  <a:lnTo>
                    <a:pt x="0" y="306"/>
                  </a:lnTo>
                  <a:lnTo>
                    <a:pt x="150" y="0"/>
                  </a:lnTo>
                  <a:lnTo>
                    <a:pt x="164" y="7"/>
                  </a:lnTo>
                  <a:lnTo>
                    <a:pt x="16" y="313"/>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2" name="Freeform 310"/>
            <p:cNvSpPr/>
            <p:nvPr/>
          </p:nvSpPr>
          <p:spPr bwMode="auto">
            <a:xfrm>
              <a:off x="7004066" y="3215338"/>
              <a:ext cx="306388" cy="611188"/>
            </a:xfrm>
            <a:custGeom>
              <a:avLst/>
              <a:gdLst>
                <a:gd name="T0" fmla="*/ 15 w 193"/>
                <a:gd name="T1" fmla="*/ 385 h 385"/>
                <a:gd name="T2" fmla="*/ 0 w 193"/>
                <a:gd name="T3" fmla="*/ 378 h 385"/>
                <a:gd name="T4" fmla="*/ 179 w 193"/>
                <a:gd name="T5" fmla="*/ 0 h 385"/>
                <a:gd name="T6" fmla="*/ 193 w 193"/>
                <a:gd name="T7" fmla="*/ 7 h 385"/>
                <a:gd name="T8" fmla="*/ 15 w 193"/>
                <a:gd name="T9" fmla="*/ 385 h 385"/>
              </a:gdLst>
              <a:ahLst/>
              <a:cxnLst>
                <a:cxn ang="0">
                  <a:pos x="T0" y="T1"/>
                </a:cxn>
                <a:cxn ang="0">
                  <a:pos x="T2" y="T3"/>
                </a:cxn>
                <a:cxn ang="0">
                  <a:pos x="T4" y="T5"/>
                </a:cxn>
                <a:cxn ang="0">
                  <a:pos x="T6" y="T7"/>
                </a:cxn>
                <a:cxn ang="0">
                  <a:pos x="T8" y="T9"/>
                </a:cxn>
              </a:cxnLst>
              <a:rect l="0" t="0" r="r" b="b"/>
              <a:pathLst>
                <a:path w="193" h="385">
                  <a:moveTo>
                    <a:pt x="15" y="385"/>
                  </a:moveTo>
                  <a:lnTo>
                    <a:pt x="0" y="378"/>
                  </a:lnTo>
                  <a:lnTo>
                    <a:pt x="179" y="0"/>
                  </a:lnTo>
                  <a:lnTo>
                    <a:pt x="193" y="7"/>
                  </a:lnTo>
                  <a:lnTo>
                    <a:pt x="15" y="38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3" name="Freeform 311"/>
            <p:cNvSpPr/>
            <p:nvPr/>
          </p:nvSpPr>
          <p:spPr bwMode="auto">
            <a:xfrm>
              <a:off x="6702441" y="3485213"/>
              <a:ext cx="325438" cy="344488"/>
            </a:xfrm>
            <a:custGeom>
              <a:avLst/>
              <a:gdLst>
                <a:gd name="T0" fmla="*/ 194 w 205"/>
                <a:gd name="T1" fmla="*/ 217 h 217"/>
                <a:gd name="T2" fmla="*/ 0 w 205"/>
                <a:gd name="T3" fmla="*/ 11 h 217"/>
                <a:gd name="T4" fmla="*/ 13 w 205"/>
                <a:gd name="T5" fmla="*/ 0 h 217"/>
                <a:gd name="T6" fmla="*/ 205 w 205"/>
                <a:gd name="T7" fmla="*/ 205 h 217"/>
                <a:gd name="T8" fmla="*/ 194 w 205"/>
                <a:gd name="T9" fmla="*/ 217 h 217"/>
              </a:gdLst>
              <a:ahLst/>
              <a:cxnLst>
                <a:cxn ang="0">
                  <a:pos x="T0" y="T1"/>
                </a:cxn>
                <a:cxn ang="0">
                  <a:pos x="T2" y="T3"/>
                </a:cxn>
                <a:cxn ang="0">
                  <a:pos x="T4" y="T5"/>
                </a:cxn>
                <a:cxn ang="0">
                  <a:pos x="T6" y="T7"/>
                </a:cxn>
                <a:cxn ang="0">
                  <a:pos x="T8" y="T9"/>
                </a:cxn>
              </a:cxnLst>
              <a:rect l="0" t="0" r="r" b="b"/>
              <a:pathLst>
                <a:path w="205" h="217">
                  <a:moveTo>
                    <a:pt x="194" y="217"/>
                  </a:moveTo>
                  <a:lnTo>
                    <a:pt x="0" y="11"/>
                  </a:lnTo>
                  <a:lnTo>
                    <a:pt x="13" y="0"/>
                  </a:lnTo>
                  <a:lnTo>
                    <a:pt x="205" y="205"/>
                  </a:lnTo>
                  <a:lnTo>
                    <a:pt x="194" y="21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4" name="Freeform 312"/>
            <p:cNvSpPr/>
            <p:nvPr/>
          </p:nvSpPr>
          <p:spPr bwMode="auto">
            <a:xfrm>
              <a:off x="6423041" y="3485213"/>
              <a:ext cx="301625" cy="619125"/>
            </a:xfrm>
            <a:custGeom>
              <a:avLst/>
              <a:gdLst>
                <a:gd name="T0" fmla="*/ 16 w 190"/>
                <a:gd name="T1" fmla="*/ 390 h 390"/>
                <a:gd name="T2" fmla="*/ 0 w 190"/>
                <a:gd name="T3" fmla="*/ 383 h 390"/>
                <a:gd name="T4" fmla="*/ 175 w 190"/>
                <a:gd name="T5" fmla="*/ 0 h 390"/>
                <a:gd name="T6" fmla="*/ 190 w 190"/>
                <a:gd name="T7" fmla="*/ 6 h 390"/>
                <a:gd name="T8" fmla="*/ 16 w 190"/>
                <a:gd name="T9" fmla="*/ 390 h 390"/>
              </a:gdLst>
              <a:ahLst/>
              <a:cxnLst>
                <a:cxn ang="0">
                  <a:pos x="T0" y="T1"/>
                </a:cxn>
                <a:cxn ang="0">
                  <a:pos x="T2" y="T3"/>
                </a:cxn>
                <a:cxn ang="0">
                  <a:pos x="T4" y="T5"/>
                </a:cxn>
                <a:cxn ang="0">
                  <a:pos x="T6" y="T7"/>
                </a:cxn>
                <a:cxn ang="0">
                  <a:pos x="T8" y="T9"/>
                </a:cxn>
              </a:cxnLst>
              <a:rect l="0" t="0" r="r" b="b"/>
              <a:pathLst>
                <a:path w="190" h="390">
                  <a:moveTo>
                    <a:pt x="16" y="390"/>
                  </a:moveTo>
                  <a:lnTo>
                    <a:pt x="0" y="383"/>
                  </a:lnTo>
                  <a:lnTo>
                    <a:pt x="175" y="0"/>
                  </a:lnTo>
                  <a:lnTo>
                    <a:pt x="190" y="6"/>
                  </a:lnTo>
                  <a:lnTo>
                    <a:pt x="16" y="39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5" name="Freeform 313"/>
            <p:cNvSpPr/>
            <p:nvPr/>
          </p:nvSpPr>
          <p:spPr bwMode="auto">
            <a:xfrm>
              <a:off x="6021403" y="4023376"/>
              <a:ext cx="407988" cy="87313"/>
            </a:xfrm>
            <a:custGeom>
              <a:avLst/>
              <a:gdLst>
                <a:gd name="T0" fmla="*/ 256 w 257"/>
                <a:gd name="T1" fmla="*/ 55 h 55"/>
                <a:gd name="T2" fmla="*/ 0 w 257"/>
                <a:gd name="T3" fmla="*/ 17 h 55"/>
                <a:gd name="T4" fmla="*/ 3 w 257"/>
                <a:gd name="T5" fmla="*/ 0 h 55"/>
                <a:gd name="T6" fmla="*/ 257 w 257"/>
                <a:gd name="T7" fmla="*/ 39 h 55"/>
                <a:gd name="T8" fmla="*/ 256 w 257"/>
                <a:gd name="T9" fmla="*/ 55 h 55"/>
              </a:gdLst>
              <a:ahLst/>
              <a:cxnLst>
                <a:cxn ang="0">
                  <a:pos x="T0" y="T1"/>
                </a:cxn>
                <a:cxn ang="0">
                  <a:pos x="T2" y="T3"/>
                </a:cxn>
                <a:cxn ang="0">
                  <a:pos x="T4" y="T5"/>
                </a:cxn>
                <a:cxn ang="0">
                  <a:pos x="T6" y="T7"/>
                </a:cxn>
                <a:cxn ang="0">
                  <a:pos x="T8" y="T9"/>
                </a:cxn>
              </a:cxnLst>
              <a:rect l="0" t="0" r="r" b="b"/>
              <a:pathLst>
                <a:path w="257" h="55">
                  <a:moveTo>
                    <a:pt x="256" y="55"/>
                  </a:moveTo>
                  <a:lnTo>
                    <a:pt x="0" y="17"/>
                  </a:lnTo>
                  <a:lnTo>
                    <a:pt x="3" y="0"/>
                  </a:lnTo>
                  <a:lnTo>
                    <a:pt x="257" y="39"/>
                  </a:lnTo>
                  <a:lnTo>
                    <a:pt x="256" y="5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6" name="Freeform 314"/>
            <p:cNvSpPr/>
            <p:nvPr/>
          </p:nvSpPr>
          <p:spPr bwMode="auto">
            <a:xfrm>
              <a:off x="6432566" y="4078938"/>
              <a:ext cx="354013" cy="228600"/>
            </a:xfrm>
            <a:custGeom>
              <a:avLst/>
              <a:gdLst>
                <a:gd name="T0" fmla="*/ 215 w 223"/>
                <a:gd name="T1" fmla="*/ 144 h 144"/>
                <a:gd name="T2" fmla="*/ 0 w 223"/>
                <a:gd name="T3" fmla="*/ 14 h 144"/>
                <a:gd name="T4" fmla="*/ 8 w 223"/>
                <a:gd name="T5" fmla="*/ 0 h 144"/>
                <a:gd name="T6" fmla="*/ 223 w 223"/>
                <a:gd name="T7" fmla="*/ 130 h 144"/>
                <a:gd name="T8" fmla="*/ 215 w 223"/>
                <a:gd name="T9" fmla="*/ 144 h 144"/>
              </a:gdLst>
              <a:ahLst/>
              <a:cxnLst>
                <a:cxn ang="0">
                  <a:pos x="T0" y="T1"/>
                </a:cxn>
                <a:cxn ang="0">
                  <a:pos x="T2" y="T3"/>
                </a:cxn>
                <a:cxn ang="0">
                  <a:pos x="T4" y="T5"/>
                </a:cxn>
                <a:cxn ang="0">
                  <a:pos x="T6" y="T7"/>
                </a:cxn>
                <a:cxn ang="0">
                  <a:pos x="T8" y="T9"/>
                </a:cxn>
              </a:cxnLst>
              <a:rect l="0" t="0" r="r" b="b"/>
              <a:pathLst>
                <a:path w="223" h="144">
                  <a:moveTo>
                    <a:pt x="215" y="144"/>
                  </a:moveTo>
                  <a:lnTo>
                    <a:pt x="0" y="14"/>
                  </a:lnTo>
                  <a:lnTo>
                    <a:pt x="8" y="0"/>
                  </a:lnTo>
                  <a:lnTo>
                    <a:pt x="223" y="130"/>
                  </a:lnTo>
                  <a:lnTo>
                    <a:pt x="215" y="144"/>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7" name="Freeform 315"/>
            <p:cNvSpPr/>
            <p:nvPr/>
          </p:nvSpPr>
          <p:spPr bwMode="auto">
            <a:xfrm>
              <a:off x="6437328" y="3809063"/>
              <a:ext cx="582613" cy="290513"/>
            </a:xfrm>
            <a:custGeom>
              <a:avLst/>
              <a:gdLst>
                <a:gd name="T0" fmla="*/ 7 w 367"/>
                <a:gd name="T1" fmla="*/ 183 h 183"/>
                <a:gd name="T2" fmla="*/ 0 w 367"/>
                <a:gd name="T3" fmla="*/ 167 h 183"/>
                <a:gd name="T4" fmla="*/ 360 w 367"/>
                <a:gd name="T5" fmla="*/ 0 h 183"/>
                <a:gd name="T6" fmla="*/ 367 w 367"/>
                <a:gd name="T7" fmla="*/ 15 h 183"/>
                <a:gd name="T8" fmla="*/ 7 w 367"/>
                <a:gd name="T9" fmla="*/ 183 h 183"/>
              </a:gdLst>
              <a:ahLst/>
              <a:cxnLst>
                <a:cxn ang="0">
                  <a:pos x="T0" y="T1"/>
                </a:cxn>
                <a:cxn ang="0">
                  <a:pos x="T2" y="T3"/>
                </a:cxn>
                <a:cxn ang="0">
                  <a:pos x="T4" y="T5"/>
                </a:cxn>
                <a:cxn ang="0">
                  <a:pos x="T6" y="T7"/>
                </a:cxn>
                <a:cxn ang="0">
                  <a:pos x="T8" y="T9"/>
                </a:cxn>
              </a:cxnLst>
              <a:rect l="0" t="0" r="r" b="b"/>
              <a:pathLst>
                <a:path w="367" h="183">
                  <a:moveTo>
                    <a:pt x="7" y="183"/>
                  </a:moveTo>
                  <a:lnTo>
                    <a:pt x="0" y="167"/>
                  </a:lnTo>
                  <a:lnTo>
                    <a:pt x="360" y="0"/>
                  </a:lnTo>
                  <a:lnTo>
                    <a:pt x="367" y="15"/>
                  </a:lnTo>
                  <a:lnTo>
                    <a:pt x="7" y="183"/>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8" name="Freeform 316"/>
            <p:cNvSpPr/>
            <p:nvPr/>
          </p:nvSpPr>
          <p:spPr bwMode="auto">
            <a:xfrm>
              <a:off x="6342078" y="3589988"/>
              <a:ext cx="106363" cy="495300"/>
            </a:xfrm>
            <a:custGeom>
              <a:avLst/>
              <a:gdLst>
                <a:gd name="T0" fmla="*/ 51 w 67"/>
                <a:gd name="T1" fmla="*/ 312 h 312"/>
                <a:gd name="T2" fmla="*/ 0 w 67"/>
                <a:gd name="T3" fmla="*/ 3 h 312"/>
                <a:gd name="T4" fmla="*/ 16 w 67"/>
                <a:gd name="T5" fmla="*/ 0 h 312"/>
                <a:gd name="T6" fmla="*/ 67 w 67"/>
                <a:gd name="T7" fmla="*/ 310 h 312"/>
                <a:gd name="T8" fmla="*/ 51 w 67"/>
                <a:gd name="T9" fmla="*/ 312 h 312"/>
              </a:gdLst>
              <a:ahLst/>
              <a:cxnLst>
                <a:cxn ang="0">
                  <a:pos x="T0" y="T1"/>
                </a:cxn>
                <a:cxn ang="0">
                  <a:pos x="T2" y="T3"/>
                </a:cxn>
                <a:cxn ang="0">
                  <a:pos x="T4" y="T5"/>
                </a:cxn>
                <a:cxn ang="0">
                  <a:pos x="T6" y="T7"/>
                </a:cxn>
                <a:cxn ang="0">
                  <a:pos x="T8" y="T9"/>
                </a:cxn>
              </a:cxnLst>
              <a:rect l="0" t="0" r="r" b="b"/>
              <a:pathLst>
                <a:path w="67" h="312">
                  <a:moveTo>
                    <a:pt x="51" y="312"/>
                  </a:moveTo>
                  <a:lnTo>
                    <a:pt x="0" y="3"/>
                  </a:lnTo>
                  <a:lnTo>
                    <a:pt x="16" y="0"/>
                  </a:lnTo>
                  <a:lnTo>
                    <a:pt x="67" y="310"/>
                  </a:lnTo>
                  <a:lnTo>
                    <a:pt x="51" y="31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9" name="Freeform 317"/>
            <p:cNvSpPr/>
            <p:nvPr/>
          </p:nvSpPr>
          <p:spPr bwMode="auto">
            <a:xfrm>
              <a:off x="6007115" y="3597926"/>
              <a:ext cx="30163" cy="434975"/>
            </a:xfrm>
            <a:custGeom>
              <a:avLst/>
              <a:gdLst>
                <a:gd name="T0" fmla="*/ 2 w 19"/>
                <a:gd name="T1" fmla="*/ 274 h 274"/>
                <a:gd name="T2" fmla="*/ 0 w 19"/>
                <a:gd name="T3" fmla="*/ 0 h 274"/>
                <a:gd name="T4" fmla="*/ 16 w 19"/>
                <a:gd name="T5" fmla="*/ 0 h 274"/>
                <a:gd name="T6" fmla="*/ 19 w 19"/>
                <a:gd name="T7" fmla="*/ 274 h 274"/>
                <a:gd name="T8" fmla="*/ 2 w 19"/>
                <a:gd name="T9" fmla="*/ 274 h 274"/>
              </a:gdLst>
              <a:ahLst/>
              <a:cxnLst>
                <a:cxn ang="0">
                  <a:pos x="T0" y="T1"/>
                </a:cxn>
                <a:cxn ang="0">
                  <a:pos x="T2" y="T3"/>
                </a:cxn>
                <a:cxn ang="0">
                  <a:pos x="T4" y="T5"/>
                </a:cxn>
                <a:cxn ang="0">
                  <a:pos x="T6" y="T7"/>
                </a:cxn>
                <a:cxn ang="0">
                  <a:pos x="T8" y="T9"/>
                </a:cxn>
              </a:cxnLst>
              <a:rect l="0" t="0" r="r" b="b"/>
              <a:pathLst>
                <a:path w="19" h="274">
                  <a:moveTo>
                    <a:pt x="2" y="274"/>
                  </a:moveTo>
                  <a:lnTo>
                    <a:pt x="0" y="0"/>
                  </a:lnTo>
                  <a:lnTo>
                    <a:pt x="16" y="0"/>
                  </a:lnTo>
                  <a:lnTo>
                    <a:pt x="19" y="274"/>
                  </a:lnTo>
                  <a:lnTo>
                    <a:pt x="2" y="274"/>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0" name="Freeform 318"/>
            <p:cNvSpPr/>
            <p:nvPr/>
          </p:nvSpPr>
          <p:spPr bwMode="auto">
            <a:xfrm>
              <a:off x="5980128" y="2923238"/>
              <a:ext cx="52388" cy="682625"/>
            </a:xfrm>
            <a:custGeom>
              <a:avLst/>
              <a:gdLst>
                <a:gd name="T0" fmla="*/ 17 w 33"/>
                <a:gd name="T1" fmla="*/ 430 h 430"/>
                <a:gd name="T2" fmla="*/ 0 w 33"/>
                <a:gd name="T3" fmla="*/ 0 h 430"/>
                <a:gd name="T4" fmla="*/ 17 w 33"/>
                <a:gd name="T5" fmla="*/ 0 h 430"/>
                <a:gd name="T6" fmla="*/ 33 w 33"/>
                <a:gd name="T7" fmla="*/ 430 h 430"/>
                <a:gd name="T8" fmla="*/ 17 w 33"/>
                <a:gd name="T9" fmla="*/ 430 h 430"/>
              </a:gdLst>
              <a:ahLst/>
              <a:cxnLst>
                <a:cxn ang="0">
                  <a:pos x="T0" y="T1"/>
                </a:cxn>
                <a:cxn ang="0">
                  <a:pos x="T2" y="T3"/>
                </a:cxn>
                <a:cxn ang="0">
                  <a:pos x="T4" y="T5"/>
                </a:cxn>
                <a:cxn ang="0">
                  <a:pos x="T6" y="T7"/>
                </a:cxn>
                <a:cxn ang="0">
                  <a:pos x="T8" y="T9"/>
                </a:cxn>
              </a:cxnLst>
              <a:rect l="0" t="0" r="r" b="b"/>
              <a:pathLst>
                <a:path w="33" h="430">
                  <a:moveTo>
                    <a:pt x="17" y="430"/>
                  </a:moveTo>
                  <a:lnTo>
                    <a:pt x="0" y="0"/>
                  </a:lnTo>
                  <a:lnTo>
                    <a:pt x="17" y="0"/>
                  </a:lnTo>
                  <a:lnTo>
                    <a:pt x="33" y="430"/>
                  </a:lnTo>
                  <a:lnTo>
                    <a:pt x="17" y="43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1" name="Freeform 319"/>
            <p:cNvSpPr/>
            <p:nvPr/>
          </p:nvSpPr>
          <p:spPr bwMode="auto">
            <a:xfrm>
              <a:off x="6026166" y="3574113"/>
              <a:ext cx="333375" cy="50800"/>
            </a:xfrm>
            <a:custGeom>
              <a:avLst/>
              <a:gdLst>
                <a:gd name="T0" fmla="*/ 2 w 210"/>
                <a:gd name="T1" fmla="*/ 32 h 32"/>
                <a:gd name="T2" fmla="*/ 0 w 210"/>
                <a:gd name="T3" fmla="*/ 15 h 32"/>
                <a:gd name="T4" fmla="*/ 208 w 210"/>
                <a:gd name="T5" fmla="*/ 0 h 32"/>
                <a:gd name="T6" fmla="*/ 210 w 210"/>
                <a:gd name="T7" fmla="*/ 17 h 32"/>
                <a:gd name="T8" fmla="*/ 2 w 210"/>
                <a:gd name="T9" fmla="*/ 32 h 32"/>
              </a:gdLst>
              <a:ahLst/>
              <a:cxnLst>
                <a:cxn ang="0">
                  <a:pos x="T0" y="T1"/>
                </a:cxn>
                <a:cxn ang="0">
                  <a:pos x="T2" y="T3"/>
                </a:cxn>
                <a:cxn ang="0">
                  <a:pos x="T4" y="T5"/>
                </a:cxn>
                <a:cxn ang="0">
                  <a:pos x="T6" y="T7"/>
                </a:cxn>
                <a:cxn ang="0">
                  <a:pos x="T8" y="T9"/>
                </a:cxn>
              </a:cxnLst>
              <a:rect l="0" t="0" r="r" b="b"/>
              <a:pathLst>
                <a:path w="210" h="32">
                  <a:moveTo>
                    <a:pt x="2" y="32"/>
                  </a:moveTo>
                  <a:lnTo>
                    <a:pt x="0" y="15"/>
                  </a:lnTo>
                  <a:lnTo>
                    <a:pt x="208" y="0"/>
                  </a:lnTo>
                  <a:lnTo>
                    <a:pt x="210" y="17"/>
                  </a:lnTo>
                  <a:lnTo>
                    <a:pt x="2" y="3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2" name="Freeform 320"/>
            <p:cNvSpPr/>
            <p:nvPr/>
          </p:nvSpPr>
          <p:spPr bwMode="auto">
            <a:xfrm>
              <a:off x="5549915" y="3605863"/>
              <a:ext cx="476250" cy="320675"/>
            </a:xfrm>
            <a:custGeom>
              <a:avLst/>
              <a:gdLst>
                <a:gd name="T0" fmla="*/ 10 w 300"/>
                <a:gd name="T1" fmla="*/ 202 h 202"/>
                <a:gd name="T2" fmla="*/ 0 w 300"/>
                <a:gd name="T3" fmla="*/ 188 h 202"/>
                <a:gd name="T4" fmla="*/ 292 w 300"/>
                <a:gd name="T5" fmla="*/ 0 h 202"/>
                <a:gd name="T6" fmla="*/ 300 w 300"/>
                <a:gd name="T7" fmla="*/ 12 h 202"/>
                <a:gd name="T8" fmla="*/ 10 w 300"/>
                <a:gd name="T9" fmla="*/ 202 h 202"/>
              </a:gdLst>
              <a:ahLst/>
              <a:cxnLst>
                <a:cxn ang="0">
                  <a:pos x="T0" y="T1"/>
                </a:cxn>
                <a:cxn ang="0">
                  <a:pos x="T2" y="T3"/>
                </a:cxn>
                <a:cxn ang="0">
                  <a:pos x="T4" y="T5"/>
                </a:cxn>
                <a:cxn ang="0">
                  <a:pos x="T6" y="T7"/>
                </a:cxn>
                <a:cxn ang="0">
                  <a:pos x="T8" y="T9"/>
                </a:cxn>
              </a:cxnLst>
              <a:rect l="0" t="0" r="r" b="b"/>
              <a:pathLst>
                <a:path w="300" h="202">
                  <a:moveTo>
                    <a:pt x="10" y="202"/>
                  </a:moveTo>
                  <a:lnTo>
                    <a:pt x="0" y="188"/>
                  </a:lnTo>
                  <a:lnTo>
                    <a:pt x="292" y="0"/>
                  </a:lnTo>
                  <a:lnTo>
                    <a:pt x="300" y="12"/>
                  </a:lnTo>
                  <a:lnTo>
                    <a:pt x="10" y="20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3" name="Freeform 321"/>
            <p:cNvSpPr/>
            <p:nvPr/>
          </p:nvSpPr>
          <p:spPr bwMode="auto">
            <a:xfrm>
              <a:off x="5254640" y="3909076"/>
              <a:ext cx="315913" cy="539750"/>
            </a:xfrm>
            <a:custGeom>
              <a:avLst/>
              <a:gdLst>
                <a:gd name="T0" fmla="*/ 16 w 199"/>
                <a:gd name="T1" fmla="*/ 340 h 340"/>
                <a:gd name="T2" fmla="*/ 0 w 199"/>
                <a:gd name="T3" fmla="*/ 332 h 340"/>
                <a:gd name="T4" fmla="*/ 183 w 199"/>
                <a:gd name="T5" fmla="*/ 0 h 340"/>
                <a:gd name="T6" fmla="*/ 199 w 199"/>
                <a:gd name="T7" fmla="*/ 8 h 340"/>
                <a:gd name="T8" fmla="*/ 16 w 199"/>
                <a:gd name="T9" fmla="*/ 340 h 340"/>
              </a:gdLst>
              <a:ahLst/>
              <a:cxnLst>
                <a:cxn ang="0">
                  <a:pos x="T0" y="T1"/>
                </a:cxn>
                <a:cxn ang="0">
                  <a:pos x="T2" y="T3"/>
                </a:cxn>
                <a:cxn ang="0">
                  <a:pos x="T4" y="T5"/>
                </a:cxn>
                <a:cxn ang="0">
                  <a:pos x="T6" y="T7"/>
                </a:cxn>
                <a:cxn ang="0">
                  <a:pos x="T8" y="T9"/>
                </a:cxn>
              </a:cxnLst>
              <a:rect l="0" t="0" r="r" b="b"/>
              <a:pathLst>
                <a:path w="199" h="340">
                  <a:moveTo>
                    <a:pt x="16" y="340"/>
                  </a:moveTo>
                  <a:lnTo>
                    <a:pt x="0" y="332"/>
                  </a:lnTo>
                  <a:lnTo>
                    <a:pt x="183" y="0"/>
                  </a:lnTo>
                  <a:lnTo>
                    <a:pt x="199" y="8"/>
                  </a:lnTo>
                  <a:lnTo>
                    <a:pt x="16" y="34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4" name="Freeform 322"/>
            <p:cNvSpPr/>
            <p:nvPr/>
          </p:nvSpPr>
          <p:spPr bwMode="auto">
            <a:xfrm>
              <a:off x="5260990" y="4028138"/>
              <a:ext cx="765175" cy="412750"/>
            </a:xfrm>
            <a:custGeom>
              <a:avLst/>
              <a:gdLst>
                <a:gd name="T0" fmla="*/ 7 w 482"/>
                <a:gd name="T1" fmla="*/ 260 h 260"/>
                <a:gd name="T2" fmla="*/ 0 w 482"/>
                <a:gd name="T3" fmla="*/ 246 h 260"/>
                <a:gd name="T4" fmla="*/ 474 w 482"/>
                <a:gd name="T5" fmla="*/ 0 h 260"/>
                <a:gd name="T6" fmla="*/ 482 w 482"/>
                <a:gd name="T7" fmla="*/ 16 h 260"/>
                <a:gd name="T8" fmla="*/ 7 w 482"/>
                <a:gd name="T9" fmla="*/ 260 h 260"/>
              </a:gdLst>
              <a:ahLst/>
              <a:cxnLst>
                <a:cxn ang="0">
                  <a:pos x="T0" y="T1"/>
                </a:cxn>
                <a:cxn ang="0">
                  <a:pos x="T2" y="T3"/>
                </a:cxn>
                <a:cxn ang="0">
                  <a:pos x="T4" y="T5"/>
                </a:cxn>
                <a:cxn ang="0">
                  <a:pos x="T6" y="T7"/>
                </a:cxn>
                <a:cxn ang="0">
                  <a:pos x="T8" y="T9"/>
                </a:cxn>
              </a:cxnLst>
              <a:rect l="0" t="0" r="r" b="b"/>
              <a:pathLst>
                <a:path w="482" h="260">
                  <a:moveTo>
                    <a:pt x="7" y="260"/>
                  </a:moveTo>
                  <a:lnTo>
                    <a:pt x="0" y="246"/>
                  </a:lnTo>
                  <a:lnTo>
                    <a:pt x="474" y="0"/>
                  </a:lnTo>
                  <a:lnTo>
                    <a:pt x="482" y="16"/>
                  </a:lnTo>
                  <a:lnTo>
                    <a:pt x="7" y="26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5" name="Freeform 323"/>
            <p:cNvSpPr/>
            <p:nvPr/>
          </p:nvSpPr>
          <p:spPr bwMode="auto">
            <a:xfrm>
              <a:off x="5548328" y="3909076"/>
              <a:ext cx="193675" cy="590550"/>
            </a:xfrm>
            <a:custGeom>
              <a:avLst/>
              <a:gdLst>
                <a:gd name="T0" fmla="*/ 106 w 122"/>
                <a:gd name="T1" fmla="*/ 372 h 372"/>
                <a:gd name="T2" fmla="*/ 0 w 122"/>
                <a:gd name="T3" fmla="*/ 4 h 372"/>
                <a:gd name="T4" fmla="*/ 16 w 122"/>
                <a:gd name="T5" fmla="*/ 0 h 372"/>
                <a:gd name="T6" fmla="*/ 122 w 122"/>
                <a:gd name="T7" fmla="*/ 367 h 372"/>
                <a:gd name="T8" fmla="*/ 106 w 122"/>
                <a:gd name="T9" fmla="*/ 372 h 372"/>
              </a:gdLst>
              <a:ahLst/>
              <a:cxnLst>
                <a:cxn ang="0">
                  <a:pos x="T0" y="T1"/>
                </a:cxn>
                <a:cxn ang="0">
                  <a:pos x="T2" y="T3"/>
                </a:cxn>
                <a:cxn ang="0">
                  <a:pos x="T4" y="T5"/>
                </a:cxn>
                <a:cxn ang="0">
                  <a:pos x="T6" y="T7"/>
                </a:cxn>
                <a:cxn ang="0">
                  <a:pos x="T8" y="T9"/>
                </a:cxn>
              </a:cxnLst>
              <a:rect l="0" t="0" r="r" b="b"/>
              <a:pathLst>
                <a:path w="122" h="372">
                  <a:moveTo>
                    <a:pt x="106" y="372"/>
                  </a:moveTo>
                  <a:lnTo>
                    <a:pt x="0" y="4"/>
                  </a:lnTo>
                  <a:lnTo>
                    <a:pt x="16" y="0"/>
                  </a:lnTo>
                  <a:lnTo>
                    <a:pt x="122" y="367"/>
                  </a:lnTo>
                  <a:lnTo>
                    <a:pt x="106" y="37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6" name="Freeform 324"/>
            <p:cNvSpPr/>
            <p:nvPr/>
          </p:nvSpPr>
          <p:spPr bwMode="auto">
            <a:xfrm>
              <a:off x="4867290" y="3618563"/>
              <a:ext cx="407988" cy="815975"/>
            </a:xfrm>
            <a:custGeom>
              <a:avLst/>
              <a:gdLst>
                <a:gd name="T0" fmla="*/ 243 w 257"/>
                <a:gd name="T1" fmla="*/ 514 h 514"/>
                <a:gd name="T2" fmla="*/ 0 w 257"/>
                <a:gd name="T3" fmla="*/ 7 h 514"/>
                <a:gd name="T4" fmla="*/ 15 w 257"/>
                <a:gd name="T5" fmla="*/ 0 h 514"/>
                <a:gd name="T6" fmla="*/ 257 w 257"/>
                <a:gd name="T7" fmla="*/ 507 h 514"/>
                <a:gd name="T8" fmla="*/ 243 w 257"/>
                <a:gd name="T9" fmla="*/ 514 h 514"/>
              </a:gdLst>
              <a:ahLst/>
              <a:cxnLst>
                <a:cxn ang="0">
                  <a:pos x="T0" y="T1"/>
                </a:cxn>
                <a:cxn ang="0">
                  <a:pos x="T2" y="T3"/>
                </a:cxn>
                <a:cxn ang="0">
                  <a:pos x="T4" y="T5"/>
                </a:cxn>
                <a:cxn ang="0">
                  <a:pos x="T6" y="T7"/>
                </a:cxn>
                <a:cxn ang="0">
                  <a:pos x="T8" y="T9"/>
                </a:cxn>
              </a:cxnLst>
              <a:rect l="0" t="0" r="r" b="b"/>
              <a:pathLst>
                <a:path w="257" h="514">
                  <a:moveTo>
                    <a:pt x="243" y="514"/>
                  </a:moveTo>
                  <a:lnTo>
                    <a:pt x="0" y="7"/>
                  </a:lnTo>
                  <a:lnTo>
                    <a:pt x="15" y="0"/>
                  </a:lnTo>
                  <a:lnTo>
                    <a:pt x="257" y="507"/>
                  </a:lnTo>
                  <a:lnTo>
                    <a:pt x="243" y="514"/>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7" name="Freeform 325"/>
            <p:cNvSpPr/>
            <p:nvPr/>
          </p:nvSpPr>
          <p:spPr bwMode="auto">
            <a:xfrm>
              <a:off x="4694253" y="2775601"/>
              <a:ext cx="196850" cy="858838"/>
            </a:xfrm>
            <a:custGeom>
              <a:avLst/>
              <a:gdLst>
                <a:gd name="T0" fmla="*/ 109 w 124"/>
                <a:gd name="T1" fmla="*/ 541 h 541"/>
                <a:gd name="T2" fmla="*/ 0 w 124"/>
                <a:gd name="T3" fmla="*/ 3 h 541"/>
                <a:gd name="T4" fmla="*/ 15 w 124"/>
                <a:gd name="T5" fmla="*/ 0 h 541"/>
                <a:gd name="T6" fmla="*/ 124 w 124"/>
                <a:gd name="T7" fmla="*/ 536 h 541"/>
                <a:gd name="T8" fmla="*/ 109 w 124"/>
                <a:gd name="T9" fmla="*/ 541 h 541"/>
              </a:gdLst>
              <a:ahLst/>
              <a:cxnLst>
                <a:cxn ang="0">
                  <a:pos x="T0" y="T1"/>
                </a:cxn>
                <a:cxn ang="0">
                  <a:pos x="T2" y="T3"/>
                </a:cxn>
                <a:cxn ang="0">
                  <a:pos x="T4" y="T5"/>
                </a:cxn>
                <a:cxn ang="0">
                  <a:pos x="T6" y="T7"/>
                </a:cxn>
                <a:cxn ang="0">
                  <a:pos x="T8" y="T9"/>
                </a:cxn>
              </a:cxnLst>
              <a:rect l="0" t="0" r="r" b="b"/>
              <a:pathLst>
                <a:path w="124" h="541">
                  <a:moveTo>
                    <a:pt x="109" y="541"/>
                  </a:moveTo>
                  <a:lnTo>
                    <a:pt x="0" y="3"/>
                  </a:lnTo>
                  <a:lnTo>
                    <a:pt x="15" y="0"/>
                  </a:lnTo>
                  <a:lnTo>
                    <a:pt x="124" y="536"/>
                  </a:lnTo>
                  <a:lnTo>
                    <a:pt x="109" y="54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8" name="Freeform 326"/>
            <p:cNvSpPr/>
            <p:nvPr/>
          </p:nvSpPr>
          <p:spPr bwMode="auto">
            <a:xfrm>
              <a:off x="4700603" y="2774013"/>
              <a:ext cx="388938" cy="328613"/>
            </a:xfrm>
            <a:custGeom>
              <a:avLst/>
              <a:gdLst>
                <a:gd name="T0" fmla="*/ 235 w 245"/>
                <a:gd name="T1" fmla="*/ 207 h 207"/>
                <a:gd name="T2" fmla="*/ 0 w 245"/>
                <a:gd name="T3" fmla="*/ 13 h 207"/>
                <a:gd name="T4" fmla="*/ 11 w 245"/>
                <a:gd name="T5" fmla="*/ 0 h 207"/>
                <a:gd name="T6" fmla="*/ 245 w 245"/>
                <a:gd name="T7" fmla="*/ 194 h 207"/>
                <a:gd name="T8" fmla="*/ 235 w 245"/>
                <a:gd name="T9" fmla="*/ 207 h 207"/>
              </a:gdLst>
              <a:ahLst/>
              <a:cxnLst>
                <a:cxn ang="0">
                  <a:pos x="T0" y="T1"/>
                </a:cxn>
                <a:cxn ang="0">
                  <a:pos x="T2" y="T3"/>
                </a:cxn>
                <a:cxn ang="0">
                  <a:pos x="T4" y="T5"/>
                </a:cxn>
                <a:cxn ang="0">
                  <a:pos x="T6" y="T7"/>
                </a:cxn>
                <a:cxn ang="0">
                  <a:pos x="T8" y="T9"/>
                </a:cxn>
              </a:cxnLst>
              <a:rect l="0" t="0" r="r" b="b"/>
              <a:pathLst>
                <a:path w="245" h="207">
                  <a:moveTo>
                    <a:pt x="235" y="207"/>
                  </a:moveTo>
                  <a:lnTo>
                    <a:pt x="0" y="13"/>
                  </a:lnTo>
                  <a:lnTo>
                    <a:pt x="11" y="0"/>
                  </a:lnTo>
                  <a:lnTo>
                    <a:pt x="245" y="194"/>
                  </a:lnTo>
                  <a:lnTo>
                    <a:pt x="235" y="20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9" name="Freeform 327"/>
            <p:cNvSpPr/>
            <p:nvPr/>
          </p:nvSpPr>
          <p:spPr bwMode="auto">
            <a:xfrm>
              <a:off x="4864115" y="3091513"/>
              <a:ext cx="233363" cy="527050"/>
            </a:xfrm>
            <a:custGeom>
              <a:avLst/>
              <a:gdLst>
                <a:gd name="T0" fmla="*/ 16 w 147"/>
                <a:gd name="T1" fmla="*/ 332 h 332"/>
                <a:gd name="T2" fmla="*/ 0 w 147"/>
                <a:gd name="T3" fmla="*/ 326 h 332"/>
                <a:gd name="T4" fmla="*/ 132 w 147"/>
                <a:gd name="T5" fmla="*/ 0 h 332"/>
                <a:gd name="T6" fmla="*/ 147 w 147"/>
                <a:gd name="T7" fmla="*/ 5 h 332"/>
                <a:gd name="T8" fmla="*/ 16 w 147"/>
                <a:gd name="T9" fmla="*/ 332 h 332"/>
              </a:gdLst>
              <a:ahLst/>
              <a:cxnLst>
                <a:cxn ang="0">
                  <a:pos x="T0" y="T1"/>
                </a:cxn>
                <a:cxn ang="0">
                  <a:pos x="T2" y="T3"/>
                </a:cxn>
                <a:cxn ang="0">
                  <a:pos x="T4" y="T5"/>
                </a:cxn>
                <a:cxn ang="0">
                  <a:pos x="T6" y="T7"/>
                </a:cxn>
                <a:cxn ang="0">
                  <a:pos x="T8" y="T9"/>
                </a:cxn>
              </a:cxnLst>
              <a:rect l="0" t="0" r="r" b="b"/>
              <a:pathLst>
                <a:path w="147" h="332">
                  <a:moveTo>
                    <a:pt x="16" y="332"/>
                  </a:moveTo>
                  <a:lnTo>
                    <a:pt x="0" y="326"/>
                  </a:lnTo>
                  <a:lnTo>
                    <a:pt x="132" y="0"/>
                  </a:lnTo>
                  <a:lnTo>
                    <a:pt x="147" y="5"/>
                  </a:lnTo>
                  <a:lnTo>
                    <a:pt x="16" y="33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0" name="Freeform 328"/>
            <p:cNvSpPr/>
            <p:nvPr/>
          </p:nvSpPr>
          <p:spPr bwMode="auto">
            <a:xfrm>
              <a:off x="5075253" y="3080401"/>
              <a:ext cx="417513" cy="247650"/>
            </a:xfrm>
            <a:custGeom>
              <a:avLst/>
              <a:gdLst>
                <a:gd name="T0" fmla="*/ 256 w 263"/>
                <a:gd name="T1" fmla="*/ 156 h 156"/>
                <a:gd name="T2" fmla="*/ 0 w 263"/>
                <a:gd name="T3" fmla="*/ 14 h 156"/>
                <a:gd name="T4" fmla="*/ 7 w 263"/>
                <a:gd name="T5" fmla="*/ 0 h 156"/>
                <a:gd name="T6" fmla="*/ 263 w 263"/>
                <a:gd name="T7" fmla="*/ 142 h 156"/>
                <a:gd name="T8" fmla="*/ 256 w 263"/>
                <a:gd name="T9" fmla="*/ 156 h 156"/>
              </a:gdLst>
              <a:ahLst/>
              <a:cxnLst>
                <a:cxn ang="0">
                  <a:pos x="T0" y="T1"/>
                </a:cxn>
                <a:cxn ang="0">
                  <a:pos x="T2" y="T3"/>
                </a:cxn>
                <a:cxn ang="0">
                  <a:pos x="T4" y="T5"/>
                </a:cxn>
                <a:cxn ang="0">
                  <a:pos x="T6" y="T7"/>
                </a:cxn>
                <a:cxn ang="0">
                  <a:pos x="T8" y="T9"/>
                </a:cxn>
              </a:cxnLst>
              <a:rect l="0" t="0" r="r" b="b"/>
              <a:pathLst>
                <a:path w="263" h="156">
                  <a:moveTo>
                    <a:pt x="256" y="156"/>
                  </a:moveTo>
                  <a:lnTo>
                    <a:pt x="0" y="14"/>
                  </a:lnTo>
                  <a:lnTo>
                    <a:pt x="7" y="0"/>
                  </a:lnTo>
                  <a:lnTo>
                    <a:pt x="263" y="142"/>
                  </a:lnTo>
                  <a:lnTo>
                    <a:pt x="256" y="15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1" name="Freeform 329"/>
            <p:cNvSpPr/>
            <p:nvPr/>
          </p:nvSpPr>
          <p:spPr bwMode="auto">
            <a:xfrm>
              <a:off x="5467365" y="3312176"/>
              <a:ext cx="100013" cy="608013"/>
            </a:xfrm>
            <a:custGeom>
              <a:avLst/>
              <a:gdLst>
                <a:gd name="T0" fmla="*/ 46 w 63"/>
                <a:gd name="T1" fmla="*/ 383 h 383"/>
                <a:gd name="T2" fmla="*/ 0 w 63"/>
                <a:gd name="T3" fmla="*/ 3 h 383"/>
                <a:gd name="T4" fmla="*/ 16 w 63"/>
                <a:gd name="T5" fmla="*/ 0 h 383"/>
                <a:gd name="T6" fmla="*/ 63 w 63"/>
                <a:gd name="T7" fmla="*/ 381 h 383"/>
                <a:gd name="T8" fmla="*/ 46 w 63"/>
                <a:gd name="T9" fmla="*/ 383 h 383"/>
              </a:gdLst>
              <a:ahLst/>
              <a:cxnLst>
                <a:cxn ang="0">
                  <a:pos x="T0" y="T1"/>
                </a:cxn>
                <a:cxn ang="0">
                  <a:pos x="T2" y="T3"/>
                </a:cxn>
                <a:cxn ang="0">
                  <a:pos x="T4" y="T5"/>
                </a:cxn>
                <a:cxn ang="0">
                  <a:pos x="T6" y="T7"/>
                </a:cxn>
                <a:cxn ang="0">
                  <a:pos x="T8" y="T9"/>
                </a:cxn>
              </a:cxnLst>
              <a:rect l="0" t="0" r="r" b="b"/>
              <a:pathLst>
                <a:path w="63" h="383">
                  <a:moveTo>
                    <a:pt x="46" y="383"/>
                  </a:moveTo>
                  <a:lnTo>
                    <a:pt x="0" y="3"/>
                  </a:lnTo>
                  <a:lnTo>
                    <a:pt x="16" y="0"/>
                  </a:lnTo>
                  <a:lnTo>
                    <a:pt x="63" y="381"/>
                  </a:lnTo>
                  <a:lnTo>
                    <a:pt x="46" y="383"/>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2" name="Freeform 330"/>
            <p:cNvSpPr/>
            <p:nvPr/>
          </p:nvSpPr>
          <p:spPr bwMode="auto">
            <a:xfrm>
              <a:off x="5481653" y="3304238"/>
              <a:ext cx="539750" cy="315913"/>
            </a:xfrm>
            <a:custGeom>
              <a:avLst/>
              <a:gdLst>
                <a:gd name="T0" fmla="*/ 333 w 340"/>
                <a:gd name="T1" fmla="*/ 199 h 199"/>
                <a:gd name="T2" fmla="*/ 0 w 340"/>
                <a:gd name="T3" fmla="*/ 14 h 199"/>
                <a:gd name="T4" fmla="*/ 7 w 340"/>
                <a:gd name="T5" fmla="*/ 0 h 199"/>
                <a:gd name="T6" fmla="*/ 340 w 340"/>
                <a:gd name="T7" fmla="*/ 184 h 199"/>
                <a:gd name="T8" fmla="*/ 333 w 340"/>
                <a:gd name="T9" fmla="*/ 199 h 199"/>
              </a:gdLst>
              <a:ahLst/>
              <a:cxnLst>
                <a:cxn ang="0">
                  <a:pos x="T0" y="T1"/>
                </a:cxn>
                <a:cxn ang="0">
                  <a:pos x="T2" y="T3"/>
                </a:cxn>
                <a:cxn ang="0">
                  <a:pos x="T4" y="T5"/>
                </a:cxn>
                <a:cxn ang="0">
                  <a:pos x="T6" y="T7"/>
                </a:cxn>
                <a:cxn ang="0">
                  <a:pos x="T8" y="T9"/>
                </a:cxn>
              </a:cxnLst>
              <a:rect l="0" t="0" r="r" b="b"/>
              <a:pathLst>
                <a:path w="340" h="199">
                  <a:moveTo>
                    <a:pt x="333" y="199"/>
                  </a:moveTo>
                  <a:lnTo>
                    <a:pt x="0" y="14"/>
                  </a:lnTo>
                  <a:lnTo>
                    <a:pt x="7" y="0"/>
                  </a:lnTo>
                  <a:lnTo>
                    <a:pt x="340" y="184"/>
                  </a:lnTo>
                  <a:lnTo>
                    <a:pt x="333" y="199"/>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3" name="Freeform 331"/>
            <p:cNvSpPr/>
            <p:nvPr/>
          </p:nvSpPr>
          <p:spPr bwMode="auto">
            <a:xfrm>
              <a:off x="5419740" y="2996263"/>
              <a:ext cx="76200" cy="322263"/>
            </a:xfrm>
            <a:custGeom>
              <a:avLst/>
              <a:gdLst>
                <a:gd name="T0" fmla="*/ 32 w 48"/>
                <a:gd name="T1" fmla="*/ 203 h 203"/>
                <a:gd name="T2" fmla="*/ 0 w 48"/>
                <a:gd name="T3" fmla="*/ 2 h 203"/>
                <a:gd name="T4" fmla="*/ 16 w 48"/>
                <a:gd name="T5" fmla="*/ 0 h 203"/>
                <a:gd name="T6" fmla="*/ 48 w 48"/>
                <a:gd name="T7" fmla="*/ 201 h 203"/>
                <a:gd name="T8" fmla="*/ 32 w 48"/>
                <a:gd name="T9" fmla="*/ 203 h 203"/>
              </a:gdLst>
              <a:ahLst/>
              <a:cxnLst>
                <a:cxn ang="0">
                  <a:pos x="T0" y="T1"/>
                </a:cxn>
                <a:cxn ang="0">
                  <a:pos x="T2" y="T3"/>
                </a:cxn>
                <a:cxn ang="0">
                  <a:pos x="T4" y="T5"/>
                </a:cxn>
                <a:cxn ang="0">
                  <a:pos x="T6" y="T7"/>
                </a:cxn>
                <a:cxn ang="0">
                  <a:pos x="T8" y="T9"/>
                </a:cxn>
              </a:cxnLst>
              <a:rect l="0" t="0" r="r" b="b"/>
              <a:pathLst>
                <a:path w="48" h="203">
                  <a:moveTo>
                    <a:pt x="32" y="203"/>
                  </a:moveTo>
                  <a:lnTo>
                    <a:pt x="0" y="2"/>
                  </a:lnTo>
                  <a:lnTo>
                    <a:pt x="16" y="0"/>
                  </a:lnTo>
                  <a:lnTo>
                    <a:pt x="48" y="201"/>
                  </a:lnTo>
                  <a:lnTo>
                    <a:pt x="32" y="203"/>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4" name="Freeform 332"/>
            <p:cNvSpPr/>
            <p:nvPr/>
          </p:nvSpPr>
          <p:spPr bwMode="auto">
            <a:xfrm>
              <a:off x="4873640" y="3299476"/>
              <a:ext cx="611188" cy="317500"/>
            </a:xfrm>
            <a:custGeom>
              <a:avLst/>
              <a:gdLst>
                <a:gd name="T0" fmla="*/ 7 w 385"/>
                <a:gd name="T1" fmla="*/ 200 h 200"/>
                <a:gd name="T2" fmla="*/ 0 w 385"/>
                <a:gd name="T3" fmla="*/ 184 h 200"/>
                <a:gd name="T4" fmla="*/ 378 w 385"/>
                <a:gd name="T5" fmla="*/ 0 h 200"/>
                <a:gd name="T6" fmla="*/ 385 w 385"/>
                <a:gd name="T7" fmla="*/ 15 h 200"/>
                <a:gd name="T8" fmla="*/ 7 w 385"/>
                <a:gd name="T9" fmla="*/ 200 h 200"/>
              </a:gdLst>
              <a:ahLst/>
              <a:cxnLst>
                <a:cxn ang="0">
                  <a:pos x="T0" y="T1"/>
                </a:cxn>
                <a:cxn ang="0">
                  <a:pos x="T2" y="T3"/>
                </a:cxn>
                <a:cxn ang="0">
                  <a:pos x="T4" y="T5"/>
                </a:cxn>
                <a:cxn ang="0">
                  <a:pos x="T6" y="T7"/>
                </a:cxn>
                <a:cxn ang="0">
                  <a:pos x="T8" y="T9"/>
                </a:cxn>
              </a:cxnLst>
              <a:rect l="0" t="0" r="r" b="b"/>
              <a:pathLst>
                <a:path w="385" h="200">
                  <a:moveTo>
                    <a:pt x="7" y="200"/>
                  </a:moveTo>
                  <a:lnTo>
                    <a:pt x="0" y="184"/>
                  </a:lnTo>
                  <a:lnTo>
                    <a:pt x="378" y="0"/>
                  </a:lnTo>
                  <a:lnTo>
                    <a:pt x="385" y="15"/>
                  </a:lnTo>
                  <a:lnTo>
                    <a:pt x="7" y="20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5" name="Freeform 333"/>
            <p:cNvSpPr/>
            <p:nvPr/>
          </p:nvSpPr>
          <p:spPr bwMode="auto">
            <a:xfrm>
              <a:off x="4878403" y="3596338"/>
              <a:ext cx="677863" cy="317500"/>
            </a:xfrm>
            <a:custGeom>
              <a:avLst/>
              <a:gdLst>
                <a:gd name="T0" fmla="*/ 420 w 427"/>
                <a:gd name="T1" fmla="*/ 200 h 200"/>
                <a:gd name="T2" fmla="*/ 0 w 427"/>
                <a:gd name="T3" fmla="*/ 14 h 200"/>
                <a:gd name="T4" fmla="*/ 7 w 427"/>
                <a:gd name="T5" fmla="*/ 0 h 200"/>
                <a:gd name="T6" fmla="*/ 427 w 427"/>
                <a:gd name="T7" fmla="*/ 186 h 200"/>
                <a:gd name="T8" fmla="*/ 420 w 427"/>
                <a:gd name="T9" fmla="*/ 200 h 200"/>
              </a:gdLst>
              <a:ahLst/>
              <a:cxnLst>
                <a:cxn ang="0">
                  <a:pos x="T0" y="T1"/>
                </a:cxn>
                <a:cxn ang="0">
                  <a:pos x="T2" y="T3"/>
                </a:cxn>
                <a:cxn ang="0">
                  <a:pos x="T4" y="T5"/>
                </a:cxn>
                <a:cxn ang="0">
                  <a:pos x="T6" y="T7"/>
                </a:cxn>
                <a:cxn ang="0">
                  <a:pos x="T8" y="T9"/>
                </a:cxn>
              </a:cxnLst>
              <a:rect l="0" t="0" r="r" b="b"/>
              <a:pathLst>
                <a:path w="427" h="200">
                  <a:moveTo>
                    <a:pt x="420" y="200"/>
                  </a:moveTo>
                  <a:lnTo>
                    <a:pt x="0" y="14"/>
                  </a:lnTo>
                  <a:lnTo>
                    <a:pt x="7" y="0"/>
                  </a:lnTo>
                  <a:lnTo>
                    <a:pt x="427" y="186"/>
                  </a:lnTo>
                  <a:lnTo>
                    <a:pt x="420" y="20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6" name="Freeform 334"/>
            <p:cNvSpPr/>
            <p:nvPr/>
          </p:nvSpPr>
          <p:spPr bwMode="auto">
            <a:xfrm>
              <a:off x="5562615" y="3809063"/>
              <a:ext cx="1447801" cy="119063"/>
            </a:xfrm>
            <a:custGeom>
              <a:avLst/>
              <a:gdLst>
                <a:gd name="T0" fmla="*/ 2 w 912"/>
                <a:gd name="T1" fmla="*/ 75 h 75"/>
                <a:gd name="T2" fmla="*/ 0 w 912"/>
                <a:gd name="T3" fmla="*/ 59 h 75"/>
                <a:gd name="T4" fmla="*/ 911 w 912"/>
                <a:gd name="T5" fmla="*/ 0 h 75"/>
                <a:gd name="T6" fmla="*/ 912 w 912"/>
                <a:gd name="T7" fmla="*/ 15 h 75"/>
                <a:gd name="T8" fmla="*/ 2 w 912"/>
                <a:gd name="T9" fmla="*/ 75 h 75"/>
              </a:gdLst>
              <a:ahLst/>
              <a:cxnLst>
                <a:cxn ang="0">
                  <a:pos x="T0" y="T1"/>
                </a:cxn>
                <a:cxn ang="0">
                  <a:pos x="T2" y="T3"/>
                </a:cxn>
                <a:cxn ang="0">
                  <a:pos x="T4" y="T5"/>
                </a:cxn>
                <a:cxn ang="0">
                  <a:pos x="T6" y="T7"/>
                </a:cxn>
                <a:cxn ang="0">
                  <a:pos x="T8" y="T9"/>
                </a:cxn>
              </a:cxnLst>
              <a:rect l="0" t="0" r="r" b="b"/>
              <a:pathLst>
                <a:path w="912" h="75">
                  <a:moveTo>
                    <a:pt x="2" y="75"/>
                  </a:moveTo>
                  <a:lnTo>
                    <a:pt x="0" y="59"/>
                  </a:lnTo>
                  <a:lnTo>
                    <a:pt x="911" y="0"/>
                  </a:lnTo>
                  <a:lnTo>
                    <a:pt x="912" y="15"/>
                  </a:lnTo>
                  <a:lnTo>
                    <a:pt x="2" y="7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7" name="Freeform 335"/>
            <p:cNvSpPr/>
            <p:nvPr/>
          </p:nvSpPr>
          <p:spPr bwMode="auto">
            <a:xfrm>
              <a:off x="6707203" y="3212163"/>
              <a:ext cx="596900" cy="287338"/>
            </a:xfrm>
            <a:custGeom>
              <a:avLst/>
              <a:gdLst>
                <a:gd name="T0" fmla="*/ 7 w 376"/>
                <a:gd name="T1" fmla="*/ 181 h 181"/>
                <a:gd name="T2" fmla="*/ 0 w 376"/>
                <a:gd name="T3" fmla="*/ 165 h 181"/>
                <a:gd name="T4" fmla="*/ 370 w 376"/>
                <a:gd name="T5" fmla="*/ 0 h 181"/>
                <a:gd name="T6" fmla="*/ 376 w 376"/>
                <a:gd name="T7" fmla="*/ 16 h 181"/>
                <a:gd name="T8" fmla="*/ 7 w 376"/>
                <a:gd name="T9" fmla="*/ 181 h 181"/>
              </a:gdLst>
              <a:ahLst/>
              <a:cxnLst>
                <a:cxn ang="0">
                  <a:pos x="T0" y="T1"/>
                </a:cxn>
                <a:cxn ang="0">
                  <a:pos x="T2" y="T3"/>
                </a:cxn>
                <a:cxn ang="0">
                  <a:pos x="T4" y="T5"/>
                </a:cxn>
                <a:cxn ang="0">
                  <a:pos x="T6" y="T7"/>
                </a:cxn>
                <a:cxn ang="0">
                  <a:pos x="T8" y="T9"/>
                </a:cxn>
              </a:cxnLst>
              <a:rect l="0" t="0" r="r" b="b"/>
              <a:pathLst>
                <a:path w="376" h="181">
                  <a:moveTo>
                    <a:pt x="7" y="181"/>
                  </a:moveTo>
                  <a:lnTo>
                    <a:pt x="0" y="165"/>
                  </a:lnTo>
                  <a:lnTo>
                    <a:pt x="370" y="0"/>
                  </a:lnTo>
                  <a:lnTo>
                    <a:pt x="376" y="16"/>
                  </a:lnTo>
                  <a:lnTo>
                    <a:pt x="7" y="18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8" name="Freeform 336"/>
            <p:cNvSpPr/>
            <p:nvPr/>
          </p:nvSpPr>
          <p:spPr bwMode="auto">
            <a:xfrm>
              <a:off x="6350016" y="3474101"/>
              <a:ext cx="366713" cy="122238"/>
            </a:xfrm>
            <a:custGeom>
              <a:avLst/>
              <a:gdLst>
                <a:gd name="T0" fmla="*/ 4 w 231"/>
                <a:gd name="T1" fmla="*/ 77 h 77"/>
                <a:gd name="T2" fmla="*/ 0 w 231"/>
                <a:gd name="T3" fmla="*/ 62 h 77"/>
                <a:gd name="T4" fmla="*/ 226 w 231"/>
                <a:gd name="T5" fmla="*/ 0 h 77"/>
                <a:gd name="T6" fmla="*/ 231 w 231"/>
                <a:gd name="T7" fmla="*/ 16 h 77"/>
                <a:gd name="T8" fmla="*/ 4 w 231"/>
                <a:gd name="T9" fmla="*/ 77 h 77"/>
              </a:gdLst>
              <a:ahLst/>
              <a:cxnLst>
                <a:cxn ang="0">
                  <a:pos x="T0" y="T1"/>
                </a:cxn>
                <a:cxn ang="0">
                  <a:pos x="T2" y="T3"/>
                </a:cxn>
                <a:cxn ang="0">
                  <a:pos x="T4" y="T5"/>
                </a:cxn>
                <a:cxn ang="0">
                  <a:pos x="T6" y="T7"/>
                </a:cxn>
                <a:cxn ang="0">
                  <a:pos x="T8" y="T9"/>
                </a:cxn>
              </a:cxnLst>
              <a:rect l="0" t="0" r="r" b="b"/>
              <a:pathLst>
                <a:path w="231" h="77">
                  <a:moveTo>
                    <a:pt x="4" y="77"/>
                  </a:moveTo>
                  <a:lnTo>
                    <a:pt x="0" y="62"/>
                  </a:lnTo>
                  <a:lnTo>
                    <a:pt x="226" y="0"/>
                  </a:lnTo>
                  <a:lnTo>
                    <a:pt x="231" y="16"/>
                  </a:lnTo>
                  <a:lnTo>
                    <a:pt x="4" y="7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9" name="Freeform 337"/>
            <p:cNvSpPr/>
            <p:nvPr/>
          </p:nvSpPr>
          <p:spPr bwMode="auto">
            <a:xfrm>
              <a:off x="7251716" y="2454926"/>
              <a:ext cx="60325" cy="771525"/>
            </a:xfrm>
            <a:custGeom>
              <a:avLst/>
              <a:gdLst>
                <a:gd name="T0" fmla="*/ 21 w 38"/>
                <a:gd name="T1" fmla="*/ 486 h 486"/>
                <a:gd name="T2" fmla="*/ 0 w 38"/>
                <a:gd name="T3" fmla="*/ 1 h 486"/>
                <a:gd name="T4" fmla="*/ 16 w 38"/>
                <a:gd name="T5" fmla="*/ 0 h 486"/>
                <a:gd name="T6" fmla="*/ 38 w 38"/>
                <a:gd name="T7" fmla="*/ 484 h 486"/>
                <a:gd name="T8" fmla="*/ 21 w 38"/>
                <a:gd name="T9" fmla="*/ 486 h 486"/>
              </a:gdLst>
              <a:ahLst/>
              <a:cxnLst>
                <a:cxn ang="0">
                  <a:pos x="T0" y="T1"/>
                </a:cxn>
                <a:cxn ang="0">
                  <a:pos x="T2" y="T3"/>
                </a:cxn>
                <a:cxn ang="0">
                  <a:pos x="T4" y="T5"/>
                </a:cxn>
                <a:cxn ang="0">
                  <a:pos x="T6" y="T7"/>
                </a:cxn>
                <a:cxn ang="0">
                  <a:pos x="T8" y="T9"/>
                </a:cxn>
              </a:cxnLst>
              <a:rect l="0" t="0" r="r" b="b"/>
              <a:pathLst>
                <a:path w="38" h="486">
                  <a:moveTo>
                    <a:pt x="21" y="486"/>
                  </a:moveTo>
                  <a:lnTo>
                    <a:pt x="0" y="1"/>
                  </a:lnTo>
                  <a:lnTo>
                    <a:pt x="16" y="0"/>
                  </a:lnTo>
                  <a:lnTo>
                    <a:pt x="38" y="484"/>
                  </a:lnTo>
                  <a:lnTo>
                    <a:pt x="21" y="48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0" name="Freeform 338"/>
            <p:cNvSpPr/>
            <p:nvPr/>
          </p:nvSpPr>
          <p:spPr bwMode="auto">
            <a:xfrm>
              <a:off x="6837378" y="1972326"/>
              <a:ext cx="436563" cy="495300"/>
            </a:xfrm>
            <a:custGeom>
              <a:avLst/>
              <a:gdLst>
                <a:gd name="T0" fmla="*/ 263 w 275"/>
                <a:gd name="T1" fmla="*/ 312 h 312"/>
                <a:gd name="T2" fmla="*/ 0 w 275"/>
                <a:gd name="T3" fmla="*/ 11 h 312"/>
                <a:gd name="T4" fmla="*/ 13 w 275"/>
                <a:gd name="T5" fmla="*/ 0 h 312"/>
                <a:gd name="T6" fmla="*/ 275 w 275"/>
                <a:gd name="T7" fmla="*/ 301 h 312"/>
                <a:gd name="T8" fmla="*/ 263 w 275"/>
                <a:gd name="T9" fmla="*/ 312 h 312"/>
              </a:gdLst>
              <a:ahLst/>
              <a:cxnLst>
                <a:cxn ang="0">
                  <a:pos x="T0" y="T1"/>
                </a:cxn>
                <a:cxn ang="0">
                  <a:pos x="T2" y="T3"/>
                </a:cxn>
                <a:cxn ang="0">
                  <a:pos x="T4" y="T5"/>
                </a:cxn>
                <a:cxn ang="0">
                  <a:pos x="T6" y="T7"/>
                </a:cxn>
                <a:cxn ang="0">
                  <a:pos x="T8" y="T9"/>
                </a:cxn>
              </a:cxnLst>
              <a:rect l="0" t="0" r="r" b="b"/>
              <a:pathLst>
                <a:path w="275" h="312">
                  <a:moveTo>
                    <a:pt x="263" y="312"/>
                  </a:moveTo>
                  <a:lnTo>
                    <a:pt x="0" y="11"/>
                  </a:lnTo>
                  <a:lnTo>
                    <a:pt x="13" y="0"/>
                  </a:lnTo>
                  <a:lnTo>
                    <a:pt x="275" y="301"/>
                  </a:lnTo>
                  <a:lnTo>
                    <a:pt x="263" y="31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1" name="Freeform 339"/>
            <p:cNvSpPr/>
            <p:nvPr/>
          </p:nvSpPr>
          <p:spPr bwMode="auto">
            <a:xfrm>
              <a:off x="6919928" y="2453338"/>
              <a:ext cx="347663" cy="271463"/>
            </a:xfrm>
            <a:custGeom>
              <a:avLst/>
              <a:gdLst>
                <a:gd name="T0" fmla="*/ 11 w 219"/>
                <a:gd name="T1" fmla="*/ 171 h 171"/>
                <a:gd name="T2" fmla="*/ 0 w 219"/>
                <a:gd name="T3" fmla="*/ 157 h 171"/>
                <a:gd name="T4" fmla="*/ 209 w 219"/>
                <a:gd name="T5" fmla="*/ 0 h 171"/>
                <a:gd name="T6" fmla="*/ 219 w 219"/>
                <a:gd name="T7" fmla="*/ 12 h 171"/>
                <a:gd name="T8" fmla="*/ 11 w 219"/>
                <a:gd name="T9" fmla="*/ 171 h 171"/>
              </a:gdLst>
              <a:ahLst/>
              <a:cxnLst>
                <a:cxn ang="0">
                  <a:pos x="T0" y="T1"/>
                </a:cxn>
                <a:cxn ang="0">
                  <a:pos x="T2" y="T3"/>
                </a:cxn>
                <a:cxn ang="0">
                  <a:pos x="T4" y="T5"/>
                </a:cxn>
                <a:cxn ang="0">
                  <a:pos x="T6" y="T7"/>
                </a:cxn>
                <a:cxn ang="0">
                  <a:pos x="T8" y="T9"/>
                </a:cxn>
              </a:cxnLst>
              <a:rect l="0" t="0" r="r" b="b"/>
              <a:pathLst>
                <a:path w="219" h="171">
                  <a:moveTo>
                    <a:pt x="11" y="171"/>
                  </a:moveTo>
                  <a:lnTo>
                    <a:pt x="0" y="157"/>
                  </a:lnTo>
                  <a:lnTo>
                    <a:pt x="209" y="0"/>
                  </a:lnTo>
                  <a:lnTo>
                    <a:pt x="219" y="12"/>
                  </a:lnTo>
                  <a:lnTo>
                    <a:pt x="11" y="17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2" name="Freeform 340"/>
            <p:cNvSpPr/>
            <p:nvPr/>
          </p:nvSpPr>
          <p:spPr bwMode="auto">
            <a:xfrm>
              <a:off x="6569091" y="2705751"/>
              <a:ext cx="371475" cy="320675"/>
            </a:xfrm>
            <a:custGeom>
              <a:avLst/>
              <a:gdLst>
                <a:gd name="T0" fmla="*/ 10 w 234"/>
                <a:gd name="T1" fmla="*/ 202 h 202"/>
                <a:gd name="T2" fmla="*/ 0 w 234"/>
                <a:gd name="T3" fmla="*/ 190 h 202"/>
                <a:gd name="T4" fmla="*/ 224 w 234"/>
                <a:gd name="T5" fmla="*/ 0 h 202"/>
                <a:gd name="T6" fmla="*/ 234 w 234"/>
                <a:gd name="T7" fmla="*/ 12 h 202"/>
                <a:gd name="T8" fmla="*/ 10 w 234"/>
                <a:gd name="T9" fmla="*/ 202 h 202"/>
              </a:gdLst>
              <a:ahLst/>
              <a:cxnLst>
                <a:cxn ang="0">
                  <a:pos x="T0" y="T1"/>
                </a:cxn>
                <a:cxn ang="0">
                  <a:pos x="T2" y="T3"/>
                </a:cxn>
                <a:cxn ang="0">
                  <a:pos x="T4" y="T5"/>
                </a:cxn>
                <a:cxn ang="0">
                  <a:pos x="T6" y="T7"/>
                </a:cxn>
                <a:cxn ang="0">
                  <a:pos x="T8" y="T9"/>
                </a:cxn>
              </a:cxnLst>
              <a:rect l="0" t="0" r="r" b="b"/>
              <a:pathLst>
                <a:path w="234" h="202">
                  <a:moveTo>
                    <a:pt x="10" y="202"/>
                  </a:moveTo>
                  <a:lnTo>
                    <a:pt x="0" y="190"/>
                  </a:lnTo>
                  <a:lnTo>
                    <a:pt x="224" y="0"/>
                  </a:lnTo>
                  <a:lnTo>
                    <a:pt x="234" y="12"/>
                  </a:lnTo>
                  <a:lnTo>
                    <a:pt x="10" y="20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3" name="Freeform 341"/>
            <p:cNvSpPr/>
            <p:nvPr/>
          </p:nvSpPr>
          <p:spPr bwMode="auto">
            <a:xfrm>
              <a:off x="5991240" y="2923238"/>
              <a:ext cx="592138" cy="103188"/>
            </a:xfrm>
            <a:custGeom>
              <a:avLst/>
              <a:gdLst>
                <a:gd name="T0" fmla="*/ 370 w 373"/>
                <a:gd name="T1" fmla="*/ 65 h 65"/>
                <a:gd name="T2" fmla="*/ 0 w 373"/>
                <a:gd name="T3" fmla="*/ 16 h 65"/>
                <a:gd name="T4" fmla="*/ 3 w 373"/>
                <a:gd name="T5" fmla="*/ 0 h 65"/>
                <a:gd name="T6" fmla="*/ 373 w 373"/>
                <a:gd name="T7" fmla="*/ 48 h 65"/>
                <a:gd name="T8" fmla="*/ 370 w 373"/>
                <a:gd name="T9" fmla="*/ 65 h 65"/>
              </a:gdLst>
              <a:ahLst/>
              <a:cxnLst>
                <a:cxn ang="0">
                  <a:pos x="T0" y="T1"/>
                </a:cxn>
                <a:cxn ang="0">
                  <a:pos x="T2" y="T3"/>
                </a:cxn>
                <a:cxn ang="0">
                  <a:pos x="T4" y="T5"/>
                </a:cxn>
                <a:cxn ang="0">
                  <a:pos x="T6" y="T7"/>
                </a:cxn>
                <a:cxn ang="0">
                  <a:pos x="T8" y="T9"/>
                </a:cxn>
              </a:cxnLst>
              <a:rect l="0" t="0" r="r" b="b"/>
              <a:pathLst>
                <a:path w="373" h="65">
                  <a:moveTo>
                    <a:pt x="370" y="65"/>
                  </a:moveTo>
                  <a:lnTo>
                    <a:pt x="0" y="16"/>
                  </a:lnTo>
                  <a:lnTo>
                    <a:pt x="3" y="0"/>
                  </a:lnTo>
                  <a:lnTo>
                    <a:pt x="373" y="48"/>
                  </a:lnTo>
                  <a:lnTo>
                    <a:pt x="370" y="6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4" name="Freeform 342"/>
            <p:cNvSpPr/>
            <p:nvPr/>
          </p:nvSpPr>
          <p:spPr bwMode="auto">
            <a:xfrm>
              <a:off x="5430853" y="2929588"/>
              <a:ext cx="560388" cy="79375"/>
            </a:xfrm>
            <a:custGeom>
              <a:avLst/>
              <a:gdLst>
                <a:gd name="T0" fmla="*/ 2 w 353"/>
                <a:gd name="T1" fmla="*/ 50 h 50"/>
                <a:gd name="T2" fmla="*/ 0 w 353"/>
                <a:gd name="T3" fmla="*/ 35 h 50"/>
                <a:gd name="T4" fmla="*/ 351 w 353"/>
                <a:gd name="T5" fmla="*/ 0 h 50"/>
                <a:gd name="T6" fmla="*/ 353 w 353"/>
                <a:gd name="T7" fmla="*/ 17 h 50"/>
                <a:gd name="T8" fmla="*/ 2 w 353"/>
                <a:gd name="T9" fmla="*/ 50 h 50"/>
              </a:gdLst>
              <a:ahLst/>
              <a:cxnLst>
                <a:cxn ang="0">
                  <a:pos x="T0" y="T1"/>
                </a:cxn>
                <a:cxn ang="0">
                  <a:pos x="T2" y="T3"/>
                </a:cxn>
                <a:cxn ang="0">
                  <a:pos x="T4" y="T5"/>
                </a:cxn>
                <a:cxn ang="0">
                  <a:pos x="T6" y="T7"/>
                </a:cxn>
                <a:cxn ang="0">
                  <a:pos x="T8" y="T9"/>
                </a:cxn>
              </a:cxnLst>
              <a:rect l="0" t="0" r="r" b="b"/>
              <a:pathLst>
                <a:path w="353" h="50">
                  <a:moveTo>
                    <a:pt x="2" y="50"/>
                  </a:moveTo>
                  <a:lnTo>
                    <a:pt x="0" y="35"/>
                  </a:lnTo>
                  <a:lnTo>
                    <a:pt x="351" y="0"/>
                  </a:lnTo>
                  <a:lnTo>
                    <a:pt x="353" y="17"/>
                  </a:lnTo>
                  <a:lnTo>
                    <a:pt x="2" y="5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5" name="Freeform 343"/>
            <p:cNvSpPr/>
            <p:nvPr/>
          </p:nvSpPr>
          <p:spPr bwMode="auto">
            <a:xfrm>
              <a:off x="4705365" y="2769251"/>
              <a:ext cx="731838" cy="246063"/>
            </a:xfrm>
            <a:custGeom>
              <a:avLst/>
              <a:gdLst>
                <a:gd name="T0" fmla="*/ 455 w 461"/>
                <a:gd name="T1" fmla="*/ 155 h 155"/>
                <a:gd name="T2" fmla="*/ 0 w 461"/>
                <a:gd name="T3" fmla="*/ 16 h 155"/>
                <a:gd name="T4" fmla="*/ 5 w 461"/>
                <a:gd name="T5" fmla="*/ 0 h 155"/>
                <a:gd name="T6" fmla="*/ 461 w 461"/>
                <a:gd name="T7" fmla="*/ 140 h 155"/>
                <a:gd name="T8" fmla="*/ 455 w 461"/>
                <a:gd name="T9" fmla="*/ 155 h 155"/>
              </a:gdLst>
              <a:ahLst/>
              <a:cxnLst>
                <a:cxn ang="0">
                  <a:pos x="T0" y="T1"/>
                </a:cxn>
                <a:cxn ang="0">
                  <a:pos x="T2" y="T3"/>
                </a:cxn>
                <a:cxn ang="0">
                  <a:pos x="T4" y="T5"/>
                </a:cxn>
                <a:cxn ang="0">
                  <a:pos x="T6" y="T7"/>
                </a:cxn>
                <a:cxn ang="0">
                  <a:pos x="T8" y="T9"/>
                </a:cxn>
              </a:cxnLst>
              <a:rect l="0" t="0" r="r" b="b"/>
              <a:pathLst>
                <a:path w="461" h="155">
                  <a:moveTo>
                    <a:pt x="455" y="155"/>
                  </a:moveTo>
                  <a:lnTo>
                    <a:pt x="0" y="16"/>
                  </a:lnTo>
                  <a:lnTo>
                    <a:pt x="5" y="0"/>
                  </a:lnTo>
                  <a:lnTo>
                    <a:pt x="461" y="140"/>
                  </a:lnTo>
                  <a:lnTo>
                    <a:pt x="455" y="15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6" name="Freeform 344"/>
            <p:cNvSpPr/>
            <p:nvPr/>
          </p:nvSpPr>
          <p:spPr bwMode="auto">
            <a:xfrm>
              <a:off x="5081603" y="2996263"/>
              <a:ext cx="346075" cy="112713"/>
            </a:xfrm>
            <a:custGeom>
              <a:avLst/>
              <a:gdLst>
                <a:gd name="T0" fmla="*/ 5 w 218"/>
                <a:gd name="T1" fmla="*/ 71 h 71"/>
                <a:gd name="T2" fmla="*/ 0 w 218"/>
                <a:gd name="T3" fmla="*/ 54 h 71"/>
                <a:gd name="T4" fmla="*/ 215 w 218"/>
                <a:gd name="T5" fmla="*/ 0 h 71"/>
                <a:gd name="T6" fmla="*/ 218 w 218"/>
                <a:gd name="T7" fmla="*/ 15 h 71"/>
                <a:gd name="T8" fmla="*/ 5 w 218"/>
                <a:gd name="T9" fmla="*/ 71 h 71"/>
              </a:gdLst>
              <a:ahLst/>
              <a:cxnLst>
                <a:cxn ang="0">
                  <a:pos x="T0" y="T1"/>
                </a:cxn>
                <a:cxn ang="0">
                  <a:pos x="T2" y="T3"/>
                </a:cxn>
                <a:cxn ang="0">
                  <a:pos x="T4" y="T5"/>
                </a:cxn>
                <a:cxn ang="0">
                  <a:pos x="T6" y="T7"/>
                </a:cxn>
                <a:cxn ang="0">
                  <a:pos x="T8" y="T9"/>
                </a:cxn>
              </a:cxnLst>
              <a:rect l="0" t="0" r="r" b="b"/>
              <a:pathLst>
                <a:path w="218" h="71">
                  <a:moveTo>
                    <a:pt x="5" y="71"/>
                  </a:moveTo>
                  <a:lnTo>
                    <a:pt x="0" y="54"/>
                  </a:lnTo>
                  <a:lnTo>
                    <a:pt x="215" y="0"/>
                  </a:lnTo>
                  <a:lnTo>
                    <a:pt x="218" y="15"/>
                  </a:lnTo>
                  <a:lnTo>
                    <a:pt x="5" y="7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7" name="Freeform 345"/>
            <p:cNvSpPr/>
            <p:nvPr/>
          </p:nvSpPr>
          <p:spPr bwMode="auto">
            <a:xfrm>
              <a:off x="5476890" y="3002613"/>
              <a:ext cx="1100138" cy="309563"/>
            </a:xfrm>
            <a:custGeom>
              <a:avLst/>
              <a:gdLst>
                <a:gd name="T0" fmla="*/ 0 w 496"/>
                <a:gd name="T1" fmla="*/ 140 h 140"/>
                <a:gd name="T2" fmla="*/ 0 w 496"/>
                <a:gd name="T3" fmla="*/ 140 h 140"/>
                <a:gd name="T4" fmla="*/ 1 w 496"/>
                <a:gd name="T5" fmla="*/ 135 h 140"/>
                <a:gd name="T6" fmla="*/ 1 w 496"/>
                <a:gd name="T7" fmla="*/ 129 h 140"/>
                <a:gd name="T8" fmla="*/ 493 w 496"/>
                <a:gd name="T9" fmla="*/ 0 h 140"/>
                <a:gd name="T10" fmla="*/ 496 w 496"/>
                <a:gd name="T11" fmla="*/ 11 h 140"/>
                <a:gd name="T12" fmla="*/ 0 w 49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8" name="Freeform 346"/>
            <p:cNvSpPr/>
            <p:nvPr/>
          </p:nvSpPr>
          <p:spPr bwMode="auto">
            <a:xfrm>
              <a:off x="5476890" y="2935938"/>
              <a:ext cx="522288" cy="379413"/>
            </a:xfrm>
            <a:custGeom>
              <a:avLst/>
              <a:gdLst>
                <a:gd name="T0" fmla="*/ 8 w 329"/>
                <a:gd name="T1" fmla="*/ 239 h 239"/>
                <a:gd name="T2" fmla="*/ 0 w 329"/>
                <a:gd name="T3" fmla="*/ 225 h 239"/>
                <a:gd name="T4" fmla="*/ 321 w 329"/>
                <a:gd name="T5" fmla="*/ 0 h 239"/>
                <a:gd name="T6" fmla="*/ 329 w 329"/>
                <a:gd name="T7" fmla="*/ 14 h 239"/>
                <a:gd name="T8" fmla="*/ 8 w 329"/>
                <a:gd name="T9" fmla="*/ 239 h 239"/>
              </a:gdLst>
              <a:ahLst/>
              <a:cxnLst>
                <a:cxn ang="0">
                  <a:pos x="T0" y="T1"/>
                </a:cxn>
                <a:cxn ang="0">
                  <a:pos x="T2" y="T3"/>
                </a:cxn>
                <a:cxn ang="0">
                  <a:pos x="T4" y="T5"/>
                </a:cxn>
                <a:cxn ang="0">
                  <a:pos x="T6" y="T7"/>
                </a:cxn>
                <a:cxn ang="0">
                  <a:pos x="T8" y="T9"/>
                </a:cxn>
              </a:cxnLst>
              <a:rect l="0" t="0" r="r" b="b"/>
              <a:pathLst>
                <a:path w="329" h="239">
                  <a:moveTo>
                    <a:pt x="8" y="239"/>
                  </a:moveTo>
                  <a:lnTo>
                    <a:pt x="0" y="225"/>
                  </a:lnTo>
                  <a:lnTo>
                    <a:pt x="321" y="0"/>
                  </a:lnTo>
                  <a:lnTo>
                    <a:pt x="329" y="14"/>
                  </a:lnTo>
                  <a:lnTo>
                    <a:pt x="8" y="239"/>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9" name="Freeform 347"/>
            <p:cNvSpPr/>
            <p:nvPr/>
          </p:nvSpPr>
          <p:spPr bwMode="auto">
            <a:xfrm>
              <a:off x="6003940" y="2705751"/>
              <a:ext cx="925513" cy="230188"/>
            </a:xfrm>
            <a:custGeom>
              <a:avLst/>
              <a:gdLst>
                <a:gd name="T0" fmla="*/ 3 w 583"/>
                <a:gd name="T1" fmla="*/ 145 h 145"/>
                <a:gd name="T2" fmla="*/ 0 w 583"/>
                <a:gd name="T3" fmla="*/ 128 h 145"/>
                <a:gd name="T4" fmla="*/ 578 w 583"/>
                <a:gd name="T5" fmla="*/ 0 h 145"/>
                <a:gd name="T6" fmla="*/ 583 w 583"/>
                <a:gd name="T7" fmla="*/ 15 h 145"/>
                <a:gd name="T8" fmla="*/ 3 w 583"/>
                <a:gd name="T9" fmla="*/ 145 h 145"/>
              </a:gdLst>
              <a:ahLst/>
              <a:cxnLst>
                <a:cxn ang="0">
                  <a:pos x="T0" y="T1"/>
                </a:cxn>
                <a:cxn ang="0">
                  <a:pos x="T2" y="T3"/>
                </a:cxn>
                <a:cxn ang="0">
                  <a:pos x="T4" y="T5"/>
                </a:cxn>
                <a:cxn ang="0">
                  <a:pos x="T6" y="T7"/>
                </a:cxn>
                <a:cxn ang="0">
                  <a:pos x="T8" y="T9"/>
                </a:cxn>
              </a:cxnLst>
              <a:rect l="0" t="0" r="r" b="b"/>
              <a:pathLst>
                <a:path w="583" h="145">
                  <a:moveTo>
                    <a:pt x="3" y="145"/>
                  </a:moveTo>
                  <a:lnTo>
                    <a:pt x="0" y="128"/>
                  </a:lnTo>
                  <a:lnTo>
                    <a:pt x="578" y="0"/>
                  </a:lnTo>
                  <a:lnTo>
                    <a:pt x="583" y="15"/>
                  </a:lnTo>
                  <a:lnTo>
                    <a:pt x="3" y="14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0" name="Freeform 348"/>
            <p:cNvSpPr/>
            <p:nvPr/>
          </p:nvSpPr>
          <p:spPr bwMode="auto">
            <a:xfrm>
              <a:off x="6567503" y="3018488"/>
              <a:ext cx="161925" cy="465138"/>
            </a:xfrm>
            <a:custGeom>
              <a:avLst/>
              <a:gdLst>
                <a:gd name="T0" fmla="*/ 85 w 102"/>
                <a:gd name="T1" fmla="*/ 293 h 293"/>
                <a:gd name="T2" fmla="*/ 0 w 102"/>
                <a:gd name="T3" fmla="*/ 4 h 293"/>
                <a:gd name="T4" fmla="*/ 17 w 102"/>
                <a:gd name="T5" fmla="*/ 0 h 293"/>
                <a:gd name="T6" fmla="*/ 102 w 102"/>
                <a:gd name="T7" fmla="*/ 289 h 293"/>
                <a:gd name="T8" fmla="*/ 85 w 102"/>
                <a:gd name="T9" fmla="*/ 293 h 293"/>
              </a:gdLst>
              <a:ahLst/>
              <a:cxnLst>
                <a:cxn ang="0">
                  <a:pos x="T0" y="T1"/>
                </a:cxn>
                <a:cxn ang="0">
                  <a:pos x="T2" y="T3"/>
                </a:cxn>
                <a:cxn ang="0">
                  <a:pos x="T4" y="T5"/>
                </a:cxn>
                <a:cxn ang="0">
                  <a:pos x="T6" y="T7"/>
                </a:cxn>
                <a:cxn ang="0">
                  <a:pos x="T8" y="T9"/>
                </a:cxn>
              </a:cxnLst>
              <a:rect l="0" t="0" r="r" b="b"/>
              <a:pathLst>
                <a:path w="102" h="293">
                  <a:moveTo>
                    <a:pt x="85" y="293"/>
                  </a:moveTo>
                  <a:lnTo>
                    <a:pt x="0" y="4"/>
                  </a:lnTo>
                  <a:lnTo>
                    <a:pt x="17" y="0"/>
                  </a:lnTo>
                  <a:lnTo>
                    <a:pt x="102" y="289"/>
                  </a:lnTo>
                  <a:lnTo>
                    <a:pt x="85" y="293"/>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1" name="Freeform 349"/>
            <p:cNvSpPr/>
            <p:nvPr/>
          </p:nvSpPr>
          <p:spPr bwMode="auto">
            <a:xfrm>
              <a:off x="6319853" y="2346976"/>
              <a:ext cx="935038" cy="123825"/>
            </a:xfrm>
            <a:custGeom>
              <a:avLst/>
              <a:gdLst>
                <a:gd name="T0" fmla="*/ 587 w 589"/>
                <a:gd name="T1" fmla="*/ 78 h 78"/>
                <a:gd name="T2" fmla="*/ 0 w 589"/>
                <a:gd name="T3" fmla="*/ 16 h 78"/>
                <a:gd name="T4" fmla="*/ 1 w 589"/>
                <a:gd name="T5" fmla="*/ 0 h 78"/>
                <a:gd name="T6" fmla="*/ 589 w 589"/>
                <a:gd name="T7" fmla="*/ 61 h 78"/>
                <a:gd name="T8" fmla="*/ 587 w 589"/>
                <a:gd name="T9" fmla="*/ 78 h 78"/>
              </a:gdLst>
              <a:ahLst/>
              <a:cxnLst>
                <a:cxn ang="0">
                  <a:pos x="T0" y="T1"/>
                </a:cxn>
                <a:cxn ang="0">
                  <a:pos x="T2" y="T3"/>
                </a:cxn>
                <a:cxn ang="0">
                  <a:pos x="T4" y="T5"/>
                </a:cxn>
                <a:cxn ang="0">
                  <a:pos x="T6" y="T7"/>
                </a:cxn>
                <a:cxn ang="0">
                  <a:pos x="T8" y="T9"/>
                </a:cxn>
              </a:cxnLst>
              <a:rect l="0" t="0" r="r" b="b"/>
              <a:pathLst>
                <a:path w="589" h="78">
                  <a:moveTo>
                    <a:pt x="587" y="78"/>
                  </a:moveTo>
                  <a:lnTo>
                    <a:pt x="0" y="16"/>
                  </a:lnTo>
                  <a:lnTo>
                    <a:pt x="1" y="0"/>
                  </a:lnTo>
                  <a:lnTo>
                    <a:pt x="589" y="61"/>
                  </a:lnTo>
                  <a:lnTo>
                    <a:pt x="587" y="78"/>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2" name="Freeform 350"/>
            <p:cNvSpPr/>
            <p:nvPr/>
          </p:nvSpPr>
          <p:spPr bwMode="auto">
            <a:xfrm>
              <a:off x="6316678" y="1973913"/>
              <a:ext cx="534988" cy="392113"/>
            </a:xfrm>
            <a:custGeom>
              <a:avLst/>
              <a:gdLst>
                <a:gd name="T0" fmla="*/ 10 w 337"/>
                <a:gd name="T1" fmla="*/ 247 h 247"/>
                <a:gd name="T2" fmla="*/ 0 w 337"/>
                <a:gd name="T3" fmla="*/ 233 h 247"/>
                <a:gd name="T4" fmla="*/ 327 w 337"/>
                <a:gd name="T5" fmla="*/ 0 h 247"/>
                <a:gd name="T6" fmla="*/ 337 w 337"/>
                <a:gd name="T7" fmla="*/ 13 h 247"/>
                <a:gd name="T8" fmla="*/ 10 w 337"/>
                <a:gd name="T9" fmla="*/ 247 h 247"/>
              </a:gdLst>
              <a:ahLst/>
              <a:cxnLst>
                <a:cxn ang="0">
                  <a:pos x="T0" y="T1"/>
                </a:cxn>
                <a:cxn ang="0">
                  <a:pos x="T2" y="T3"/>
                </a:cxn>
                <a:cxn ang="0">
                  <a:pos x="T4" y="T5"/>
                </a:cxn>
                <a:cxn ang="0">
                  <a:pos x="T6" y="T7"/>
                </a:cxn>
                <a:cxn ang="0">
                  <a:pos x="T8" y="T9"/>
                </a:cxn>
              </a:cxnLst>
              <a:rect l="0" t="0" r="r" b="b"/>
              <a:pathLst>
                <a:path w="337" h="247">
                  <a:moveTo>
                    <a:pt x="10" y="247"/>
                  </a:moveTo>
                  <a:lnTo>
                    <a:pt x="0" y="233"/>
                  </a:lnTo>
                  <a:lnTo>
                    <a:pt x="327" y="0"/>
                  </a:lnTo>
                  <a:lnTo>
                    <a:pt x="337" y="13"/>
                  </a:lnTo>
                  <a:lnTo>
                    <a:pt x="10" y="24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3" name="Freeform 351"/>
            <p:cNvSpPr/>
            <p:nvPr/>
          </p:nvSpPr>
          <p:spPr bwMode="auto">
            <a:xfrm>
              <a:off x="4694253" y="2196163"/>
              <a:ext cx="257175" cy="582613"/>
            </a:xfrm>
            <a:custGeom>
              <a:avLst/>
              <a:gdLst>
                <a:gd name="T0" fmla="*/ 15 w 162"/>
                <a:gd name="T1" fmla="*/ 367 h 367"/>
                <a:gd name="T2" fmla="*/ 0 w 162"/>
                <a:gd name="T3" fmla="*/ 361 h 367"/>
                <a:gd name="T4" fmla="*/ 147 w 162"/>
                <a:gd name="T5" fmla="*/ 0 h 367"/>
                <a:gd name="T6" fmla="*/ 162 w 162"/>
                <a:gd name="T7" fmla="*/ 5 h 367"/>
                <a:gd name="T8" fmla="*/ 15 w 162"/>
                <a:gd name="T9" fmla="*/ 367 h 367"/>
              </a:gdLst>
              <a:ahLst/>
              <a:cxnLst>
                <a:cxn ang="0">
                  <a:pos x="T0" y="T1"/>
                </a:cxn>
                <a:cxn ang="0">
                  <a:pos x="T2" y="T3"/>
                </a:cxn>
                <a:cxn ang="0">
                  <a:pos x="T4" y="T5"/>
                </a:cxn>
                <a:cxn ang="0">
                  <a:pos x="T6" y="T7"/>
                </a:cxn>
                <a:cxn ang="0">
                  <a:pos x="T8" y="T9"/>
                </a:cxn>
              </a:cxnLst>
              <a:rect l="0" t="0" r="r" b="b"/>
              <a:pathLst>
                <a:path w="162" h="367">
                  <a:moveTo>
                    <a:pt x="15" y="367"/>
                  </a:moveTo>
                  <a:lnTo>
                    <a:pt x="0" y="361"/>
                  </a:lnTo>
                  <a:lnTo>
                    <a:pt x="147" y="0"/>
                  </a:lnTo>
                  <a:lnTo>
                    <a:pt x="162" y="5"/>
                  </a:lnTo>
                  <a:lnTo>
                    <a:pt x="15" y="36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4" name="Freeform 352"/>
            <p:cNvSpPr/>
            <p:nvPr/>
          </p:nvSpPr>
          <p:spPr bwMode="auto">
            <a:xfrm>
              <a:off x="4940315" y="2185051"/>
              <a:ext cx="404813" cy="558800"/>
            </a:xfrm>
            <a:custGeom>
              <a:avLst/>
              <a:gdLst>
                <a:gd name="T0" fmla="*/ 242 w 255"/>
                <a:gd name="T1" fmla="*/ 352 h 352"/>
                <a:gd name="T2" fmla="*/ 0 w 255"/>
                <a:gd name="T3" fmla="*/ 10 h 352"/>
                <a:gd name="T4" fmla="*/ 13 w 255"/>
                <a:gd name="T5" fmla="*/ 0 h 352"/>
                <a:gd name="T6" fmla="*/ 255 w 255"/>
                <a:gd name="T7" fmla="*/ 343 h 352"/>
                <a:gd name="T8" fmla="*/ 242 w 255"/>
                <a:gd name="T9" fmla="*/ 352 h 352"/>
              </a:gdLst>
              <a:ahLst/>
              <a:cxnLst>
                <a:cxn ang="0">
                  <a:pos x="T0" y="T1"/>
                </a:cxn>
                <a:cxn ang="0">
                  <a:pos x="T2" y="T3"/>
                </a:cxn>
                <a:cxn ang="0">
                  <a:pos x="T4" y="T5"/>
                </a:cxn>
                <a:cxn ang="0">
                  <a:pos x="T6" y="T7"/>
                </a:cxn>
                <a:cxn ang="0">
                  <a:pos x="T8" y="T9"/>
                </a:cxn>
              </a:cxnLst>
              <a:rect l="0" t="0" r="r" b="b"/>
              <a:pathLst>
                <a:path w="255" h="352">
                  <a:moveTo>
                    <a:pt x="242" y="352"/>
                  </a:moveTo>
                  <a:lnTo>
                    <a:pt x="0" y="10"/>
                  </a:lnTo>
                  <a:lnTo>
                    <a:pt x="13" y="0"/>
                  </a:lnTo>
                  <a:lnTo>
                    <a:pt x="255" y="343"/>
                  </a:lnTo>
                  <a:lnTo>
                    <a:pt x="242" y="35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5" name="Freeform 353"/>
            <p:cNvSpPr/>
            <p:nvPr/>
          </p:nvSpPr>
          <p:spPr bwMode="auto">
            <a:xfrm>
              <a:off x="5343540" y="2713688"/>
              <a:ext cx="666750" cy="231775"/>
            </a:xfrm>
            <a:custGeom>
              <a:avLst/>
              <a:gdLst>
                <a:gd name="T0" fmla="*/ 415 w 420"/>
                <a:gd name="T1" fmla="*/ 146 h 146"/>
                <a:gd name="T2" fmla="*/ 0 w 420"/>
                <a:gd name="T3" fmla="*/ 16 h 146"/>
                <a:gd name="T4" fmla="*/ 6 w 420"/>
                <a:gd name="T5" fmla="*/ 0 h 146"/>
                <a:gd name="T6" fmla="*/ 420 w 420"/>
                <a:gd name="T7" fmla="*/ 130 h 146"/>
                <a:gd name="T8" fmla="*/ 415 w 420"/>
                <a:gd name="T9" fmla="*/ 146 h 146"/>
              </a:gdLst>
              <a:ahLst/>
              <a:cxnLst>
                <a:cxn ang="0">
                  <a:pos x="T0" y="T1"/>
                </a:cxn>
                <a:cxn ang="0">
                  <a:pos x="T2" y="T3"/>
                </a:cxn>
                <a:cxn ang="0">
                  <a:pos x="T4" y="T5"/>
                </a:cxn>
                <a:cxn ang="0">
                  <a:pos x="T6" y="T7"/>
                </a:cxn>
                <a:cxn ang="0">
                  <a:pos x="T8" y="T9"/>
                </a:cxn>
              </a:cxnLst>
              <a:rect l="0" t="0" r="r" b="b"/>
              <a:pathLst>
                <a:path w="420" h="146">
                  <a:moveTo>
                    <a:pt x="415" y="146"/>
                  </a:moveTo>
                  <a:lnTo>
                    <a:pt x="0" y="16"/>
                  </a:lnTo>
                  <a:lnTo>
                    <a:pt x="6" y="0"/>
                  </a:lnTo>
                  <a:lnTo>
                    <a:pt x="420" y="130"/>
                  </a:lnTo>
                  <a:lnTo>
                    <a:pt x="415" y="14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6" name="Freeform 354"/>
            <p:cNvSpPr/>
            <p:nvPr/>
          </p:nvSpPr>
          <p:spPr bwMode="auto">
            <a:xfrm>
              <a:off x="5327665" y="2723213"/>
              <a:ext cx="111125" cy="280988"/>
            </a:xfrm>
            <a:custGeom>
              <a:avLst/>
              <a:gdLst>
                <a:gd name="T0" fmla="*/ 53 w 70"/>
                <a:gd name="T1" fmla="*/ 177 h 177"/>
                <a:gd name="T2" fmla="*/ 0 w 70"/>
                <a:gd name="T3" fmla="*/ 4 h 177"/>
                <a:gd name="T4" fmla="*/ 17 w 70"/>
                <a:gd name="T5" fmla="*/ 0 h 177"/>
                <a:gd name="T6" fmla="*/ 70 w 70"/>
                <a:gd name="T7" fmla="*/ 172 h 177"/>
                <a:gd name="T8" fmla="*/ 53 w 70"/>
                <a:gd name="T9" fmla="*/ 177 h 177"/>
              </a:gdLst>
              <a:ahLst/>
              <a:cxnLst>
                <a:cxn ang="0">
                  <a:pos x="T0" y="T1"/>
                </a:cxn>
                <a:cxn ang="0">
                  <a:pos x="T2" y="T3"/>
                </a:cxn>
                <a:cxn ang="0">
                  <a:pos x="T4" y="T5"/>
                </a:cxn>
                <a:cxn ang="0">
                  <a:pos x="T6" y="T7"/>
                </a:cxn>
                <a:cxn ang="0">
                  <a:pos x="T8" y="T9"/>
                </a:cxn>
              </a:cxnLst>
              <a:rect l="0" t="0" r="r" b="b"/>
              <a:pathLst>
                <a:path w="70" h="177">
                  <a:moveTo>
                    <a:pt x="53" y="177"/>
                  </a:moveTo>
                  <a:lnTo>
                    <a:pt x="0" y="4"/>
                  </a:lnTo>
                  <a:lnTo>
                    <a:pt x="17" y="0"/>
                  </a:lnTo>
                  <a:lnTo>
                    <a:pt x="70" y="172"/>
                  </a:lnTo>
                  <a:lnTo>
                    <a:pt x="53" y="17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7" name="Freeform 355"/>
            <p:cNvSpPr/>
            <p:nvPr/>
          </p:nvSpPr>
          <p:spPr bwMode="auto">
            <a:xfrm>
              <a:off x="5070490" y="2716863"/>
              <a:ext cx="277813" cy="382588"/>
            </a:xfrm>
            <a:custGeom>
              <a:avLst/>
              <a:gdLst>
                <a:gd name="T0" fmla="*/ 13 w 175"/>
                <a:gd name="T1" fmla="*/ 241 h 241"/>
                <a:gd name="T2" fmla="*/ 0 w 175"/>
                <a:gd name="T3" fmla="*/ 231 h 241"/>
                <a:gd name="T4" fmla="*/ 162 w 175"/>
                <a:gd name="T5" fmla="*/ 0 h 241"/>
                <a:gd name="T6" fmla="*/ 175 w 175"/>
                <a:gd name="T7" fmla="*/ 10 h 241"/>
                <a:gd name="T8" fmla="*/ 13 w 175"/>
                <a:gd name="T9" fmla="*/ 241 h 241"/>
              </a:gdLst>
              <a:ahLst/>
              <a:cxnLst>
                <a:cxn ang="0">
                  <a:pos x="T0" y="T1"/>
                </a:cxn>
                <a:cxn ang="0">
                  <a:pos x="T2" y="T3"/>
                </a:cxn>
                <a:cxn ang="0">
                  <a:pos x="T4" y="T5"/>
                </a:cxn>
                <a:cxn ang="0">
                  <a:pos x="T6" y="T7"/>
                </a:cxn>
                <a:cxn ang="0">
                  <a:pos x="T8" y="T9"/>
                </a:cxn>
              </a:cxnLst>
              <a:rect l="0" t="0" r="r" b="b"/>
              <a:pathLst>
                <a:path w="175" h="241">
                  <a:moveTo>
                    <a:pt x="13" y="241"/>
                  </a:moveTo>
                  <a:lnTo>
                    <a:pt x="0" y="231"/>
                  </a:lnTo>
                  <a:lnTo>
                    <a:pt x="162" y="0"/>
                  </a:lnTo>
                  <a:lnTo>
                    <a:pt x="175" y="10"/>
                  </a:lnTo>
                  <a:lnTo>
                    <a:pt x="13" y="24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8" name="Freeform 356"/>
            <p:cNvSpPr/>
            <p:nvPr/>
          </p:nvSpPr>
          <p:spPr bwMode="auto">
            <a:xfrm>
              <a:off x="4927615" y="1832626"/>
              <a:ext cx="458788" cy="374650"/>
            </a:xfrm>
            <a:custGeom>
              <a:avLst/>
              <a:gdLst>
                <a:gd name="T0" fmla="*/ 9 w 289"/>
                <a:gd name="T1" fmla="*/ 236 h 236"/>
                <a:gd name="T2" fmla="*/ 0 w 289"/>
                <a:gd name="T3" fmla="*/ 223 h 236"/>
                <a:gd name="T4" fmla="*/ 279 w 289"/>
                <a:gd name="T5" fmla="*/ 0 h 236"/>
                <a:gd name="T6" fmla="*/ 289 w 289"/>
                <a:gd name="T7" fmla="*/ 12 h 236"/>
                <a:gd name="T8" fmla="*/ 9 w 289"/>
                <a:gd name="T9" fmla="*/ 236 h 236"/>
              </a:gdLst>
              <a:ahLst/>
              <a:cxnLst>
                <a:cxn ang="0">
                  <a:pos x="T0" y="T1"/>
                </a:cxn>
                <a:cxn ang="0">
                  <a:pos x="T2" y="T3"/>
                </a:cxn>
                <a:cxn ang="0">
                  <a:pos x="T4" y="T5"/>
                </a:cxn>
                <a:cxn ang="0">
                  <a:pos x="T6" y="T7"/>
                </a:cxn>
                <a:cxn ang="0">
                  <a:pos x="T8" y="T9"/>
                </a:cxn>
              </a:cxnLst>
              <a:rect l="0" t="0" r="r" b="b"/>
              <a:pathLst>
                <a:path w="289" h="236">
                  <a:moveTo>
                    <a:pt x="9" y="236"/>
                  </a:moveTo>
                  <a:lnTo>
                    <a:pt x="0" y="223"/>
                  </a:lnTo>
                  <a:lnTo>
                    <a:pt x="279" y="0"/>
                  </a:lnTo>
                  <a:lnTo>
                    <a:pt x="289" y="12"/>
                  </a:lnTo>
                  <a:lnTo>
                    <a:pt x="9" y="23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9" name="Freeform 357"/>
            <p:cNvSpPr/>
            <p:nvPr/>
          </p:nvSpPr>
          <p:spPr bwMode="auto">
            <a:xfrm>
              <a:off x="5361003" y="1837388"/>
              <a:ext cx="485775" cy="579438"/>
            </a:xfrm>
            <a:custGeom>
              <a:avLst/>
              <a:gdLst>
                <a:gd name="T0" fmla="*/ 294 w 306"/>
                <a:gd name="T1" fmla="*/ 365 h 365"/>
                <a:gd name="T2" fmla="*/ 0 w 306"/>
                <a:gd name="T3" fmla="*/ 11 h 365"/>
                <a:gd name="T4" fmla="*/ 13 w 306"/>
                <a:gd name="T5" fmla="*/ 0 h 365"/>
                <a:gd name="T6" fmla="*/ 306 w 306"/>
                <a:gd name="T7" fmla="*/ 356 h 365"/>
                <a:gd name="T8" fmla="*/ 294 w 306"/>
                <a:gd name="T9" fmla="*/ 365 h 365"/>
              </a:gdLst>
              <a:ahLst/>
              <a:cxnLst>
                <a:cxn ang="0">
                  <a:pos x="T0" y="T1"/>
                </a:cxn>
                <a:cxn ang="0">
                  <a:pos x="T2" y="T3"/>
                </a:cxn>
                <a:cxn ang="0">
                  <a:pos x="T4" y="T5"/>
                </a:cxn>
                <a:cxn ang="0">
                  <a:pos x="T6" y="T7"/>
                </a:cxn>
                <a:cxn ang="0">
                  <a:pos x="T8" y="T9"/>
                </a:cxn>
              </a:cxnLst>
              <a:rect l="0" t="0" r="r" b="b"/>
              <a:pathLst>
                <a:path w="306" h="365">
                  <a:moveTo>
                    <a:pt x="294" y="365"/>
                  </a:moveTo>
                  <a:lnTo>
                    <a:pt x="0" y="11"/>
                  </a:lnTo>
                  <a:lnTo>
                    <a:pt x="13" y="0"/>
                  </a:lnTo>
                  <a:lnTo>
                    <a:pt x="306" y="356"/>
                  </a:lnTo>
                  <a:lnTo>
                    <a:pt x="294" y="36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0" name="Freeform 358"/>
            <p:cNvSpPr/>
            <p:nvPr/>
          </p:nvSpPr>
          <p:spPr bwMode="auto">
            <a:xfrm>
              <a:off x="5327665" y="2388251"/>
              <a:ext cx="512763" cy="344488"/>
            </a:xfrm>
            <a:custGeom>
              <a:avLst/>
              <a:gdLst>
                <a:gd name="T0" fmla="*/ 9 w 323"/>
                <a:gd name="T1" fmla="*/ 217 h 217"/>
                <a:gd name="T2" fmla="*/ 0 w 323"/>
                <a:gd name="T3" fmla="*/ 203 h 217"/>
                <a:gd name="T4" fmla="*/ 315 w 323"/>
                <a:gd name="T5" fmla="*/ 0 h 217"/>
                <a:gd name="T6" fmla="*/ 323 w 323"/>
                <a:gd name="T7" fmla="*/ 14 h 217"/>
                <a:gd name="T8" fmla="*/ 9 w 323"/>
                <a:gd name="T9" fmla="*/ 217 h 217"/>
              </a:gdLst>
              <a:ahLst/>
              <a:cxnLst>
                <a:cxn ang="0">
                  <a:pos x="T0" y="T1"/>
                </a:cxn>
                <a:cxn ang="0">
                  <a:pos x="T2" y="T3"/>
                </a:cxn>
                <a:cxn ang="0">
                  <a:pos x="T4" y="T5"/>
                </a:cxn>
                <a:cxn ang="0">
                  <a:pos x="T6" y="T7"/>
                </a:cxn>
                <a:cxn ang="0">
                  <a:pos x="T8" y="T9"/>
                </a:cxn>
              </a:cxnLst>
              <a:rect l="0" t="0" r="r" b="b"/>
              <a:pathLst>
                <a:path w="323" h="217">
                  <a:moveTo>
                    <a:pt x="9" y="217"/>
                  </a:moveTo>
                  <a:lnTo>
                    <a:pt x="0" y="203"/>
                  </a:lnTo>
                  <a:lnTo>
                    <a:pt x="315" y="0"/>
                  </a:lnTo>
                  <a:lnTo>
                    <a:pt x="323" y="14"/>
                  </a:lnTo>
                  <a:lnTo>
                    <a:pt x="9" y="21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1" name="Freeform 359"/>
            <p:cNvSpPr/>
            <p:nvPr/>
          </p:nvSpPr>
          <p:spPr bwMode="auto">
            <a:xfrm>
              <a:off x="4710128" y="2713688"/>
              <a:ext cx="628650" cy="66675"/>
            </a:xfrm>
            <a:custGeom>
              <a:avLst/>
              <a:gdLst>
                <a:gd name="T0" fmla="*/ 0 w 396"/>
                <a:gd name="T1" fmla="*/ 42 h 42"/>
                <a:gd name="T2" fmla="*/ 0 w 396"/>
                <a:gd name="T3" fmla="*/ 25 h 42"/>
                <a:gd name="T4" fmla="*/ 395 w 396"/>
                <a:gd name="T5" fmla="*/ 0 h 42"/>
                <a:gd name="T6" fmla="*/ 396 w 396"/>
                <a:gd name="T7" fmla="*/ 17 h 42"/>
                <a:gd name="T8" fmla="*/ 0 w 396"/>
                <a:gd name="T9" fmla="*/ 42 h 42"/>
              </a:gdLst>
              <a:ahLst/>
              <a:cxnLst>
                <a:cxn ang="0">
                  <a:pos x="T0" y="T1"/>
                </a:cxn>
                <a:cxn ang="0">
                  <a:pos x="T2" y="T3"/>
                </a:cxn>
                <a:cxn ang="0">
                  <a:pos x="T4" y="T5"/>
                </a:cxn>
                <a:cxn ang="0">
                  <a:pos x="T6" y="T7"/>
                </a:cxn>
                <a:cxn ang="0">
                  <a:pos x="T8" y="T9"/>
                </a:cxn>
              </a:cxnLst>
              <a:rect l="0" t="0" r="r" b="b"/>
              <a:pathLst>
                <a:path w="396" h="42">
                  <a:moveTo>
                    <a:pt x="0" y="42"/>
                  </a:moveTo>
                  <a:lnTo>
                    <a:pt x="0" y="25"/>
                  </a:lnTo>
                  <a:lnTo>
                    <a:pt x="395" y="0"/>
                  </a:lnTo>
                  <a:lnTo>
                    <a:pt x="396" y="17"/>
                  </a:lnTo>
                  <a:lnTo>
                    <a:pt x="0" y="4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2" name="Freeform 360"/>
            <p:cNvSpPr/>
            <p:nvPr/>
          </p:nvSpPr>
          <p:spPr bwMode="auto">
            <a:xfrm>
              <a:off x="5835665" y="2342213"/>
              <a:ext cx="490538" cy="71438"/>
            </a:xfrm>
            <a:custGeom>
              <a:avLst/>
              <a:gdLst>
                <a:gd name="T0" fmla="*/ 2 w 309"/>
                <a:gd name="T1" fmla="*/ 45 h 45"/>
                <a:gd name="T2" fmla="*/ 0 w 309"/>
                <a:gd name="T3" fmla="*/ 28 h 45"/>
                <a:gd name="T4" fmla="*/ 307 w 309"/>
                <a:gd name="T5" fmla="*/ 0 h 45"/>
                <a:gd name="T6" fmla="*/ 309 w 309"/>
                <a:gd name="T7" fmla="*/ 17 h 45"/>
                <a:gd name="T8" fmla="*/ 2 w 309"/>
                <a:gd name="T9" fmla="*/ 45 h 45"/>
              </a:gdLst>
              <a:ahLst/>
              <a:cxnLst>
                <a:cxn ang="0">
                  <a:pos x="T0" y="T1"/>
                </a:cxn>
                <a:cxn ang="0">
                  <a:pos x="T2" y="T3"/>
                </a:cxn>
                <a:cxn ang="0">
                  <a:pos x="T4" y="T5"/>
                </a:cxn>
                <a:cxn ang="0">
                  <a:pos x="T6" y="T7"/>
                </a:cxn>
                <a:cxn ang="0">
                  <a:pos x="T8" y="T9"/>
                </a:cxn>
              </a:cxnLst>
              <a:rect l="0" t="0" r="r" b="b"/>
              <a:pathLst>
                <a:path w="309" h="45">
                  <a:moveTo>
                    <a:pt x="2" y="45"/>
                  </a:moveTo>
                  <a:lnTo>
                    <a:pt x="0" y="28"/>
                  </a:lnTo>
                  <a:lnTo>
                    <a:pt x="307" y="0"/>
                  </a:lnTo>
                  <a:lnTo>
                    <a:pt x="309" y="17"/>
                  </a:lnTo>
                  <a:lnTo>
                    <a:pt x="2" y="4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3" name="Freeform 361"/>
            <p:cNvSpPr/>
            <p:nvPr/>
          </p:nvSpPr>
          <p:spPr bwMode="auto">
            <a:xfrm>
              <a:off x="6130941" y="1670701"/>
              <a:ext cx="717550" cy="320675"/>
            </a:xfrm>
            <a:custGeom>
              <a:avLst/>
              <a:gdLst>
                <a:gd name="T0" fmla="*/ 447 w 452"/>
                <a:gd name="T1" fmla="*/ 202 h 202"/>
                <a:gd name="T2" fmla="*/ 0 w 452"/>
                <a:gd name="T3" fmla="*/ 14 h 202"/>
                <a:gd name="T4" fmla="*/ 7 w 452"/>
                <a:gd name="T5" fmla="*/ 0 h 202"/>
                <a:gd name="T6" fmla="*/ 452 w 452"/>
                <a:gd name="T7" fmla="*/ 188 h 202"/>
                <a:gd name="T8" fmla="*/ 447 w 452"/>
                <a:gd name="T9" fmla="*/ 202 h 202"/>
              </a:gdLst>
              <a:ahLst/>
              <a:cxnLst>
                <a:cxn ang="0">
                  <a:pos x="T0" y="T1"/>
                </a:cxn>
                <a:cxn ang="0">
                  <a:pos x="T2" y="T3"/>
                </a:cxn>
                <a:cxn ang="0">
                  <a:pos x="T4" y="T5"/>
                </a:cxn>
                <a:cxn ang="0">
                  <a:pos x="T6" y="T7"/>
                </a:cxn>
                <a:cxn ang="0">
                  <a:pos x="T8" y="T9"/>
                </a:cxn>
              </a:cxnLst>
              <a:rect l="0" t="0" r="r" b="b"/>
              <a:pathLst>
                <a:path w="452" h="202">
                  <a:moveTo>
                    <a:pt x="447" y="202"/>
                  </a:moveTo>
                  <a:lnTo>
                    <a:pt x="0" y="14"/>
                  </a:lnTo>
                  <a:lnTo>
                    <a:pt x="7" y="0"/>
                  </a:lnTo>
                  <a:lnTo>
                    <a:pt x="452" y="188"/>
                  </a:lnTo>
                  <a:lnTo>
                    <a:pt x="447" y="20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4" name="Freeform 362"/>
            <p:cNvSpPr/>
            <p:nvPr/>
          </p:nvSpPr>
          <p:spPr bwMode="auto">
            <a:xfrm>
              <a:off x="5365765" y="1667526"/>
              <a:ext cx="773113" cy="184150"/>
            </a:xfrm>
            <a:custGeom>
              <a:avLst/>
              <a:gdLst>
                <a:gd name="T0" fmla="*/ 3 w 487"/>
                <a:gd name="T1" fmla="*/ 116 h 116"/>
                <a:gd name="T2" fmla="*/ 0 w 487"/>
                <a:gd name="T3" fmla="*/ 100 h 116"/>
                <a:gd name="T4" fmla="*/ 483 w 487"/>
                <a:gd name="T5" fmla="*/ 0 h 116"/>
                <a:gd name="T6" fmla="*/ 487 w 487"/>
                <a:gd name="T7" fmla="*/ 17 h 116"/>
                <a:gd name="T8" fmla="*/ 3 w 487"/>
                <a:gd name="T9" fmla="*/ 116 h 116"/>
              </a:gdLst>
              <a:ahLst/>
              <a:cxnLst>
                <a:cxn ang="0">
                  <a:pos x="T0" y="T1"/>
                </a:cxn>
                <a:cxn ang="0">
                  <a:pos x="T2" y="T3"/>
                </a:cxn>
                <a:cxn ang="0">
                  <a:pos x="T4" y="T5"/>
                </a:cxn>
                <a:cxn ang="0">
                  <a:pos x="T6" y="T7"/>
                </a:cxn>
                <a:cxn ang="0">
                  <a:pos x="T8" y="T9"/>
                </a:cxn>
              </a:cxnLst>
              <a:rect l="0" t="0" r="r" b="b"/>
              <a:pathLst>
                <a:path w="487" h="116">
                  <a:moveTo>
                    <a:pt x="3" y="116"/>
                  </a:moveTo>
                  <a:lnTo>
                    <a:pt x="0" y="100"/>
                  </a:lnTo>
                  <a:lnTo>
                    <a:pt x="483" y="0"/>
                  </a:lnTo>
                  <a:lnTo>
                    <a:pt x="487" y="17"/>
                  </a:lnTo>
                  <a:lnTo>
                    <a:pt x="3" y="11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5" name="Freeform 363"/>
            <p:cNvSpPr/>
            <p:nvPr/>
          </p:nvSpPr>
          <p:spPr bwMode="auto">
            <a:xfrm>
              <a:off x="6124591" y="1677051"/>
              <a:ext cx="214313" cy="682625"/>
            </a:xfrm>
            <a:custGeom>
              <a:avLst/>
              <a:gdLst>
                <a:gd name="T0" fmla="*/ 120 w 135"/>
                <a:gd name="T1" fmla="*/ 430 h 430"/>
                <a:gd name="T2" fmla="*/ 0 w 135"/>
                <a:gd name="T3" fmla="*/ 6 h 430"/>
                <a:gd name="T4" fmla="*/ 15 w 135"/>
                <a:gd name="T5" fmla="*/ 0 h 430"/>
                <a:gd name="T6" fmla="*/ 135 w 135"/>
                <a:gd name="T7" fmla="*/ 426 h 430"/>
                <a:gd name="T8" fmla="*/ 120 w 135"/>
                <a:gd name="T9" fmla="*/ 430 h 430"/>
              </a:gdLst>
              <a:ahLst/>
              <a:cxnLst>
                <a:cxn ang="0">
                  <a:pos x="T0" y="T1"/>
                </a:cxn>
                <a:cxn ang="0">
                  <a:pos x="T2" y="T3"/>
                </a:cxn>
                <a:cxn ang="0">
                  <a:pos x="T4" y="T5"/>
                </a:cxn>
                <a:cxn ang="0">
                  <a:pos x="T6" y="T7"/>
                </a:cxn>
                <a:cxn ang="0">
                  <a:pos x="T8" y="T9"/>
                </a:cxn>
              </a:cxnLst>
              <a:rect l="0" t="0" r="r" b="b"/>
              <a:pathLst>
                <a:path w="135" h="430">
                  <a:moveTo>
                    <a:pt x="120" y="430"/>
                  </a:moveTo>
                  <a:lnTo>
                    <a:pt x="0" y="6"/>
                  </a:lnTo>
                  <a:lnTo>
                    <a:pt x="15" y="0"/>
                  </a:lnTo>
                  <a:lnTo>
                    <a:pt x="135" y="426"/>
                  </a:lnTo>
                  <a:lnTo>
                    <a:pt x="120" y="43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6" name="Freeform 364"/>
            <p:cNvSpPr/>
            <p:nvPr/>
          </p:nvSpPr>
          <p:spPr bwMode="auto">
            <a:xfrm>
              <a:off x="5811853" y="1689751"/>
              <a:ext cx="330200" cy="712788"/>
            </a:xfrm>
            <a:custGeom>
              <a:avLst/>
              <a:gdLst>
                <a:gd name="T0" fmla="*/ 15 w 208"/>
                <a:gd name="T1" fmla="*/ 449 h 449"/>
                <a:gd name="T2" fmla="*/ 0 w 208"/>
                <a:gd name="T3" fmla="*/ 442 h 449"/>
                <a:gd name="T4" fmla="*/ 192 w 208"/>
                <a:gd name="T5" fmla="*/ 0 h 449"/>
                <a:gd name="T6" fmla="*/ 208 w 208"/>
                <a:gd name="T7" fmla="*/ 6 h 449"/>
                <a:gd name="T8" fmla="*/ 15 w 208"/>
                <a:gd name="T9" fmla="*/ 449 h 449"/>
              </a:gdLst>
              <a:ahLst/>
              <a:cxnLst>
                <a:cxn ang="0">
                  <a:pos x="T0" y="T1"/>
                </a:cxn>
                <a:cxn ang="0">
                  <a:pos x="T2" y="T3"/>
                </a:cxn>
                <a:cxn ang="0">
                  <a:pos x="T4" y="T5"/>
                </a:cxn>
                <a:cxn ang="0">
                  <a:pos x="T6" y="T7"/>
                </a:cxn>
                <a:cxn ang="0">
                  <a:pos x="T8" y="T9"/>
                </a:cxn>
              </a:cxnLst>
              <a:rect l="0" t="0" r="r" b="b"/>
              <a:pathLst>
                <a:path w="208" h="449">
                  <a:moveTo>
                    <a:pt x="15" y="449"/>
                  </a:moveTo>
                  <a:lnTo>
                    <a:pt x="0" y="442"/>
                  </a:lnTo>
                  <a:lnTo>
                    <a:pt x="192" y="0"/>
                  </a:lnTo>
                  <a:lnTo>
                    <a:pt x="208" y="6"/>
                  </a:lnTo>
                  <a:lnTo>
                    <a:pt x="15" y="449"/>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7" name="Freeform 365"/>
            <p:cNvSpPr/>
            <p:nvPr/>
          </p:nvSpPr>
          <p:spPr bwMode="auto">
            <a:xfrm>
              <a:off x="5316553" y="1840563"/>
              <a:ext cx="65088" cy="869950"/>
            </a:xfrm>
            <a:custGeom>
              <a:avLst/>
              <a:gdLst>
                <a:gd name="T0" fmla="*/ 17 w 41"/>
                <a:gd name="T1" fmla="*/ 548 h 548"/>
                <a:gd name="T2" fmla="*/ 0 w 41"/>
                <a:gd name="T3" fmla="*/ 548 h 548"/>
                <a:gd name="T4" fmla="*/ 24 w 41"/>
                <a:gd name="T5" fmla="*/ 0 h 548"/>
                <a:gd name="T6" fmla="*/ 41 w 41"/>
                <a:gd name="T7" fmla="*/ 2 h 548"/>
                <a:gd name="T8" fmla="*/ 17 w 41"/>
                <a:gd name="T9" fmla="*/ 548 h 548"/>
              </a:gdLst>
              <a:ahLst/>
              <a:cxnLst>
                <a:cxn ang="0">
                  <a:pos x="T0" y="T1"/>
                </a:cxn>
                <a:cxn ang="0">
                  <a:pos x="T2" y="T3"/>
                </a:cxn>
                <a:cxn ang="0">
                  <a:pos x="T4" y="T5"/>
                </a:cxn>
                <a:cxn ang="0">
                  <a:pos x="T6" y="T7"/>
                </a:cxn>
                <a:cxn ang="0">
                  <a:pos x="T8" y="T9"/>
                </a:cxn>
              </a:cxnLst>
              <a:rect l="0" t="0" r="r" b="b"/>
              <a:pathLst>
                <a:path w="41" h="548">
                  <a:moveTo>
                    <a:pt x="17" y="548"/>
                  </a:moveTo>
                  <a:lnTo>
                    <a:pt x="0" y="548"/>
                  </a:lnTo>
                  <a:lnTo>
                    <a:pt x="24" y="0"/>
                  </a:lnTo>
                  <a:lnTo>
                    <a:pt x="41" y="2"/>
                  </a:lnTo>
                  <a:lnTo>
                    <a:pt x="17" y="548"/>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8" name="Freeform 366"/>
            <p:cNvSpPr/>
            <p:nvPr/>
          </p:nvSpPr>
          <p:spPr bwMode="auto">
            <a:xfrm>
              <a:off x="6315091" y="2350151"/>
              <a:ext cx="276225" cy="658813"/>
            </a:xfrm>
            <a:custGeom>
              <a:avLst/>
              <a:gdLst>
                <a:gd name="T0" fmla="*/ 160 w 174"/>
                <a:gd name="T1" fmla="*/ 415 h 415"/>
                <a:gd name="T2" fmla="*/ 0 w 174"/>
                <a:gd name="T3" fmla="*/ 6 h 415"/>
                <a:gd name="T4" fmla="*/ 15 w 174"/>
                <a:gd name="T5" fmla="*/ 0 h 415"/>
                <a:gd name="T6" fmla="*/ 174 w 174"/>
                <a:gd name="T7" fmla="*/ 409 h 415"/>
                <a:gd name="T8" fmla="*/ 160 w 174"/>
                <a:gd name="T9" fmla="*/ 415 h 415"/>
              </a:gdLst>
              <a:ahLst/>
              <a:cxnLst>
                <a:cxn ang="0">
                  <a:pos x="T0" y="T1"/>
                </a:cxn>
                <a:cxn ang="0">
                  <a:pos x="T2" y="T3"/>
                </a:cxn>
                <a:cxn ang="0">
                  <a:pos x="T4" y="T5"/>
                </a:cxn>
                <a:cxn ang="0">
                  <a:pos x="T6" y="T7"/>
                </a:cxn>
                <a:cxn ang="0">
                  <a:pos x="T8" y="T9"/>
                </a:cxn>
              </a:cxnLst>
              <a:rect l="0" t="0" r="r" b="b"/>
              <a:pathLst>
                <a:path w="174" h="415">
                  <a:moveTo>
                    <a:pt x="160" y="415"/>
                  </a:moveTo>
                  <a:lnTo>
                    <a:pt x="0" y="6"/>
                  </a:lnTo>
                  <a:lnTo>
                    <a:pt x="15" y="0"/>
                  </a:lnTo>
                  <a:lnTo>
                    <a:pt x="174" y="409"/>
                  </a:lnTo>
                  <a:lnTo>
                    <a:pt x="160" y="415"/>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9" name="Freeform 367"/>
            <p:cNvSpPr/>
            <p:nvPr/>
          </p:nvSpPr>
          <p:spPr bwMode="auto">
            <a:xfrm>
              <a:off x="5830903" y="2397776"/>
              <a:ext cx="168275" cy="522288"/>
            </a:xfrm>
            <a:custGeom>
              <a:avLst/>
              <a:gdLst>
                <a:gd name="T0" fmla="*/ 90 w 106"/>
                <a:gd name="T1" fmla="*/ 329 h 329"/>
                <a:gd name="T2" fmla="*/ 0 w 106"/>
                <a:gd name="T3" fmla="*/ 5 h 329"/>
                <a:gd name="T4" fmla="*/ 16 w 106"/>
                <a:gd name="T5" fmla="*/ 0 h 329"/>
                <a:gd name="T6" fmla="*/ 106 w 106"/>
                <a:gd name="T7" fmla="*/ 325 h 329"/>
                <a:gd name="T8" fmla="*/ 90 w 106"/>
                <a:gd name="T9" fmla="*/ 329 h 329"/>
              </a:gdLst>
              <a:ahLst/>
              <a:cxnLst>
                <a:cxn ang="0">
                  <a:pos x="T0" y="T1"/>
                </a:cxn>
                <a:cxn ang="0">
                  <a:pos x="T2" y="T3"/>
                </a:cxn>
                <a:cxn ang="0">
                  <a:pos x="T4" y="T5"/>
                </a:cxn>
                <a:cxn ang="0">
                  <a:pos x="T6" y="T7"/>
                </a:cxn>
                <a:cxn ang="0">
                  <a:pos x="T8" y="T9"/>
                </a:cxn>
              </a:cxnLst>
              <a:rect l="0" t="0" r="r" b="b"/>
              <a:pathLst>
                <a:path w="106" h="329">
                  <a:moveTo>
                    <a:pt x="90" y="329"/>
                  </a:moveTo>
                  <a:lnTo>
                    <a:pt x="0" y="5"/>
                  </a:lnTo>
                  <a:lnTo>
                    <a:pt x="16" y="0"/>
                  </a:lnTo>
                  <a:lnTo>
                    <a:pt x="106" y="325"/>
                  </a:lnTo>
                  <a:lnTo>
                    <a:pt x="90" y="329"/>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0" name="Freeform 368"/>
            <p:cNvSpPr/>
            <p:nvPr/>
          </p:nvSpPr>
          <p:spPr bwMode="auto">
            <a:xfrm>
              <a:off x="5981715" y="2359676"/>
              <a:ext cx="350838" cy="576263"/>
            </a:xfrm>
            <a:custGeom>
              <a:avLst/>
              <a:gdLst>
                <a:gd name="T0" fmla="*/ 14 w 221"/>
                <a:gd name="T1" fmla="*/ 363 h 363"/>
                <a:gd name="T2" fmla="*/ 0 w 221"/>
                <a:gd name="T3" fmla="*/ 355 h 363"/>
                <a:gd name="T4" fmla="*/ 207 w 221"/>
                <a:gd name="T5" fmla="*/ 0 h 363"/>
                <a:gd name="T6" fmla="*/ 221 w 221"/>
                <a:gd name="T7" fmla="*/ 8 h 363"/>
                <a:gd name="T8" fmla="*/ 14 w 221"/>
                <a:gd name="T9" fmla="*/ 363 h 363"/>
              </a:gdLst>
              <a:ahLst/>
              <a:cxnLst>
                <a:cxn ang="0">
                  <a:pos x="T0" y="T1"/>
                </a:cxn>
                <a:cxn ang="0">
                  <a:pos x="T2" y="T3"/>
                </a:cxn>
                <a:cxn ang="0">
                  <a:pos x="T4" y="T5"/>
                </a:cxn>
                <a:cxn ang="0">
                  <a:pos x="T6" y="T7"/>
                </a:cxn>
                <a:cxn ang="0">
                  <a:pos x="T8" y="T9"/>
                </a:cxn>
              </a:cxnLst>
              <a:rect l="0" t="0" r="r" b="b"/>
              <a:pathLst>
                <a:path w="221" h="363">
                  <a:moveTo>
                    <a:pt x="14" y="363"/>
                  </a:moveTo>
                  <a:lnTo>
                    <a:pt x="0" y="355"/>
                  </a:lnTo>
                  <a:lnTo>
                    <a:pt x="207" y="0"/>
                  </a:lnTo>
                  <a:lnTo>
                    <a:pt x="221" y="8"/>
                  </a:lnTo>
                  <a:lnTo>
                    <a:pt x="14" y="363"/>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1" name="Freeform 369"/>
            <p:cNvSpPr/>
            <p:nvPr/>
          </p:nvSpPr>
          <p:spPr bwMode="auto">
            <a:xfrm>
              <a:off x="6334141" y="2348563"/>
              <a:ext cx="598488" cy="374650"/>
            </a:xfrm>
            <a:custGeom>
              <a:avLst/>
              <a:gdLst>
                <a:gd name="T0" fmla="*/ 368 w 377"/>
                <a:gd name="T1" fmla="*/ 236 h 236"/>
                <a:gd name="T2" fmla="*/ 0 w 377"/>
                <a:gd name="T3" fmla="*/ 14 h 236"/>
                <a:gd name="T4" fmla="*/ 9 w 377"/>
                <a:gd name="T5" fmla="*/ 0 h 236"/>
                <a:gd name="T6" fmla="*/ 377 w 377"/>
                <a:gd name="T7" fmla="*/ 222 h 236"/>
                <a:gd name="T8" fmla="*/ 368 w 377"/>
                <a:gd name="T9" fmla="*/ 236 h 236"/>
              </a:gdLst>
              <a:ahLst/>
              <a:cxnLst>
                <a:cxn ang="0">
                  <a:pos x="T0" y="T1"/>
                </a:cxn>
                <a:cxn ang="0">
                  <a:pos x="T2" y="T3"/>
                </a:cxn>
                <a:cxn ang="0">
                  <a:pos x="T4" y="T5"/>
                </a:cxn>
                <a:cxn ang="0">
                  <a:pos x="T6" y="T7"/>
                </a:cxn>
                <a:cxn ang="0">
                  <a:pos x="T8" y="T9"/>
                </a:cxn>
              </a:cxnLst>
              <a:rect l="0" t="0" r="r" b="b"/>
              <a:pathLst>
                <a:path w="377" h="236">
                  <a:moveTo>
                    <a:pt x="368" y="236"/>
                  </a:moveTo>
                  <a:lnTo>
                    <a:pt x="0" y="14"/>
                  </a:lnTo>
                  <a:lnTo>
                    <a:pt x="9" y="0"/>
                  </a:lnTo>
                  <a:lnTo>
                    <a:pt x="377" y="222"/>
                  </a:lnTo>
                  <a:lnTo>
                    <a:pt x="368" y="23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2" name="Freeform 370"/>
            <p:cNvSpPr/>
            <p:nvPr/>
          </p:nvSpPr>
          <p:spPr bwMode="auto">
            <a:xfrm>
              <a:off x="6915166" y="2716863"/>
              <a:ext cx="384175" cy="509588"/>
            </a:xfrm>
            <a:custGeom>
              <a:avLst/>
              <a:gdLst>
                <a:gd name="T0" fmla="*/ 229 w 242"/>
                <a:gd name="T1" fmla="*/ 321 h 321"/>
                <a:gd name="T2" fmla="*/ 0 w 242"/>
                <a:gd name="T3" fmla="*/ 10 h 321"/>
                <a:gd name="T4" fmla="*/ 13 w 242"/>
                <a:gd name="T5" fmla="*/ 0 h 321"/>
                <a:gd name="T6" fmla="*/ 242 w 242"/>
                <a:gd name="T7" fmla="*/ 311 h 321"/>
                <a:gd name="T8" fmla="*/ 229 w 242"/>
                <a:gd name="T9" fmla="*/ 321 h 321"/>
              </a:gdLst>
              <a:ahLst/>
              <a:cxnLst>
                <a:cxn ang="0">
                  <a:pos x="T0" y="T1"/>
                </a:cxn>
                <a:cxn ang="0">
                  <a:pos x="T2" y="T3"/>
                </a:cxn>
                <a:cxn ang="0">
                  <a:pos x="T4" y="T5"/>
                </a:cxn>
                <a:cxn ang="0">
                  <a:pos x="T6" y="T7"/>
                </a:cxn>
                <a:cxn ang="0">
                  <a:pos x="T8" y="T9"/>
                </a:cxn>
              </a:cxnLst>
              <a:rect l="0" t="0" r="r" b="b"/>
              <a:pathLst>
                <a:path w="242" h="321">
                  <a:moveTo>
                    <a:pt x="229" y="321"/>
                  </a:moveTo>
                  <a:lnTo>
                    <a:pt x="0" y="10"/>
                  </a:lnTo>
                  <a:lnTo>
                    <a:pt x="13" y="0"/>
                  </a:lnTo>
                  <a:lnTo>
                    <a:pt x="242" y="311"/>
                  </a:lnTo>
                  <a:lnTo>
                    <a:pt x="229" y="32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3" name="Freeform 371"/>
            <p:cNvSpPr/>
            <p:nvPr/>
          </p:nvSpPr>
          <p:spPr bwMode="auto">
            <a:xfrm>
              <a:off x="6713553" y="2734326"/>
              <a:ext cx="222250" cy="746125"/>
            </a:xfrm>
            <a:custGeom>
              <a:avLst/>
              <a:gdLst>
                <a:gd name="T0" fmla="*/ 15 w 140"/>
                <a:gd name="T1" fmla="*/ 470 h 470"/>
                <a:gd name="T2" fmla="*/ 0 w 140"/>
                <a:gd name="T3" fmla="*/ 466 h 470"/>
                <a:gd name="T4" fmla="*/ 124 w 140"/>
                <a:gd name="T5" fmla="*/ 0 h 470"/>
                <a:gd name="T6" fmla="*/ 140 w 140"/>
                <a:gd name="T7" fmla="*/ 4 h 470"/>
                <a:gd name="T8" fmla="*/ 15 w 140"/>
                <a:gd name="T9" fmla="*/ 470 h 470"/>
              </a:gdLst>
              <a:ahLst/>
              <a:cxnLst>
                <a:cxn ang="0">
                  <a:pos x="T0" y="T1"/>
                </a:cxn>
                <a:cxn ang="0">
                  <a:pos x="T2" y="T3"/>
                </a:cxn>
                <a:cxn ang="0">
                  <a:pos x="T4" y="T5"/>
                </a:cxn>
                <a:cxn ang="0">
                  <a:pos x="T6" y="T7"/>
                </a:cxn>
                <a:cxn ang="0">
                  <a:pos x="T8" y="T9"/>
                </a:cxn>
              </a:cxnLst>
              <a:rect l="0" t="0" r="r" b="b"/>
              <a:pathLst>
                <a:path w="140" h="470">
                  <a:moveTo>
                    <a:pt x="15" y="470"/>
                  </a:moveTo>
                  <a:lnTo>
                    <a:pt x="0" y="466"/>
                  </a:lnTo>
                  <a:lnTo>
                    <a:pt x="124" y="0"/>
                  </a:lnTo>
                  <a:lnTo>
                    <a:pt x="140" y="4"/>
                  </a:lnTo>
                  <a:lnTo>
                    <a:pt x="15" y="47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4" name="Freeform 372"/>
            <p:cNvSpPr/>
            <p:nvPr/>
          </p:nvSpPr>
          <p:spPr bwMode="auto">
            <a:xfrm>
              <a:off x="5988065" y="2935938"/>
              <a:ext cx="368300" cy="660400"/>
            </a:xfrm>
            <a:custGeom>
              <a:avLst/>
              <a:gdLst>
                <a:gd name="T0" fmla="*/ 218 w 232"/>
                <a:gd name="T1" fmla="*/ 416 h 416"/>
                <a:gd name="T2" fmla="*/ 0 w 232"/>
                <a:gd name="T3" fmla="*/ 7 h 416"/>
                <a:gd name="T4" fmla="*/ 14 w 232"/>
                <a:gd name="T5" fmla="*/ 0 h 416"/>
                <a:gd name="T6" fmla="*/ 232 w 232"/>
                <a:gd name="T7" fmla="*/ 408 h 416"/>
                <a:gd name="T8" fmla="*/ 218 w 232"/>
                <a:gd name="T9" fmla="*/ 416 h 416"/>
              </a:gdLst>
              <a:ahLst/>
              <a:cxnLst>
                <a:cxn ang="0">
                  <a:pos x="T0" y="T1"/>
                </a:cxn>
                <a:cxn ang="0">
                  <a:pos x="T2" y="T3"/>
                </a:cxn>
                <a:cxn ang="0">
                  <a:pos x="T4" y="T5"/>
                </a:cxn>
                <a:cxn ang="0">
                  <a:pos x="T6" y="T7"/>
                </a:cxn>
                <a:cxn ang="0">
                  <a:pos x="T8" y="T9"/>
                </a:cxn>
              </a:cxnLst>
              <a:rect l="0" t="0" r="r" b="b"/>
              <a:pathLst>
                <a:path w="232" h="416">
                  <a:moveTo>
                    <a:pt x="218" y="416"/>
                  </a:moveTo>
                  <a:lnTo>
                    <a:pt x="0" y="7"/>
                  </a:lnTo>
                  <a:lnTo>
                    <a:pt x="14" y="0"/>
                  </a:lnTo>
                  <a:lnTo>
                    <a:pt x="232" y="408"/>
                  </a:lnTo>
                  <a:lnTo>
                    <a:pt x="218" y="41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5" name="Freeform 373"/>
            <p:cNvSpPr/>
            <p:nvPr/>
          </p:nvSpPr>
          <p:spPr bwMode="auto">
            <a:xfrm>
              <a:off x="6334141" y="3013726"/>
              <a:ext cx="257175" cy="573088"/>
            </a:xfrm>
            <a:custGeom>
              <a:avLst/>
              <a:gdLst>
                <a:gd name="T0" fmla="*/ 14 w 162"/>
                <a:gd name="T1" fmla="*/ 361 h 361"/>
                <a:gd name="T2" fmla="*/ 0 w 162"/>
                <a:gd name="T3" fmla="*/ 354 h 361"/>
                <a:gd name="T4" fmla="*/ 147 w 162"/>
                <a:gd name="T5" fmla="*/ 0 h 361"/>
                <a:gd name="T6" fmla="*/ 162 w 162"/>
                <a:gd name="T7" fmla="*/ 7 h 361"/>
                <a:gd name="T8" fmla="*/ 14 w 162"/>
                <a:gd name="T9" fmla="*/ 361 h 361"/>
              </a:gdLst>
              <a:ahLst/>
              <a:cxnLst>
                <a:cxn ang="0">
                  <a:pos x="T0" y="T1"/>
                </a:cxn>
                <a:cxn ang="0">
                  <a:pos x="T2" y="T3"/>
                </a:cxn>
                <a:cxn ang="0">
                  <a:pos x="T4" y="T5"/>
                </a:cxn>
                <a:cxn ang="0">
                  <a:pos x="T6" y="T7"/>
                </a:cxn>
                <a:cxn ang="0">
                  <a:pos x="T8" y="T9"/>
                </a:cxn>
              </a:cxnLst>
              <a:rect l="0" t="0" r="r" b="b"/>
              <a:pathLst>
                <a:path w="162" h="361">
                  <a:moveTo>
                    <a:pt x="14" y="361"/>
                  </a:moveTo>
                  <a:lnTo>
                    <a:pt x="0" y="354"/>
                  </a:lnTo>
                  <a:lnTo>
                    <a:pt x="147" y="0"/>
                  </a:lnTo>
                  <a:lnTo>
                    <a:pt x="162" y="7"/>
                  </a:lnTo>
                  <a:lnTo>
                    <a:pt x="14" y="361"/>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6" name="Freeform 374"/>
            <p:cNvSpPr/>
            <p:nvPr/>
          </p:nvSpPr>
          <p:spPr bwMode="auto">
            <a:xfrm>
              <a:off x="6015053" y="3583638"/>
              <a:ext cx="333375" cy="455613"/>
            </a:xfrm>
            <a:custGeom>
              <a:avLst/>
              <a:gdLst>
                <a:gd name="T0" fmla="*/ 13 w 210"/>
                <a:gd name="T1" fmla="*/ 287 h 287"/>
                <a:gd name="T2" fmla="*/ 0 w 210"/>
                <a:gd name="T3" fmla="*/ 277 h 287"/>
                <a:gd name="T4" fmla="*/ 196 w 210"/>
                <a:gd name="T5" fmla="*/ 0 h 287"/>
                <a:gd name="T6" fmla="*/ 210 w 210"/>
                <a:gd name="T7" fmla="*/ 9 h 287"/>
                <a:gd name="T8" fmla="*/ 13 w 210"/>
                <a:gd name="T9" fmla="*/ 287 h 287"/>
              </a:gdLst>
              <a:ahLst/>
              <a:cxnLst>
                <a:cxn ang="0">
                  <a:pos x="T0" y="T1"/>
                </a:cxn>
                <a:cxn ang="0">
                  <a:pos x="T2" y="T3"/>
                </a:cxn>
                <a:cxn ang="0">
                  <a:pos x="T4" y="T5"/>
                </a:cxn>
                <a:cxn ang="0">
                  <a:pos x="T6" y="T7"/>
                </a:cxn>
                <a:cxn ang="0">
                  <a:pos x="T8" y="T9"/>
                </a:cxn>
              </a:cxnLst>
              <a:rect l="0" t="0" r="r" b="b"/>
              <a:pathLst>
                <a:path w="210" h="287">
                  <a:moveTo>
                    <a:pt x="13" y="287"/>
                  </a:moveTo>
                  <a:lnTo>
                    <a:pt x="0" y="277"/>
                  </a:lnTo>
                  <a:lnTo>
                    <a:pt x="196" y="0"/>
                  </a:lnTo>
                  <a:lnTo>
                    <a:pt x="210" y="9"/>
                  </a:lnTo>
                  <a:lnTo>
                    <a:pt x="13" y="28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7" name="Freeform 375"/>
            <p:cNvSpPr/>
            <p:nvPr/>
          </p:nvSpPr>
          <p:spPr bwMode="auto">
            <a:xfrm>
              <a:off x="6015053" y="4056713"/>
              <a:ext cx="411163" cy="476250"/>
            </a:xfrm>
            <a:custGeom>
              <a:avLst/>
              <a:gdLst>
                <a:gd name="T0" fmla="*/ 246 w 259"/>
                <a:gd name="T1" fmla="*/ 300 h 300"/>
                <a:gd name="T2" fmla="*/ 0 w 259"/>
                <a:gd name="T3" fmla="*/ 11 h 300"/>
                <a:gd name="T4" fmla="*/ 13 w 259"/>
                <a:gd name="T5" fmla="*/ 0 h 300"/>
                <a:gd name="T6" fmla="*/ 259 w 259"/>
                <a:gd name="T7" fmla="*/ 289 h 300"/>
                <a:gd name="T8" fmla="*/ 246 w 259"/>
                <a:gd name="T9" fmla="*/ 300 h 300"/>
              </a:gdLst>
              <a:ahLst/>
              <a:cxnLst>
                <a:cxn ang="0">
                  <a:pos x="T0" y="T1"/>
                </a:cxn>
                <a:cxn ang="0">
                  <a:pos x="T2" y="T3"/>
                </a:cxn>
                <a:cxn ang="0">
                  <a:pos x="T4" y="T5"/>
                </a:cxn>
                <a:cxn ang="0">
                  <a:pos x="T6" y="T7"/>
                </a:cxn>
                <a:cxn ang="0">
                  <a:pos x="T8" y="T9"/>
                </a:cxn>
              </a:cxnLst>
              <a:rect l="0" t="0" r="r" b="b"/>
              <a:pathLst>
                <a:path w="259" h="300">
                  <a:moveTo>
                    <a:pt x="246" y="300"/>
                  </a:moveTo>
                  <a:lnTo>
                    <a:pt x="0" y="11"/>
                  </a:lnTo>
                  <a:lnTo>
                    <a:pt x="13" y="0"/>
                  </a:lnTo>
                  <a:lnTo>
                    <a:pt x="259" y="289"/>
                  </a:lnTo>
                  <a:lnTo>
                    <a:pt x="246" y="30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8" name="Freeform 376"/>
            <p:cNvSpPr/>
            <p:nvPr/>
          </p:nvSpPr>
          <p:spPr bwMode="auto">
            <a:xfrm>
              <a:off x="5470540" y="3323288"/>
              <a:ext cx="565150" cy="749300"/>
            </a:xfrm>
            <a:custGeom>
              <a:avLst/>
              <a:gdLst>
                <a:gd name="T0" fmla="*/ 343 w 356"/>
                <a:gd name="T1" fmla="*/ 472 h 472"/>
                <a:gd name="T2" fmla="*/ 0 w 356"/>
                <a:gd name="T3" fmla="*/ 10 h 472"/>
                <a:gd name="T4" fmla="*/ 12 w 356"/>
                <a:gd name="T5" fmla="*/ 0 h 472"/>
                <a:gd name="T6" fmla="*/ 356 w 356"/>
                <a:gd name="T7" fmla="*/ 462 h 472"/>
                <a:gd name="T8" fmla="*/ 343 w 356"/>
                <a:gd name="T9" fmla="*/ 472 h 472"/>
              </a:gdLst>
              <a:ahLst/>
              <a:cxnLst>
                <a:cxn ang="0">
                  <a:pos x="T0" y="T1"/>
                </a:cxn>
                <a:cxn ang="0">
                  <a:pos x="T2" y="T3"/>
                </a:cxn>
                <a:cxn ang="0">
                  <a:pos x="T4" y="T5"/>
                </a:cxn>
                <a:cxn ang="0">
                  <a:pos x="T6" y="T7"/>
                </a:cxn>
                <a:cxn ang="0">
                  <a:pos x="T8" y="T9"/>
                </a:cxn>
              </a:cxnLst>
              <a:rect l="0" t="0" r="r" b="b"/>
              <a:pathLst>
                <a:path w="356" h="472">
                  <a:moveTo>
                    <a:pt x="343" y="472"/>
                  </a:moveTo>
                  <a:lnTo>
                    <a:pt x="0" y="10"/>
                  </a:lnTo>
                  <a:lnTo>
                    <a:pt x="12" y="0"/>
                  </a:lnTo>
                  <a:lnTo>
                    <a:pt x="356" y="462"/>
                  </a:lnTo>
                  <a:lnTo>
                    <a:pt x="343" y="47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9" name="Oval 377"/>
            <p:cNvSpPr>
              <a:spLocks noChangeArrowheads="1"/>
            </p:cNvSpPr>
            <p:nvPr/>
          </p:nvSpPr>
          <p:spPr bwMode="auto">
            <a:xfrm>
              <a:off x="5869003" y="2783538"/>
              <a:ext cx="258763" cy="25876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0" name="Oval 378"/>
            <p:cNvSpPr>
              <a:spLocks noChangeArrowheads="1"/>
            </p:cNvSpPr>
            <p:nvPr/>
          </p:nvSpPr>
          <p:spPr bwMode="auto">
            <a:xfrm>
              <a:off x="4749815" y="3485213"/>
              <a:ext cx="258763" cy="25876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1" name="Oval 379"/>
            <p:cNvSpPr>
              <a:spLocks noChangeArrowheads="1"/>
            </p:cNvSpPr>
            <p:nvPr/>
          </p:nvSpPr>
          <p:spPr bwMode="auto">
            <a:xfrm>
              <a:off x="5895990" y="4755213"/>
              <a:ext cx="258763" cy="25876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2" name="Oval 380"/>
            <p:cNvSpPr>
              <a:spLocks noChangeArrowheads="1"/>
            </p:cNvSpPr>
            <p:nvPr/>
          </p:nvSpPr>
          <p:spPr bwMode="auto">
            <a:xfrm>
              <a:off x="5895990" y="3455051"/>
              <a:ext cx="258763" cy="25876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3" name="Oval 381"/>
            <p:cNvSpPr>
              <a:spLocks noChangeArrowheads="1"/>
            </p:cNvSpPr>
            <p:nvPr/>
          </p:nvSpPr>
          <p:spPr bwMode="auto">
            <a:xfrm>
              <a:off x="7165991" y="3086751"/>
              <a:ext cx="258763" cy="25876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4" name="Oval 382"/>
            <p:cNvSpPr>
              <a:spLocks noChangeArrowheads="1"/>
            </p:cNvSpPr>
            <p:nvPr/>
          </p:nvSpPr>
          <p:spPr bwMode="auto">
            <a:xfrm>
              <a:off x="5254640" y="1719913"/>
              <a:ext cx="260350" cy="25876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5" name="Oval 383"/>
            <p:cNvSpPr>
              <a:spLocks noChangeArrowheads="1"/>
            </p:cNvSpPr>
            <p:nvPr/>
          </p:nvSpPr>
          <p:spPr bwMode="auto">
            <a:xfrm>
              <a:off x="5253053" y="2637488"/>
              <a:ext cx="185738"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6" name="Oval 384"/>
            <p:cNvSpPr>
              <a:spLocks noChangeArrowheads="1"/>
            </p:cNvSpPr>
            <p:nvPr/>
          </p:nvSpPr>
          <p:spPr bwMode="auto">
            <a:xfrm>
              <a:off x="4616465" y="2685113"/>
              <a:ext cx="185738"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7" name="Oval 385"/>
            <p:cNvSpPr>
              <a:spLocks noChangeArrowheads="1"/>
            </p:cNvSpPr>
            <p:nvPr/>
          </p:nvSpPr>
          <p:spPr bwMode="auto">
            <a:xfrm>
              <a:off x="4851415" y="2104088"/>
              <a:ext cx="188913" cy="187325"/>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8" name="Oval 386"/>
            <p:cNvSpPr>
              <a:spLocks noChangeArrowheads="1"/>
            </p:cNvSpPr>
            <p:nvPr/>
          </p:nvSpPr>
          <p:spPr bwMode="auto">
            <a:xfrm>
              <a:off x="6230953" y="2264426"/>
              <a:ext cx="185738"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9" name="Oval 387"/>
            <p:cNvSpPr>
              <a:spLocks noChangeArrowheads="1"/>
            </p:cNvSpPr>
            <p:nvPr/>
          </p:nvSpPr>
          <p:spPr bwMode="auto">
            <a:xfrm>
              <a:off x="7175516" y="2358088"/>
              <a:ext cx="185738"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0" name="Oval 388"/>
            <p:cNvSpPr>
              <a:spLocks noChangeArrowheads="1"/>
            </p:cNvSpPr>
            <p:nvPr/>
          </p:nvSpPr>
          <p:spPr bwMode="auto">
            <a:xfrm>
              <a:off x="6624653" y="3404251"/>
              <a:ext cx="187325"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1" name="Oval 389"/>
            <p:cNvSpPr>
              <a:spLocks noChangeArrowheads="1"/>
            </p:cNvSpPr>
            <p:nvPr/>
          </p:nvSpPr>
          <p:spPr bwMode="auto">
            <a:xfrm>
              <a:off x="6840553" y="2626376"/>
              <a:ext cx="187325"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2" name="Oval 390"/>
            <p:cNvSpPr>
              <a:spLocks noChangeArrowheads="1"/>
            </p:cNvSpPr>
            <p:nvPr/>
          </p:nvSpPr>
          <p:spPr bwMode="auto">
            <a:xfrm>
              <a:off x="5176853" y="4350401"/>
              <a:ext cx="187325"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3" name="Oval 391"/>
            <p:cNvSpPr>
              <a:spLocks noChangeArrowheads="1"/>
            </p:cNvSpPr>
            <p:nvPr/>
          </p:nvSpPr>
          <p:spPr bwMode="auto">
            <a:xfrm>
              <a:off x="6684978" y="4201176"/>
              <a:ext cx="188913" cy="18891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4" name="Oval 392"/>
            <p:cNvSpPr>
              <a:spLocks noChangeArrowheads="1"/>
            </p:cNvSpPr>
            <p:nvPr/>
          </p:nvSpPr>
          <p:spPr bwMode="auto">
            <a:xfrm>
              <a:off x="5773753" y="2342213"/>
              <a:ext cx="133350" cy="1349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5" name="Oval 393"/>
            <p:cNvSpPr>
              <a:spLocks noChangeArrowheads="1"/>
            </p:cNvSpPr>
            <p:nvPr/>
          </p:nvSpPr>
          <p:spPr bwMode="auto">
            <a:xfrm>
              <a:off x="5019690" y="3026426"/>
              <a:ext cx="133350" cy="133350"/>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6" name="Oval 394"/>
            <p:cNvSpPr>
              <a:spLocks noChangeArrowheads="1"/>
            </p:cNvSpPr>
            <p:nvPr/>
          </p:nvSpPr>
          <p:spPr bwMode="auto">
            <a:xfrm>
              <a:off x="5370528" y="2937526"/>
              <a:ext cx="133350" cy="136525"/>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7" name="Oval 395"/>
            <p:cNvSpPr>
              <a:spLocks noChangeArrowheads="1"/>
            </p:cNvSpPr>
            <p:nvPr/>
          </p:nvSpPr>
          <p:spPr bwMode="auto">
            <a:xfrm>
              <a:off x="6518291" y="2947051"/>
              <a:ext cx="134938" cy="1349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8" name="Oval 396"/>
            <p:cNvSpPr>
              <a:spLocks noChangeArrowheads="1"/>
            </p:cNvSpPr>
            <p:nvPr/>
          </p:nvSpPr>
          <p:spPr bwMode="auto">
            <a:xfrm>
              <a:off x="6289691" y="3528076"/>
              <a:ext cx="136525" cy="13176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9" name="Oval 397"/>
            <p:cNvSpPr>
              <a:spLocks noChangeArrowheads="1"/>
            </p:cNvSpPr>
            <p:nvPr/>
          </p:nvSpPr>
          <p:spPr bwMode="auto">
            <a:xfrm>
              <a:off x="6069028" y="1615138"/>
              <a:ext cx="134938" cy="1349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0" name="Oval 398"/>
            <p:cNvSpPr>
              <a:spLocks noChangeArrowheads="1"/>
            </p:cNvSpPr>
            <p:nvPr/>
          </p:nvSpPr>
          <p:spPr bwMode="auto">
            <a:xfrm>
              <a:off x="6781816" y="1921526"/>
              <a:ext cx="133350" cy="1349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1" name="Oval 399"/>
            <p:cNvSpPr>
              <a:spLocks noChangeArrowheads="1"/>
            </p:cNvSpPr>
            <p:nvPr/>
          </p:nvSpPr>
          <p:spPr bwMode="auto">
            <a:xfrm>
              <a:off x="6958028" y="3753501"/>
              <a:ext cx="134938" cy="1349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2" name="Oval 400"/>
            <p:cNvSpPr>
              <a:spLocks noChangeArrowheads="1"/>
            </p:cNvSpPr>
            <p:nvPr/>
          </p:nvSpPr>
          <p:spPr bwMode="auto">
            <a:xfrm>
              <a:off x="6642116" y="4761563"/>
              <a:ext cx="133350" cy="1349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3" name="Oval 401"/>
            <p:cNvSpPr>
              <a:spLocks noChangeArrowheads="1"/>
            </p:cNvSpPr>
            <p:nvPr/>
          </p:nvSpPr>
          <p:spPr bwMode="auto">
            <a:xfrm>
              <a:off x="6351603" y="4833001"/>
              <a:ext cx="136525" cy="1349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4" name="Oval 402"/>
            <p:cNvSpPr>
              <a:spLocks noChangeArrowheads="1"/>
            </p:cNvSpPr>
            <p:nvPr/>
          </p:nvSpPr>
          <p:spPr bwMode="auto">
            <a:xfrm>
              <a:off x="5332428" y="4839351"/>
              <a:ext cx="134938" cy="133350"/>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5" name="Oval 403"/>
            <p:cNvSpPr>
              <a:spLocks noChangeArrowheads="1"/>
            </p:cNvSpPr>
            <p:nvPr/>
          </p:nvSpPr>
          <p:spPr bwMode="auto">
            <a:xfrm>
              <a:off x="5473715" y="3815413"/>
              <a:ext cx="188913"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6" name="Oval 404"/>
            <p:cNvSpPr>
              <a:spLocks noChangeArrowheads="1"/>
            </p:cNvSpPr>
            <p:nvPr/>
          </p:nvSpPr>
          <p:spPr bwMode="auto">
            <a:xfrm>
              <a:off x="6343666" y="3990038"/>
              <a:ext cx="185738" cy="18891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7" name="Oval 405"/>
            <p:cNvSpPr>
              <a:spLocks noChangeArrowheads="1"/>
            </p:cNvSpPr>
            <p:nvPr/>
          </p:nvSpPr>
          <p:spPr bwMode="auto">
            <a:xfrm>
              <a:off x="6351603" y="4456763"/>
              <a:ext cx="187325"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8" name="Oval 406"/>
            <p:cNvSpPr>
              <a:spLocks noChangeArrowheads="1"/>
            </p:cNvSpPr>
            <p:nvPr/>
          </p:nvSpPr>
          <p:spPr bwMode="auto">
            <a:xfrm>
              <a:off x="5649928" y="4412313"/>
              <a:ext cx="188913" cy="187325"/>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9" name="Oval 407"/>
            <p:cNvSpPr>
              <a:spLocks noChangeArrowheads="1"/>
            </p:cNvSpPr>
            <p:nvPr/>
          </p:nvSpPr>
          <p:spPr bwMode="auto">
            <a:xfrm>
              <a:off x="5397515" y="3228038"/>
              <a:ext cx="185738" cy="185738"/>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58" name="组合 215"/>
          <p:cNvGrpSpPr/>
          <p:nvPr/>
        </p:nvGrpSpPr>
        <p:grpSpPr>
          <a:xfrm>
            <a:off x="5459753" y="5096526"/>
            <a:ext cx="1278224" cy="946833"/>
            <a:chOff x="2143126" y="5083175"/>
            <a:chExt cx="1414463" cy="1389063"/>
          </a:xfrm>
          <a:solidFill>
            <a:schemeClr val="bg1">
              <a:alpha val="65000"/>
            </a:schemeClr>
          </a:solidFill>
        </p:grpSpPr>
        <p:sp>
          <p:nvSpPr>
            <p:cNvPr id="59" name="Freeform 5"/>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0" name="Freeform 6"/>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1" name="Freeform 7"/>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2" name="Freeform 8"/>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3" name="Freeform 9"/>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4" name="Freeform 10"/>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5" name="Freeform 11"/>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6" name="Freeform 12"/>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7" name="Freeform 13"/>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8" name="Freeform 14"/>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9" name="Freeform 15"/>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0" name="Freeform 16"/>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1" name="Freeform 17"/>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2" name="Freeform 18"/>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3" name="Freeform 19"/>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8" name="Freeform 94"/>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3" name="组合 2"/>
          <p:cNvGrpSpPr/>
          <p:nvPr/>
        </p:nvGrpSpPr>
        <p:grpSpPr>
          <a:xfrm>
            <a:off x="7831087" y="1755013"/>
            <a:ext cx="3083026" cy="1058352"/>
            <a:chOff x="7831087" y="1755013"/>
            <a:chExt cx="3083026" cy="1058352"/>
          </a:xfrm>
        </p:grpSpPr>
        <p:sp>
          <p:nvSpPr>
            <p:cNvPr id="320" name="标题"/>
            <p:cNvSpPr/>
            <p:nvPr/>
          </p:nvSpPr>
          <p:spPr>
            <a:xfrm>
              <a:off x="7831087" y="1755013"/>
              <a:ext cx="1569660" cy="369332"/>
            </a:xfrm>
            <a:prstGeom prst="rect">
              <a:avLst/>
            </a:prstGeom>
            <a:noFill/>
          </p:spPr>
          <p:txBody>
            <a:bodyPr wrap="none">
              <a:spAutoFit/>
            </a:bodyPr>
            <a:lstStyle/>
            <a:p>
              <a:pPr>
                <a:defRPr/>
              </a:pPr>
              <a:r>
                <a:rPr lang="zh-CN" altLang="en-US" dirty="0">
                  <a:solidFill>
                    <a:schemeClr val="bg1"/>
                  </a:solidFill>
                  <a:cs typeface="+mn-ea"/>
                  <a:sym typeface="+mn-lt"/>
                </a:rPr>
                <a:t>点击添加标题</a:t>
              </a:r>
            </a:p>
          </p:txBody>
        </p:sp>
        <p:sp>
          <p:nvSpPr>
            <p:cNvPr id="321" name="文本框 320"/>
            <p:cNvSpPr txBox="1"/>
            <p:nvPr/>
          </p:nvSpPr>
          <p:spPr>
            <a:xfrm>
              <a:off x="7831087" y="1996346"/>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grpSp>
        <p:nvGrpSpPr>
          <p:cNvPr id="6" name="组合 5"/>
          <p:cNvGrpSpPr/>
          <p:nvPr/>
        </p:nvGrpSpPr>
        <p:grpSpPr>
          <a:xfrm>
            <a:off x="7831087" y="3429000"/>
            <a:ext cx="3083026" cy="1058352"/>
            <a:chOff x="7831087" y="3429000"/>
            <a:chExt cx="3083026" cy="1058352"/>
          </a:xfrm>
        </p:grpSpPr>
        <p:sp>
          <p:nvSpPr>
            <p:cNvPr id="322" name="标题"/>
            <p:cNvSpPr/>
            <p:nvPr/>
          </p:nvSpPr>
          <p:spPr>
            <a:xfrm>
              <a:off x="7831087" y="3429000"/>
              <a:ext cx="1569660" cy="369332"/>
            </a:xfrm>
            <a:prstGeom prst="rect">
              <a:avLst/>
            </a:prstGeom>
            <a:noFill/>
          </p:spPr>
          <p:txBody>
            <a:bodyPr wrap="none">
              <a:spAutoFit/>
            </a:bodyPr>
            <a:lstStyle/>
            <a:p>
              <a:pPr>
                <a:defRPr/>
              </a:pPr>
              <a:r>
                <a:rPr lang="zh-CN" altLang="en-US" dirty="0">
                  <a:solidFill>
                    <a:schemeClr val="bg1"/>
                  </a:solidFill>
                  <a:cs typeface="+mn-ea"/>
                  <a:sym typeface="+mn-lt"/>
                </a:rPr>
                <a:t>点击添加标题</a:t>
              </a:r>
            </a:p>
          </p:txBody>
        </p:sp>
        <p:sp>
          <p:nvSpPr>
            <p:cNvPr id="323" name="文本框 322"/>
            <p:cNvSpPr txBox="1"/>
            <p:nvPr/>
          </p:nvSpPr>
          <p:spPr>
            <a:xfrm>
              <a:off x="7831087" y="3670333"/>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grpSp>
        <p:nvGrpSpPr>
          <p:cNvPr id="8" name="组合 7"/>
          <p:cNvGrpSpPr/>
          <p:nvPr/>
        </p:nvGrpSpPr>
        <p:grpSpPr>
          <a:xfrm>
            <a:off x="7831087" y="5029200"/>
            <a:ext cx="3083026" cy="1058352"/>
            <a:chOff x="7831087" y="5029200"/>
            <a:chExt cx="3083026" cy="1058352"/>
          </a:xfrm>
        </p:grpSpPr>
        <p:sp>
          <p:nvSpPr>
            <p:cNvPr id="324" name="标题"/>
            <p:cNvSpPr/>
            <p:nvPr/>
          </p:nvSpPr>
          <p:spPr>
            <a:xfrm>
              <a:off x="7831087" y="5029200"/>
              <a:ext cx="1569660" cy="369332"/>
            </a:xfrm>
            <a:prstGeom prst="rect">
              <a:avLst/>
            </a:prstGeom>
            <a:noFill/>
          </p:spPr>
          <p:txBody>
            <a:bodyPr wrap="none">
              <a:spAutoFit/>
            </a:bodyPr>
            <a:lstStyle/>
            <a:p>
              <a:pPr>
                <a:defRPr/>
              </a:pPr>
              <a:r>
                <a:rPr lang="zh-CN" altLang="en-US" dirty="0">
                  <a:solidFill>
                    <a:schemeClr val="bg1"/>
                  </a:solidFill>
                  <a:cs typeface="+mn-ea"/>
                  <a:sym typeface="+mn-lt"/>
                </a:rPr>
                <a:t>点击添加标题</a:t>
              </a:r>
            </a:p>
          </p:txBody>
        </p:sp>
        <p:sp>
          <p:nvSpPr>
            <p:cNvPr id="325" name="文本框 324"/>
            <p:cNvSpPr txBox="1"/>
            <p:nvPr/>
          </p:nvSpPr>
          <p:spPr>
            <a:xfrm>
              <a:off x="7831087" y="5270533"/>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grpSp>
        <p:nvGrpSpPr>
          <p:cNvPr id="2" name="组合 1"/>
          <p:cNvGrpSpPr/>
          <p:nvPr/>
        </p:nvGrpSpPr>
        <p:grpSpPr>
          <a:xfrm>
            <a:off x="1277887" y="1755013"/>
            <a:ext cx="3083026" cy="1058352"/>
            <a:chOff x="1277887" y="1755013"/>
            <a:chExt cx="3083026" cy="1058352"/>
          </a:xfrm>
        </p:grpSpPr>
        <p:sp>
          <p:nvSpPr>
            <p:cNvPr id="327" name="标题"/>
            <p:cNvSpPr/>
            <p:nvPr/>
          </p:nvSpPr>
          <p:spPr>
            <a:xfrm>
              <a:off x="2791253" y="1755013"/>
              <a:ext cx="1569660" cy="369332"/>
            </a:xfrm>
            <a:prstGeom prst="rect">
              <a:avLst/>
            </a:prstGeom>
            <a:noFill/>
          </p:spPr>
          <p:txBody>
            <a:bodyPr wrap="none">
              <a:spAutoFit/>
            </a:bodyPr>
            <a:lstStyle/>
            <a:p>
              <a:pPr algn="r">
                <a:defRPr/>
              </a:pPr>
              <a:r>
                <a:rPr lang="zh-CN" altLang="en-US" dirty="0">
                  <a:solidFill>
                    <a:schemeClr val="bg1"/>
                  </a:solidFill>
                  <a:cs typeface="+mn-ea"/>
                  <a:sym typeface="+mn-lt"/>
                </a:rPr>
                <a:t>点击添加标题</a:t>
              </a:r>
            </a:p>
          </p:txBody>
        </p:sp>
        <p:sp>
          <p:nvSpPr>
            <p:cNvPr id="328" name="文本框 327"/>
            <p:cNvSpPr txBox="1"/>
            <p:nvPr/>
          </p:nvSpPr>
          <p:spPr>
            <a:xfrm>
              <a:off x="1277887" y="1996346"/>
              <a:ext cx="3083026" cy="817019"/>
            </a:xfrm>
            <a:prstGeom prst="rect">
              <a:avLst/>
            </a:prstGeom>
            <a:noFill/>
          </p:spPr>
          <p:txBody>
            <a:bodyPr wrap="square" rtlCol="0" anchor="ctr">
              <a:spAutoFit/>
            </a:bodyPr>
            <a:lstStyle/>
            <a:p>
              <a:pPr algn="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grpSp>
        <p:nvGrpSpPr>
          <p:cNvPr id="5" name="组合 4"/>
          <p:cNvGrpSpPr/>
          <p:nvPr/>
        </p:nvGrpSpPr>
        <p:grpSpPr>
          <a:xfrm>
            <a:off x="1277887" y="3429000"/>
            <a:ext cx="3083026" cy="1058352"/>
            <a:chOff x="1277887" y="3429000"/>
            <a:chExt cx="3083026" cy="1058352"/>
          </a:xfrm>
        </p:grpSpPr>
        <p:sp>
          <p:nvSpPr>
            <p:cNvPr id="329" name="标题"/>
            <p:cNvSpPr/>
            <p:nvPr/>
          </p:nvSpPr>
          <p:spPr>
            <a:xfrm>
              <a:off x="2791253" y="3429000"/>
              <a:ext cx="1569660" cy="369332"/>
            </a:xfrm>
            <a:prstGeom prst="rect">
              <a:avLst/>
            </a:prstGeom>
            <a:noFill/>
          </p:spPr>
          <p:txBody>
            <a:bodyPr wrap="none">
              <a:spAutoFit/>
            </a:bodyPr>
            <a:lstStyle/>
            <a:p>
              <a:pPr algn="r">
                <a:defRPr/>
              </a:pPr>
              <a:r>
                <a:rPr lang="zh-CN" altLang="en-US" dirty="0">
                  <a:solidFill>
                    <a:schemeClr val="bg1"/>
                  </a:solidFill>
                  <a:cs typeface="+mn-ea"/>
                  <a:sym typeface="+mn-lt"/>
                </a:rPr>
                <a:t>点击添加标题</a:t>
              </a:r>
            </a:p>
          </p:txBody>
        </p:sp>
        <p:sp>
          <p:nvSpPr>
            <p:cNvPr id="330" name="文本框 329"/>
            <p:cNvSpPr txBox="1"/>
            <p:nvPr/>
          </p:nvSpPr>
          <p:spPr>
            <a:xfrm>
              <a:off x="1277887" y="3670333"/>
              <a:ext cx="3083026" cy="817019"/>
            </a:xfrm>
            <a:prstGeom prst="rect">
              <a:avLst/>
            </a:prstGeom>
            <a:noFill/>
          </p:spPr>
          <p:txBody>
            <a:bodyPr wrap="square" rtlCol="0" anchor="ctr">
              <a:spAutoFit/>
            </a:bodyPr>
            <a:lstStyle/>
            <a:p>
              <a:pPr algn="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grpSp>
        <p:nvGrpSpPr>
          <p:cNvPr id="7" name="组合 6"/>
          <p:cNvGrpSpPr/>
          <p:nvPr/>
        </p:nvGrpSpPr>
        <p:grpSpPr>
          <a:xfrm>
            <a:off x="1277887" y="5029200"/>
            <a:ext cx="3083026" cy="1058352"/>
            <a:chOff x="1277887" y="5029200"/>
            <a:chExt cx="3083026" cy="1058352"/>
          </a:xfrm>
        </p:grpSpPr>
        <p:sp>
          <p:nvSpPr>
            <p:cNvPr id="331" name="标题"/>
            <p:cNvSpPr/>
            <p:nvPr/>
          </p:nvSpPr>
          <p:spPr>
            <a:xfrm>
              <a:off x="2791253" y="5029200"/>
              <a:ext cx="1569660" cy="369332"/>
            </a:xfrm>
            <a:prstGeom prst="rect">
              <a:avLst/>
            </a:prstGeom>
            <a:noFill/>
          </p:spPr>
          <p:txBody>
            <a:bodyPr wrap="none">
              <a:spAutoFit/>
            </a:bodyPr>
            <a:lstStyle/>
            <a:p>
              <a:pPr algn="r">
                <a:defRPr/>
              </a:pPr>
              <a:r>
                <a:rPr lang="zh-CN" altLang="en-US" dirty="0">
                  <a:solidFill>
                    <a:schemeClr val="bg1"/>
                  </a:solidFill>
                  <a:cs typeface="+mn-ea"/>
                  <a:sym typeface="+mn-lt"/>
                </a:rPr>
                <a:t>点击添加标题</a:t>
              </a:r>
            </a:p>
          </p:txBody>
        </p:sp>
        <p:sp>
          <p:nvSpPr>
            <p:cNvPr id="332" name="文本框 331"/>
            <p:cNvSpPr txBox="1"/>
            <p:nvPr/>
          </p:nvSpPr>
          <p:spPr>
            <a:xfrm>
              <a:off x="1277887" y="5270533"/>
              <a:ext cx="3083026" cy="817019"/>
            </a:xfrm>
            <a:prstGeom prst="rect">
              <a:avLst/>
            </a:prstGeom>
            <a:noFill/>
          </p:spPr>
          <p:txBody>
            <a:bodyPr wrap="square" rtlCol="0" anchor="ctr">
              <a:spAutoFit/>
            </a:bodyPr>
            <a:lstStyle/>
            <a:p>
              <a:pPr algn="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spTree>
  </p:cSld>
  <p:clrMapOvr>
    <a:masterClrMapping/>
  </p:clrMapOvr>
  <p:transition advTm="318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strVal val="#ppt_w+.3"/>
                                          </p:val>
                                        </p:tav>
                                        <p:tav tm="100000">
                                          <p:val>
                                            <p:strVal val="#ppt_w"/>
                                          </p:val>
                                        </p:tav>
                                      </p:tavLst>
                                    </p:anim>
                                    <p:anim calcmode="lin" valueType="num">
                                      <p:cBhvr>
                                        <p:cTn id="8" dur="1000" fill="hold"/>
                                        <p:tgtEl>
                                          <p:spTgt spid="58"/>
                                        </p:tgtEl>
                                        <p:attrNameLst>
                                          <p:attrName>ppt_h</p:attrName>
                                        </p:attrNameLst>
                                      </p:cBhvr>
                                      <p:tavLst>
                                        <p:tav tm="0">
                                          <p:val>
                                            <p:strVal val="#ppt_h"/>
                                          </p:val>
                                        </p:tav>
                                        <p:tav tm="100000">
                                          <p:val>
                                            <p:strVal val="#ppt_h"/>
                                          </p:val>
                                        </p:tav>
                                      </p:tavLst>
                                    </p:anim>
                                    <p:animEffect transition="in" filter="fade">
                                      <p:cBhvr>
                                        <p:cTn id="9" dur="1000"/>
                                        <p:tgtEl>
                                          <p:spTgt spid="58"/>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randombar(horizontal)">
                                      <p:cBhvr>
                                        <p:cTn id="13" dur="500"/>
                                        <p:tgtEl>
                                          <p:spTgt spid="57"/>
                                        </p:tgtEl>
                                      </p:cBhvr>
                                    </p:animEffect>
                                  </p:childTnLst>
                                </p:cTn>
                              </p:par>
                            </p:childTnLst>
                          </p:cTn>
                        </p:par>
                        <p:par>
                          <p:cTn id="14" fill="hold">
                            <p:stCondLst>
                              <p:cond delay="1500"/>
                            </p:stCondLst>
                            <p:childTnLst>
                              <p:par>
                                <p:cTn id="15" presetID="2" presetClass="entr" presetSubtype="8" decel="10000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750" fill="hold"/>
                                        <p:tgtEl>
                                          <p:spTgt spid="2"/>
                                        </p:tgtEl>
                                        <p:attrNameLst>
                                          <p:attrName>ppt_x</p:attrName>
                                        </p:attrNameLst>
                                      </p:cBhvr>
                                      <p:tavLst>
                                        <p:tav tm="0">
                                          <p:val>
                                            <p:strVal val="0-#ppt_w/2"/>
                                          </p:val>
                                        </p:tav>
                                        <p:tav tm="100000">
                                          <p:val>
                                            <p:strVal val="#ppt_x"/>
                                          </p:val>
                                        </p:tav>
                                      </p:tavLst>
                                    </p:anim>
                                    <p:anim calcmode="lin" valueType="num">
                                      <p:cBhvr additive="base">
                                        <p:cTn id="18" dur="75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750" fill="hold"/>
                                        <p:tgtEl>
                                          <p:spTgt spid="3"/>
                                        </p:tgtEl>
                                        <p:attrNameLst>
                                          <p:attrName>ppt_x</p:attrName>
                                        </p:attrNameLst>
                                      </p:cBhvr>
                                      <p:tavLst>
                                        <p:tav tm="0">
                                          <p:val>
                                            <p:strVal val="1+#ppt_w/2"/>
                                          </p:val>
                                        </p:tav>
                                        <p:tav tm="100000">
                                          <p:val>
                                            <p:strVal val="#ppt_x"/>
                                          </p:val>
                                        </p:tav>
                                      </p:tavLst>
                                    </p:anim>
                                    <p:anim calcmode="lin" valueType="num">
                                      <p:cBhvr additive="base">
                                        <p:cTn id="22" dur="7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decel="100000" fill="hold" nodeType="withEffect">
                                  <p:stCondLst>
                                    <p:cond delay="2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0-#ppt_w/2"/>
                                          </p:val>
                                        </p:tav>
                                        <p:tav tm="100000">
                                          <p:val>
                                            <p:strVal val="#ppt_x"/>
                                          </p:val>
                                        </p:tav>
                                      </p:tavLst>
                                    </p:anim>
                                    <p:anim calcmode="lin" valueType="num">
                                      <p:cBhvr additive="base">
                                        <p:cTn id="26" dur="75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3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750" fill="hold"/>
                                        <p:tgtEl>
                                          <p:spTgt spid="6"/>
                                        </p:tgtEl>
                                        <p:attrNameLst>
                                          <p:attrName>ppt_x</p:attrName>
                                        </p:attrNameLst>
                                      </p:cBhvr>
                                      <p:tavLst>
                                        <p:tav tm="0">
                                          <p:val>
                                            <p:strVal val="1+#ppt_w/2"/>
                                          </p:val>
                                        </p:tav>
                                        <p:tav tm="100000">
                                          <p:val>
                                            <p:strVal val="#ppt_x"/>
                                          </p:val>
                                        </p:tav>
                                      </p:tavLst>
                                    </p:anim>
                                    <p:anim calcmode="lin" valueType="num">
                                      <p:cBhvr additive="base">
                                        <p:cTn id="30" dur="75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8" decel="100000" fill="hold" nodeType="withEffect">
                                  <p:stCondLst>
                                    <p:cond delay="4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750" fill="hold"/>
                                        <p:tgtEl>
                                          <p:spTgt spid="7"/>
                                        </p:tgtEl>
                                        <p:attrNameLst>
                                          <p:attrName>ppt_x</p:attrName>
                                        </p:attrNameLst>
                                      </p:cBhvr>
                                      <p:tavLst>
                                        <p:tav tm="0">
                                          <p:val>
                                            <p:strVal val="0-#ppt_w/2"/>
                                          </p:val>
                                        </p:tav>
                                        <p:tav tm="100000">
                                          <p:val>
                                            <p:strVal val="#ppt_x"/>
                                          </p:val>
                                        </p:tav>
                                      </p:tavLst>
                                    </p:anim>
                                    <p:anim calcmode="lin" valueType="num">
                                      <p:cBhvr additive="base">
                                        <p:cTn id="34" dur="75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decel="100000" fill="hold" nodeType="withEffect">
                                  <p:stCondLst>
                                    <p:cond delay="5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750" fill="hold"/>
                                        <p:tgtEl>
                                          <p:spTgt spid="8"/>
                                        </p:tgtEl>
                                        <p:attrNameLst>
                                          <p:attrName>ppt_x</p:attrName>
                                        </p:attrNameLst>
                                      </p:cBhvr>
                                      <p:tavLst>
                                        <p:tav tm="0">
                                          <p:val>
                                            <p:strVal val="1+#ppt_w/2"/>
                                          </p:val>
                                        </p:tav>
                                        <p:tav tm="100000">
                                          <p:val>
                                            <p:strVal val="#ppt_x"/>
                                          </p:val>
                                        </p:tav>
                                      </p:tavLst>
                                    </p:anim>
                                    <p:anim calcmode="lin" valueType="num">
                                      <p:cBhvr additive="base">
                                        <p:cTn id="3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原创设计师QQ598969553      _14"/>
          <p:cNvSpPr>
            <a:spLocks noChangeArrowheads="1"/>
          </p:cNvSpPr>
          <p:nvPr/>
        </p:nvSpPr>
        <p:spPr bwMode="gray">
          <a:xfrm>
            <a:off x="3733759" y="4075536"/>
            <a:ext cx="2258539" cy="542555"/>
          </a:xfrm>
          <a:prstGeom prst="roundRect">
            <a:avLst/>
          </a:prstGeom>
          <a:noFill/>
          <a:ln>
            <a:noFill/>
          </a:ln>
        </p:spPr>
        <p:txBody>
          <a:bodyPr wrap="square" lIns="121844" tIns="60922" rIns="121844" bIns="60922">
            <a:spAutoFit/>
          </a:bodyPr>
          <a:lstStyle/>
          <a:p>
            <a:r>
              <a:rPr lang="zh-CN" altLang="en-US" sz="2400" dirty="0">
                <a:solidFill>
                  <a:schemeClr val="bg1"/>
                </a:solidFill>
                <a:cs typeface="+mn-ea"/>
                <a:sym typeface="+mn-lt"/>
              </a:rPr>
              <a:t>此处添加名称</a:t>
            </a:r>
          </a:p>
        </p:txBody>
      </p:sp>
      <p:sp>
        <p:nvSpPr>
          <p:cNvPr id="6" name="原创设计师QQ598969553      _15"/>
          <p:cNvSpPr>
            <a:spLocks noChangeArrowheads="1"/>
          </p:cNvSpPr>
          <p:nvPr/>
        </p:nvSpPr>
        <p:spPr bwMode="gray">
          <a:xfrm>
            <a:off x="6973393" y="3011392"/>
            <a:ext cx="2258539" cy="542575"/>
          </a:xfrm>
          <a:prstGeom prst="roundRect">
            <a:avLst/>
          </a:prstGeom>
          <a:noFill/>
          <a:ln>
            <a:noFill/>
          </a:ln>
        </p:spPr>
        <p:txBody>
          <a:bodyPr wrap="square" lIns="121844" tIns="60922" rIns="121844" bIns="60922">
            <a:spAutoFit/>
          </a:bodyPr>
          <a:lstStyle/>
          <a:p>
            <a:r>
              <a:rPr lang="zh-CN" altLang="en-US" sz="2400" dirty="0">
                <a:solidFill>
                  <a:schemeClr val="bg1"/>
                </a:solidFill>
                <a:cs typeface="+mn-ea"/>
                <a:sym typeface="+mn-lt"/>
              </a:rPr>
              <a:t>此处添加名称</a:t>
            </a:r>
          </a:p>
        </p:txBody>
      </p:sp>
      <p:sp>
        <p:nvSpPr>
          <p:cNvPr id="7" name="原创设计师QQ598969553      _16"/>
          <p:cNvSpPr>
            <a:spLocks noChangeArrowheads="1"/>
          </p:cNvSpPr>
          <p:nvPr/>
        </p:nvSpPr>
        <p:spPr bwMode="gray">
          <a:xfrm>
            <a:off x="6973393" y="4075536"/>
            <a:ext cx="2258539" cy="542575"/>
          </a:xfrm>
          <a:prstGeom prst="roundRect">
            <a:avLst/>
          </a:prstGeom>
          <a:noFill/>
          <a:ln>
            <a:noFill/>
          </a:ln>
        </p:spPr>
        <p:txBody>
          <a:bodyPr wrap="square" lIns="121844" tIns="60922" rIns="121844" bIns="60922">
            <a:spAutoFit/>
          </a:bodyPr>
          <a:lstStyle/>
          <a:p>
            <a:r>
              <a:rPr lang="zh-CN" altLang="en-US" sz="2400" dirty="0">
                <a:solidFill>
                  <a:schemeClr val="bg1"/>
                </a:solidFill>
                <a:cs typeface="+mn-ea"/>
                <a:sym typeface="+mn-lt"/>
              </a:rPr>
              <a:t>此处添加名称</a:t>
            </a:r>
          </a:p>
        </p:txBody>
      </p:sp>
      <p:sp>
        <p:nvSpPr>
          <p:cNvPr id="8" name="原创设计师QQ598969553      _17"/>
          <p:cNvSpPr>
            <a:spLocks noChangeArrowheads="1"/>
          </p:cNvSpPr>
          <p:nvPr/>
        </p:nvSpPr>
        <p:spPr bwMode="gray">
          <a:xfrm>
            <a:off x="3733759" y="3009585"/>
            <a:ext cx="2258539" cy="542557"/>
          </a:xfrm>
          <a:prstGeom prst="roundRect">
            <a:avLst/>
          </a:prstGeom>
          <a:noFill/>
          <a:ln>
            <a:noFill/>
          </a:ln>
        </p:spPr>
        <p:txBody>
          <a:bodyPr wrap="square" lIns="121844" tIns="60922" rIns="121844" bIns="60922">
            <a:spAutoFit/>
          </a:bodyPr>
          <a:lstStyle/>
          <a:p>
            <a:r>
              <a:rPr lang="en-US" altLang="zh-CN" sz="2400" dirty="0">
                <a:solidFill>
                  <a:schemeClr val="bg1"/>
                </a:solidFill>
                <a:cs typeface="+mn-ea"/>
                <a:sym typeface="+mn-lt"/>
              </a:rPr>
              <a:t>此处添加名称</a:t>
            </a:r>
          </a:p>
        </p:txBody>
      </p:sp>
      <p:sp>
        <p:nvSpPr>
          <p:cNvPr id="13" name="文本框 12"/>
          <p:cNvSpPr txBox="1"/>
          <p:nvPr/>
        </p:nvSpPr>
        <p:spPr>
          <a:xfrm>
            <a:off x="4315642" y="906299"/>
            <a:ext cx="3560591" cy="1477328"/>
          </a:xfrm>
          <a:prstGeom prst="rect">
            <a:avLst/>
          </a:prstGeom>
          <a:noFill/>
        </p:spPr>
        <p:txBody>
          <a:bodyPr wrap="none" rtlCol="0">
            <a:spAutoFit/>
          </a:bodyPr>
          <a:lstStyle/>
          <a:p>
            <a:pPr algn="ctr"/>
            <a:r>
              <a:rPr lang="zh-CN" altLang="zh-CN" sz="5000" spc="500" dirty="0">
                <a:solidFill>
                  <a:schemeClr val="bg1"/>
                </a:solidFill>
                <a:cs typeface="+mn-ea"/>
                <a:sym typeface="+mn-lt"/>
              </a:rPr>
              <a:t>目录</a:t>
            </a:r>
          </a:p>
          <a:p>
            <a:pPr algn="ctr"/>
            <a:r>
              <a:rPr lang="en-US" altLang="zh-CN" sz="4000" spc="500" dirty="0">
                <a:solidFill>
                  <a:schemeClr val="bg1"/>
                </a:solidFill>
                <a:cs typeface="+mn-ea"/>
                <a:sym typeface="+mn-lt"/>
              </a:rPr>
              <a:t>CONTENTS</a:t>
            </a:r>
          </a:p>
        </p:txBody>
      </p:sp>
      <p:sp>
        <p:nvSpPr>
          <p:cNvPr id="15" name="文本框 14"/>
          <p:cNvSpPr txBox="1"/>
          <p:nvPr/>
        </p:nvSpPr>
        <p:spPr>
          <a:xfrm>
            <a:off x="2845600" y="2937510"/>
            <a:ext cx="1356360" cy="1014730"/>
          </a:xfrm>
          <a:prstGeom prst="rect">
            <a:avLst/>
          </a:prstGeom>
          <a:noFill/>
        </p:spPr>
        <p:txBody>
          <a:bodyPr wrap="square" rtlCol="0">
            <a:spAutoFit/>
          </a:bodyPr>
          <a:lstStyle/>
          <a:p>
            <a:r>
              <a:rPr lang="en-US" altLang="zh-CN" sz="6000" spc="500" dirty="0">
                <a:solidFill>
                  <a:schemeClr val="bg1"/>
                </a:solidFill>
                <a:latin typeface="Agency FB" panose="020B0503020202020204" pitchFamily="34" charset="0"/>
                <a:cs typeface="+mn-ea"/>
                <a:sym typeface="+mn-lt"/>
              </a:rPr>
              <a:t>01</a:t>
            </a:r>
          </a:p>
        </p:txBody>
      </p:sp>
      <p:cxnSp>
        <p:nvCxnSpPr>
          <p:cNvPr id="18" name="直接连接符 17"/>
          <p:cNvCxnSpPr/>
          <p:nvPr/>
        </p:nvCxnSpPr>
        <p:spPr>
          <a:xfrm>
            <a:off x="3893884" y="3485282"/>
            <a:ext cx="179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原创设计师QQ598969553      _17"/>
          <p:cNvSpPr>
            <a:spLocks noChangeArrowheads="1"/>
          </p:cNvSpPr>
          <p:nvPr/>
        </p:nvSpPr>
        <p:spPr bwMode="gray">
          <a:xfrm>
            <a:off x="3774197" y="3520672"/>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22" name="文本框 21"/>
          <p:cNvSpPr txBox="1"/>
          <p:nvPr/>
        </p:nvSpPr>
        <p:spPr>
          <a:xfrm>
            <a:off x="2915450" y="3972403"/>
            <a:ext cx="906017" cy="923330"/>
          </a:xfrm>
          <a:prstGeom prst="rect">
            <a:avLst/>
          </a:prstGeom>
          <a:noFill/>
        </p:spPr>
        <p:txBody>
          <a:bodyPr wrap="none" rtlCol="0">
            <a:spAutoFit/>
          </a:bodyPr>
          <a:lstStyle/>
          <a:p>
            <a:r>
              <a:rPr lang="en-US" altLang="zh-CN" sz="5400" spc="500" dirty="0">
                <a:solidFill>
                  <a:schemeClr val="bg1"/>
                </a:solidFill>
                <a:latin typeface="Agency FB" panose="020B0503020202020204" pitchFamily="34" charset="0"/>
                <a:cs typeface="+mn-ea"/>
                <a:sym typeface="+mn-lt"/>
              </a:rPr>
              <a:t>03</a:t>
            </a:r>
          </a:p>
        </p:txBody>
      </p:sp>
      <p:sp>
        <p:nvSpPr>
          <p:cNvPr id="23" name="文本框 22"/>
          <p:cNvSpPr txBox="1"/>
          <p:nvPr/>
        </p:nvSpPr>
        <p:spPr>
          <a:xfrm>
            <a:off x="6125883" y="2937533"/>
            <a:ext cx="885179" cy="923330"/>
          </a:xfrm>
          <a:prstGeom prst="rect">
            <a:avLst/>
          </a:prstGeom>
          <a:noFill/>
        </p:spPr>
        <p:txBody>
          <a:bodyPr wrap="none" rtlCol="0">
            <a:spAutoFit/>
          </a:bodyPr>
          <a:lstStyle/>
          <a:p>
            <a:r>
              <a:rPr lang="en-US" altLang="zh-CN" sz="5400" spc="500" dirty="0">
                <a:solidFill>
                  <a:schemeClr val="bg1"/>
                </a:solidFill>
                <a:latin typeface="Agency FB" panose="020B0503020202020204" pitchFamily="34" charset="0"/>
                <a:cs typeface="+mn-ea"/>
                <a:sym typeface="+mn-lt"/>
              </a:rPr>
              <a:t>02</a:t>
            </a:r>
          </a:p>
        </p:txBody>
      </p:sp>
      <p:sp>
        <p:nvSpPr>
          <p:cNvPr id="24" name="文本框 23"/>
          <p:cNvSpPr txBox="1"/>
          <p:nvPr/>
        </p:nvSpPr>
        <p:spPr>
          <a:xfrm>
            <a:off x="6125883" y="4015830"/>
            <a:ext cx="878767" cy="923330"/>
          </a:xfrm>
          <a:prstGeom prst="rect">
            <a:avLst/>
          </a:prstGeom>
          <a:noFill/>
        </p:spPr>
        <p:txBody>
          <a:bodyPr wrap="none" rtlCol="0">
            <a:spAutoFit/>
          </a:bodyPr>
          <a:lstStyle/>
          <a:p>
            <a:r>
              <a:rPr lang="en-US" altLang="zh-CN" sz="5400" spc="500" dirty="0">
                <a:solidFill>
                  <a:schemeClr val="bg1"/>
                </a:solidFill>
                <a:latin typeface="Agency FB" panose="020B0503020202020204" pitchFamily="34" charset="0"/>
                <a:cs typeface="+mn-ea"/>
                <a:sym typeface="+mn-lt"/>
              </a:rPr>
              <a:t>04</a:t>
            </a:r>
          </a:p>
        </p:txBody>
      </p:sp>
      <p:cxnSp>
        <p:nvCxnSpPr>
          <p:cNvPr id="25" name="直接连接符 24"/>
          <p:cNvCxnSpPr/>
          <p:nvPr/>
        </p:nvCxnSpPr>
        <p:spPr>
          <a:xfrm>
            <a:off x="7124337" y="3485282"/>
            <a:ext cx="179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原创设计师QQ598969553      _17"/>
          <p:cNvSpPr>
            <a:spLocks noChangeArrowheads="1"/>
          </p:cNvSpPr>
          <p:nvPr/>
        </p:nvSpPr>
        <p:spPr bwMode="gray">
          <a:xfrm>
            <a:off x="7004650" y="3490192"/>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cxnSp>
        <p:nvCxnSpPr>
          <p:cNvPr id="27" name="直接连接符 26"/>
          <p:cNvCxnSpPr/>
          <p:nvPr/>
        </p:nvCxnSpPr>
        <p:spPr>
          <a:xfrm>
            <a:off x="3893884" y="4541825"/>
            <a:ext cx="179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原创设计师QQ598969553      _17"/>
          <p:cNvSpPr>
            <a:spLocks noChangeArrowheads="1"/>
          </p:cNvSpPr>
          <p:nvPr/>
        </p:nvSpPr>
        <p:spPr bwMode="gray">
          <a:xfrm>
            <a:off x="3774197" y="4577215"/>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cxnSp>
        <p:nvCxnSpPr>
          <p:cNvPr id="29" name="直接连接符 28"/>
          <p:cNvCxnSpPr/>
          <p:nvPr/>
        </p:nvCxnSpPr>
        <p:spPr>
          <a:xfrm>
            <a:off x="7124337" y="4541825"/>
            <a:ext cx="179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原创设计师QQ598969553      _17"/>
          <p:cNvSpPr>
            <a:spLocks noChangeArrowheads="1"/>
          </p:cNvSpPr>
          <p:nvPr/>
        </p:nvSpPr>
        <p:spPr bwMode="gray">
          <a:xfrm>
            <a:off x="7004650" y="4546735"/>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2" name="文本框 1"/>
          <p:cNvSpPr txBox="1"/>
          <p:nvPr/>
        </p:nvSpPr>
        <p:spPr>
          <a:xfrm>
            <a:off x="10703859" y="358588"/>
            <a:ext cx="1147482" cy="923330"/>
          </a:xfrm>
          <a:prstGeom prst="rect">
            <a:avLst/>
          </a:prstGeom>
          <a:noFill/>
        </p:spPr>
        <p:txBody>
          <a:bodyPr wrap="square" rtlCol="0">
            <a:spAutoFit/>
          </a:bodyPr>
          <a:lstStyle/>
          <a:p>
            <a:r>
              <a:rPr lang="en-US" altLang="zh-CN" smtClean="0"/>
              <a:t>https://www.PPT818.com/</a:t>
            </a:r>
            <a:endParaRPr lang="zh-CN" altLang="en-US" dirty="0"/>
          </a:p>
        </p:txBody>
      </p:sp>
    </p:spTree>
  </p:cSld>
  <p:clrMapOvr>
    <a:masterClrMapping/>
  </p:clrMapOvr>
  <p:transition advTm="1268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33333"/>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3999"/>
                            </p:stCondLst>
                            <p:childTnLst>
                              <p:par>
                                <p:cTn id="11" presetID="53" presetClass="entr" presetSubtype="16" fill="hold" grpId="0" nodeType="afterEffect">
                                  <p:stCondLst>
                                    <p:cond delay="0"/>
                                  </p:stCondLst>
                                  <p:iterate type="lt">
                                    <p:tmPct val="33333"/>
                                  </p:iterate>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Effect transition="in" filter="fade">
                                      <p:cBhvr>
                                        <p:cTn id="15" dur="1000"/>
                                        <p:tgtEl>
                                          <p:spTgt spid="15"/>
                                        </p:tgtEl>
                                      </p:cBhvr>
                                    </p:animEffect>
                                  </p:childTnLst>
                                </p:cTn>
                              </p:par>
                            </p:childTnLst>
                          </p:cTn>
                        </p:par>
                        <p:par>
                          <p:cTn id="16" fill="hold">
                            <p:stCondLst>
                              <p:cond delay="5333"/>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5833"/>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6333"/>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6833"/>
                            </p:stCondLst>
                            <p:childTnLst>
                              <p:par>
                                <p:cTn id="29" presetID="5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7333"/>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par>
                          <p:cTn id="41" fill="hold">
                            <p:stCondLst>
                              <p:cond delay="7833"/>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8333"/>
                            </p:stCondLst>
                            <p:childTnLst>
                              <p:par>
                                <p:cTn id="46" presetID="53" presetClass="entr" presetSubtype="16"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8833"/>
                            </p:stCondLst>
                            <p:childTnLst>
                              <p:par>
                                <p:cTn id="52" presetID="22" presetClass="entr" presetSubtype="8"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left)">
                                      <p:cBhvr>
                                        <p:cTn id="54" dur="500"/>
                                        <p:tgtEl>
                                          <p:spTgt spid="5"/>
                                        </p:tgtEl>
                                      </p:cBhvr>
                                    </p:animEffect>
                                  </p:childTnLst>
                                </p:cTn>
                              </p:par>
                              <p:par>
                                <p:cTn id="55" presetID="22" presetClass="entr" presetSubtype="8"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9333"/>
                            </p:stCondLst>
                            <p:childTnLst>
                              <p:par>
                                <p:cTn id="59" presetID="10"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par>
                          <p:cTn id="62" fill="hold">
                            <p:stCondLst>
                              <p:cond delay="9833"/>
                            </p:stCondLst>
                            <p:childTnLst>
                              <p:par>
                                <p:cTn id="63" presetID="53" presetClass="entr" presetSubtype="16"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par>
                          <p:cTn id="68" fill="hold">
                            <p:stCondLst>
                              <p:cond delay="10333"/>
                            </p:stCondLst>
                            <p:childTnLst>
                              <p:par>
                                <p:cTn id="69" presetID="2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par>
                                <p:cTn id="72" presetID="22" presetClass="entr" presetSubtype="8"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childTnLst>
                          </p:cTn>
                        </p:par>
                        <p:par>
                          <p:cTn id="75" fill="hold">
                            <p:stCondLst>
                              <p:cond delay="10833"/>
                            </p:stCondLst>
                            <p:childTnLst>
                              <p:par>
                                <p:cTn id="76" presetID="10" presetClass="entr" presetSubtype="0"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p:bldP spid="15" grpId="0"/>
      <p:bldP spid="20" grpId="0"/>
      <p:bldP spid="22" grpId="0"/>
      <p:bldP spid="23" grpId="0"/>
      <p:bldP spid="24" grpId="0"/>
      <p:bldP spid="26" grpId="0"/>
      <p:bldP spid="28"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43427" y="2629674"/>
            <a:ext cx="1842171" cy="2339102"/>
          </a:xfrm>
          <a:prstGeom prst="rect">
            <a:avLst/>
          </a:prstGeom>
          <a:noFill/>
        </p:spPr>
        <p:txBody>
          <a:bodyPr wrap="none" rtlCol="0">
            <a:spAutoFit/>
          </a:bodyPr>
          <a:lstStyle>
            <a:defPPr>
              <a:defRPr lang="zh-CN"/>
            </a:defPPr>
            <a:lvl1pPr>
              <a:defRPr sz="14600" spc="500">
                <a:solidFill>
                  <a:schemeClr val="bg1"/>
                </a:solidFill>
                <a:effectLst>
                  <a:outerShdw blurRad="50800" dist="38100" dir="2700000" algn="tl" rotWithShape="0">
                    <a:prstClr val="black">
                      <a:alpha val="40000"/>
                    </a:prstClr>
                  </a:outerShdw>
                </a:effectLst>
                <a:latin typeface="Agency FB" panose="020B0503020202020204" pitchFamily="34" charset="0"/>
                <a:cs typeface="+mn-ea"/>
              </a:defRPr>
            </a:lvl1pPr>
          </a:lstStyle>
          <a:p>
            <a:r>
              <a:rPr lang="en-US" altLang="zh-CN" dirty="0">
                <a:sym typeface="+mn-lt"/>
              </a:rPr>
              <a:t>04</a:t>
            </a:r>
          </a:p>
        </p:txBody>
      </p:sp>
      <p:sp>
        <p:nvSpPr>
          <p:cNvPr id="4" name="TextBox 3"/>
          <p:cNvSpPr txBox="1"/>
          <p:nvPr/>
        </p:nvSpPr>
        <p:spPr>
          <a:xfrm>
            <a:off x="4657337" y="2967335"/>
            <a:ext cx="4297680" cy="922020"/>
          </a:xfrm>
          <a:prstGeom prst="rect">
            <a:avLst/>
          </a:prstGeom>
          <a:noFill/>
        </p:spPr>
        <p:txBody>
          <a:bodyPr wrap="none" rtlCol="0">
            <a:spAutoFit/>
          </a:bodyPr>
          <a:lstStyle/>
          <a:p>
            <a:pPr algn="l"/>
            <a:r>
              <a:rPr lang="zh-CN" altLang="en-US" sz="5400" dirty="0">
                <a:solidFill>
                  <a:schemeClr val="bg1"/>
                </a:solidFill>
                <a:cs typeface="+mn-ea"/>
                <a:sym typeface="+mn-lt"/>
              </a:rPr>
              <a:t>此处添加名称</a:t>
            </a:r>
          </a:p>
        </p:txBody>
      </p:sp>
      <p:cxnSp>
        <p:nvCxnSpPr>
          <p:cNvPr id="5" name="直接连接符 4"/>
          <p:cNvCxnSpPr/>
          <p:nvPr/>
        </p:nvCxnSpPr>
        <p:spPr>
          <a:xfrm>
            <a:off x="4796552" y="3890665"/>
            <a:ext cx="403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812854" y="4028679"/>
            <a:ext cx="2110231" cy="340434"/>
            <a:chOff x="4812854" y="4028679"/>
            <a:chExt cx="2110231" cy="340434"/>
          </a:xfrm>
        </p:grpSpPr>
        <p:sp>
          <p:nvSpPr>
            <p:cNvPr id="7" name="原创设计师QQ598969553      _17"/>
            <p:cNvSpPr>
              <a:spLocks noChangeArrowheads="1"/>
            </p:cNvSpPr>
            <p:nvPr/>
          </p:nvSpPr>
          <p:spPr bwMode="gray">
            <a:xfrm>
              <a:off x="4890488"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2" name="流程图: 合并 11"/>
            <p:cNvSpPr/>
            <p:nvPr/>
          </p:nvSpPr>
          <p:spPr>
            <a:xfrm rot="16200000">
              <a:off x="4787158"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19" name="组合 18"/>
          <p:cNvGrpSpPr/>
          <p:nvPr/>
        </p:nvGrpSpPr>
        <p:grpSpPr>
          <a:xfrm>
            <a:off x="6936533" y="4028679"/>
            <a:ext cx="2173936" cy="340434"/>
            <a:chOff x="6936533" y="4028679"/>
            <a:chExt cx="2173936" cy="340434"/>
          </a:xfrm>
        </p:grpSpPr>
        <p:sp>
          <p:nvSpPr>
            <p:cNvPr id="10" name="原创设计师QQ598969553      _17"/>
            <p:cNvSpPr>
              <a:spLocks noChangeArrowheads="1"/>
            </p:cNvSpPr>
            <p:nvPr/>
          </p:nvSpPr>
          <p:spPr bwMode="gray">
            <a:xfrm>
              <a:off x="7077872"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3" name="流程图: 合并 12"/>
            <p:cNvSpPr/>
            <p:nvPr/>
          </p:nvSpPr>
          <p:spPr>
            <a:xfrm rot="16200000">
              <a:off x="6910837"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Tree>
  </p:cSld>
  <p:clrMapOvr>
    <a:masterClrMapping/>
  </p:clrMapOvr>
  <p:transition advTm="524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33333"/>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333"/>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300" fill="hold"/>
                                        <p:tgtEl>
                                          <p:spTgt spid="4"/>
                                        </p:tgtEl>
                                        <p:attrNameLst>
                                          <p:attrName>ppt_w</p:attrName>
                                        </p:attrNameLst>
                                      </p:cBhvr>
                                      <p:tavLst>
                                        <p:tav tm="0">
                                          <p:val>
                                            <p:fltVal val="0"/>
                                          </p:val>
                                        </p:tav>
                                        <p:tav tm="100000">
                                          <p:val>
                                            <p:strVal val="#ppt_w"/>
                                          </p:val>
                                        </p:tav>
                                      </p:tavLst>
                                    </p:anim>
                                    <p:anim calcmode="lin" valueType="num">
                                      <p:cBhvr>
                                        <p:cTn id="14" dur="1300" fill="hold"/>
                                        <p:tgtEl>
                                          <p:spTgt spid="4"/>
                                        </p:tgtEl>
                                        <p:attrNameLst>
                                          <p:attrName>ppt_h</p:attrName>
                                        </p:attrNameLst>
                                      </p:cBhvr>
                                      <p:tavLst>
                                        <p:tav tm="0">
                                          <p:val>
                                            <p:fltVal val="0"/>
                                          </p:val>
                                        </p:tav>
                                        <p:tav tm="100000">
                                          <p:val>
                                            <p:strVal val="#ppt_h"/>
                                          </p:val>
                                        </p:tav>
                                      </p:tavLst>
                                    </p:anim>
                                    <p:animEffect transition="in" filter="fade">
                                      <p:cBhvr>
                                        <p:cTn id="15" dur="1300"/>
                                        <p:tgtEl>
                                          <p:spTgt spid="4"/>
                                        </p:tgtEl>
                                      </p:cBhvr>
                                    </p:animEffect>
                                  </p:childTnLst>
                                </p:cTn>
                              </p:par>
                            </p:childTnLst>
                          </p:cTn>
                        </p:par>
                        <p:par>
                          <p:cTn id="16" fill="hold">
                            <p:stCondLst>
                              <p:cond delay="2633"/>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3133"/>
                            </p:stCondLst>
                            <p:childTnLst>
                              <p:par>
                                <p:cTn id="21" presetID="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7" name="组合 6"/>
          <p:cNvGrpSpPr/>
          <p:nvPr/>
        </p:nvGrpSpPr>
        <p:grpSpPr>
          <a:xfrm>
            <a:off x="7957985" y="2103113"/>
            <a:ext cx="2644875" cy="2651773"/>
            <a:chOff x="7957985" y="2103113"/>
            <a:chExt cx="2644875" cy="2651773"/>
          </a:xfrm>
        </p:grpSpPr>
        <p:sp>
          <p:nvSpPr>
            <p:cNvPr id="109" name="Freeform 10"/>
            <p:cNvSpPr/>
            <p:nvPr/>
          </p:nvSpPr>
          <p:spPr bwMode="auto">
            <a:xfrm>
              <a:off x="7957985" y="2103113"/>
              <a:ext cx="2644875" cy="2651773"/>
            </a:xfrm>
            <a:custGeom>
              <a:avLst/>
              <a:gdLst>
                <a:gd name="T0" fmla="*/ 247 w 811"/>
                <a:gd name="T1" fmla="*/ 758 h 811"/>
                <a:gd name="T2" fmla="*/ 287 w 811"/>
                <a:gd name="T3" fmla="*/ 661 h 811"/>
                <a:gd name="T4" fmla="*/ 661 w 811"/>
                <a:gd name="T5" fmla="*/ 286 h 811"/>
                <a:gd name="T6" fmla="*/ 758 w 811"/>
                <a:gd name="T7" fmla="*/ 246 h 811"/>
                <a:gd name="T8" fmla="*/ 758 w 811"/>
                <a:gd name="T9" fmla="*/ 53 h 811"/>
                <a:gd name="T10" fmla="*/ 565 w 811"/>
                <a:gd name="T11" fmla="*/ 53 h 811"/>
                <a:gd name="T12" fmla="*/ 525 w 811"/>
                <a:gd name="T13" fmla="*/ 150 h 811"/>
                <a:gd name="T14" fmla="*/ 150 w 811"/>
                <a:gd name="T15" fmla="*/ 524 h 811"/>
                <a:gd name="T16" fmla="*/ 53 w 811"/>
                <a:gd name="T17" fmla="*/ 564 h 811"/>
                <a:gd name="T18" fmla="*/ 53 w 811"/>
                <a:gd name="T19" fmla="*/ 758 h 811"/>
                <a:gd name="T20" fmla="*/ 247 w 811"/>
                <a:gd name="T21" fmla="*/ 758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1" h="811">
                  <a:moveTo>
                    <a:pt x="247" y="758"/>
                  </a:moveTo>
                  <a:cubicBezTo>
                    <a:pt x="273" y="731"/>
                    <a:pt x="287" y="696"/>
                    <a:pt x="287" y="661"/>
                  </a:cubicBezTo>
                  <a:cubicBezTo>
                    <a:pt x="287" y="524"/>
                    <a:pt x="525" y="286"/>
                    <a:pt x="661" y="286"/>
                  </a:cubicBezTo>
                  <a:cubicBezTo>
                    <a:pt x="696" y="286"/>
                    <a:pt x="731" y="273"/>
                    <a:pt x="758" y="246"/>
                  </a:cubicBezTo>
                  <a:cubicBezTo>
                    <a:pt x="811" y="193"/>
                    <a:pt x="811" y="106"/>
                    <a:pt x="758" y="53"/>
                  </a:cubicBezTo>
                  <a:cubicBezTo>
                    <a:pt x="705" y="0"/>
                    <a:pt x="618" y="0"/>
                    <a:pt x="565" y="53"/>
                  </a:cubicBezTo>
                  <a:cubicBezTo>
                    <a:pt x="538" y="80"/>
                    <a:pt x="525" y="115"/>
                    <a:pt x="525" y="150"/>
                  </a:cubicBezTo>
                  <a:cubicBezTo>
                    <a:pt x="525" y="286"/>
                    <a:pt x="287" y="524"/>
                    <a:pt x="150" y="524"/>
                  </a:cubicBezTo>
                  <a:cubicBezTo>
                    <a:pt x="115" y="524"/>
                    <a:pt x="80" y="538"/>
                    <a:pt x="53" y="564"/>
                  </a:cubicBezTo>
                  <a:cubicBezTo>
                    <a:pt x="0" y="618"/>
                    <a:pt x="0" y="704"/>
                    <a:pt x="53" y="758"/>
                  </a:cubicBezTo>
                  <a:cubicBezTo>
                    <a:pt x="107" y="811"/>
                    <a:pt x="193" y="811"/>
                    <a:pt x="247" y="758"/>
                  </a:cubicBezTo>
                  <a:close/>
                </a:path>
              </a:pathLst>
            </a:custGeom>
            <a:solidFill>
              <a:schemeClr val="bg1">
                <a:alpha val="22000"/>
              </a:schemeClr>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0" name="Freeform 106"/>
            <p:cNvSpPr>
              <a:spLocks noEditPoints="1"/>
            </p:cNvSpPr>
            <p:nvPr/>
          </p:nvSpPr>
          <p:spPr bwMode="auto">
            <a:xfrm>
              <a:off x="9937131" y="2398177"/>
              <a:ext cx="368011" cy="368011"/>
            </a:xfrm>
            <a:custGeom>
              <a:avLst/>
              <a:gdLst>
                <a:gd name="T0" fmla="*/ 89 w 368"/>
                <a:gd name="T1" fmla="*/ 122 h 368"/>
                <a:gd name="T2" fmla="*/ 101 w 368"/>
                <a:gd name="T3" fmla="*/ 124 h 368"/>
                <a:gd name="T4" fmla="*/ 146 w 368"/>
                <a:gd name="T5" fmla="*/ 82 h 368"/>
                <a:gd name="T6" fmla="*/ 145 w 368"/>
                <a:gd name="T7" fmla="*/ 73 h 368"/>
                <a:gd name="T8" fmla="*/ 147 w 368"/>
                <a:gd name="T9" fmla="*/ 60 h 368"/>
                <a:gd name="T10" fmla="*/ 87 w 368"/>
                <a:gd name="T11" fmla="*/ 27 h 368"/>
                <a:gd name="T12" fmla="*/ 36 w 368"/>
                <a:gd name="T13" fmla="*/ 75 h 368"/>
                <a:gd name="T14" fmla="*/ 72 w 368"/>
                <a:gd name="T15" fmla="*/ 126 h 368"/>
                <a:gd name="T16" fmla="*/ 89 w 368"/>
                <a:gd name="T17" fmla="*/ 122 h 368"/>
                <a:gd name="T18" fmla="*/ 50 w 368"/>
                <a:gd name="T19" fmla="*/ 161 h 368"/>
                <a:gd name="T20" fmla="*/ 53 w 368"/>
                <a:gd name="T21" fmla="*/ 146 h 368"/>
                <a:gd name="T22" fmla="*/ 19 w 368"/>
                <a:gd name="T23" fmla="*/ 101 h 368"/>
                <a:gd name="T24" fmla="*/ 0 w 368"/>
                <a:gd name="T25" fmla="*/ 184 h 368"/>
                <a:gd name="T26" fmla="*/ 26 w 368"/>
                <a:gd name="T27" fmla="*/ 278 h 368"/>
                <a:gd name="T28" fmla="*/ 58 w 368"/>
                <a:gd name="T29" fmla="*/ 185 h 368"/>
                <a:gd name="T30" fmla="*/ 50 w 368"/>
                <a:gd name="T31" fmla="*/ 161 h 368"/>
                <a:gd name="T32" fmla="*/ 184 w 368"/>
                <a:gd name="T33" fmla="*/ 34 h 368"/>
                <a:gd name="T34" fmla="*/ 211 w 368"/>
                <a:gd name="T35" fmla="*/ 44 h 368"/>
                <a:gd name="T36" fmla="*/ 275 w 368"/>
                <a:gd name="T37" fmla="*/ 24 h 368"/>
                <a:gd name="T38" fmla="*/ 184 w 368"/>
                <a:gd name="T39" fmla="*/ 0 h 368"/>
                <a:gd name="T40" fmla="*/ 119 w 368"/>
                <a:gd name="T41" fmla="*/ 12 h 368"/>
                <a:gd name="T42" fmla="*/ 165 w 368"/>
                <a:gd name="T43" fmla="*/ 39 h 368"/>
                <a:gd name="T44" fmla="*/ 184 w 368"/>
                <a:gd name="T45" fmla="*/ 34 h 368"/>
                <a:gd name="T46" fmla="*/ 243 w 368"/>
                <a:gd name="T47" fmla="*/ 218 h 368"/>
                <a:gd name="T48" fmla="*/ 253 w 368"/>
                <a:gd name="T49" fmla="*/ 205 h 368"/>
                <a:gd name="T50" fmla="*/ 200 w 368"/>
                <a:gd name="T51" fmla="*/ 109 h 368"/>
                <a:gd name="T52" fmla="*/ 184 w 368"/>
                <a:gd name="T53" fmla="*/ 112 h 368"/>
                <a:gd name="T54" fmla="*/ 162 w 368"/>
                <a:gd name="T55" fmla="*/ 105 h 368"/>
                <a:gd name="T56" fmla="*/ 122 w 368"/>
                <a:gd name="T57" fmla="*/ 141 h 368"/>
                <a:gd name="T58" fmla="*/ 128 w 368"/>
                <a:gd name="T59" fmla="*/ 161 h 368"/>
                <a:gd name="T60" fmla="*/ 127 w 368"/>
                <a:gd name="T61" fmla="*/ 173 h 368"/>
                <a:gd name="T62" fmla="*/ 243 w 368"/>
                <a:gd name="T63" fmla="*/ 218 h 368"/>
                <a:gd name="T64" fmla="*/ 294 w 368"/>
                <a:gd name="T65" fmla="*/ 271 h 368"/>
                <a:gd name="T66" fmla="*/ 295 w 368"/>
                <a:gd name="T67" fmla="*/ 293 h 368"/>
                <a:gd name="T68" fmla="*/ 292 w 368"/>
                <a:gd name="T69" fmla="*/ 333 h 368"/>
                <a:gd name="T70" fmla="*/ 359 w 368"/>
                <a:gd name="T71" fmla="*/ 240 h 368"/>
                <a:gd name="T72" fmla="*/ 315 w 368"/>
                <a:gd name="T73" fmla="*/ 247 h 368"/>
                <a:gd name="T74" fmla="*/ 294 w 368"/>
                <a:gd name="T75" fmla="*/ 271 h 368"/>
                <a:gd name="T76" fmla="*/ 234 w 368"/>
                <a:gd name="T77" fmla="*/ 244 h 368"/>
                <a:gd name="T78" fmla="*/ 110 w 368"/>
                <a:gd name="T79" fmla="*/ 195 h 368"/>
                <a:gd name="T80" fmla="*/ 89 w 368"/>
                <a:gd name="T81" fmla="*/ 200 h 368"/>
                <a:gd name="T82" fmla="*/ 81 w 368"/>
                <a:gd name="T83" fmla="*/ 200 h 368"/>
                <a:gd name="T84" fmla="*/ 49 w 368"/>
                <a:gd name="T85" fmla="*/ 309 h 368"/>
                <a:gd name="T86" fmla="*/ 112 w 368"/>
                <a:gd name="T87" fmla="*/ 353 h 368"/>
                <a:gd name="T88" fmla="*/ 234 w 368"/>
                <a:gd name="T89" fmla="*/ 244 h 368"/>
                <a:gd name="T90" fmla="*/ 307 w 368"/>
                <a:gd name="T91" fmla="*/ 48 h 368"/>
                <a:gd name="T92" fmla="*/ 223 w 368"/>
                <a:gd name="T93" fmla="*/ 69 h 368"/>
                <a:gd name="T94" fmla="*/ 224 w 368"/>
                <a:gd name="T95" fmla="*/ 73 h 368"/>
                <a:gd name="T96" fmla="*/ 220 w 368"/>
                <a:gd name="T97" fmla="*/ 90 h 368"/>
                <a:gd name="T98" fmla="*/ 279 w 368"/>
                <a:gd name="T99" fmla="*/ 196 h 368"/>
                <a:gd name="T100" fmla="*/ 314 w 368"/>
                <a:gd name="T101" fmla="*/ 220 h 368"/>
                <a:gd name="T102" fmla="*/ 366 w 368"/>
                <a:gd name="T103" fmla="*/ 210 h 368"/>
                <a:gd name="T104" fmla="*/ 368 w 368"/>
                <a:gd name="T105" fmla="*/ 184 h 368"/>
                <a:gd name="T106" fmla="*/ 307 w 368"/>
                <a:gd name="T107" fmla="*/ 48 h 368"/>
                <a:gd name="T108" fmla="*/ 254 w 368"/>
                <a:gd name="T109" fmla="*/ 265 h 368"/>
                <a:gd name="T110" fmla="*/ 139 w 368"/>
                <a:gd name="T111" fmla="*/ 362 h 368"/>
                <a:gd name="T112" fmla="*/ 184 w 368"/>
                <a:gd name="T113" fmla="*/ 368 h 368"/>
                <a:gd name="T114" fmla="*/ 261 w 368"/>
                <a:gd name="T115" fmla="*/ 351 h 368"/>
                <a:gd name="T116" fmla="*/ 267 w 368"/>
                <a:gd name="T117" fmla="*/ 293 h 368"/>
                <a:gd name="T118" fmla="*/ 266 w 368"/>
                <a:gd name="T119" fmla="*/ 272 h 368"/>
                <a:gd name="T120" fmla="*/ 254 w 368"/>
                <a:gd name="T121" fmla="*/ 2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8" h="368">
                  <a:moveTo>
                    <a:pt x="89" y="122"/>
                  </a:moveTo>
                  <a:cubicBezTo>
                    <a:pt x="93" y="122"/>
                    <a:pt x="97" y="123"/>
                    <a:pt x="101" y="124"/>
                  </a:cubicBezTo>
                  <a:cubicBezTo>
                    <a:pt x="115" y="108"/>
                    <a:pt x="130" y="94"/>
                    <a:pt x="146" y="82"/>
                  </a:cubicBezTo>
                  <a:cubicBezTo>
                    <a:pt x="146" y="79"/>
                    <a:pt x="145" y="76"/>
                    <a:pt x="145" y="73"/>
                  </a:cubicBezTo>
                  <a:cubicBezTo>
                    <a:pt x="145" y="68"/>
                    <a:pt x="146" y="64"/>
                    <a:pt x="147" y="60"/>
                  </a:cubicBezTo>
                  <a:cubicBezTo>
                    <a:pt x="129" y="47"/>
                    <a:pt x="109" y="36"/>
                    <a:pt x="87" y="27"/>
                  </a:cubicBezTo>
                  <a:cubicBezTo>
                    <a:pt x="67" y="40"/>
                    <a:pt x="50" y="56"/>
                    <a:pt x="36" y="75"/>
                  </a:cubicBezTo>
                  <a:cubicBezTo>
                    <a:pt x="46" y="93"/>
                    <a:pt x="58" y="110"/>
                    <a:pt x="72" y="126"/>
                  </a:cubicBezTo>
                  <a:cubicBezTo>
                    <a:pt x="77" y="124"/>
                    <a:pt x="83" y="122"/>
                    <a:pt x="89" y="122"/>
                  </a:cubicBezTo>
                  <a:close/>
                  <a:moveTo>
                    <a:pt x="50" y="161"/>
                  </a:moveTo>
                  <a:cubicBezTo>
                    <a:pt x="50" y="156"/>
                    <a:pt x="51" y="151"/>
                    <a:pt x="53" y="146"/>
                  </a:cubicBezTo>
                  <a:cubicBezTo>
                    <a:pt x="41" y="132"/>
                    <a:pt x="29" y="117"/>
                    <a:pt x="19" y="101"/>
                  </a:cubicBezTo>
                  <a:cubicBezTo>
                    <a:pt x="7" y="126"/>
                    <a:pt x="0" y="154"/>
                    <a:pt x="0" y="184"/>
                  </a:cubicBezTo>
                  <a:cubicBezTo>
                    <a:pt x="0" y="218"/>
                    <a:pt x="9" y="250"/>
                    <a:pt x="26" y="278"/>
                  </a:cubicBezTo>
                  <a:cubicBezTo>
                    <a:pt x="32" y="245"/>
                    <a:pt x="43" y="214"/>
                    <a:pt x="58" y="185"/>
                  </a:cubicBezTo>
                  <a:cubicBezTo>
                    <a:pt x="53" y="178"/>
                    <a:pt x="50" y="170"/>
                    <a:pt x="50" y="161"/>
                  </a:cubicBezTo>
                  <a:close/>
                  <a:moveTo>
                    <a:pt x="184" y="34"/>
                  </a:moveTo>
                  <a:cubicBezTo>
                    <a:pt x="195" y="34"/>
                    <a:pt x="204" y="38"/>
                    <a:pt x="211" y="44"/>
                  </a:cubicBezTo>
                  <a:cubicBezTo>
                    <a:pt x="232" y="35"/>
                    <a:pt x="253" y="29"/>
                    <a:pt x="275" y="24"/>
                  </a:cubicBezTo>
                  <a:cubicBezTo>
                    <a:pt x="248" y="9"/>
                    <a:pt x="217" y="0"/>
                    <a:pt x="184" y="0"/>
                  </a:cubicBezTo>
                  <a:cubicBezTo>
                    <a:pt x="161" y="0"/>
                    <a:pt x="139" y="4"/>
                    <a:pt x="119" y="12"/>
                  </a:cubicBezTo>
                  <a:cubicBezTo>
                    <a:pt x="135" y="20"/>
                    <a:pt x="150" y="29"/>
                    <a:pt x="165" y="39"/>
                  </a:cubicBezTo>
                  <a:cubicBezTo>
                    <a:pt x="170" y="36"/>
                    <a:pt x="177" y="34"/>
                    <a:pt x="184" y="34"/>
                  </a:cubicBezTo>
                  <a:close/>
                  <a:moveTo>
                    <a:pt x="243" y="218"/>
                  </a:moveTo>
                  <a:cubicBezTo>
                    <a:pt x="245" y="213"/>
                    <a:pt x="249" y="208"/>
                    <a:pt x="253" y="205"/>
                  </a:cubicBezTo>
                  <a:cubicBezTo>
                    <a:pt x="242" y="169"/>
                    <a:pt x="223" y="137"/>
                    <a:pt x="200" y="109"/>
                  </a:cubicBezTo>
                  <a:cubicBezTo>
                    <a:pt x="195" y="111"/>
                    <a:pt x="190" y="112"/>
                    <a:pt x="184" y="112"/>
                  </a:cubicBezTo>
                  <a:cubicBezTo>
                    <a:pt x="176" y="112"/>
                    <a:pt x="168" y="109"/>
                    <a:pt x="162" y="105"/>
                  </a:cubicBezTo>
                  <a:cubicBezTo>
                    <a:pt x="148" y="115"/>
                    <a:pt x="134" y="128"/>
                    <a:pt x="122" y="141"/>
                  </a:cubicBezTo>
                  <a:cubicBezTo>
                    <a:pt x="126" y="147"/>
                    <a:pt x="128" y="154"/>
                    <a:pt x="128" y="161"/>
                  </a:cubicBezTo>
                  <a:cubicBezTo>
                    <a:pt x="128" y="165"/>
                    <a:pt x="128" y="169"/>
                    <a:pt x="127" y="173"/>
                  </a:cubicBezTo>
                  <a:cubicBezTo>
                    <a:pt x="161" y="196"/>
                    <a:pt x="200" y="212"/>
                    <a:pt x="243" y="218"/>
                  </a:cubicBezTo>
                  <a:close/>
                  <a:moveTo>
                    <a:pt x="294" y="271"/>
                  </a:moveTo>
                  <a:cubicBezTo>
                    <a:pt x="294" y="278"/>
                    <a:pt x="295" y="286"/>
                    <a:pt x="295" y="293"/>
                  </a:cubicBezTo>
                  <a:cubicBezTo>
                    <a:pt x="295" y="307"/>
                    <a:pt x="294" y="320"/>
                    <a:pt x="292" y="333"/>
                  </a:cubicBezTo>
                  <a:cubicBezTo>
                    <a:pt x="323" y="310"/>
                    <a:pt x="347" y="277"/>
                    <a:pt x="359" y="240"/>
                  </a:cubicBezTo>
                  <a:cubicBezTo>
                    <a:pt x="345" y="243"/>
                    <a:pt x="330" y="246"/>
                    <a:pt x="315" y="247"/>
                  </a:cubicBezTo>
                  <a:cubicBezTo>
                    <a:pt x="312" y="258"/>
                    <a:pt x="304" y="266"/>
                    <a:pt x="294" y="271"/>
                  </a:cubicBezTo>
                  <a:close/>
                  <a:moveTo>
                    <a:pt x="234" y="244"/>
                  </a:moveTo>
                  <a:cubicBezTo>
                    <a:pt x="188" y="237"/>
                    <a:pt x="146" y="220"/>
                    <a:pt x="110" y="195"/>
                  </a:cubicBezTo>
                  <a:cubicBezTo>
                    <a:pt x="104" y="198"/>
                    <a:pt x="97" y="200"/>
                    <a:pt x="89" y="200"/>
                  </a:cubicBezTo>
                  <a:cubicBezTo>
                    <a:pt x="86" y="200"/>
                    <a:pt x="84" y="200"/>
                    <a:pt x="81" y="200"/>
                  </a:cubicBezTo>
                  <a:cubicBezTo>
                    <a:pt x="64" y="233"/>
                    <a:pt x="52" y="270"/>
                    <a:pt x="49" y="309"/>
                  </a:cubicBezTo>
                  <a:cubicBezTo>
                    <a:pt x="67" y="328"/>
                    <a:pt x="88" y="343"/>
                    <a:pt x="112" y="353"/>
                  </a:cubicBezTo>
                  <a:cubicBezTo>
                    <a:pt x="142" y="308"/>
                    <a:pt x="184" y="270"/>
                    <a:pt x="234" y="244"/>
                  </a:cubicBezTo>
                  <a:close/>
                  <a:moveTo>
                    <a:pt x="307" y="48"/>
                  </a:moveTo>
                  <a:cubicBezTo>
                    <a:pt x="278" y="50"/>
                    <a:pt x="250" y="58"/>
                    <a:pt x="223" y="69"/>
                  </a:cubicBezTo>
                  <a:cubicBezTo>
                    <a:pt x="224" y="70"/>
                    <a:pt x="224" y="71"/>
                    <a:pt x="224" y="73"/>
                  </a:cubicBezTo>
                  <a:cubicBezTo>
                    <a:pt x="224" y="79"/>
                    <a:pt x="222" y="85"/>
                    <a:pt x="220" y="90"/>
                  </a:cubicBezTo>
                  <a:cubicBezTo>
                    <a:pt x="246" y="121"/>
                    <a:pt x="266" y="157"/>
                    <a:pt x="279" y="196"/>
                  </a:cubicBezTo>
                  <a:cubicBezTo>
                    <a:pt x="295" y="196"/>
                    <a:pt x="309" y="206"/>
                    <a:pt x="314" y="220"/>
                  </a:cubicBezTo>
                  <a:cubicBezTo>
                    <a:pt x="332" y="218"/>
                    <a:pt x="349" y="215"/>
                    <a:pt x="366" y="210"/>
                  </a:cubicBezTo>
                  <a:cubicBezTo>
                    <a:pt x="367" y="201"/>
                    <a:pt x="368" y="193"/>
                    <a:pt x="368" y="184"/>
                  </a:cubicBezTo>
                  <a:cubicBezTo>
                    <a:pt x="368" y="130"/>
                    <a:pt x="344" y="81"/>
                    <a:pt x="307" y="48"/>
                  </a:cubicBezTo>
                  <a:close/>
                  <a:moveTo>
                    <a:pt x="254" y="265"/>
                  </a:moveTo>
                  <a:cubicBezTo>
                    <a:pt x="207" y="287"/>
                    <a:pt x="167" y="321"/>
                    <a:pt x="139" y="362"/>
                  </a:cubicBezTo>
                  <a:cubicBezTo>
                    <a:pt x="153" y="366"/>
                    <a:pt x="168" y="368"/>
                    <a:pt x="184" y="368"/>
                  </a:cubicBezTo>
                  <a:cubicBezTo>
                    <a:pt x="212" y="368"/>
                    <a:pt x="238" y="362"/>
                    <a:pt x="261" y="351"/>
                  </a:cubicBezTo>
                  <a:cubicBezTo>
                    <a:pt x="265" y="332"/>
                    <a:pt x="267" y="313"/>
                    <a:pt x="267" y="293"/>
                  </a:cubicBezTo>
                  <a:cubicBezTo>
                    <a:pt x="267" y="286"/>
                    <a:pt x="267" y="279"/>
                    <a:pt x="266" y="272"/>
                  </a:cubicBezTo>
                  <a:cubicBezTo>
                    <a:pt x="262" y="271"/>
                    <a:pt x="257" y="268"/>
                    <a:pt x="254" y="265"/>
                  </a:cubicBezTo>
                  <a:close/>
                </a:path>
              </a:pathLst>
            </a:custGeom>
            <a:solidFill>
              <a:schemeClr val="bg1"/>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sp>
        <p:nvSpPr>
          <p:cNvPr id="107" name="Freeform 8"/>
          <p:cNvSpPr/>
          <p:nvPr/>
        </p:nvSpPr>
        <p:spPr bwMode="auto">
          <a:xfrm>
            <a:off x="4620502" y="2103113"/>
            <a:ext cx="2649014" cy="2651773"/>
          </a:xfrm>
          <a:custGeom>
            <a:avLst/>
            <a:gdLst>
              <a:gd name="T0" fmla="*/ 247 w 812"/>
              <a:gd name="T1" fmla="*/ 758 h 811"/>
              <a:gd name="T2" fmla="*/ 287 w 812"/>
              <a:gd name="T3" fmla="*/ 661 h 811"/>
              <a:gd name="T4" fmla="*/ 662 w 812"/>
              <a:gd name="T5" fmla="*/ 286 h 811"/>
              <a:gd name="T6" fmla="*/ 758 w 812"/>
              <a:gd name="T7" fmla="*/ 246 h 811"/>
              <a:gd name="T8" fmla="*/ 758 w 812"/>
              <a:gd name="T9" fmla="*/ 53 h 811"/>
              <a:gd name="T10" fmla="*/ 565 w 812"/>
              <a:gd name="T11" fmla="*/ 53 h 811"/>
              <a:gd name="T12" fmla="*/ 525 w 812"/>
              <a:gd name="T13" fmla="*/ 150 h 811"/>
              <a:gd name="T14" fmla="*/ 150 w 812"/>
              <a:gd name="T15" fmla="*/ 524 h 811"/>
              <a:gd name="T16" fmla="*/ 54 w 812"/>
              <a:gd name="T17" fmla="*/ 564 h 811"/>
              <a:gd name="T18" fmla="*/ 54 w 812"/>
              <a:gd name="T19" fmla="*/ 758 h 811"/>
              <a:gd name="T20" fmla="*/ 247 w 812"/>
              <a:gd name="T21" fmla="*/ 758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2" h="811">
                <a:moveTo>
                  <a:pt x="247" y="758"/>
                </a:moveTo>
                <a:cubicBezTo>
                  <a:pt x="274" y="731"/>
                  <a:pt x="287" y="696"/>
                  <a:pt x="287" y="661"/>
                </a:cubicBezTo>
                <a:cubicBezTo>
                  <a:pt x="287" y="524"/>
                  <a:pt x="525" y="286"/>
                  <a:pt x="662" y="286"/>
                </a:cubicBezTo>
                <a:cubicBezTo>
                  <a:pt x="697" y="286"/>
                  <a:pt x="732" y="273"/>
                  <a:pt x="758" y="246"/>
                </a:cubicBezTo>
                <a:cubicBezTo>
                  <a:pt x="812" y="193"/>
                  <a:pt x="812" y="106"/>
                  <a:pt x="758" y="53"/>
                </a:cubicBezTo>
                <a:cubicBezTo>
                  <a:pt x="705" y="0"/>
                  <a:pt x="618" y="0"/>
                  <a:pt x="565" y="53"/>
                </a:cubicBezTo>
                <a:cubicBezTo>
                  <a:pt x="538" y="80"/>
                  <a:pt x="525" y="115"/>
                  <a:pt x="525" y="150"/>
                </a:cubicBezTo>
                <a:cubicBezTo>
                  <a:pt x="525" y="286"/>
                  <a:pt x="287" y="524"/>
                  <a:pt x="150" y="524"/>
                </a:cubicBezTo>
                <a:cubicBezTo>
                  <a:pt x="115" y="524"/>
                  <a:pt x="80" y="538"/>
                  <a:pt x="54" y="564"/>
                </a:cubicBezTo>
                <a:cubicBezTo>
                  <a:pt x="0" y="618"/>
                  <a:pt x="0" y="704"/>
                  <a:pt x="54" y="758"/>
                </a:cubicBezTo>
                <a:cubicBezTo>
                  <a:pt x="107" y="811"/>
                  <a:pt x="194" y="811"/>
                  <a:pt x="247" y="758"/>
                </a:cubicBezTo>
                <a:close/>
              </a:path>
            </a:pathLst>
          </a:custGeom>
          <a:solidFill>
            <a:schemeClr val="bg1">
              <a:alpha val="22000"/>
            </a:schemeClr>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6" name="组合 5"/>
          <p:cNvGrpSpPr/>
          <p:nvPr/>
        </p:nvGrpSpPr>
        <p:grpSpPr>
          <a:xfrm>
            <a:off x="6289933" y="2103113"/>
            <a:ext cx="2646255" cy="2651773"/>
            <a:chOff x="6289933" y="2103113"/>
            <a:chExt cx="2646255" cy="2651773"/>
          </a:xfrm>
        </p:grpSpPr>
        <p:sp>
          <p:nvSpPr>
            <p:cNvPr id="108" name="Freeform 9"/>
            <p:cNvSpPr/>
            <p:nvPr/>
          </p:nvSpPr>
          <p:spPr bwMode="auto">
            <a:xfrm>
              <a:off x="6289933" y="2103113"/>
              <a:ext cx="2646255" cy="2651773"/>
            </a:xfrm>
            <a:custGeom>
              <a:avLst/>
              <a:gdLst>
                <a:gd name="T0" fmla="*/ 53 w 811"/>
                <a:gd name="T1" fmla="*/ 246 h 811"/>
                <a:gd name="T2" fmla="*/ 150 w 811"/>
                <a:gd name="T3" fmla="*/ 286 h 811"/>
                <a:gd name="T4" fmla="*/ 524 w 811"/>
                <a:gd name="T5" fmla="*/ 661 h 811"/>
                <a:gd name="T6" fmla="*/ 564 w 811"/>
                <a:gd name="T7" fmla="*/ 758 h 811"/>
                <a:gd name="T8" fmla="*/ 758 w 811"/>
                <a:gd name="T9" fmla="*/ 758 h 811"/>
                <a:gd name="T10" fmla="*/ 758 w 811"/>
                <a:gd name="T11" fmla="*/ 564 h 811"/>
                <a:gd name="T12" fmla="*/ 661 w 811"/>
                <a:gd name="T13" fmla="*/ 524 h 811"/>
                <a:gd name="T14" fmla="*/ 286 w 811"/>
                <a:gd name="T15" fmla="*/ 150 h 811"/>
                <a:gd name="T16" fmla="*/ 246 w 811"/>
                <a:gd name="T17" fmla="*/ 53 h 811"/>
                <a:gd name="T18" fmla="*/ 53 w 811"/>
                <a:gd name="T19" fmla="*/ 53 h 811"/>
                <a:gd name="T20" fmla="*/ 53 w 811"/>
                <a:gd name="T21" fmla="*/ 246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1" h="811">
                  <a:moveTo>
                    <a:pt x="53" y="246"/>
                  </a:moveTo>
                  <a:cubicBezTo>
                    <a:pt x="80" y="273"/>
                    <a:pt x="115" y="286"/>
                    <a:pt x="150" y="286"/>
                  </a:cubicBezTo>
                  <a:cubicBezTo>
                    <a:pt x="286" y="286"/>
                    <a:pt x="524" y="524"/>
                    <a:pt x="524" y="661"/>
                  </a:cubicBezTo>
                  <a:cubicBezTo>
                    <a:pt x="524" y="696"/>
                    <a:pt x="538" y="731"/>
                    <a:pt x="564" y="758"/>
                  </a:cubicBezTo>
                  <a:cubicBezTo>
                    <a:pt x="618" y="811"/>
                    <a:pt x="704" y="811"/>
                    <a:pt x="758" y="758"/>
                  </a:cubicBezTo>
                  <a:cubicBezTo>
                    <a:pt x="811" y="704"/>
                    <a:pt x="811" y="618"/>
                    <a:pt x="758" y="564"/>
                  </a:cubicBezTo>
                  <a:cubicBezTo>
                    <a:pt x="731" y="538"/>
                    <a:pt x="696" y="524"/>
                    <a:pt x="661" y="524"/>
                  </a:cubicBezTo>
                  <a:cubicBezTo>
                    <a:pt x="524" y="524"/>
                    <a:pt x="286" y="286"/>
                    <a:pt x="286" y="150"/>
                  </a:cubicBezTo>
                  <a:cubicBezTo>
                    <a:pt x="286" y="115"/>
                    <a:pt x="273" y="80"/>
                    <a:pt x="246" y="53"/>
                  </a:cubicBezTo>
                  <a:cubicBezTo>
                    <a:pt x="193" y="0"/>
                    <a:pt x="106" y="0"/>
                    <a:pt x="53" y="53"/>
                  </a:cubicBezTo>
                  <a:cubicBezTo>
                    <a:pt x="0" y="106"/>
                    <a:pt x="0" y="193"/>
                    <a:pt x="53" y="246"/>
                  </a:cubicBezTo>
                  <a:close/>
                </a:path>
              </a:pathLst>
            </a:custGeom>
            <a:solidFill>
              <a:srgbClr val="316896">
                <a:alpha val="22000"/>
              </a:srgbClr>
            </a:solidFill>
            <a:ln>
              <a:solidFill>
                <a:schemeClr val="bg1">
                  <a:lumMod val="95000"/>
                  <a:alpha val="42000"/>
                </a:schemeClr>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146" name="Group 1317"/>
            <p:cNvGrpSpPr/>
            <p:nvPr/>
          </p:nvGrpSpPr>
          <p:grpSpPr>
            <a:xfrm>
              <a:off x="6554876" y="2356006"/>
              <a:ext cx="420688" cy="471488"/>
              <a:chOff x="4608513" y="6291263"/>
              <a:chExt cx="420688" cy="471488"/>
            </a:xfrm>
            <a:solidFill>
              <a:schemeClr val="bg1"/>
            </a:solidFill>
          </p:grpSpPr>
          <p:sp>
            <p:nvSpPr>
              <p:cNvPr id="147" name="Freeform 218"/>
              <p:cNvSpPr/>
              <p:nvPr/>
            </p:nvSpPr>
            <p:spPr bwMode="auto">
              <a:xfrm>
                <a:off x="4908550" y="6627813"/>
                <a:ext cx="80963" cy="84138"/>
              </a:xfrm>
              <a:custGeom>
                <a:avLst/>
                <a:gdLst>
                  <a:gd name="T0" fmla="*/ 13 w 105"/>
                  <a:gd name="T1" fmla="*/ 20 h 108"/>
                  <a:gd name="T2" fmla="*/ 27 w 105"/>
                  <a:gd name="T3" fmla="*/ 9 h 108"/>
                  <a:gd name="T4" fmla="*/ 65 w 105"/>
                  <a:gd name="T5" fmla="*/ 13 h 108"/>
                  <a:gd name="T6" fmla="*/ 105 w 105"/>
                  <a:gd name="T7" fmla="*/ 64 h 108"/>
                  <a:gd name="T8" fmla="*/ 49 w 105"/>
                  <a:gd name="T9" fmla="*/ 108 h 108"/>
                  <a:gd name="T10" fmla="*/ 9 w 105"/>
                  <a:gd name="T11" fmla="*/ 57 h 108"/>
                  <a:gd name="T12" fmla="*/ 13 w 105"/>
                  <a:gd name="T13" fmla="*/ 20 h 108"/>
                </a:gdLst>
                <a:ahLst/>
                <a:cxnLst>
                  <a:cxn ang="0">
                    <a:pos x="T0" y="T1"/>
                  </a:cxn>
                  <a:cxn ang="0">
                    <a:pos x="T2" y="T3"/>
                  </a:cxn>
                  <a:cxn ang="0">
                    <a:pos x="T4" y="T5"/>
                  </a:cxn>
                  <a:cxn ang="0">
                    <a:pos x="T6" y="T7"/>
                  </a:cxn>
                  <a:cxn ang="0">
                    <a:pos x="T8" y="T9"/>
                  </a:cxn>
                  <a:cxn ang="0">
                    <a:pos x="T10" y="T11"/>
                  </a:cxn>
                  <a:cxn ang="0">
                    <a:pos x="T12" y="T13"/>
                  </a:cxn>
                </a:cxnLst>
                <a:rect l="0" t="0" r="r" b="b"/>
                <a:pathLst>
                  <a:path w="105" h="108">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8" name="Freeform 219"/>
              <p:cNvSpPr>
                <a:spLocks noEditPoints="1"/>
              </p:cNvSpPr>
              <p:nvPr/>
            </p:nvSpPr>
            <p:spPr bwMode="auto">
              <a:xfrm>
                <a:off x="4608513" y="6291263"/>
                <a:ext cx="403225" cy="401638"/>
              </a:xfrm>
              <a:custGeom>
                <a:avLst/>
                <a:gdLst>
                  <a:gd name="T0" fmla="*/ 445 w 524"/>
                  <a:gd name="T1" fmla="*/ 119 h 523"/>
                  <a:gd name="T2" fmla="*/ 119 w 524"/>
                  <a:gd name="T3" fmla="*/ 79 h 523"/>
                  <a:gd name="T4" fmla="*/ 79 w 524"/>
                  <a:gd name="T5" fmla="*/ 404 h 523"/>
                  <a:gd name="T6" fmla="*/ 405 w 524"/>
                  <a:gd name="T7" fmla="*/ 444 h 523"/>
                  <a:gd name="T8" fmla="*/ 445 w 524"/>
                  <a:gd name="T9" fmla="*/ 119 h 523"/>
                  <a:gd name="T10" fmla="*/ 373 w 524"/>
                  <a:gd name="T11" fmla="*/ 404 h 523"/>
                  <a:gd name="T12" fmla="*/ 119 w 524"/>
                  <a:gd name="T13" fmla="*/ 373 h 523"/>
                  <a:gd name="T14" fmla="*/ 151 w 524"/>
                  <a:gd name="T15" fmla="*/ 119 h 523"/>
                  <a:gd name="T16" fmla="*/ 404 w 524"/>
                  <a:gd name="T17" fmla="*/ 150 h 523"/>
                  <a:gd name="T18" fmla="*/ 373 w 524"/>
                  <a:gd name="T19" fmla="*/ 40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3">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9" name="Freeform 220"/>
              <p:cNvSpPr/>
              <p:nvPr/>
            </p:nvSpPr>
            <p:spPr bwMode="auto">
              <a:xfrm>
                <a:off x="4957763" y="6691313"/>
                <a:ext cx="71438" cy="71438"/>
              </a:xfrm>
              <a:custGeom>
                <a:avLst/>
                <a:gdLst>
                  <a:gd name="T0" fmla="*/ 78 w 92"/>
                  <a:gd name="T1" fmla="*/ 72 h 92"/>
                  <a:gd name="T2" fmla="*/ 64 w 92"/>
                  <a:gd name="T3" fmla="*/ 83 h 92"/>
                  <a:gd name="T4" fmla="*/ 27 w 92"/>
                  <a:gd name="T5" fmla="*/ 78 h 92"/>
                  <a:gd name="T6" fmla="*/ 0 w 92"/>
                  <a:gd name="T7" fmla="*/ 44 h 92"/>
                  <a:gd name="T8" fmla="*/ 56 w 92"/>
                  <a:gd name="T9" fmla="*/ 0 h 92"/>
                  <a:gd name="T10" fmla="*/ 83 w 92"/>
                  <a:gd name="T11" fmla="*/ 34 h 92"/>
                  <a:gd name="T12" fmla="*/ 78 w 92"/>
                  <a:gd name="T13" fmla="*/ 72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grpSp>
        <p:nvGrpSpPr>
          <p:cNvPr id="5" name="组合 4"/>
          <p:cNvGrpSpPr/>
          <p:nvPr/>
        </p:nvGrpSpPr>
        <p:grpSpPr>
          <a:xfrm>
            <a:off x="2952452" y="2103113"/>
            <a:ext cx="2649014" cy="2651773"/>
            <a:chOff x="2952452" y="2103113"/>
            <a:chExt cx="2649014" cy="2651773"/>
          </a:xfrm>
        </p:grpSpPr>
        <p:sp>
          <p:nvSpPr>
            <p:cNvPr id="106" name="Freeform 6"/>
            <p:cNvSpPr/>
            <p:nvPr/>
          </p:nvSpPr>
          <p:spPr bwMode="auto">
            <a:xfrm>
              <a:off x="2952452" y="2103113"/>
              <a:ext cx="2649014" cy="2651773"/>
            </a:xfrm>
            <a:custGeom>
              <a:avLst/>
              <a:gdLst>
                <a:gd name="T0" fmla="*/ 53 w 812"/>
                <a:gd name="T1" fmla="*/ 246 h 811"/>
                <a:gd name="T2" fmla="*/ 150 w 812"/>
                <a:gd name="T3" fmla="*/ 286 h 811"/>
                <a:gd name="T4" fmla="*/ 525 w 812"/>
                <a:gd name="T5" fmla="*/ 661 h 811"/>
                <a:gd name="T6" fmla="*/ 565 w 812"/>
                <a:gd name="T7" fmla="*/ 758 h 811"/>
                <a:gd name="T8" fmla="*/ 758 w 812"/>
                <a:gd name="T9" fmla="*/ 758 h 811"/>
                <a:gd name="T10" fmla="*/ 758 w 812"/>
                <a:gd name="T11" fmla="*/ 564 h 811"/>
                <a:gd name="T12" fmla="*/ 661 w 812"/>
                <a:gd name="T13" fmla="*/ 524 h 811"/>
                <a:gd name="T14" fmla="*/ 287 w 812"/>
                <a:gd name="T15" fmla="*/ 150 h 811"/>
                <a:gd name="T16" fmla="*/ 247 w 812"/>
                <a:gd name="T17" fmla="*/ 53 h 811"/>
                <a:gd name="T18" fmla="*/ 53 w 812"/>
                <a:gd name="T19" fmla="*/ 53 h 811"/>
                <a:gd name="T20" fmla="*/ 53 w 812"/>
                <a:gd name="T21" fmla="*/ 246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2" h="811">
                  <a:moveTo>
                    <a:pt x="53" y="246"/>
                  </a:moveTo>
                  <a:cubicBezTo>
                    <a:pt x="80" y="273"/>
                    <a:pt x="115" y="286"/>
                    <a:pt x="150" y="286"/>
                  </a:cubicBezTo>
                  <a:cubicBezTo>
                    <a:pt x="287" y="286"/>
                    <a:pt x="525" y="524"/>
                    <a:pt x="525" y="661"/>
                  </a:cubicBezTo>
                  <a:cubicBezTo>
                    <a:pt x="525" y="696"/>
                    <a:pt x="538" y="731"/>
                    <a:pt x="565" y="758"/>
                  </a:cubicBezTo>
                  <a:cubicBezTo>
                    <a:pt x="618" y="811"/>
                    <a:pt x="705" y="811"/>
                    <a:pt x="758" y="758"/>
                  </a:cubicBezTo>
                  <a:cubicBezTo>
                    <a:pt x="812" y="704"/>
                    <a:pt x="812" y="618"/>
                    <a:pt x="758" y="564"/>
                  </a:cubicBezTo>
                  <a:cubicBezTo>
                    <a:pt x="731" y="538"/>
                    <a:pt x="696" y="524"/>
                    <a:pt x="661" y="524"/>
                  </a:cubicBezTo>
                  <a:cubicBezTo>
                    <a:pt x="525" y="524"/>
                    <a:pt x="287" y="286"/>
                    <a:pt x="287" y="150"/>
                  </a:cubicBezTo>
                  <a:cubicBezTo>
                    <a:pt x="287" y="115"/>
                    <a:pt x="273" y="80"/>
                    <a:pt x="247" y="53"/>
                  </a:cubicBezTo>
                  <a:cubicBezTo>
                    <a:pt x="193" y="0"/>
                    <a:pt x="107" y="0"/>
                    <a:pt x="53" y="53"/>
                  </a:cubicBezTo>
                  <a:cubicBezTo>
                    <a:pt x="0" y="106"/>
                    <a:pt x="0" y="193"/>
                    <a:pt x="53" y="246"/>
                  </a:cubicBezTo>
                  <a:close/>
                </a:path>
              </a:pathLst>
            </a:custGeom>
            <a:solidFill>
              <a:srgbClr val="316896">
                <a:alpha val="22000"/>
              </a:srgbClr>
            </a:solidFill>
            <a:ln>
              <a:solidFill>
                <a:schemeClr val="bg1">
                  <a:lumMod val="95000"/>
                  <a:alpha val="42000"/>
                </a:schemeClr>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121" name="Group 1308"/>
            <p:cNvGrpSpPr/>
            <p:nvPr/>
          </p:nvGrpSpPr>
          <p:grpSpPr>
            <a:xfrm>
              <a:off x="3257532" y="2372526"/>
              <a:ext cx="357188" cy="407988"/>
              <a:chOff x="3789363" y="3787775"/>
              <a:chExt cx="357188" cy="407988"/>
            </a:xfrm>
            <a:solidFill>
              <a:schemeClr val="bg1"/>
            </a:solidFill>
          </p:grpSpPr>
          <p:sp>
            <p:nvSpPr>
              <p:cNvPr id="122" name="Freeform 40"/>
              <p:cNvSpPr>
                <a:spLocks noEditPoints="1"/>
              </p:cNvSpPr>
              <p:nvPr/>
            </p:nvSpPr>
            <p:spPr bwMode="auto">
              <a:xfrm>
                <a:off x="3789363" y="3787775"/>
                <a:ext cx="357188" cy="407988"/>
              </a:xfrm>
              <a:custGeom>
                <a:avLst/>
                <a:gdLst>
                  <a:gd name="T0" fmla="*/ 403 w 464"/>
                  <a:gd name="T1" fmla="*/ 0 h 532"/>
                  <a:gd name="T2" fmla="*/ 61 w 464"/>
                  <a:gd name="T3" fmla="*/ 0 h 532"/>
                  <a:gd name="T4" fmla="*/ 0 w 464"/>
                  <a:gd name="T5" fmla="*/ 62 h 532"/>
                  <a:gd name="T6" fmla="*/ 0 w 464"/>
                  <a:gd name="T7" fmla="*/ 470 h 532"/>
                  <a:gd name="T8" fmla="*/ 61 w 464"/>
                  <a:gd name="T9" fmla="*/ 532 h 532"/>
                  <a:gd name="T10" fmla="*/ 403 w 464"/>
                  <a:gd name="T11" fmla="*/ 532 h 532"/>
                  <a:gd name="T12" fmla="*/ 464 w 464"/>
                  <a:gd name="T13" fmla="*/ 470 h 532"/>
                  <a:gd name="T14" fmla="*/ 464 w 464"/>
                  <a:gd name="T15" fmla="*/ 62 h 532"/>
                  <a:gd name="T16" fmla="*/ 403 w 464"/>
                  <a:gd name="T17" fmla="*/ 0 h 532"/>
                  <a:gd name="T18" fmla="*/ 430 w 464"/>
                  <a:gd name="T19" fmla="*/ 470 h 532"/>
                  <a:gd name="T20" fmla="*/ 403 w 464"/>
                  <a:gd name="T21" fmla="*/ 498 h 532"/>
                  <a:gd name="T22" fmla="*/ 61 w 464"/>
                  <a:gd name="T23" fmla="*/ 498 h 532"/>
                  <a:gd name="T24" fmla="*/ 34 w 464"/>
                  <a:gd name="T25" fmla="*/ 470 h 532"/>
                  <a:gd name="T26" fmla="*/ 34 w 464"/>
                  <a:gd name="T27" fmla="*/ 62 h 532"/>
                  <a:gd name="T28" fmla="*/ 61 w 464"/>
                  <a:gd name="T29" fmla="*/ 34 h 532"/>
                  <a:gd name="T30" fmla="*/ 403 w 464"/>
                  <a:gd name="T31" fmla="*/ 34 h 532"/>
                  <a:gd name="T32" fmla="*/ 430 w 464"/>
                  <a:gd name="T33" fmla="*/ 62 h 532"/>
                  <a:gd name="T34" fmla="*/ 430 w 464"/>
                  <a:gd name="T35" fmla="*/ 47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4" h="532">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23" name="Freeform 41"/>
              <p:cNvSpPr/>
              <p:nvPr/>
            </p:nvSpPr>
            <p:spPr bwMode="auto">
              <a:xfrm>
                <a:off x="3916363"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24" name="Freeform 42"/>
              <p:cNvSpPr/>
              <p:nvPr/>
            </p:nvSpPr>
            <p:spPr bwMode="auto">
              <a:xfrm>
                <a:off x="3976688"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25" name="Freeform 43"/>
              <p:cNvSpPr/>
              <p:nvPr/>
            </p:nvSpPr>
            <p:spPr bwMode="auto">
              <a:xfrm>
                <a:off x="3916363"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26" name="Freeform 44"/>
              <p:cNvSpPr/>
              <p:nvPr/>
            </p:nvSpPr>
            <p:spPr bwMode="auto">
              <a:xfrm>
                <a:off x="3916363"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27" name="Freeform 45"/>
              <p:cNvSpPr/>
              <p:nvPr/>
            </p:nvSpPr>
            <p:spPr bwMode="auto">
              <a:xfrm>
                <a:off x="3916363"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28" name="Freeform 46"/>
              <p:cNvSpPr/>
              <p:nvPr/>
            </p:nvSpPr>
            <p:spPr bwMode="auto">
              <a:xfrm>
                <a:off x="3854450" y="4049713"/>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29" name="Freeform 47"/>
              <p:cNvSpPr/>
              <p:nvPr/>
            </p:nvSpPr>
            <p:spPr bwMode="auto">
              <a:xfrm>
                <a:off x="3854450" y="3946525"/>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0" name="Freeform 48"/>
              <p:cNvSpPr/>
              <p:nvPr/>
            </p:nvSpPr>
            <p:spPr bwMode="auto">
              <a:xfrm>
                <a:off x="3854450" y="3997325"/>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1" name="Freeform 49"/>
              <p:cNvSpPr/>
              <p:nvPr/>
            </p:nvSpPr>
            <p:spPr bwMode="auto">
              <a:xfrm>
                <a:off x="3854450" y="4100513"/>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2" name="Freeform 50"/>
              <p:cNvSpPr/>
              <p:nvPr/>
            </p:nvSpPr>
            <p:spPr bwMode="auto">
              <a:xfrm>
                <a:off x="4037013" y="3946525"/>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3" name="Freeform 51"/>
              <p:cNvSpPr/>
              <p:nvPr/>
            </p:nvSpPr>
            <p:spPr bwMode="auto">
              <a:xfrm>
                <a:off x="4037013" y="3997325"/>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4" name="Freeform 52"/>
              <p:cNvSpPr/>
              <p:nvPr/>
            </p:nvSpPr>
            <p:spPr bwMode="auto">
              <a:xfrm>
                <a:off x="3976688"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5" name="Freeform 53"/>
              <p:cNvSpPr/>
              <p:nvPr/>
            </p:nvSpPr>
            <p:spPr bwMode="auto">
              <a:xfrm>
                <a:off x="3976688"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6" name="Freeform 54"/>
              <p:cNvSpPr/>
              <p:nvPr/>
            </p:nvSpPr>
            <p:spPr bwMode="auto">
              <a:xfrm>
                <a:off x="4037013" y="4049713"/>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7" name="Freeform 55"/>
              <p:cNvSpPr/>
              <p:nvPr/>
            </p:nvSpPr>
            <p:spPr bwMode="auto">
              <a:xfrm>
                <a:off x="3976688"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8" name="Freeform 56"/>
              <p:cNvSpPr/>
              <p:nvPr/>
            </p:nvSpPr>
            <p:spPr bwMode="auto">
              <a:xfrm>
                <a:off x="4037013" y="4100513"/>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9" name="Freeform 57"/>
              <p:cNvSpPr/>
              <p:nvPr/>
            </p:nvSpPr>
            <p:spPr bwMode="auto">
              <a:xfrm>
                <a:off x="3849688" y="3840163"/>
                <a:ext cx="236538" cy="79375"/>
              </a:xfrm>
              <a:custGeom>
                <a:avLst/>
                <a:gdLst>
                  <a:gd name="T0" fmla="*/ 287 w 308"/>
                  <a:gd name="T1" fmla="*/ 0 h 105"/>
                  <a:gd name="T2" fmla="*/ 21 w 308"/>
                  <a:gd name="T3" fmla="*/ 0 h 105"/>
                  <a:gd name="T4" fmla="*/ 0 w 308"/>
                  <a:gd name="T5" fmla="*/ 26 h 105"/>
                  <a:gd name="T6" fmla="*/ 0 w 308"/>
                  <a:gd name="T7" fmla="*/ 79 h 105"/>
                  <a:gd name="T8" fmla="*/ 21 w 308"/>
                  <a:gd name="T9" fmla="*/ 105 h 105"/>
                  <a:gd name="T10" fmla="*/ 287 w 308"/>
                  <a:gd name="T11" fmla="*/ 105 h 105"/>
                  <a:gd name="T12" fmla="*/ 308 w 308"/>
                  <a:gd name="T13" fmla="*/ 79 h 105"/>
                  <a:gd name="T14" fmla="*/ 308 w 308"/>
                  <a:gd name="T15" fmla="*/ 26 h 105"/>
                  <a:gd name="T16" fmla="*/ 287 w 308"/>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05">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0" name="Freeform 58"/>
              <p:cNvSpPr/>
              <p:nvPr/>
            </p:nvSpPr>
            <p:spPr bwMode="auto">
              <a:xfrm>
                <a:off x="3921125" y="3862388"/>
                <a:ext cx="15875" cy="34925"/>
              </a:xfrm>
              <a:custGeom>
                <a:avLst/>
                <a:gdLst>
                  <a:gd name="T0" fmla="*/ 5 w 10"/>
                  <a:gd name="T1" fmla="*/ 4 h 22"/>
                  <a:gd name="T2" fmla="*/ 5 w 10"/>
                  <a:gd name="T3" fmla="*/ 4 h 22"/>
                  <a:gd name="T4" fmla="*/ 1 w 10"/>
                  <a:gd name="T5" fmla="*/ 6 h 22"/>
                  <a:gd name="T6" fmla="*/ 0 w 10"/>
                  <a:gd name="T7" fmla="*/ 2 h 22"/>
                  <a:gd name="T8" fmla="*/ 5 w 10"/>
                  <a:gd name="T9" fmla="*/ 0 h 22"/>
                  <a:gd name="T10" fmla="*/ 10 w 10"/>
                  <a:gd name="T11" fmla="*/ 0 h 22"/>
                  <a:gd name="T12" fmla="*/ 10 w 10"/>
                  <a:gd name="T13" fmla="*/ 22 h 22"/>
                  <a:gd name="T14" fmla="*/ 5 w 10"/>
                  <a:gd name="T15" fmla="*/ 22 h 22"/>
                  <a:gd name="T16" fmla="*/ 5 w 10"/>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2">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1" name="Freeform 59"/>
              <p:cNvSpPr/>
              <p:nvPr/>
            </p:nvSpPr>
            <p:spPr bwMode="auto">
              <a:xfrm>
                <a:off x="3944938" y="3860800"/>
                <a:ext cx="20638" cy="36513"/>
              </a:xfrm>
              <a:custGeom>
                <a:avLst/>
                <a:gdLst>
                  <a:gd name="T0" fmla="*/ 0 w 27"/>
                  <a:gd name="T1" fmla="*/ 48 h 48"/>
                  <a:gd name="T2" fmla="*/ 0 w 27"/>
                  <a:gd name="T3" fmla="*/ 41 h 48"/>
                  <a:gd name="T4" fmla="*/ 5 w 27"/>
                  <a:gd name="T5" fmla="*/ 34 h 48"/>
                  <a:gd name="T6" fmla="*/ 16 w 27"/>
                  <a:gd name="T7" fmla="*/ 15 h 48"/>
                  <a:gd name="T8" fmla="*/ 10 w 27"/>
                  <a:gd name="T9" fmla="*/ 9 h 48"/>
                  <a:gd name="T10" fmla="*/ 3 w 27"/>
                  <a:gd name="T11" fmla="*/ 12 h 48"/>
                  <a:gd name="T12" fmla="*/ 1 w 27"/>
                  <a:gd name="T13" fmla="*/ 3 h 48"/>
                  <a:gd name="T14" fmla="*/ 12 w 27"/>
                  <a:gd name="T15" fmla="*/ 0 h 48"/>
                  <a:gd name="T16" fmla="*/ 27 w 27"/>
                  <a:gd name="T17" fmla="*/ 14 h 48"/>
                  <a:gd name="T18" fmla="*/ 16 w 27"/>
                  <a:gd name="T19" fmla="*/ 35 h 48"/>
                  <a:gd name="T20" fmla="*/ 14 w 27"/>
                  <a:gd name="T21" fmla="*/ 38 h 48"/>
                  <a:gd name="T22" fmla="*/ 14 w 27"/>
                  <a:gd name="T23" fmla="*/ 38 h 48"/>
                  <a:gd name="T24" fmla="*/ 27 w 27"/>
                  <a:gd name="T25" fmla="*/ 38 h 48"/>
                  <a:gd name="T26" fmla="*/ 27 w 27"/>
                  <a:gd name="T27" fmla="*/ 48 h 48"/>
                  <a:gd name="T28" fmla="*/ 0 w 27"/>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8">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2" name="Freeform 60"/>
              <p:cNvSpPr/>
              <p:nvPr/>
            </p:nvSpPr>
            <p:spPr bwMode="auto">
              <a:xfrm>
                <a:off x="3970338" y="3860800"/>
                <a:ext cx="19050" cy="38100"/>
              </a:xfrm>
              <a:custGeom>
                <a:avLst/>
                <a:gdLst>
                  <a:gd name="T0" fmla="*/ 1 w 26"/>
                  <a:gd name="T1" fmla="*/ 38 h 49"/>
                  <a:gd name="T2" fmla="*/ 8 w 26"/>
                  <a:gd name="T3" fmla="*/ 40 h 49"/>
                  <a:gd name="T4" fmla="*/ 15 w 26"/>
                  <a:gd name="T5" fmla="*/ 34 h 49"/>
                  <a:gd name="T6" fmla="*/ 7 w 26"/>
                  <a:gd name="T7" fmla="*/ 27 h 49"/>
                  <a:gd name="T8" fmla="*/ 5 w 26"/>
                  <a:gd name="T9" fmla="*/ 27 h 49"/>
                  <a:gd name="T10" fmla="*/ 5 w 26"/>
                  <a:gd name="T11" fmla="*/ 19 h 49"/>
                  <a:gd name="T12" fmla="*/ 6 w 26"/>
                  <a:gd name="T13" fmla="*/ 19 h 49"/>
                  <a:gd name="T14" fmla="*/ 14 w 26"/>
                  <a:gd name="T15" fmla="*/ 14 h 49"/>
                  <a:gd name="T16" fmla="*/ 9 w 26"/>
                  <a:gd name="T17" fmla="*/ 9 h 49"/>
                  <a:gd name="T18" fmla="*/ 3 w 26"/>
                  <a:gd name="T19" fmla="*/ 11 h 49"/>
                  <a:gd name="T20" fmla="*/ 1 w 26"/>
                  <a:gd name="T21" fmla="*/ 2 h 49"/>
                  <a:gd name="T22" fmla="*/ 12 w 26"/>
                  <a:gd name="T23" fmla="*/ 0 h 49"/>
                  <a:gd name="T24" fmla="*/ 25 w 26"/>
                  <a:gd name="T25" fmla="*/ 12 h 49"/>
                  <a:gd name="T26" fmla="*/ 18 w 26"/>
                  <a:gd name="T27" fmla="*/ 22 h 49"/>
                  <a:gd name="T28" fmla="*/ 18 w 26"/>
                  <a:gd name="T29" fmla="*/ 22 h 49"/>
                  <a:gd name="T30" fmla="*/ 26 w 26"/>
                  <a:gd name="T31" fmla="*/ 34 h 49"/>
                  <a:gd name="T32" fmla="*/ 10 w 26"/>
                  <a:gd name="T33" fmla="*/ 49 h 49"/>
                  <a:gd name="T34" fmla="*/ 0 w 26"/>
                  <a:gd name="T35" fmla="*/ 47 h 49"/>
                  <a:gd name="T36" fmla="*/ 1 w 26"/>
                  <a:gd name="T37"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9">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3" name="Freeform 61"/>
              <p:cNvSpPr>
                <a:spLocks noEditPoints="1"/>
              </p:cNvSpPr>
              <p:nvPr/>
            </p:nvSpPr>
            <p:spPr bwMode="auto">
              <a:xfrm>
                <a:off x="3994150" y="3862388"/>
                <a:ext cx="23813" cy="34925"/>
              </a:xfrm>
              <a:custGeom>
                <a:avLst/>
                <a:gdLst>
                  <a:gd name="T0" fmla="*/ 17 w 31"/>
                  <a:gd name="T1" fmla="*/ 47 h 47"/>
                  <a:gd name="T2" fmla="*/ 17 w 31"/>
                  <a:gd name="T3" fmla="*/ 37 h 47"/>
                  <a:gd name="T4" fmla="*/ 0 w 31"/>
                  <a:gd name="T5" fmla="*/ 37 h 47"/>
                  <a:gd name="T6" fmla="*/ 0 w 31"/>
                  <a:gd name="T7" fmla="*/ 29 h 47"/>
                  <a:gd name="T8" fmla="*/ 16 w 31"/>
                  <a:gd name="T9" fmla="*/ 0 h 47"/>
                  <a:gd name="T10" fmla="*/ 27 w 31"/>
                  <a:gd name="T11" fmla="*/ 0 h 47"/>
                  <a:gd name="T12" fmla="*/ 27 w 31"/>
                  <a:gd name="T13" fmla="*/ 28 h 47"/>
                  <a:gd name="T14" fmla="*/ 31 w 31"/>
                  <a:gd name="T15" fmla="*/ 28 h 47"/>
                  <a:gd name="T16" fmla="*/ 31 w 31"/>
                  <a:gd name="T17" fmla="*/ 37 h 47"/>
                  <a:gd name="T18" fmla="*/ 27 w 31"/>
                  <a:gd name="T19" fmla="*/ 37 h 47"/>
                  <a:gd name="T20" fmla="*/ 27 w 31"/>
                  <a:gd name="T21" fmla="*/ 47 h 47"/>
                  <a:gd name="T22" fmla="*/ 17 w 31"/>
                  <a:gd name="T23" fmla="*/ 47 h 47"/>
                  <a:gd name="T24" fmla="*/ 17 w 31"/>
                  <a:gd name="T25" fmla="*/ 28 h 47"/>
                  <a:gd name="T26" fmla="*/ 17 w 31"/>
                  <a:gd name="T27" fmla="*/ 19 h 47"/>
                  <a:gd name="T28" fmla="*/ 17 w 31"/>
                  <a:gd name="T29" fmla="*/ 12 h 47"/>
                  <a:gd name="T30" fmla="*/ 17 w 31"/>
                  <a:gd name="T31" fmla="*/ 12 h 47"/>
                  <a:gd name="T32" fmla="*/ 14 w 31"/>
                  <a:gd name="T33" fmla="*/ 19 h 47"/>
                  <a:gd name="T34" fmla="*/ 10 w 31"/>
                  <a:gd name="T35" fmla="*/ 27 h 47"/>
                  <a:gd name="T36" fmla="*/ 10 w 31"/>
                  <a:gd name="T37" fmla="*/ 28 h 47"/>
                  <a:gd name="T38" fmla="*/ 17 w 31"/>
                  <a:gd name="T3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7">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4" name="Freeform 62"/>
              <p:cNvSpPr/>
              <p:nvPr/>
            </p:nvSpPr>
            <p:spPr bwMode="auto">
              <a:xfrm>
                <a:off x="4019550" y="3862388"/>
                <a:ext cx="20638" cy="36513"/>
              </a:xfrm>
              <a:custGeom>
                <a:avLst/>
                <a:gdLst>
                  <a:gd name="T0" fmla="*/ 26 w 27"/>
                  <a:gd name="T1" fmla="*/ 9 h 48"/>
                  <a:gd name="T2" fmla="*/ 13 w 27"/>
                  <a:gd name="T3" fmla="*/ 9 h 48"/>
                  <a:gd name="T4" fmla="*/ 13 w 27"/>
                  <a:gd name="T5" fmla="*/ 16 h 48"/>
                  <a:gd name="T6" fmla="*/ 14 w 27"/>
                  <a:gd name="T7" fmla="*/ 16 h 48"/>
                  <a:gd name="T8" fmla="*/ 23 w 27"/>
                  <a:gd name="T9" fmla="*/ 20 h 48"/>
                  <a:gd name="T10" fmla="*/ 27 w 27"/>
                  <a:gd name="T11" fmla="*/ 31 h 48"/>
                  <a:gd name="T12" fmla="*/ 10 w 27"/>
                  <a:gd name="T13" fmla="*/ 48 h 48"/>
                  <a:gd name="T14" fmla="*/ 0 w 27"/>
                  <a:gd name="T15" fmla="*/ 46 h 48"/>
                  <a:gd name="T16" fmla="*/ 2 w 27"/>
                  <a:gd name="T17" fmla="*/ 37 h 48"/>
                  <a:gd name="T18" fmla="*/ 9 w 27"/>
                  <a:gd name="T19" fmla="*/ 39 h 48"/>
                  <a:gd name="T20" fmla="*/ 16 w 27"/>
                  <a:gd name="T21" fmla="*/ 32 h 48"/>
                  <a:gd name="T22" fmla="*/ 6 w 27"/>
                  <a:gd name="T23" fmla="*/ 24 h 48"/>
                  <a:gd name="T24" fmla="*/ 3 w 27"/>
                  <a:gd name="T25" fmla="*/ 24 h 48"/>
                  <a:gd name="T26" fmla="*/ 5 w 27"/>
                  <a:gd name="T27" fmla="*/ 0 h 48"/>
                  <a:gd name="T28" fmla="*/ 26 w 27"/>
                  <a:gd name="T29" fmla="*/ 0 h 48"/>
                  <a:gd name="T30" fmla="*/ 26 w 27"/>
                  <a:gd name="T31"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8">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5" name="Freeform 63"/>
              <p:cNvSpPr>
                <a:spLocks noEditPoints="1"/>
              </p:cNvSpPr>
              <p:nvPr/>
            </p:nvSpPr>
            <p:spPr bwMode="auto">
              <a:xfrm>
                <a:off x="4044950" y="3860800"/>
                <a:ext cx="22225" cy="38100"/>
              </a:xfrm>
              <a:custGeom>
                <a:avLst/>
                <a:gdLst>
                  <a:gd name="T0" fmla="*/ 26 w 30"/>
                  <a:gd name="T1" fmla="*/ 9 h 49"/>
                  <a:gd name="T2" fmla="*/ 22 w 30"/>
                  <a:gd name="T3" fmla="*/ 10 h 49"/>
                  <a:gd name="T4" fmla="*/ 12 w 30"/>
                  <a:gd name="T5" fmla="*/ 20 h 49"/>
                  <a:gd name="T6" fmla="*/ 12 w 30"/>
                  <a:gd name="T7" fmla="*/ 20 h 49"/>
                  <a:gd name="T8" fmla="*/ 19 w 30"/>
                  <a:gd name="T9" fmla="*/ 17 h 49"/>
                  <a:gd name="T10" fmla="*/ 30 w 30"/>
                  <a:gd name="T11" fmla="*/ 32 h 49"/>
                  <a:gd name="T12" fmla="*/ 16 w 30"/>
                  <a:gd name="T13" fmla="*/ 49 h 49"/>
                  <a:gd name="T14" fmla="*/ 0 w 30"/>
                  <a:gd name="T15" fmla="*/ 29 h 49"/>
                  <a:gd name="T16" fmla="*/ 9 w 30"/>
                  <a:gd name="T17" fmla="*/ 7 h 49"/>
                  <a:gd name="T18" fmla="*/ 20 w 30"/>
                  <a:gd name="T19" fmla="*/ 1 h 49"/>
                  <a:gd name="T20" fmla="*/ 26 w 30"/>
                  <a:gd name="T21" fmla="*/ 0 h 49"/>
                  <a:gd name="T22" fmla="*/ 26 w 30"/>
                  <a:gd name="T23" fmla="*/ 9 h 49"/>
                  <a:gd name="T24" fmla="*/ 19 w 30"/>
                  <a:gd name="T25" fmla="*/ 31 h 49"/>
                  <a:gd name="T26" fmla="*/ 15 w 30"/>
                  <a:gd name="T27" fmla="*/ 25 h 49"/>
                  <a:gd name="T28" fmla="*/ 12 w 30"/>
                  <a:gd name="T29" fmla="*/ 27 h 49"/>
                  <a:gd name="T30" fmla="*/ 12 w 30"/>
                  <a:gd name="T31" fmla="*/ 32 h 49"/>
                  <a:gd name="T32" fmla="*/ 15 w 30"/>
                  <a:gd name="T33" fmla="*/ 41 h 49"/>
                  <a:gd name="T34" fmla="*/ 19 w 30"/>
                  <a:gd name="T35"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9">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sp>
        <p:nvSpPr>
          <p:cNvPr id="105" name="Freeform 5"/>
          <p:cNvSpPr/>
          <p:nvPr/>
        </p:nvSpPr>
        <p:spPr bwMode="auto">
          <a:xfrm>
            <a:off x="1285780" y="2103113"/>
            <a:ext cx="2646255" cy="2651773"/>
          </a:xfrm>
          <a:custGeom>
            <a:avLst/>
            <a:gdLst>
              <a:gd name="T0" fmla="*/ 564 w 811"/>
              <a:gd name="T1" fmla="*/ 53 h 811"/>
              <a:gd name="T2" fmla="*/ 524 w 811"/>
              <a:gd name="T3" fmla="*/ 150 h 811"/>
              <a:gd name="T4" fmla="*/ 150 w 811"/>
              <a:gd name="T5" fmla="*/ 524 h 811"/>
              <a:gd name="T6" fmla="*/ 53 w 811"/>
              <a:gd name="T7" fmla="*/ 564 h 811"/>
              <a:gd name="T8" fmla="*/ 53 w 811"/>
              <a:gd name="T9" fmla="*/ 758 h 811"/>
              <a:gd name="T10" fmla="*/ 246 w 811"/>
              <a:gd name="T11" fmla="*/ 758 h 811"/>
              <a:gd name="T12" fmla="*/ 286 w 811"/>
              <a:gd name="T13" fmla="*/ 661 h 811"/>
              <a:gd name="T14" fmla="*/ 661 w 811"/>
              <a:gd name="T15" fmla="*/ 286 h 811"/>
              <a:gd name="T16" fmla="*/ 758 w 811"/>
              <a:gd name="T17" fmla="*/ 246 h 811"/>
              <a:gd name="T18" fmla="*/ 758 w 811"/>
              <a:gd name="T19" fmla="*/ 53 h 811"/>
              <a:gd name="T20" fmla="*/ 564 w 811"/>
              <a:gd name="T21" fmla="*/ 53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1" h="811">
                <a:moveTo>
                  <a:pt x="564" y="53"/>
                </a:moveTo>
                <a:cubicBezTo>
                  <a:pt x="538" y="80"/>
                  <a:pt x="524" y="115"/>
                  <a:pt x="524" y="150"/>
                </a:cubicBezTo>
                <a:cubicBezTo>
                  <a:pt x="524" y="286"/>
                  <a:pt x="286" y="524"/>
                  <a:pt x="150" y="524"/>
                </a:cubicBezTo>
                <a:cubicBezTo>
                  <a:pt x="115" y="524"/>
                  <a:pt x="80" y="538"/>
                  <a:pt x="53" y="564"/>
                </a:cubicBezTo>
                <a:cubicBezTo>
                  <a:pt x="0" y="618"/>
                  <a:pt x="0" y="704"/>
                  <a:pt x="53" y="758"/>
                </a:cubicBezTo>
                <a:cubicBezTo>
                  <a:pt x="106" y="811"/>
                  <a:pt x="193" y="811"/>
                  <a:pt x="246" y="758"/>
                </a:cubicBezTo>
                <a:cubicBezTo>
                  <a:pt x="273" y="731"/>
                  <a:pt x="286" y="696"/>
                  <a:pt x="286" y="661"/>
                </a:cubicBezTo>
                <a:cubicBezTo>
                  <a:pt x="286" y="524"/>
                  <a:pt x="524" y="286"/>
                  <a:pt x="661" y="286"/>
                </a:cubicBezTo>
                <a:cubicBezTo>
                  <a:pt x="696" y="286"/>
                  <a:pt x="731" y="273"/>
                  <a:pt x="758" y="246"/>
                </a:cubicBezTo>
                <a:cubicBezTo>
                  <a:pt x="811" y="193"/>
                  <a:pt x="811" y="106"/>
                  <a:pt x="758" y="53"/>
                </a:cubicBezTo>
                <a:cubicBezTo>
                  <a:pt x="704" y="0"/>
                  <a:pt x="618" y="0"/>
                  <a:pt x="564" y="53"/>
                </a:cubicBezTo>
                <a:close/>
              </a:path>
            </a:pathLst>
          </a:custGeom>
          <a:solidFill>
            <a:schemeClr val="bg1">
              <a:alpha val="22000"/>
            </a:schemeClr>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grpSp>
        <p:nvGrpSpPr>
          <p:cNvPr id="2" name="组合 1"/>
          <p:cNvGrpSpPr/>
          <p:nvPr/>
        </p:nvGrpSpPr>
        <p:grpSpPr>
          <a:xfrm>
            <a:off x="1514809" y="4022268"/>
            <a:ext cx="504968" cy="503588"/>
            <a:chOff x="1514809" y="4022268"/>
            <a:chExt cx="504968" cy="503588"/>
          </a:xfrm>
        </p:grpSpPr>
        <p:sp>
          <p:nvSpPr>
            <p:cNvPr id="110" name="Oval 114"/>
            <p:cNvSpPr>
              <a:spLocks noChangeArrowheads="1"/>
            </p:cNvSpPr>
            <p:nvPr/>
          </p:nvSpPr>
          <p:spPr bwMode="auto">
            <a:xfrm>
              <a:off x="1514809" y="4022268"/>
              <a:ext cx="504968" cy="503588"/>
            </a:xfrm>
            <a:prstGeom prst="ellipse">
              <a:avLst/>
            </a:prstGeom>
            <a:solidFill>
              <a:schemeClr val="bg1">
                <a:alpha val="22000"/>
              </a:schemeClr>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3" name="矩形 112"/>
            <p:cNvSpPr/>
            <p:nvPr/>
          </p:nvSpPr>
          <p:spPr>
            <a:xfrm>
              <a:off x="1571068" y="4064191"/>
              <a:ext cx="418704" cy="400110"/>
            </a:xfrm>
            <a:prstGeom prst="rect">
              <a:avLst/>
            </a:prstGeom>
          </p:spPr>
          <p:txBody>
            <a:bodyPr wrap="none">
              <a:spAutoFit/>
            </a:bodyPr>
            <a:lstStyle/>
            <a:p>
              <a:pPr algn="ctr">
                <a:defRPr/>
              </a:pPr>
              <a:r>
                <a:rPr lang="en-US" altLang="zh-CN" sz="2000" dirty="0">
                  <a:solidFill>
                    <a:schemeClr val="bg1"/>
                  </a:solidFill>
                  <a:cs typeface="+mn-ea"/>
                  <a:sym typeface="+mn-lt"/>
                </a:rPr>
                <a:t>01</a:t>
              </a:r>
            </a:p>
          </p:txBody>
        </p:sp>
      </p:grpSp>
      <p:grpSp>
        <p:nvGrpSpPr>
          <p:cNvPr id="3" name="组合 2"/>
          <p:cNvGrpSpPr/>
          <p:nvPr/>
        </p:nvGrpSpPr>
        <p:grpSpPr>
          <a:xfrm>
            <a:off x="4857810" y="4022268"/>
            <a:ext cx="502208" cy="503588"/>
            <a:chOff x="4857810" y="4022268"/>
            <a:chExt cx="502208" cy="503588"/>
          </a:xfrm>
        </p:grpSpPr>
        <p:sp>
          <p:nvSpPr>
            <p:cNvPr id="111" name="Oval 115"/>
            <p:cNvSpPr>
              <a:spLocks noChangeArrowheads="1"/>
            </p:cNvSpPr>
            <p:nvPr/>
          </p:nvSpPr>
          <p:spPr bwMode="auto">
            <a:xfrm>
              <a:off x="4857810" y="4022268"/>
              <a:ext cx="502208" cy="503588"/>
            </a:xfrm>
            <a:prstGeom prst="ellipse">
              <a:avLst/>
            </a:prstGeom>
            <a:solidFill>
              <a:schemeClr val="bg1">
                <a:alpha val="22000"/>
              </a:schemeClr>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4" name="矩形 113"/>
            <p:cNvSpPr/>
            <p:nvPr/>
          </p:nvSpPr>
          <p:spPr>
            <a:xfrm>
              <a:off x="4895293" y="4064191"/>
              <a:ext cx="455574" cy="400110"/>
            </a:xfrm>
            <a:prstGeom prst="rect">
              <a:avLst/>
            </a:prstGeom>
          </p:spPr>
          <p:txBody>
            <a:bodyPr wrap="none">
              <a:spAutoFit/>
            </a:bodyPr>
            <a:lstStyle/>
            <a:p>
              <a:pPr algn="ctr">
                <a:defRPr/>
              </a:pPr>
              <a:r>
                <a:rPr lang="en-US" altLang="zh-CN" sz="2000" dirty="0">
                  <a:solidFill>
                    <a:schemeClr val="bg1"/>
                  </a:solidFill>
                  <a:cs typeface="+mn-ea"/>
                  <a:sym typeface="+mn-lt"/>
                </a:rPr>
                <a:t>02</a:t>
              </a:r>
            </a:p>
          </p:txBody>
        </p:sp>
      </p:grpSp>
      <p:grpSp>
        <p:nvGrpSpPr>
          <p:cNvPr id="4" name="组合 3"/>
          <p:cNvGrpSpPr/>
          <p:nvPr/>
        </p:nvGrpSpPr>
        <p:grpSpPr>
          <a:xfrm>
            <a:off x="8202191" y="4022268"/>
            <a:ext cx="502208" cy="503588"/>
            <a:chOff x="8202191" y="4022268"/>
            <a:chExt cx="502208" cy="503588"/>
          </a:xfrm>
        </p:grpSpPr>
        <p:sp>
          <p:nvSpPr>
            <p:cNvPr id="112" name="Oval 116"/>
            <p:cNvSpPr>
              <a:spLocks noChangeArrowheads="1"/>
            </p:cNvSpPr>
            <p:nvPr/>
          </p:nvSpPr>
          <p:spPr bwMode="auto">
            <a:xfrm>
              <a:off x="8202191" y="4022268"/>
              <a:ext cx="502208" cy="503588"/>
            </a:xfrm>
            <a:prstGeom prst="ellipse">
              <a:avLst/>
            </a:prstGeom>
            <a:solidFill>
              <a:schemeClr val="bg1">
                <a:alpha val="22000"/>
              </a:schemeClr>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5" name="矩形 114"/>
            <p:cNvSpPr/>
            <p:nvPr/>
          </p:nvSpPr>
          <p:spPr>
            <a:xfrm>
              <a:off x="8226310" y="4064191"/>
              <a:ext cx="453970" cy="400110"/>
            </a:xfrm>
            <a:prstGeom prst="rect">
              <a:avLst/>
            </a:prstGeom>
          </p:spPr>
          <p:txBody>
            <a:bodyPr wrap="none">
              <a:spAutoFit/>
            </a:bodyPr>
            <a:lstStyle/>
            <a:p>
              <a:pPr algn="ctr">
                <a:defRPr/>
              </a:pPr>
              <a:r>
                <a:rPr lang="en-US" altLang="zh-CN" sz="2000" dirty="0">
                  <a:solidFill>
                    <a:schemeClr val="bg1"/>
                  </a:solidFill>
                  <a:cs typeface="+mn-ea"/>
                  <a:sym typeface="+mn-lt"/>
                </a:rPr>
                <a:t>03</a:t>
              </a:r>
            </a:p>
          </p:txBody>
        </p:sp>
      </p:grpSp>
      <p:grpSp>
        <p:nvGrpSpPr>
          <p:cNvPr id="8" name="组合 7"/>
          <p:cNvGrpSpPr/>
          <p:nvPr/>
        </p:nvGrpSpPr>
        <p:grpSpPr>
          <a:xfrm>
            <a:off x="1290587" y="4846214"/>
            <a:ext cx="3083026" cy="1058352"/>
            <a:chOff x="1290587" y="4846214"/>
            <a:chExt cx="3083026" cy="1058352"/>
          </a:xfrm>
        </p:grpSpPr>
        <p:sp>
          <p:nvSpPr>
            <p:cNvPr id="151" name="标题"/>
            <p:cNvSpPr/>
            <p:nvPr/>
          </p:nvSpPr>
          <p:spPr>
            <a:xfrm>
              <a:off x="1290587" y="4846214"/>
              <a:ext cx="1107996" cy="369332"/>
            </a:xfrm>
            <a:prstGeom prst="rect">
              <a:avLst/>
            </a:prstGeom>
            <a:noFill/>
          </p:spPr>
          <p:txBody>
            <a:bodyPr wrap="none">
              <a:spAutoFit/>
            </a:bodyPr>
            <a:lstStyle/>
            <a:p>
              <a:pPr>
                <a:defRPr/>
              </a:pPr>
              <a:r>
                <a:rPr lang="zh-CN" altLang="en-US" dirty="0">
                  <a:solidFill>
                    <a:schemeClr val="bg1"/>
                  </a:solidFill>
                  <a:cs typeface="+mn-ea"/>
                  <a:sym typeface="+mn-lt"/>
                </a:rPr>
                <a:t>添加标题</a:t>
              </a:r>
            </a:p>
          </p:txBody>
        </p:sp>
        <p:sp>
          <p:nvSpPr>
            <p:cNvPr id="152" name="文本框 151"/>
            <p:cNvSpPr txBox="1"/>
            <p:nvPr/>
          </p:nvSpPr>
          <p:spPr>
            <a:xfrm>
              <a:off x="1290587" y="5087547"/>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grpSp>
        <p:nvGrpSpPr>
          <p:cNvPr id="11" name="组合 10"/>
          <p:cNvGrpSpPr/>
          <p:nvPr/>
        </p:nvGrpSpPr>
        <p:grpSpPr>
          <a:xfrm>
            <a:off x="4526340" y="4846214"/>
            <a:ext cx="3083026" cy="1058352"/>
            <a:chOff x="4526340" y="4846214"/>
            <a:chExt cx="3083026" cy="1058352"/>
          </a:xfrm>
        </p:grpSpPr>
        <p:sp>
          <p:nvSpPr>
            <p:cNvPr id="153" name="标题"/>
            <p:cNvSpPr/>
            <p:nvPr/>
          </p:nvSpPr>
          <p:spPr>
            <a:xfrm>
              <a:off x="4526340" y="4846214"/>
              <a:ext cx="1107996" cy="369332"/>
            </a:xfrm>
            <a:prstGeom prst="rect">
              <a:avLst/>
            </a:prstGeom>
            <a:noFill/>
          </p:spPr>
          <p:txBody>
            <a:bodyPr wrap="none">
              <a:spAutoFit/>
            </a:bodyPr>
            <a:lstStyle/>
            <a:p>
              <a:pPr>
                <a:defRPr/>
              </a:pPr>
              <a:r>
                <a:rPr lang="zh-CN" altLang="en-US" dirty="0">
                  <a:solidFill>
                    <a:schemeClr val="bg1"/>
                  </a:solidFill>
                  <a:cs typeface="+mn-ea"/>
                  <a:sym typeface="+mn-lt"/>
                </a:rPr>
                <a:t>添加标题</a:t>
              </a:r>
            </a:p>
          </p:txBody>
        </p:sp>
        <p:sp>
          <p:nvSpPr>
            <p:cNvPr id="154" name="文本框 153"/>
            <p:cNvSpPr txBox="1"/>
            <p:nvPr/>
          </p:nvSpPr>
          <p:spPr>
            <a:xfrm>
              <a:off x="4526340" y="5087547"/>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grpSp>
        <p:nvGrpSpPr>
          <p:cNvPr id="13" name="组合 12"/>
          <p:cNvGrpSpPr/>
          <p:nvPr/>
        </p:nvGrpSpPr>
        <p:grpSpPr>
          <a:xfrm>
            <a:off x="7966226" y="4846214"/>
            <a:ext cx="3083026" cy="1058352"/>
            <a:chOff x="7966226" y="4846214"/>
            <a:chExt cx="3083026" cy="1058352"/>
          </a:xfrm>
        </p:grpSpPr>
        <p:sp>
          <p:nvSpPr>
            <p:cNvPr id="155" name="标题"/>
            <p:cNvSpPr/>
            <p:nvPr/>
          </p:nvSpPr>
          <p:spPr>
            <a:xfrm>
              <a:off x="7966226" y="4846214"/>
              <a:ext cx="1107996" cy="369332"/>
            </a:xfrm>
            <a:prstGeom prst="rect">
              <a:avLst/>
            </a:prstGeom>
            <a:noFill/>
          </p:spPr>
          <p:txBody>
            <a:bodyPr wrap="none">
              <a:spAutoFit/>
            </a:bodyPr>
            <a:lstStyle/>
            <a:p>
              <a:pPr>
                <a:defRPr/>
              </a:pPr>
              <a:r>
                <a:rPr lang="zh-CN" altLang="en-US" dirty="0">
                  <a:solidFill>
                    <a:schemeClr val="bg1"/>
                  </a:solidFill>
                  <a:cs typeface="+mn-ea"/>
                  <a:sym typeface="+mn-lt"/>
                </a:rPr>
                <a:t>添加标题</a:t>
              </a:r>
            </a:p>
          </p:txBody>
        </p:sp>
        <p:sp>
          <p:nvSpPr>
            <p:cNvPr id="156" name="文本框 155"/>
            <p:cNvSpPr txBox="1"/>
            <p:nvPr/>
          </p:nvSpPr>
          <p:spPr>
            <a:xfrm>
              <a:off x="7966226" y="5087547"/>
              <a:ext cx="3083026" cy="817019"/>
            </a:xfrm>
            <a:prstGeom prst="rect">
              <a:avLst/>
            </a:prstGeom>
            <a:noFill/>
          </p:spPr>
          <p:txBody>
            <a:bodyPr wrap="square" rtlCol="0" anchor="ctr">
              <a:spAutoFit/>
            </a:bodyPr>
            <a:lstStyle/>
            <a:p>
              <a:pPr>
                <a:lnSpc>
                  <a:spcPct val="120000"/>
                </a:lnSpc>
              </a:pPr>
              <a:r>
                <a:rPr lang="en-US" altLang="zh-CN" sz="1000" dirty="0">
                  <a:solidFill>
                    <a:schemeClr val="bg1"/>
                  </a:solidFill>
                  <a:cs typeface="+mn-ea"/>
                  <a:sym typeface="+mn-lt"/>
                </a:rPr>
                <a:t>Lorem ipsum dolor sit amet, consectetuer adipiscing elit. Maecenas porttitor congue massa. Fusce posuere, magna sed pulvinar ultricies, purus</a:t>
              </a:r>
            </a:p>
          </p:txBody>
        </p:sp>
      </p:grpSp>
      <p:sp>
        <p:nvSpPr>
          <p:cNvPr id="157" name="标题"/>
          <p:cNvSpPr/>
          <p:nvPr/>
        </p:nvSpPr>
        <p:spPr>
          <a:xfrm>
            <a:off x="2871712" y="1735621"/>
            <a:ext cx="1107996" cy="369332"/>
          </a:xfrm>
          <a:prstGeom prst="rect">
            <a:avLst/>
          </a:prstGeom>
          <a:noFill/>
        </p:spPr>
        <p:txBody>
          <a:bodyPr wrap="none">
            <a:spAutoFit/>
          </a:bodyPr>
          <a:lstStyle/>
          <a:p>
            <a:pPr>
              <a:defRPr/>
            </a:pPr>
            <a:r>
              <a:rPr lang="zh-CN" altLang="en-US" dirty="0">
                <a:solidFill>
                  <a:schemeClr val="bg1"/>
                </a:solidFill>
                <a:cs typeface="+mn-ea"/>
                <a:sym typeface="+mn-lt"/>
              </a:rPr>
              <a:t>添加标题</a:t>
            </a:r>
          </a:p>
        </p:txBody>
      </p:sp>
      <p:sp>
        <p:nvSpPr>
          <p:cNvPr id="158" name="标题"/>
          <p:cNvSpPr/>
          <p:nvPr/>
        </p:nvSpPr>
        <p:spPr>
          <a:xfrm>
            <a:off x="6209997" y="1735621"/>
            <a:ext cx="1107996" cy="369332"/>
          </a:xfrm>
          <a:prstGeom prst="rect">
            <a:avLst/>
          </a:prstGeom>
          <a:noFill/>
        </p:spPr>
        <p:txBody>
          <a:bodyPr wrap="none">
            <a:spAutoFit/>
          </a:bodyPr>
          <a:lstStyle/>
          <a:p>
            <a:pPr>
              <a:defRPr/>
            </a:pPr>
            <a:r>
              <a:rPr lang="zh-CN" altLang="en-US" dirty="0">
                <a:solidFill>
                  <a:schemeClr val="bg1"/>
                </a:solidFill>
                <a:cs typeface="+mn-ea"/>
                <a:sym typeface="+mn-lt"/>
              </a:rPr>
              <a:t>添加标题</a:t>
            </a:r>
          </a:p>
        </p:txBody>
      </p:sp>
      <p:sp>
        <p:nvSpPr>
          <p:cNvPr id="159" name="标题"/>
          <p:cNvSpPr/>
          <p:nvPr/>
        </p:nvSpPr>
        <p:spPr>
          <a:xfrm>
            <a:off x="9548283" y="1735621"/>
            <a:ext cx="1107996" cy="369332"/>
          </a:xfrm>
          <a:prstGeom prst="rect">
            <a:avLst/>
          </a:prstGeom>
          <a:noFill/>
        </p:spPr>
        <p:txBody>
          <a:bodyPr wrap="none">
            <a:spAutoFit/>
          </a:bodyPr>
          <a:lstStyle/>
          <a:p>
            <a:pPr>
              <a:defRPr/>
            </a:pPr>
            <a:r>
              <a:rPr lang="zh-CN" altLang="en-US" dirty="0">
                <a:solidFill>
                  <a:schemeClr val="bg1"/>
                </a:solidFill>
                <a:cs typeface="+mn-ea"/>
                <a:sym typeface="+mn-lt"/>
              </a:rPr>
              <a:t>添加标题</a:t>
            </a:r>
          </a:p>
        </p:txBody>
      </p:sp>
    </p:spTree>
  </p:cSld>
  <p:clrMapOvr>
    <a:masterClrMapping/>
  </p:clrMapOvr>
  <p:transition advTm="22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strVal val="#ppt_w*0.70"/>
                                          </p:val>
                                        </p:tav>
                                        <p:tav tm="100000">
                                          <p:val>
                                            <p:strVal val="#ppt_w"/>
                                          </p:val>
                                        </p:tav>
                                      </p:tavLst>
                                    </p:anim>
                                    <p:anim calcmode="lin" valueType="num">
                                      <p:cBhvr>
                                        <p:cTn id="8" dur="500" fill="hold"/>
                                        <p:tgtEl>
                                          <p:spTgt spid="105"/>
                                        </p:tgtEl>
                                        <p:attrNameLst>
                                          <p:attrName>ppt_h</p:attrName>
                                        </p:attrNameLst>
                                      </p:cBhvr>
                                      <p:tavLst>
                                        <p:tav tm="0">
                                          <p:val>
                                            <p:strVal val="#ppt_h"/>
                                          </p:val>
                                        </p:tav>
                                        <p:tav tm="100000">
                                          <p:val>
                                            <p:strVal val="#ppt_h"/>
                                          </p:val>
                                        </p:tav>
                                      </p:tavLst>
                                    </p:anim>
                                    <p:animEffect transition="in" filter="fade">
                                      <p:cBhvr>
                                        <p:cTn id="9" dur="500"/>
                                        <p:tgtEl>
                                          <p:spTgt spid="105"/>
                                        </p:tgtEl>
                                      </p:cBhvr>
                                    </p:animEffect>
                                  </p:childTnLst>
                                </p:cTn>
                              </p:par>
                              <p:par>
                                <p:cTn id="10" presetID="55" presetClass="entr" presetSubtype="0" fill="hold" nodeType="withEffect">
                                  <p:stCondLst>
                                    <p:cond delay="1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7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55" presetClass="entr" presetSubtype="0" fill="hold" grpId="0" nodeType="withEffect">
                                  <p:stCondLst>
                                    <p:cond delay="20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 fill="hold"/>
                                        <p:tgtEl>
                                          <p:spTgt spid="107"/>
                                        </p:tgtEl>
                                        <p:attrNameLst>
                                          <p:attrName>ppt_w</p:attrName>
                                        </p:attrNameLst>
                                      </p:cBhvr>
                                      <p:tavLst>
                                        <p:tav tm="0">
                                          <p:val>
                                            <p:strVal val="#ppt_w*0.70"/>
                                          </p:val>
                                        </p:tav>
                                        <p:tav tm="100000">
                                          <p:val>
                                            <p:strVal val="#ppt_w"/>
                                          </p:val>
                                        </p:tav>
                                      </p:tavLst>
                                    </p:anim>
                                    <p:anim calcmode="lin" valueType="num">
                                      <p:cBhvr>
                                        <p:cTn id="18" dur="500" fill="hold"/>
                                        <p:tgtEl>
                                          <p:spTgt spid="107"/>
                                        </p:tgtEl>
                                        <p:attrNameLst>
                                          <p:attrName>ppt_h</p:attrName>
                                        </p:attrNameLst>
                                      </p:cBhvr>
                                      <p:tavLst>
                                        <p:tav tm="0">
                                          <p:val>
                                            <p:strVal val="#ppt_h"/>
                                          </p:val>
                                        </p:tav>
                                        <p:tav tm="100000">
                                          <p:val>
                                            <p:strVal val="#ppt_h"/>
                                          </p:val>
                                        </p:tav>
                                      </p:tavLst>
                                    </p:anim>
                                    <p:animEffect transition="in" filter="fade">
                                      <p:cBhvr>
                                        <p:cTn id="19" dur="500"/>
                                        <p:tgtEl>
                                          <p:spTgt spid="107"/>
                                        </p:tgtEl>
                                      </p:cBhvr>
                                    </p:animEffect>
                                  </p:childTnLst>
                                </p:cTn>
                              </p:par>
                              <p:par>
                                <p:cTn id="20" presetID="55" presetClass="entr" presetSubtype="0" fill="hold" nodeType="withEffect">
                                  <p:stCondLst>
                                    <p:cond delay="3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0.7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Effect transition="in" filter="fade">
                                      <p:cBhvr>
                                        <p:cTn id="24" dur="500"/>
                                        <p:tgtEl>
                                          <p:spTgt spid="6"/>
                                        </p:tgtEl>
                                      </p:cBhvr>
                                    </p:animEffect>
                                  </p:childTnLst>
                                </p:cTn>
                              </p:par>
                              <p:par>
                                <p:cTn id="25" presetID="55" presetClass="entr" presetSubtype="0" fill="hold" nodeType="withEffect">
                                  <p:stCondLst>
                                    <p:cond delay="40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ppt_w*0.7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animEffect transition="in" filter="fade">
                                      <p:cBhvr>
                                        <p:cTn id="29" dur="500"/>
                                        <p:tgtEl>
                                          <p:spTgt spid="7"/>
                                        </p:tgtEl>
                                      </p:cBhvr>
                                    </p:animEffect>
                                  </p:childTnLst>
                                </p:cTn>
                              </p:par>
                              <p:par>
                                <p:cTn id="30" presetID="10" presetClass="entr" presetSubtype="0" fill="hold" nodeType="withEffect">
                                  <p:stCondLst>
                                    <p:cond delay="4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nodeType="withEffect">
                                  <p:stCondLst>
                                    <p:cond delay="4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nodeType="withEffect">
                                  <p:stCondLst>
                                    <p:cond delay="4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par>
                          <p:cTn id="39" fill="hold">
                            <p:stCondLst>
                              <p:cond delay="500"/>
                            </p:stCondLst>
                            <p:childTnLst>
                              <p:par>
                                <p:cTn id="40" presetID="47" presetClass="entr" presetSubtype="0" fill="hold" grpId="0" nodeType="afterEffect">
                                  <p:stCondLst>
                                    <p:cond delay="0"/>
                                  </p:stCondLst>
                                  <p:childTnLst>
                                    <p:set>
                                      <p:cBhvr>
                                        <p:cTn id="41" dur="1" fill="hold">
                                          <p:stCondLst>
                                            <p:cond delay="0"/>
                                          </p:stCondLst>
                                        </p:cTn>
                                        <p:tgtEl>
                                          <p:spTgt spid="157"/>
                                        </p:tgtEl>
                                        <p:attrNameLst>
                                          <p:attrName>style.visibility</p:attrName>
                                        </p:attrNameLst>
                                      </p:cBhvr>
                                      <p:to>
                                        <p:strVal val="visible"/>
                                      </p:to>
                                    </p:set>
                                    <p:animEffect transition="in" filter="fade">
                                      <p:cBhvr>
                                        <p:cTn id="42" dur="500"/>
                                        <p:tgtEl>
                                          <p:spTgt spid="157"/>
                                        </p:tgtEl>
                                      </p:cBhvr>
                                    </p:animEffect>
                                    <p:anim calcmode="lin" valueType="num">
                                      <p:cBhvr>
                                        <p:cTn id="43" dur="500" fill="hold"/>
                                        <p:tgtEl>
                                          <p:spTgt spid="157"/>
                                        </p:tgtEl>
                                        <p:attrNameLst>
                                          <p:attrName>ppt_x</p:attrName>
                                        </p:attrNameLst>
                                      </p:cBhvr>
                                      <p:tavLst>
                                        <p:tav tm="0">
                                          <p:val>
                                            <p:strVal val="#ppt_x"/>
                                          </p:val>
                                        </p:tav>
                                        <p:tav tm="100000">
                                          <p:val>
                                            <p:strVal val="#ppt_x"/>
                                          </p:val>
                                        </p:tav>
                                      </p:tavLst>
                                    </p:anim>
                                    <p:anim calcmode="lin" valueType="num">
                                      <p:cBhvr>
                                        <p:cTn id="44" dur="500" fill="hold"/>
                                        <p:tgtEl>
                                          <p:spTgt spid="15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100"/>
                                  </p:stCondLst>
                                  <p:childTnLst>
                                    <p:set>
                                      <p:cBhvr>
                                        <p:cTn id="46" dur="1" fill="hold">
                                          <p:stCondLst>
                                            <p:cond delay="0"/>
                                          </p:stCondLst>
                                        </p:cTn>
                                        <p:tgtEl>
                                          <p:spTgt spid="158"/>
                                        </p:tgtEl>
                                        <p:attrNameLst>
                                          <p:attrName>style.visibility</p:attrName>
                                        </p:attrNameLst>
                                      </p:cBhvr>
                                      <p:to>
                                        <p:strVal val="visible"/>
                                      </p:to>
                                    </p:set>
                                    <p:animEffect transition="in" filter="fade">
                                      <p:cBhvr>
                                        <p:cTn id="47" dur="500"/>
                                        <p:tgtEl>
                                          <p:spTgt spid="158"/>
                                        </p:tgtEl>
                                      </p:cBhvr>
                                    </p:animEffect>
                                    <p:anim calcmode="lin" valueType="num">
                                      <p:cBhvr>
                                        <p:cTn id="48" dur="500" fill="hold"/>
                                        <p:tgtEl>
                                          <p:spTgt spid="158"/>
                                        </p:tgtEl>
                                        <p:attrNameLst>
                                          <p:attrName>ppt_x</p:attrName>
                                        </p:attrNameLst>
                                      </p:cBhvr>
                                      <p:tavLst>
                                        <p:tav tm="0">
                                          <p:val>
                                            <p:strVal val="#ppt_x"/>
                                          </p:val>
                                        </p:tav>
                                        <p:tav tm="100000">
                                          <p:val>
                                            <p:strVal val="#ppt_x"/>
                                          </p:val>
                                        </p:tav>
                                      </p:tavLst>
                                    </p:anim>
                                    <p:anim calcmode="lin" valueType="num">
                                      <p:cBhvr>
                                        <p:cTn id="49" dur="500" fill="hold"/>
                                        <p:tgtEl>
                                          <p:spTgt spid="158"/>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200"/>
                                  </p:stCondLst>
                                  <p:childTnLst>
                                    <p:set>
                                      <p:cBhvr>
                                        <p:cTn id="51" dur="1" fill="hold">
                                          <p:stCondLst>
                                            <p:cond delay="0"/>
                                          </p:stCondLst>
                                        </p:cTn>
                                        <p:tgtEl>
                                          <p:spTgt spid="159"/>
                                        </p:tgtEl>
                                        <p:attrNameLst>
                                          <p:attrName>style.visibility</p:attrName>
                                        </p:attrNameLst>
                                      </p:cBhvr>
                                      <p:to>
                                        <p:strVal val="visible"/>
                                      </p:to>
                                    </p:set>
                                    <p:animEffect transition="in" filter="fade">
                                      <p:cBhvr>
                                        <p:cTn id="52" dur="500"/>
                                        <p:tgtEl>
                                          <p:spTgt spid="159"/>
                                        </p:tgtEl>
                                      </p:cBhvr>
                                    </p:animEffect>
                                    <p:anim calcmode="lin" valueType="num">
                                      <p:cBhvr>
                                        <p:cTn id="53" dur="500" fill="hold"/>
                                        <p:tgtEl>
                                          <p:spTgt spid="159"/>
                                        </p:tgtEl>
                                        <p:attrNameLst>
                                          <p:attrName>ppt_x</p:attrName>
                                        </p:attrNameLst>
                                      </p:cBhvr>
                                      <p:tavLst>
                                        <p:tav tm="0">
                                          <p:val>
                                            <p:strVal val="#ppt_x"/>
                                          </p:val>
                                        </p:tav>
                                        <p:tav tm="100000">
                                          <p:val>
                                            <p:strVal val="#ppt_x"/>
                                          </p:val>
                                        </p:tav>
                                      </p:tavLst>
                                    </p:anim>
                                    <p:anim calcmode="lin" valueType="num">
                                      <p:cBhvr>
                                        <p:cTn id="54" dur="500" fill="hold"/>
                                        <p:tgtEl>
                                          <p:spTgt spid="15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anim calcmode="lin" valueType="num">
                                      <p:cBhvr>
                                        <p:cTn id="58" dur="500" fill="hold"/>
                                        <p:tgtEl>
                                          <p:spTgt spid="8"/>
                                        </p:tgtEl>
                                        <p:attrNameLst>
                                          <p:attrName>ppt_x</p:attrName>
                                        </p:attrNameLst>
                                      </p:cBhvr>
                                      <p:tavLst>
                                        <p:tav tm="0">
                                          <p:val>
                                            <p:strVal val="#ppt_x"/>
                                          </p:val>
                                        </p:tav>
                                        <p:tav tm="100000">
                                          <p:val>
                                            <p:strVal val="#ppt_x"/>
                                          </p:val>
                                        </p:tav>
                                      </p:tavLst>
                                    </p:anim>
                                    <p:anim calcmode="lin" valueType="num">
                                      <p:cBhvr>
                                        <p:cTn id="59" dur="500" fill="hold"/>
                                        <p:tgtEl>
                                          <p:spTgt spid="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0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ppt_x</p:attrName>
                                        </p:attrNameLst>
                                      </p:cBhvr>
                                      <p:tavLst>
                                        <p:tav tm="0">
                                          <p:val>
                                            <p:strVal val="#ppt_x"/>
                                          </p:val>
                                        </p:tav>
                                        <p:tav tm="100000">
                                          <p:val>
                                            <p:strVal val="#ppt_x"/>
                                          </p:val>
                                        </p:tav>
                                      </p:tavLst>
                                    </p:anim>
                                    <p:anim calcmode="lin" valueType="num">
                                      <p:cBhvr>
                                        <p:cTn id="64" dur="500" fill="hold"/>
                                        <p:tgtEl>
                                          <p:spTgt spid="1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0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strVal val="#ppt_x"/>
                                          </p:val>
                                        </p:tav>
                                        <p:tav tm="100000">
                                          <p:val>
                                            <p:strVal val="#ppt_x"/>
                                          </p:val>
                                        </p:tav>
                                      </p:tavLst>
                                    </p:anim>
                                    <p:anim calcmode="lin" valueType="num">
                                      <p:cBhvr>
                                        <p:cTn id="6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bldLvl="0" animBg="1"/>
      <p:bldP spid="105" grpId="0" bldLvl="0" animBg="1"/>
      <p:bldP spid="157" grpId="0"/>
      <p:bldP spid="158" grpId="0"/>
      <p:bldP spid="1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
        <p:nvSpPr>
          <p:cNvPr id="55" name="TextBox 54"/>
          <p:cNvSpPr txBox="1"/>
          <p:nvPr/>
        </p:nvSpPr>
        <p:spPr>
          <a:xfrm>
            <a:off x="5809500" y="1937074"/>
            <a:ext cx="4511110" cy="1025602"/>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charset="-122"/>
                <a:ea typeface="微软雅黑" panose="020B0503020204020204" charset="-122"/>
              </a:defRPr>
            </a:lvl1pPr>
          </a:lstStyle>
          <a:p>
            <a:pPr algn="just">
              <a:defRPr/>
            </a:pPr>
            <a:r>
              <a:rPr lang="zh-CN" altLang="en-US" sz="1335" kern="0" dirty="0">
                <a:solidFill>
                  <a:schemeClr val="bg1"/>
                </a:solidFill>
                <a:latin typeface="+mn-lt"/>
                <a:ea typeface="+mn-ea"/>
                <a:cs typeface="+mn-ea"/>
                <a:sym typeface="+mn-lt"/>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gn="just" defTabSz="1218565">
              <a:defRPr/>
            </a:pPr>
            <a:r>
              <a:rPr lang="zh-CN" altLang="en-US" sz="1335" kern="0" dirty="0">
                <a:solidFill>
                  <a:schemeClr val="bg1"/>
                </a:solidFill>
                <a:latin typeface="+mn-lt"/>
                <a:ea typeface="+mn-ea"/>
                <a:cs typeface="+mn-ea"/>
                <a:sym typeface="+mn-lt"/>
              </a:rPr>
              <a:t>。</a:t>
            </a:r>
          </a:p>
        </p:txBody>
      </p:sp>
      <p:sp>
        <p:nvSpPr>
          <p:cNvPr id="56" name="Freeform 5"/>
          <p:cNvSpPr/>
          <p:nvPr/>
        </p:nvSpPr>
        <p:spPr bwMode="auto">
          <a:xfrm rot="5400000">
            <a:off x="1493113" y="2320162"/>
            <a:ext cx="3066893" cy="276514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alpha val="20000"/>
            </a:schemeClr>
          </a:solidFill>
          <a:ln w="9525" cap="flat">
            <a:noFill/>
            <a:prstDash val="solid"/>
            <a:miter lim="800000"/>
          </a:ln>
        </p:spPr>
        <p:txBody>
          <a:bodyPr vert="horz" wrap="square" lIns="121882" tIns="60941" rIns="121882" bIns="60941" numCol="1" anchor="t" anchorCtr="0" compatLnSpc="1"/>
          <a:lstStyle/>
          <a:p>
            <a:pPr defTabSz="1218565">
              <a:defRPr/>
            </a:pPr>
            <a:endParaRPr lang="zh-CN" altLang="en-US" sz="2400" kern="0">
              <a:solidFill>
                <a:schemeClr val="bg1"/>
              </a:solidFill>
              <a:cs typeface="+mn-ea"/>
              <a:sym typeface="+mn-lt"/>
            </a:endParaRPr>
          </a:p>
        </p:txBody>
      </p:sp>
      <p:sp>
        <p:nvSpPr>
          <p:cNvPr id="57" name="TextBox 56"/>
          <p:cNvSpPr txBox="1"/>
          <p:nvPr/>
        </p:nvSpPr>
        <p:spPr>
          <a:xfrm>
            <a:off x="2327546" y="3113114"/>
            <a:ext cx="1398029" cy="114864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algn="ctr" defTabSz="1218565">
              <a:defRPr/>
            </a:pPr>
            <a:r>
              <a:rPr lang="zh-CN" altLang="en-US" sz="3730" kern="0" dirty="0">
                <a:solidFill>
                  <a:schemeClr val="bg1"/>
                </a:solidFill>
                <a:latin typeface="+mn-lt"/>
                <a:ea typeface="+mn-ea"/>
                <a:cs typeface="+mn-ea"/>
                <a:sym typeface="+mn-lt"/>
              </a:rPr>
              <a:t>重点项目</a:t>
            </a:r>
          </a:p>
        </p:txBody>
      </p:sp>
      <p:sp>
        <p:nvSpPr>
          <p:cNvPr id="58" name="Freeform 5"/>
          <p:cNvSpPr/>
          <p:nvPr/>
        </p:nvSpPr>
        <p:spPr bwMode="auto">
          <a:xfrm rot="5400000">
            <a:off x="1344187" y="2201587"/>
            <a:ext cx="3364745" cy="300229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solidFill>
            <a:prstDash val="solid"/>
            <a:miter lim="800000"/>
          </a:ln>
        </p:spPr>
        <p:txBody>
          <a:bodyPr vert="horz" wrap="square" lIns="121882" tIns="60941" rIns="121882" bIns="60941" numCol="1" anchor="t" anchorCtr="0" compatLnSpc="1"/>
          <a:lstStyle/>
          <a:p>
            <a:pPr defTabSz="1218565">
              <a:defRPr/>
            </a:pPr>
            <a:endParaRPr lang="zh-CN" altLang="en-US" sz="2400" kern="0">
              <a:solidFill>
                <a:schemeClr val="bg1"/>
              </a:solidFill>
              <a:cs typeface="+mn-ea"/>
              <a:sym typeface="+mn-lt"/>
            </a:endParaRPr>
          </a:p>
        </p:txBody>
      </p:sp>
      <p:sp>
        <p:nvSpPr>
          <p:cNvPr id="59" name="椭圆 58"/>
          <p:cNvSpPr/>
          <p:nvPr/>
        </p:nvSpPr>
        <p:spPr>
          <a:xfrm>
            <a:off x="3601975" y="2062195"/>
            <a:ext cx="570243" cy="570243"/>
          </a:xfrm>
          <a:prstGeom prst="ellipse">
            <a:avLst/>
          </a:prstGeom>
          <a:solidFill>
            <a:srgbClr val="213257"/>
          </a:solidFill>
          <a:ln w="25400" cap="flat" cmpd="sng" algn="ctr">
            <a:solidFill>
              <a:sysClr val="window" lastClr="FFFFFF">
                <a:lumMod val="75000"/>
              </a:sysClr>
            </a:solidFill>
            <a:prstDash val="solid"/>
          </a:ln>
          <a:effectLst/>
        </p:spPr>
        <p:txBody>
          <a:bodyPr rtlCol="0" anchor="ctr"/>
          <a:lstStyle/>
          <a:p>
            <a:pPr algn="ctr" defTabSz="1218565">
              <a:defRPr/>
            </a:pPr>
            <a:r>
              <a:rPr lang="en-US" altLang="zh-CN" sz="2400" b="1" kern="0" dirty="0">
                <a:solidFill>
                  <a:schemeClr val="bg1"/>
                </a:solidFill>
                <a:cs typeface="+mn-ea"/>
                <a:sym typeface="+mn-lt"/>
              </a:rPr>
              <a:t>1</a:t>
            </a:r>
          </a:p>
        </p:txBody>
      </p:sp>
      <p:sp>
        <p:nvSpPr>
          <p:cNvPr id="60" name="椭圆 59"/>
          <p:cNvSpPr/>
          <p:nvPr/>
        </p:nvSpPr>
        <p:spPr>
          <a:xfrm>
            <a:off x="4327879" y="3417614"/>
            <a:ext cx="570243" cy="570243"/>
          </a:xfrm>
          <a:prstGeom prst="ellipse">
            <a:avLst/>
          </a:prstGeom>
          <a:solidFill>
            <a:srgbClr val="213257"/>
          </a:solidFill>
          <a:ln w="25400" cap="flat" cmpd="sng" algn="ctr">
            <a:solidFill>
              <a:sysClr val="window" lastClr="FFFFFF">
                <a:lumMod val="75000"/>
              </a:sysClr>
            </a:solidFill>
            <a:prstDash val="solid"/>
          </a:ln>
          <a:effectLst/>
        </p:spPr>
        <p:txBody>
          <a:bodyPr rtlCol="0" anchor="ctr"/>
          <a:lstStyle/>
          <a:p>
            <a:pPr algn="ctr" defTabSz="1218565">
              <a:defRPr/>
            </a:pPr>
            <a:r>
              <a:rPr lang="en-US" altLang="zh-CN" sz="2400" b="1" kern="0" dirty="0">
                <a:solidFill>
                  <a:schemeClr val="bg1"/>
                </a:solidFill>
                <a:cs typeface="+mn-ea"/>
                <a:sym typeface="+mn-lt"/>
              </a:rPr>
              <a:t>2</a:t>
            </a:r>
          </a:p>
        </p:txBody>
      </p:sp>
      <p:sp>
        <p:nvSpPr>
          <p:cNvPr id="61" name="椭圆 60"/>
          <p:cNvSpPr/>
          <p:nvPr/>
        </p:nvSpPr>
        <p:spPr>
          <a:xfrm>
            <a:off x="3601975" y="4765010"/>
            <a:ext cx="570243" cy="570243"/>
          </a:xfrm>
          <a:prstGeom prst="ellipse">
            <a:avLst/>
          </a:prstGeom>
          <a:solidFill>
            <a:srgbClr val="213257"/>
          </a:solidFill>
          <a:ln w="25400" cap="flat" cmpd="sng" algn="ctr">
            <a:solidFill>
              <a:sysClr val="window" lastClr="FFFFFF">
                <a:lumMod val="75000"/>
              </a:sysClr>
            </a:solidFill>
            <a:prstDash val="solid"/>
          </a:ln>
          <a:effectLst/>
        </p:spPr>
        <p:txBody>
          <a:bodyPr rtlCol="0" anchor="ctr"/>
          <a:lstStyle/>
          <a:p>
            <a:pPr algn="ctr" defTabSz="1218565">
              <a:defRPr/>
            </a:pPr>
            <a:r>
              <a:rPr lang="en-US" altLang="zh-CN" sz="2400" b="1" kern="0" dirty="0">
                <a:solidFill>
                  <a:schemeClr val="bg1"/>
                </a:solidFill>
                <a:cs typeface="+mn-ea"/>
                <a:sym typeface="+mn-lt"/>
              </a:rPr>
              <a:t>3</a:t>
            </a:r>
          </a:p>
        </p:txBody>
      </p:sp>
      <p:grpSp>
        <p:nvGrpSpPr>
          <p:cNvPr id="62" name="组合 61"/>
          <p:cNvGrpSpPr/>
          <p:nvPr/>
        </p:nvGrpSpPr>
        <p:grpSpPr>
          <a:xfrm>
            <a:off x="4172218" y="2110978"/>
            <a:ext cx="1401873" cy="472678"/>
            <a:chOff x="3513818" y="1963801"/>
            <a:chExt cx="1051729" cy="354618"/>
          </a:xfrm>
        </p:grpSpPr>
        <p:cxnSp>
          <p:nvCxnSpPr>
            <p:cNvPr id="63" name="直接连接符 62"/>
            <p:cNvCxnSpPr/>
            <p:nvPr/>
          </p:nvCxnSpPr>
          <p:spPr>
            <a:xfrm>
              <a:off x="3513818" y="2141110"/>
              <a:ext cx="1051729" cy="0"/>
            </a:xfrm>
            <a:prstGeom prst="line">
              <a:avLst/>
            </a:prstGeom>
            <a:noFill/>
            <a:ln w="9525" cap="flat" cmpd="sng" algn="ctr">
              <a:solidFill>
                <a:schemeClr val="bg1">
                  <a:lumMod val="85000"/>
                </a:schemeClr>
              </a:solidFill>
              <a:prstDash val="dash"/>
              <a:tailEnd type="oval"/>
            </a:ln>
            <a:effectLst/>
          </p:spPr>
        </p:cxnSp>
        <p:cxnSp>
          <p:nvCxnSpPr>
            <p:cNvPr id="64" name="直接连接符 63"/>
            <p:cNvCxnSpPr/>
            <p:nvPr/>
          </p:nvCxnSpPr>
          <p:spPr>
            <a:xfrm>
              <a:off x="4565547" y="1963801"/>
              <a:ext cx="0" cy="354618"/>
            </a:xfrm>
            <a:prstGeom prst="line">
              <a:avLst/>
            </a:prstGeom>
            <a:noFill/>
            <a:ln w="9525" cap="flat" cmpd="sng" algn="ctr">
              <a:solidFill>
                <a:schemeClr val="bg1">
                  <a:lumMod val="85000"/>
                </a:schemeClr>
              </a:solidFill>
              <a:prstDash val="solid"/>
            </a:ln>
            <a:effectLst/>
          </p:spPr>
        </p:cxnSp>
      </p:grpSp>
      <p:sp>
        <p:nvSpPr>
          <p:cNvPr id="65" name="TextBox 64"/>
          <p:cNvSpPr txBox="1"/>
          <p:nvPr/>
        </p:nvSpPr>
        <p:spPr>
          <a:xfrm>
            <a:off x="6514068" y="3292493"/>
            <a:ext cx="4511110" cy="820481"/>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charset="-122"/>
                <a:ea typeface="微软雅黑" panose="020B0503020204020204" charset="-122"/>
              </a:defRPr>
            </a:lvl1pPr>
          </a:lstStyle>
          <a:p>
            <a:pPr algn="just">
              <a:defRPr/>
            </a:pPr>
            <a:r>
              <a:rPr lang="zh-CN" altLang="en-US" sz="1335" kern="0" dirty="0">
                <a:solidFill>
                  <a:schemeClr val="bg1"/>
                </a:solidFill>
                <a:latin typeface="+mn-lt"/>
                <a:ea typeface="+mn-ea"/>
                <a:cs typeface="+mn-ea"/>
                <a:sym typeface="+mn-lt"/>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sp>
        <p:nvSpPr>
          <p:cNvPr id="66" name="TextBox 65"/>
          <p:cNvSpPr txBox="1"/>
          <p:nvPr/>
        </p:nvSpPr>
        <p:spPr>
          <a:xfrm>
            <a:off x="5839917" y="4639889"/>
            <a:ext cx="4511110" cy="820481"/>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charset="-122"/>
                <a:ea typeface="微软雅黑" panose="020B0503020204020204" charset="-122"/>
              </a:defRPr>
            </a:lvl1pPr>
          </a:lstStyle>
          <a:p>
            <a:pPr algn="just">
              <a:defRPr/>
            </a:pPr>
            <a:r>
              <a:rPr lang="zh-CN" altLang="en-US" sz="1335" kern="0" dirty="0">
                <a:solidFill>
                  <a:schemeClr val="bg1"/>
                </a:solidFill>
                <a:latin typeface="+mn-lt"/>
                <a:ea typeface="+mn-ea"/>
                <a:cs typeface="+mn-ea"/>
                <a:sym typeface="+mn-lt"/>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grpSp>
        <p:nvGrpSpPr>
          <p:cNvPr id="67" name="组合 66"/>
          <p:cNvGrpSpPr/>
          <p:nvPr/>
        </p:nvGrpSpPr>
        <p:grpSpPr>
          <a:xfrm>
            <a:off x="4904219" y="3466395"/>
            <a:ext cx="1401873" cy="472678"/>
            <a:chOff x="3513818" y="1963801"/>
            <a:chExt cx="1051729" cy="354618"/>
          </a:xfrm>
        </p:grpSpPr>
        <p:cxnSp>
          <p:nvCxnSpPr>
            <p:cNvPr id="68" name="直接连接符 67"/>
            <p:cNvCxnSpPr/>
            <p:nvPr/>
          </p:nvCxnSpPr>
          <p:spPr>
            <a:xfrm>
              <a:off x="3513818" y="2141110"/>
              <a:ext cx="1051729" cy="0"/>
            </a:xfrm>
            <a:prstGeom prst="line">
              <a:avLst/>
            </a:prstGeom>
            <a:noFill/>
            <a:ln w="9525" cap="flat" cmpd="sng" algn="ctr">
              <a:solidFill>
                <a:schemeClr val="bg1">
                  <a:lumMod val="85000"/>
                </a:schemeClr>
              </a:solidFill>
              <a:prstDash val="dash"/>
              <a:tailEnd type="oval"/>
            </a:ln>
            <a:effectLst/>
          </p:spPr>
        </p:cxnSp>
        <p:cxnSp>
          <p:nvCxnSpPr>
            <p:cNvPr id="69" name="直接连接符 68"/>
            <p:cNvCxnSpPr/>
            <p:nvPr/>
          </p:nvCxnSpPr>
          <p:spPr>
            <a:xfrm>
              <a:off x="4565547" y="1963801"/>
              <a:ext cx="0" cy="354618"/>
            </a:xfrm>
            <a:prstGeom prst="line">
              <a:avLst/>
            </a:prstGeom>
            <a:noFill/>
            <a:ln w="9525" cap="flat" cmpd="sng" algn="ctr">
              <a:solidFill>
                <a:schemeClr val="bg1">
                  <a:lumMod val="85000"/>
                </a:schemeClr>
              </a:solidFill>
              <a:prstDash val="solid"/>
            </a:ln>
            <a:effectLst/>
          </p:spPr>
        </p:cxnSp>
      </p:grpSp>
      <p:grpSp>
        <p:nvGrpSpPr>
          <p:cNvPr id="70" name="组合 69"/>
          <p:cNvGrpSpPr/>
          <p:nvPr/>
        </p:nvGrpSpPr>
        <p:grpSpPr>
          <a:xfrm>
            <a:off x="4172218" y="4813791"/>
            <a:ext cx="1401873" cy="472678"/>
            <a:chOff x="3513818" y="1963801"/>
            <a:chExt cx="1051729" cy="354618"/>
          </a:xfrm>
        </p:grpSpPr>
        <p:cxnSp>
          <p:nvCxnSpPr>
            <p:cNvPr id="71" name="直接连接符 70"/>
            <p:cNvCxnSpPr/>
            <p:nvPr/>
          </p:nvCxnSpPr>
          <p:spPr>
            <a:xfrm>
              <a:off x="3513818" y="2141110"/>
              <a:ext cx="1051729" cy="0"/>
            </a:xfrm>
            <a:prstGeom prst="line">
              <a:avLst/>
            </a:prstGeom>
            <a:noFill/>
            <a:ln w="9525" cap="flat" cmpd="sng" algn="ctr">
              <a:solidFill>
                <a:schemeClr val="bg1">
                  <a:lumMod val="85000"/>
                </a:schemeClr>
              </a:solidFill>
              <a:prstDash val="dash"/>
              <a:tailEnd type="oval"/>
            </a:ln>
            <a:effectLst/>
          </p:spPr>
        </p:cxnSp>
        <p:cxnSp>
          <p:nvCxnSpPr>
            <p:cNvPr id="72" name="直接连接符 71"/>
            <p:cNvCxnSpPr/>
            <p:nvPr/>
          </p:nvCxnSpPr>
          <p:spPr>
            <a:xfrm>
              <a:off x="4565547" y="1963801"/>
              <a:ext cx="0" cy="354618"/>
            </a:xfrm>
            <a:prstGeom prst="line">
              <a:avLst/>
            </a:prstGeom>
            <a:noFill/>
            <a:ln w="9525" cap="flat" cmpd="sng" algn="ctr">
              <a:solidFill>
                <a:schemeClr val="bg1">
                  <a:lumMod val="85000"/>
                </a:schemeClr>
              </a:solidFill>
              <a:prstDash val="solid"/>
            </a:ln>
            <a:effectLst/>
          </p:spPr>
        </p:cxnSp>
      </p:grpSp>
    </p:spTree>
  </p:cSld>
  <p:clrMapOvr>
    <a:masterClrMapping/>
  </p:clrMapOvr>
  <p:transition advTm="486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anim calcmode="lin" valueType="num">
                                      <p:cBhvr>
                                        <p:cTn id="10" dur="500" fill="hold"/>
                                        <p:tgtEl>
                                          <p:spTgt spid="58"/>
                                        </p:tgtEl>
                                        <p:attrNameLst>
                                          <p:attrName>ppt_x</p:attrName>
                                        </p:attrNameLst>
                                      </p:cBhvr>
                                      <p:tavLst>
                                        <p:tav tm="0">
                                          <p:val>
                                            <p:fltVal val="0.5"/>
                                          </p:val>
                                        </p:tav>
                                        <p:tav tm="100000">
                                          <p:val>
                                            <p:strVal val="#ppt_x"/>
                                          </p:val>
                                        </p:tav>
                                      </p:tavLst>
                                    </p:anim>
                                    <p:anim calcmode="lin" valueType="num">
                                      <p:cBhvr>
                                        <p:cTn id="11" dur="500" fill="hold"/>
                                        <p:tgtEl>
                                          <p:spTgt spid="5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 calcmode="lin" valueType="num">
                                      <p:cBhvr>
                                        <p:cTn id="14" dur="500" fill="hold"/>
                                        <p:tgtEl>
                                          <p:spTgt spid="56"/>
                                        </p:tgtEl>
                                        <p:attrNameLst>
                                          <p:attrName>ppt_w</p:attrName>
                                        </p:attrNameLst>
                                      </p:cBhvr>
                                      <p:tavLst>
                                        <p:tav tm="0">
                                          <p:val>
                                            <p:fltVal val="0"/>
                                          </p:val>
                                        </p:tav>
                                        <p:tav tm="100000">
                                          <p:val>
                                            <p:strVal val="#ppt_w"/>
                                          </p:val>
                                        </p:tav>
                                      </p:tavLst>
                                    </p:anim>
                                    <p:anim calcmode="lin" valueType="num">
                                      <p:cBhvr>
                                        <p:cTn id="15" dur="500" fill="hold"/>
                                        <p:tgtEl>
                                          <p:spTgt spid="56"/>
                                        </p:tgtEl>
                                        <p:attrNameLst>
                                          <p:attrName>ppt_h</p:attrName>
                                        </p:attrNameLst>
                                      </p:cBhvr>
                                      <p:tavLst>
                                        <p:tav tm="0">
                                          <p:val>
                                            <p:fltVal val="0"/>
                                          </p:val>
                                        </p:tav>
                                        <p:tav tm="100000">
                                          <p:val>
                                            <p:strVal val="#ppt_h"/>
                                          </p:val>
                                        </p:tav>
                                      </p:tavLst>
                                    </p:anim>
                                    <p:animEffect transition="in" filter="fade">
                                      <p:cBhvr>
                                        <p:cTn id="16" dur="500"/>
                                        <p:tgtEl>
                                          <p:spTgt spid="56"/>
                                        </p:tgtEl>
                                      </p:cBhvr>
                                    </p:animEffect>
                                    <p:anim calcmode="lin" valueType="num">
                                      <p:cBhvr>
                                        <p:cTn id="17" dur="500" fill="hold"/>
                                        <p:tgtEl>
                                          <p:spTgt spid="56"/>
                                        </p:tgtEl>
                                        <p:attrNameLst>
                                          <p:attrName>ppt_x</p:attrName>
                                        </p:attrNameLst>
                                      </p:cBhvr>
                                      <p:tavLst>
                                        <p:tav tm="0">
                                          <p:val>
                                            <p:fltVal val="0.5"/>
                                          </p:val>
                                        </p:tav>
                                        <p:tav tm="100000">
                                          <p:val>
                                            <p:strVal val="#ppt_x"/>
                                          </p:val>
                                        </p:tav>
                                      </p:tavLst>
                                    </p:anim>
                                    <p:anim calcmode="lin" valueType="num">
                                      <p:cBhvr>
                                        <p:cTn id="18" dur="500" fill="hold"/>
                                        <p:tgtEl>
                                          <p:spTgt spid="5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53" presetClass="entr" presetSubtype="528"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anim calcmode="lin" valueType="num">
                                      <p:cBhvr>
                                        <p:cTn id="25" dur="500" fill="hold"/>
                                        <p:tgtEl>
                                          <p:spTgt spid="57"/>
                                        </p:tgtEl>
                                        <p:attrNameLst>
                                          <p:attrName>ppt_x</p:attrName>
                                        </p:attrNameLst>
                                      </p:cBhvr>
                                      <p:tavLst>
                                        <p:tav tm="0">
                                          <p:val>
                                            <p:fltVal val="0.5"/>
                                          </p:val>
                                        </p:tav>
                                        <p:tav tm="100000">
                                          <p:val>
                                            <p:strVal val="#ppt_x"/>
                                          </p:val>
                                        </p:tav>
                                      </p:tavLst>
                                    </p:anim>
                                    <p:anim calcmode="lin" valueType="num">
                                      <p:cBhvr>
                                        <p:cTn id="26" dur="500" fill="hold"/>
                                        <p:tgtEl>
                                          <p:spTgt spid="57"/>
                                        </p:tgtEl>
                                        <p:attrNameLst>
                                          <p:attrName>ppt_y</p:attrName>
                                        </p:attrNameLst>
                                      </p:cBhvr>
                                      <p:tavLst>
                                        <p:tav tm="0">
                                          <p:val>
                                            <p:fltVal val="0.5"/>
                                          </p:val>
                                        </p:tav>
                                        <p:tav tm="100000">
                                          <p:val>
                                            <p:strVal val="#ppt_y"/>
                                          </p:val>
                                        </p:tav>
                                      </p:tavLst>
                                    </p:anim>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61"/>
                                        </p:tgtEl>
                                        <p:attrNameLst>
                                          <p:attrName>style.visibility</p:attrName>
                                        </p:attrNameLst>
                                      </p:cBhvr>
                                      <p:to>
                                        <p:strVal val="visible"/>
                                      </p:to>
                                    </p:set>
                                    <p:anim calcmode="lin" valueType="num">
                                      <p:cBhvr>
                                        <p:cTn id="40" dur="500" fill="hold"/>
                                        <p:tgtEl>
                                          <p:spTgt spid="61"/>
                                        </p:tgtEl>
                                        <p:attrNameLst>
                                          <p:attrName>ppt_w</p:attrName>
                                        </p:attrNameLst>
                                      </p:cBhvr>
                                      <p:tavLst>
                                        <p:tav tm="0">
                                          <p:val>
                                            <p:fltVal val="0"/>
                                          </p:val>
                                        </p:tav>
                                        <p:tav tm="100000">
                                          <p:val>
                                            <p:strVal val="#ppt_w"/>
                                          </p:val>
                                        </p:tav>
                                      </p:tavLst>
                                    </p:anim>
                                    <p:anim calcmode="lin" valueType="num">
                                      <p:cBhvr>
                                        <p:cTn id="41" dur="500" fill="hold"/>
                                        <p:tgtEl>
                                          <p:spTgt spid="61"/>
                                        </p:tgtEl>
                                        <p:attrNameLst>
                                          <p:attrName>ppt_h</p:attrName>
                                        </p:attrNameLst>
                                      </p:cBhvr>
                                      <p:tavLst>
                                        <p:tav tm="0">
                                          <p:val>
                                            <p:fltVal val="0"/>
                                          </p:val>
                                        </p:tav>
                                        <p:tav tm="100000">
                                          <p:val>
                                            <p:strVal val="#ppt_h"/>
                                          </p:val>
                                        </p:tav>
                                      </p:tavLst>
                                    </p:anim>
                                    <p:animEffect transition="in" filter="fade">
                                      <p:cBhvr>
                                        <p:cTn id="42" dur="500"/>
                                        <p:tgtEl>
                                          <p:spTgt spid="61"/>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left)">
                                      <p:cBhvr>
                                        <p:cTn id="46" dur="500"/>
                                        <p:tgtEl>
                                          <p:spTgt spid="62"/>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left)">
                                      <p:cBhvr>
                                        <p:cTn id="50" dur="300"/>
                                        <p:tgtEl>
                                          <p:spTgt spid="55"/>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wipe(left)">
                                      <p:cBhvr>
                                        <p:cTn id="54" dur="500"/>
                                        <p:tgtEl>
                                          <p:spTgt spid="67"/>
                                        </p:tgtEl>
                                      </p:cBhvr>
                                    </p:animEffect>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left)">
                                      <p:cBhvr>
                                        <p:cTn id="58" dur="300"/>
                                        <p:tgtEl>
                                          <p:spTgt spid="65"/>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left)">
                                      <p:cBhvr>
                                        <p:cTn id="62" dur="500"/>
                                        <p:tgtEl>
                                          <p:spTgt spid="70"/>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wipe(left)">
                                      <p:cBhvr>
                                        <p:cTn id="66" dur="3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bldLvl="0" animBg="1"/>
      <p:bldP spid="57" grpId="0"/>
      <p:bldP spid="58" grpId="0" bldLvl="0" animBg="1"/>
      <p:bldP spid="59" grpId="0" bldLvl="0" animBg="1"/>
      <p:bldP spid="60" grpId="0" bldLvl="0" animBg="1"/>
      <p:bldP spid="61" grpId="0" bldLvl="0" animBg="1"/>
      <p:bldP spid="65"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pic>
        <p:nvPicPr>
          <p:cNvPr id="1027" name="Picture 3" descr="E:\素材\科技\QQ截图20170612134205.jpgQQ截图2017061213420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7803515" y="2419985"/>
            <a:ext cx="3349625" cy="19786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素材\科技\QQ截图20170612134228.jpgQQ截图20170612134228"/>
          <p:cNvPicPr>
            <a:picLocks noChangeAspect="1" noChangeArrowheads="1"/>
          </p:cNvPicPr>
          <p:nvPr/>
        </p:nvPicPr>
        <p:blipFill>
          <a:blip r:embed="rId5"/>
          <a:srcRect/>
          <a:stretch>
            <a:fillRect/>
          </a:stretch>
        </p:blipFill>
        <p:spPr bwMode="auto">
          <a:xfrm>
            <a:off x="1341755" y="2420620"/>
            <a:ext cx="3090545" cy="197866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432586" y="2420888"/>
            <a:ext cx="3370291" cy="1978362"/>
          </a:xfrm>
          <a:prstGeom prst="rect">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solidFill>
                  <a:schemeClr val="bg1"/>
                </a:solidFill>
                <a:cs typeface="+mn-ea"/>
                <a:sym typeface="+mn-lt"/>
              </a:rPr>
              <a:t>此处添加详细文本描述，建议与标题相关并符合整体语言风格，语言描述尽量简洁生动。尽量将每页幻灯片的字数控制在  </a:t>
            </a:r>
            <a:r>
              <a:rPr lang="en-US" altLang="zh-CN" sz="1400" dirty="0">
                <a:solidFill>
                  <a:schemeClr val="bg1"/>
                </a:solidFill>
                <a:cs typeface="+mn-ea"/>
                <a:sym typeface="+mn-lt"/>
              </a:rPr>
              <a:t>200</a:t>
            </a:r>
            <a:r>
              <a:rPr lang="zh-CN" altLang="en-US" sz="1400" dirty="0">
                <a:solidFill>
                  <a:schemeClr val="bg1"/>
                </a:solidFill>
                <a:cs typeface="+mn-ea"/>
                <a:sym typeface="+mn-lt"/>
              </a:rPr>
              <a:t>字以内</a:t>
            </a:r>
          </a:p>
        </p:txBody>
      </p:sp>
      <p:sp>
        <p:nvSpPr>
          <p:cNvPr id="11" name="Rectangle 5"/>
          <p:cNvSpPr/>
          <p:nvPr/>
        </p:nvSpPr>
        <p:spPr bwMode="auto">
          <a:xfrm>
            <a:off x="1422400" y="4874388"/>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schemeClr val="bg1"/>
                </a:solidFill>
                <a:cs typeface="+mn-ea"/>
                <a:sym typeface="+mn-lt"/>
              </a:rPr>
              <a:t>此处添加详细文本描述，建议与标题相关并符合整体语言风格，语言描述尽量简洁生动。尽量将每页幻灯片的字数控制在  </a:t>
            </a:r>
            <a:r>
              <a:rPr lang="en-US" altLang="zh-CN" sz="1400" dirty="0">
                <a:solidFill>
                  <a:schemeClr val="bg1"/>
                </a:solidFill>
                <a:cs typeface="+mn-ea"/>
                <a:sym typeface="+mn-lt"/>
              </a:rPr>
              <a:t>200</a:t>
            </a:r>
            <a:r>
              <a:rPr lang="zh-CN" altLang="en-US" sz="1400" dirty="0">
                <a:solidFill>
                  <a:schemeClr val="bg1"/>
                </a:solidFill>
                <a:cs typeface="+mn-ea"/>
                <a:sym typeface="+mn-lt"/>
              </a:rPr>
              <a:t>字以内，据统计每页幻灯片的最好控制在</a:t>
            </a:r>
            <a:r>
              <a:rPr lang="en-US" altLang="zh-CN" sz="1400" dirty="0">
                <a:solidFill>
                  <a:schemeClr val="bg1"/>
                </a:solidFill>
                <a:cs typeface="+mn-ea"/>
                <a:sym typeface="+mn-lt"/>
              </a:rPr>
              <a:t>5</a:t>
            </a:r>
            <a:r>
              <a:rPr lang="zh-CN" altLang="en-US" sz="1400" dirty="0">
                <a:solidFill>
                  <a:schemeClr val="bg1"/>
                </a:solidFill>
                <a:cs typeface="+mn-ea"/>
                <a:sym typeface="+mn-lt"/>
              </a:rPr>
              <a:t>分钟之内。此处添加详细文本描述</a:t>
            </a:r>
            <a:r>
              <a:rPr lang="en-US" altLang="zh-CN" sz="1400" dirty="0">
                <a:solidFill>
                  <a:schemeClr val="bg1"/>
                </a:solidFill>
                <a:cs typeface="+mn-ea"/>
                <a:sym typeface="+mn-lt"/>
              </a:rPr>
              <a:t> </a:t>
            </a:r>
            <a:r>
              <a:rPr lang="zh-CN" altLang="en-US" sz="1400" dirty="0">
                <a:solidFill>
                  <a:schemeClr val="bg1"/>
                </a:solidFill>
                <a:cs typeface="+mn-ea"/>
                <a:sym typeface="+mn-lt"/>
              </a:rPr>
              <a:t>，建议与标题相关并符合整体语言风格，语言描述尽量简洁生动。尽量将每页幻灯片的字数控制在  </a:t>
            </a:r>
            <a:r>
              <a:rPr lang="en-US" altLang="zh-CN" sz="1400" dirty="0">
                <a:solidFill>
                  <a:schemeClr val="bg1"/>
                </a:solidFill>
                <a:cs typeface="+mn-ea"/>
                <a:sym typeface="+mn-lt"/>
              </a:rPr>
              <a:t>200</a:t>
            </a:r>
            <a:r>
              <a:rPr lang="zh-CN" altLang="en-US" sz="1400" dirty="0">
                <a:solidFill>
                  <a:schemeClr val="bg1"/>
                </a:solidFill>
                <a:cs typeface="+mn-ea"/>
                <a:sym typeface="+mn-lt"/>
              </a:rPr>
              <a:t>字以内，据统计每页幻灯片的最好控制在</a:t>
            </a:r>
            <a:r>
              <a:rPr lang="en-US" altLang="zh-CN" sz="1400" dirty="0">
                <a:solidFill>
                  <a:schemeClr val="bg1"/>
                </a:solidFill>
                <a:cs typeface="+mn-ea"/>
                <a:sym typeface="+mn-lt"/>
              </a:rPr>
              <a:t>5</a:t>
            </a:r>
            <a:r>
              <a:rPr lang="zh-CN" altLang="en-US" sz="1400" dirty="0">
                <a:solidFill>
                  <a:schemeClr val="bg1"/>
                </a:solidFill>
                <a:cs typeface="+mn-ea"/>
                <a:sym typeface="+mn-lt"/>
              </a:rPr>
              <a:t>分钟之内。</a:t>
            </a:r>
          </a:p>
        </p:txBody>
      </p:sp>
    </p:spTree>
  </p:cSld>
  <p:clrMapOvr>
    <a:masterClrMapping/>
  </p:clrMapOvr>
  <p:transition advTm="187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p:tgtEl>
                                          <p:spTgt spid="1028"/>
                                        </p:tgtEl>
                                        <p:attrNameLst>
                                          <p:attrName>ppt_x</p:attrName>
                                        </p:attrNameLst>
                                      </p:cBhvr>
                                      <p:tavLst>
                                        <p:tav tm="0">
                                          <p:val>
                                            <p:strVal val="#ppt_x+#ppt_w*1.125000"/>
                                          </p:val>
                                        </p:tav>
                                        <p:tav tm="100000">
                                          <p:val>
                                            <p:strVal val="#ppt_x"/>
                                          </p:val>
                                        </p:tav>
                                      </p:tavLst>
                                    </p:anim>
                                    <p:animEffect transition="in" filter="wipe(left)">
                                      <p:cBhvr>
                                        <p:cTn id="14" dur="500"/>
                                        <p:tgtEl>
                                          <p:spTgt spid="1028"/>
                                        </p:tgtEl>
                                      </p:cBhvr>
                                    </p:animEffect>
                                  </p:childTnLst>
                                </p:cTn>
                              </p:par>
                              <p:par>
                                <p:cTn id="15" presetID="12" presetClass="entr" presetSubtype="8"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p:tgtEl>
                                          <p:spTgt spid="1027"/>
                                        </p:tgtEl>
                                        <p:attrNameLst>
                                          <p:attrName>ppt_x</p:attrName>
                                        </p:attrNameLst>
                                      </p:cBhvr>
                                      <p:tavLst>
                                        <p:tav tm="0">
                                          <p:val>
                                            <p:strVal val="#ppt_x-#ppt_w*1.125000"/>
                                          </p:val>
                                        </p:tav>
                                        <p:tav tm="100000">
                                          <p:val>
                                            <p:strVal val="#ppt_x"/>
                                          </p:val>
                                        </p:tav>
                                      </p:tavLst>
                                    </p:anim>
                                    <p:animEffect transition="in" filter="wipe(right)">
                                      <p:cBhvr>
                                        <p:cTn id="18" dur="500"/>
                                        <p:tgtEl>
                                          <p:spTgt spid="1027"/>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
        <p:nvSpPr>
          <p:cNvPr id="93" name="Oval 92"/>
          <p:cNvSpPr/>
          <p:nvPr userDrawn="1"/>
        </p:nvSpPr>
        <p:spPr>
          <a:xfrm>
            <a:off x="4975690" y="2784757"/>
            <a:ext cx="2241823" cy="2241817"/>
          </a:xfrm>
          <a:prstGeom prst="ellips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94" name="Group 93"/>
          <p:cNvGrpSpPr/>
          <p:nvPr/>
        </p:nvGrpSpPr>
        <p:grpSpPr>
          <a:xfrm>
            <a:off x="4807947" y="2575259"/>
            <a:ext cx="2628900" cy="2660812"/>
            <a:chOff x="4943475" y="2471838"/>
            <a:chExt cx="2305050" cy="2333030"/>
          </a:xfrm>
        </p:grpSpPr>
        <p:sp>
          <p:nvSpPr>
            <p:cNvPr id="95" name="Line 699"/>
            <p:cNvSpPr>
              <a:spLocks noChangeShapeType="1"/>
            </p:cNvSpPr>
            <p:nvPr userDrawn="1"/>
          </p:nvSpPr>
          <p:spPr bwMode="auto">
            <a:xfrm flipH="1" flipV="1">
              <a:off x="6040910" y="2471838"/>
              <a:ext cx="622608" cy="146907"/>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96" name="Freeform 700"/>
            <p:cNvSpPr/>
            <p:nvPr userDrawn="1"/>
          </p:nvSpPr>
          <p:spPr bwMode="auto">
            <a:xfrm>
              <a:off x="6663518" y="2618745"/>
              <a:ext cx="585007" cy="991625"/>
            </a:xfrm>
            <a:custGeom>
              <a:avLst/>
              <a:gdLst>
                <a:gd name="T0" fmla="*/ 669 w 669"/>
                <a:gd name="T1" fmla="*/ 1134 h 1134"/>
                <a:gd name="T2" fmla="*/ 591 w 669"/>
                <a:gd name="T3" fmla="*/ 550 h 1134"/>
                <a:gd name="T4" fmla="*/ 0 w 669"/>
                <a:gd name="T5" fmla="*/ 0 h 1134"/>
              </a:gdLst>
              <a:ahLst/>
              <a:cxnLst>
                <a:cxn ang="0">
                  <a:pos x="T0" y="T1"/>
                </a:cxn>
                <a:cxn ang="0">
                  <a:pos x="T2" y="T3"/>
                </a:cxn>
                <a:cxn ang="0">
                  <a:pos x="T4" y="T5"/>
                </a:cxn>
              </a:cxnLst>
              <a:rect l="0" t="0" r="r" b="b"/>
              <a:pathLst>
                <a:path w="669" h="1134">
                  <a:moveTo>
                    <a:pt x="669" y="1134"/>
                  </a:moveTo>
                  <a:lnTo>
                    <a:pt x="591" y="550"/>
                  </a:lnTo>
                  <a:lnTo>
                    <a:pt x="0" y="0"/>
                  </a:lnTo>
                </a:path>
              </a:pathLst>
            </a:cu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7" name="Freeform 701"/>
            <p:cNvSpPr/>
            <p:nvPr userDrawn="1"/>
          </p:nvSpPr>
          <p:spPr bwMode="auto">
            <a:xfrm>
              <a:off x="5547720" y="3610371"/>
              <a:ext cx="1700805" cy="1194497"/>
            </a:xfrm>
            <a:custGeom>
              <a:avLst/>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ah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0">
              <a:solidFill>
                <a:schemeClr val="bg1">
                  <a:alpha val="50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98" name="Line 702"/>
            <p:cNvSpPr>
              <a:spLocks noChangeShapeType="1"/>
            </p:cNvSpPr>
            <p:nvPr userDrawn="1"/>
          </p:nvSpPr>
          <p:spPr bwMode="auto">
            <a:xfrm>
              <a:off x="5035293" y="4072080"/>
              <a:ext cx="512427" cy="654088"/>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99" name="Freeform 703"/>
            <p:cNvSpPr/>
            <p:nvPr userDrawn="1"/>
          </p:nvSpPr>
          <p:spPr bwMode="auto">
            <a:xfrm>
              <a:off x="4943475" y="3120626"/>
              <a:ext cx="91819" cy="951455"/>
            </a:xfrm>
            <a:custGeom>
              <a:avLst/>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1" fmla="*/ 12868 w 12868"/>
                <a:gd name="connsiteY0-2" fmla="*/ 0 h 9028"/>
                <a:gd name="connsiteX1-3" fmla="*/ 10018 w 12868"/>
                <a:gd name="connsiteY1-4" fmla="*/ 386 h 9028"/>
                <a:gd name="connsiteX2-5" fmla="*/ 5140 w 12868"/>
                <a:gd name="connsiteY2-6" fmla="*/ 1461 h 9028"/>
                <a:gd name="connsiteX3-7" fmla="*/ 854 w 12868"/>
                <a:gd name="connsiteY3-8" fmla="*/ 2274 h 9028"/>
                <a:gd name="connsiteX4-9" fmla="*/ 0 w 12868"/>
                <a:gd name="connsiteY4-10" fmla="*/ 6055 h 9028"/>
                <a:gd name="connsiteX5-11" fmla="*/ 1724 w 12868"/>
                <a:gd name="connsiteY5-12" fmla="*/ 9028 h 9028"/>
                <a:gd name="connsiteX0-13" fmla="*/ 7785 w 7785"/>
                <a:gd name="connsiteY0-14" fmla="*/ 0 h 9572"/>
                <a:gd name="connsiteX1-15" fmla="*/ 3994 w 7785"/>
                <a:gd name="connsiteY1-16" fmla="*/ 1190 h 9572"/>
                <a:gd name="connsiteX2-17" fmla="*/ 664 w 7785"/>
                <a:gd name="connsiteY2-18" fmla="*/ 2091 h 9572"/>
                <a:gd name="connsiteX3-19" fmla="*/ 0 w 7785"/>
                <a:gd name="connsiteY3-20" fmla="*/ 6279 h 9572"/>
                <a:gd name="connsiteX4-21" fmla="*/ 1340 w 7785"/>
                <a:gd name="connsiteY4-22" fmla="*/ 9572 h 9572"/>
                <a:gd name="connsiteX0-23" fmla="*/ 5130 w 5130"/>
                <a:gd name="connsiteY0-24" fmla="*/ 0 h 8757"/>
                <a:gd name="connsiteX1-25" fmla="*/ 853 w 5130"/>
                <a:gd name="connsiteY1-26" fmla="*/ 941 h 8757"/>
                <a:gd name="connsiteX2-27" fmla="*/ 0 w 5130"/>
                <a:gd name="connsiteY2-28" fmla="*/ 5317 h 8757"/>
                <a:gd name="connsiteX3-29" fmla="*/ 1721 w 5130"/>
                <a:gd name="connsiteY3-30" fmla="*/ 8757 h 8757"/>
                <a:gd name="connsiteX0-31" fmla="*/ 1663 w 3355"/>
                <a:gd name="connsiteY0-32" fmla="*/ 0 h 8925"/>
                <a:gd name="connsiteX1-33" fmla="*/ 0 w 3355"/>
                <a:gd name="connsiteY1-34" fmla="*/ 4997 h 8925"/>
                <a:gd name="connsiteX2-35" fmla="*/ 3355 w 3355"/>
                <a:gd name="connsiteY2-36" fmla="*/ 8925 h 8925"/>
              </a:gdLst>
              <a:ahLst/>
              <a:cxnLst>
                <a:cxn ang="0">
                  <a:pos x="connsiteX0-1" y="connsiteY0-2"/>
                </a:cxn>
                <a:cxn ang="0">
                  <a:pos x="connsiteX1-3" y="connsiteY1-4"/>
                </a:cxn>
                <a:cxn ang="0">
                  <a:pos x="connsiteX2-5" y="connsiteY2-6"/>
                </a:cxn>
              </a:cxnLst>
              <a:rect l="l" t="t" r="r" b="b"/>
              <a:pathLst>
                <a:path w="3355" h="8925">
                  <a:moveTo>
                    <a:pt x="1663" y="0"/>
                  </a:moveTo>
                  <a:lnTo>
                    <a:pt x="0" y="4997"/>
                  </a:lnTo>
                  <a:lnTo>
                    <a:pt x="3355" y="8925"/>
                  </a:lnTo>
                </a:path>
              </a:pathLst>
            </a:custGeom>
            <a:noFill/>
            <a:ln w="0">
              <a:solidFill>
                <a:schemeClr val="bg1">
                  <a:alpha val="50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0" name="Line 704"/>
            <p:cNvSpPr>
              <a:spLocks noChangeShapeType="1"/>
            </p:cNvSpPr>
            <p:nvPr userDrawn="1"/>
          </p:nvSpPr>
          <p:spPr bwMode="auto">
            <a:xfrm flipH="1">
              <a:off x="5476016" y="2471838"/>
              <a:ext cx="564894" cy="191505"/>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01" name="Freeform 705"/>
            <p:cNvSpPr/>
            <p:nvPr userDrawn="1"/>
          </p:nvSpPr>
          <p:spPr bwMode="auto">
            <a:xfrm>
              <a:off x="5476839" y="2602150"/>
              <a:ext cx="1189611" cy="66406"/>
            </a:xfrm>
            <a:custGeom>
              <a:avLst/>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1" fmla="*/ 0 w 10000"/>
                <a:gd name="connsiteY0-2" fmla="*/ 5798 h 5798"/>
                <a:gd name="connsiteX1-3" fmla="*/ 0 w 10000"/>
                <a:gd name="connsiteY1-4" fmla="*/ 5798 h 5798"/>
                <a:gd name="connsiteX2-5" fmla="*/ 4953 w 10000"/>
                <a:gd name="connsiteY2-6" fmla="*/ 0 h 5798"/>
                <a:gd name="connsiteX3-7" fmla="*/ 4953 w 10000"/>
                <a:gd name="connsiteY3-8" fmla="*/ 0 h 5798"/>
                <a:gd name="connsiteX4-9" fmla="*/ 10000 w 10000"/>
                <a:gd name="connsiteY4-10" fmla="*/ 1092 h 57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5798">
                  <a:moveTo>
                    <a:pt x="0" y="5798"/>
                  </a:moveTo>
                  <a:lnTo>
                    <a:pt x="0" y="5798"/>
                  </a:lnTo>
                  <a:lnTo>
                    <a:pt x="4953" y="0"/>
                  </a:lnTo>
                  <a:lnTo>
                    <a:pt x="4953" y="0"/>
                  </a:lnTo>
                  <a:lnTo>
                    <a:pt x="10000" y="1092"/>
                  </a:lnTo>
                </a:path>
              </a:pathLst>
            </a:custGeom>
            <a:noFill/>
            <a:ln w="0">
              <a:solidFill>
                <a:schemeClr val="bg1">
                  <a:alpha val="50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2" name="Freeform 706"/>
            <p:cNvSpPr/>
            <p:nvPr userDrawn="1"/>
          </p:nvSpPr>
          <p:spPr bwMode="auto">
            <a:xfrm>
              <a:off x="5392068" y="3704811"/>
              <a:ext cx="155652" cy="1021357"/>
            </a:xfrm>
            <a:custGeom>
              <a:avLst/>
              <a:gdLst>
                <a:gd name="T0" fmla="*/ 0 w 178"/>
                <a:gd name="T1" fmla="*/ 0 h 1168"/>
                <a:gd name="T2" fmla="*/ 144 w 178"/>
                <a:gd name="T3" fmla="*/ 792 h 1168"/>
                <a:gd name="T4" fmla="*/ 178 w 178"/>
                <a:gd name="T5" fmla="*/ 1168 h 1168"/>
              </a:gdLst>
              <a:ahLst/>
              <a:cxnLst>
                <a:cxn ang="0">
                  <a:pos x="T0" y="T1"/>
                </a:cxn>
                <a:cxn ang="0">
                  <a:pos x="T2" y="T3"/>
                </a:cxn>
                <a:cxn ang="0">
                  <a:pos x="T4" y="T5"/>
                </a:cxn>
              </a:cxnLst>
              <a:rect l="0" t="0" r="r" b="b"/>
              <a:pathLst>
                <a:path w="178" h="1168">
                  <a:moveTo>
                    <a:pt x="0" y="0"/>
                  </a:moveTo>
                  <a:lnTo>
                    <a:pt x="144" y="792"/>
                  </a:lnTo>
                  <a:lnTo>
                    <a:pt x="178" y="1168"/>
                  </a:lnTo>
                </a:path>
              </a:pathLst>
            </a:custGeom>
            <a:noFill/>
            <a:ln w="0">
              <a:solidFill>
                <a:schemeClr val="bg1">
                  <a:alpha val="50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3" name="Freeform 707"/>
            <p:cNvSpPr/>
            <p:nvPr userDrawn="1"/>
          </p:nvSpPr>
          <p:spPr bwMode="auto">
            <a:xfrm>
              <a:off x="5392068" y="2667715"/>
              <a:ext cx="115427" cy="1037097"/>
            </a:xfrm>
            <a:custGeom>
              <a:avLst/>
              <a:gdLst>
                <a:gd name="T0" fmla="*/ 79 w 132"/>
                <a:gd name="T1" fmla="*/ 0 h 1186"/>
                <a:gd name="T2" fmla="*/ 132 w 132"/>
                <a:gd name="T3" fmla="*/ 368 h 1186"/>
                <a:gd name="T4" fmla="*/ 0 w 132"/>
                <a:gd name="T5" fmla="*/ 1186 h 1186"/>
              </a:gdLst>
              <a:ahLst/>
              <a:cxnLst>
                <a:cxn ang="0">
                  <a:pos x="T0" y="T1"/>
                </a:cxn>
                <a:cxn ang="0">
                  <a:pos x="T2" y="T3"/>
                </a:cxn>
                <a:cxn ang="0">
                  <a:pos x="T4" y="T5"/>
                </a:cxn>
              </a:cxnLst>
              <a:rect l="0" t="0" r="r" b="b"/>
              <a:pathLst>
                <a:path w="132" h="1186">
                  <a:moveTo>
                    <a:pt x="79" y="0"/>
                  </a:moveTo>
                  <a:lnTo>
                    <a:pt x="132" y="368"/>
                  </a:lnTo>
                  <a:lnTo>
                    <a:pt x="0" y="1186"/>
                  </a:lnTo>
                </a:path>
              </a:pathLst>
            </a:custGeom>
            <a:noFill/>
            <a:ln w="0">
              <a:solidFill>
                <a:schemeClr val="bg1">
                  <a:alpha val="50000"/>
                </a:schemeClr>
              </a:solidFill>
              <a:prstDash val="solid"/>
              <a:round/>
              <a:headEnd type="none"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4" name="Freeform 708"/>
            <p:cNvSpPr/>
            <p:nvPr userDrawn="1"/>
          </p:nvSpPr>
          <p:spPr bwMode="auto">
            <a:xfrm>
              <a:off x="6011178" y="4143784"/>
              <a:ext cx="262346" cy="661084"/>
            </a:xfrm>
            <a:custGeom>
              <a:avLst/>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1" fmla="*/ 0 w 7538"/>
                <a:gd name="connsiteY0-2" fmla="*/ 0 h 10000"/>
                <a:gd name="connsiteX1-3" fmla="*/ 5503 w 7538"/>
                <a:gd name="connsiteY1-4" fmla="*/ 7817 h 10000"/>
                <a:gd name="connsiteX2-5" fmla="*/ 7538 w 7538"/>
                <a:gd name="connsiteY2-6" fmla="*/ 10000 h 10000"/>
              </a:gdLst>
              <a:ahLst/>
              <a:cxnLst>
                <a:cxn ang="0">
                  <a:pos x="connsiteX0-1" y="connsiteY0-2"/>
                </a:cxn>
                <a:cxn ang="0">
                  <a:pos x="connsiteX1-3" y="connsiteY1-4"/>
                </a:cxn>
                <a:cxn ang="0">
                  <a:pos x="connsiteX2-5" y="connsiteY2-6"/>
                </a:cxn>
              </a:cxnLst>
              <a:rect l="l" t="t" r="r" b="b"/>
              <a:pathLst>
                <a:path w="7538" h="10000">
                  <a:moveTo>
                    <a:pt x="0" y="0"/>
                  </a:moveTo>
                  <a:lnTo>
                    <a:pt x="5503" y="7817"/>
                  </a:lnTo>
                  <a:lnTo>
                    <a:pt x="7538" y="10000"/>
                  </a:lnTo>
                </a:path>
              </a:pathLst>
            </a:custGeom>
            <a:noFill/>
            <a:ln w="0">
              <a:solidFill>
                <a:schemeClr val="bg1">
                  <a:alpha val="50000"/>
                </a:scheme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5" name="Freeform 709"/>
            <p:cNvSpPr/>
            <p:nvPr userDrawn="1"/>
          </p:nvSpPr>
          <p:spPr bwMode="auto">
            <a:xfrm>
              <a:off x="6011179" y="2607378"/>
              <a:ext cx="288568" cy="1536408"/>
            </a:xfrm>
            <a:custGeom>
              <a:avLst/>
              <a:gdLst>
                <a:gd name="T0" fmla="*/ 52 w 330"/>
                <a:gd name="T1" fmla="*/ 0 h 1757"/>
                <a:gd name="T2" fmla="*/ 330 w 330"/>
                <a:gd name="T3" fmla="*/ 664 h 1757"/>
                <a:gd name="T4" fmla="*/ 0 w 330"/>
                <a:gd name="T5" fmla="*/ 1757 h 1757"/>
              </a:gdLst>
              <a:ahLst/>
              <a:cxnLst>
                <a:cxn ang="0">
                  <a:pos x="T0" y="T1"/>
                </a:cxn>
                <a:cxn ang="0">
                  <a:pos x="T2" y="T3"/>
                </a:cxn>
                <a:cxn ang="0">
                  <a:pos x="T4" y="T5"/>
                </a:cxn>
              </a:cxnLst>
              <a:rect l="0" t="0" r="r" b="b"/>
              <a:pathLst>
                <a:path w="330" h="1757">
                  <a:moveTo>
                    <a:pt x="52" y="0"/>
                  </a:moveTo>
                  <a:lnTo>
                    <a:pt x="330" y="664"/>
                  </a:lnTo>
                  <a:lnTo>
                    <a:pt x="0" y="1757"/>
                  </a:lnTo>
                </a:path>
              </a:pathLst>
            </a:cu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06" name="Line 710"/>
            <p:cNvSpPr>
              <a:spLocks noChangeShapeType="1"/>
            </p:cNvSpPr>
            <p:nvPr userDrawn="1"/>
          </p:nvSpPr>
          <p:spPr bwMode="auto">
            <a:xfrm>
              <a:off x="6040910" y="2471838"/>
              <a:ext cx="15740" cy="135540"/>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07" name="Line 711"/>
            <p:cNvSpPr>
              <a:spLocks noChangeShapeType="1"/>
            </p:cNvSpPr>
            <p:nvPr userDrawn="1"/>
          </p:nvSpPr>
          <p:spPr bwMode="auto">
            <a:xfrm flipH="1">
              <a:off x="4988947" y="2662397"/>
              <a:ext cx="481831" cy="458282"/>
            </a:xfrm>
            <a:prstGeom prst="line">
              <a:avLst/>
            </a:prstGeom>
            <a:noFill/>
            <a:ln w="0">
              <a:solidFill>
                <a:schemeClr val="bg1">
                  <a:alpha val="50000"/>
                </a:schemeClr>
              </a:solidFill>
              <a:prstDash val="solid"/>
              <a:round/>
              <a:headEnd type="non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08" name="Line 712"/>
            <p:cNvSpPr>
              <a:spLocks noChangeShapeType="1"/>
            </p:cNvSpPr>
            <p:nvPr userDrawn="1"/>
          </p:nvSpPr>
          <p:spPr bwMode="auto">
            <a:xfrm flipH="1" flipV="1">
              <a:off x="7112111" y="3548285"/>
              <a:ext cx="136414" cy="62086"/>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09" name="Line 713"/>
            <p:cNvSpPr>
              <a:spLocks noChangeShapeType="1"/>
            </p:cNvSpPr>
            <p:nvPr userDrawn="1"/>
          </p:nvSpPr>
          <p:spPr bwMode="auto">
            <a:xfrm flipH="1" flipV="1">
              <a:off x="6657687" y="2619538"/>
              <a:ext cx="155361" cy="404078"/>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0" name="Line 714"/>
            <p:cNvSpPr>
              <a:spLocks noChangeShapeType="1"/>
            </p:cNvSpPr>
            <p:nvPr userDrawn="1"/>
          </p:nvSpPr>
          <p:spPr bwMode="auto">
            <a:xfrm flipH="1" flipV="1">
              <a:off x="6813049" y="3023616"/>
              <a:ext cx="299062" cy="524670"/>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1" name="Line 715"/>
            <p:cNvSpPr>
              <a:spLocks noChangeShapeType="1"/>
            </p:cNvSpPr>
            <p:nvPr userDrawn="1"/>
          </p:nvSpPr>
          <p:spPr bwMode="auto">
            <a:xfrm flipH="1" flipV="1">
              <a:off x="7112111" y="3548285"/>
              <a:ext cx="13116" cy="706554"/>
            </a:xfrm>
            <a:prstGeom prst="line">
              <a:avLst/>
            </a:prstGeom>
            <a:noFill/>
            <a:ln w="0">
              <a:solidFill>
                <a:schemeClr val="bg1">
                  <a:alpha val="50000"/>
                </a:schemeClr>
              </a:solidFill>
              <a:prstDash val="solid"/>
              <a:round/>
              <a:headEnd type="oval"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2" name="Freeform 716"/>
            <p:cNvSpPr/>
            <p:nvPr userDrawn="1"/>
          </p:nvSpPr>
          <p:spPr bwMode="auto">
            <a:xfrm>
              <a:off x="6011179" y="4143785"/>
              <a:ext cx="1114049" cy="210743"/>
            </a:xfrm>
            <a:custGeom>
              <a:avLst/>
              <a:gdLst>
                <a:gd name="T0" fmla="*/ 0 w 1274"/>
                <a:gd name="T1" fmla="*/ 0 h 241"/>
                <a:gd name="T2" fmla="*/ 909 w 1274"/>
                <a:gd name="T3" fmla="*/ 241 h 241"/>
                <a:gd name="T4" fmla="*/ 1274 w 1274"/>
                <a:gd name="T5" fmla="*/ 127 h 241"/>
              </a:gdLst>
              <a:ahLst/>
              <a:cxnLst>
                <a:cxn ang="0">
                  <a:pos x="T0" y="T1"/>
                </a:cxn>
                <a:cxn ang="0">
                  <a:pos x="T2" y="T3"/>
                </a:cxn>
                <a:cxn ang="0">
                  <a:pos x="T4" y="T5"/>
                </a:cxn>
              </a:cxnLst>
              <a:rect l="0" t="0" r="r" b="b"/>
              <a:pathLst>
                <a:path w="1274" h="241">
                  <a:moveTo>
                    <a:pt x="0" y="0"/>
                  </a:moveTo>
                  <a:lnTo>
                    <a:pt x="909" y="241"/>
                  </a:lnTo>
                  <a:lnTo>
                    <a:pt x="1274" y="127"/>
                  </a:lnTo>
                </a:path>
              </a:pathLst>
            </a:cu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3" name="Line 717"/>
            <p:cNvSpPr>
              <a:spLocks noChangeShapeType="1"/>
            </p:cNvSpPr>
            <p:nvPr userDrawn="1"/>
          </p:nvSpPr>
          <p:spPr bwMode="auto">
            <a:xfrm>
              <a:off x="5392068" y="3704811"/>
              <a:ext cx="619110" cy="438974"/>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4" name="Line 718"/>
            <p:cNvSpPr>
              <a:spLocks noChangeShapeType="1"/>
            </p:cNvSpPr>
            <p:nvPr userDrawn="1"/>
          </p:nvSpPr>
          <p:spPr bwMode="auto">
            <a:xfrm>
              <a:off x="4988947" y="3120679"/>
              <a:ext cx="403121" cy="584132"/>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5" name="Line 719"/>
            <p:cNvSpPr>
              <a:spLocks noChangeShapeType="1"/>
            </p:cNvSpPr>
            <p:nvPr userDrawn="1"/>
          </p:nvSpPr>
          <p:spPr bwMode="auto">
            <a:xfrm flipH="1">
              <a:off x="4988947" y="2989512"/>
              <a:ext cx="518549" cy="131167"/>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6" name="Line 720"/>
            <p:cNvSpPr>
              <a:spLocks noChangeShapeType="1"/>
            </p:cNvSpPr>
            <p:nvPr userDrawn="1"/>
          </p:nvSpPr>
          <p:spPr bwMode="auto">
            <a:xfrm flipH="1">
              <a:off x="5507496" y="2607378"/>
              <a:ext cx="549154" cy="382135"/>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7" name="Line 721"/>
            <p:cNvSpPr>
              <a:spLocks noChangeShapeType="1"/>
            </p:cNvSpPr>
            <p:nvPr userDrawn="1"/>
          </p:nvSpPr>
          <p:spPr bwMode="auto">
            <a:xfrm flipH="1" flipV="1">
              <a:off x="6056650" y="2607378"/>
              <a:ext cx="756399" cy="416238"/>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18" name="Freeform 722"/>
            <p:cNvSpPr/>
            <p:nvPr userDrawn="1"/>
          </p:nvSpPr>
          <p:spPr bwMode="auto">
            <a:xfrm>
              <a:off x="6813049" y="3023616"/>
              <a:ext cx="367269" cy="511553"/>
            </a:xfrm>
            <a:custGeom>
              <a:avLst/>
              <a:gdLst>
                <a:gd name="T0" fmla="*/ 344 w 420"/>
                <a:gd name="T1" fmla="*/ 585 h 585"/>
                <a:gd name="T2" fmla="*/ 420 w 420"/>
                <a:gd name="T3" fmla="*/ 87 h 585"/>
                <a:gd name="T4" fmla="*/ 0 w 420"/>
                <a:gd name="T5" fmla="*/ 0 h 585"/>
              </a:gdLst>
              <a:ahLst/>
              <a:cxnLst>
                <a:cxn ang="0">
                  <a:pos x="T0" y="T1"/>
                </a:cxn>
                <a:cxn ang="0">
                  <a:pos x="T2" y="T3"/>
                </a:cxn>
                <a:cxn ang="0">
                  <a:pos x="T4" y="T5"/>
                </a:cxn>
              </a:cxnLst>
              <a:rect l="0" t="0" r="r" b="b"/>
              <a:pathLst>
                <a:path w="420" h="585">
                  <a:moveTo>
                    <a:pt x="344" y="585"/>
                  </a:moveTo>
                  <a:lnTo>
                    <a:pt x="420" y="87"/>
                  </a:lnTo>
                  <a:lnTo>
                    <a:pt x="0" y="0"/>
                  </a:lnTo>
                </a:path>
              </a:pathLst>
            </a:custGeom>
            <a:noFill/>
            <a:ln w="0">
              <a:solidFill>
                <a:schemeClr val="bg1">
                  <a:alpha val="50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19" name="Freeform 723"/>
            <p:cNvSpPr/>
            <p:nvPr userDrawn="1"/>
          </p:nvSpPr>
          <p:spPr bwMode="auto">
            <a:xfrm>
              <a:off x="6799058" y="3023616"/>
              <a:ext cx="314802" cy="1330912"/>
            </a:xfrm>
            <a:custGeom>
              <a:avLst/>
              <a:gdLst>
                <a:gd name="T0" fmla="*/ 16 w 360"/>
                <a:gd name="T1" fmla="*/ 0 h 1522"/>
                <a:gd name="T2" fmla="*/ 0 w 360"/>
                <a:gd name="T3" fmla="*/ 729 h 1522"/>
                <a:gd name="T4" fmla="*/ 8 w 360"/>
                <a:gd name="T5" fmla="*/ 1522 h 1522"/>
                <a:gd name="T6" fmla="*/ 358 w 360"/>
                <a:gd name="T7" fmla="*/ 600 h 1522"/>
                <a:gd name="T8" fmla="*/ 360 w 360"/>
                <a:gd name="T9" fmla="*/ 585 h 1522"/>
              </a:gdLst>
              <a:ah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0">
              <a:solidFill>
                <a:schemeClr val="bg1">
                  <a:alpha val="50000"/>
                </a:scheme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0" name="Line 724"/>
            <p:cNvSpPr>
              <a:spLocks noChangeShapeType="1"/>
            </p:cNvSpPr>
            <p:nvPr userDrawn="1"/>
          </p:nvSpPr>
          <p:spPr bwMode="auto">
            <a:xfrm flipV="1">
              <a:off x="6299747" y="3023616"/>
              <a:ext cx="513302" cy="164396"/>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21" name="Line 725"/>
            <p:cNvSpPr>
              <a:spLocks noChangeShapeType="1"/>
            </p:cNvSpPr>
            <p:nvPr userDrawn="1"/>
          </p:nvSpPr>
          <p:spPr bwMode="auto">
            <a:xfrm flipV="1">
              <a:off x="5392068" y="3188012"/>
              <a:ext cx="907679" cy="523795"/>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22" name="Freeform 726"/>
            <p:cNvSpPr/>
            <p:nvPr userDrawn="1"/>
          </p:nvSpPr>
          <p:spPr bwMode="auto">
            <a:xfrm>
              <a:off x="5035293" y="3711807"/>
              <a:ext cx="482696" cy="685568"/>
            </a:xfrm>
            <a:custGeom>
              <a:avLst/>
              <a:gdLst>
                <a:gd name="T0" fmla="*/ 552 w 552"/>
                <a:gd name="T1" fmla="*/ 784 h 784"/>
                <a:gd name="T2" fmla="*/ 0 w 552"/>
                <a:gd name="T3" fmla="*/ 412 h 784"/>
                <a:gd name="T4" fmla="*/ 408 w 552"/>
                <a:gd name="T5" fmla="*/ 0 h 784"/>
              </a:gdLst>
              <a:ahLst/>
              <a:cxnLst>
                <a:cxn ang="0">
                  <a:pos x="T0" y="T1"/>
                </a:cxn>
                <a:cxn ang="0">
                  <a:pos x="T2" y="T3"/>
                </a:cxn>
                <a:cxn ang="0">
                  <a:pos x="T4" y="T5"/>
                </a:cxn>
              </a:cxnLst>
              <a:rect l="0" t="0" r="r" b="b"/>
              <a:pathLst>
                <a:path w="552" h="784">
                  <a:moveTo>
                    <a:pt x="552" y="784"/>
                  </a:moveTo>
                  <a:lnTo>
                    <a:pt x="0" y="412"/>
                  </a:lnTo>
                  <a:lnTo>
                    <a:pt x="408" y="0"/>
                  </a:lnTo>
                </a:path>
              </a:pathLst>
            </a:cu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3" name="Line 728"/>
            <p:cNvSpPr>
              <a:spLocks noChangeShapeType="1"/>
            </p:cNvSpPr>
            <p:nvPr userDrawn="1"/>
          </p:nvSpPr>
          <p:spPr bwMode="auto">
            <a:xfrm flipH="1">
              <a:off x="5517989" y="4143785"/>
              <a:ext cx="493190" cy="253590"/>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24" name="Freeform 729"/>
            <p:cNvSpPr/>
            <p:nvPr userDrawn="1"/>
          </p:nvSpPr>
          <p:spPr bwMode="auto">
            <a:xfrm>
              <a:off x="6011179" y="3548285"/>
              <a:ext cx="1100932" cy="595500"/>
            </a:xfrm>
            <a:custGeom>
              <a:avLst/>
              <a:gdLst>
                <a:gd name="T0" fmla="*/ 1259 w 1259"/>
                <a:gd name="T1" fmla="*/ 0 h 681"/>
                <a:gd name="T2" fmla="*/ 902 w 1259"/>
                <a:gd name="T3" fmla="*/ 140 h 681"/>
                <a:gd name="T4" fmla="*/ 0 w 1259"/>
                <a:gd name="T5" fmla="*/ 681 h 681"/>
              </a:gdLst>
              <a:ahLst/>
              <a:cxnLst>
                <a:cxn ang="0">
                  <a:pos x="T0" y="T1"/>
                </a:cxn>
                <a:cxn ang="0">
                  <a:pos x="T2" y="T3"/>
                </a:cxn>
                <a:cxn ang="0">
                  <a:pos x="T4" y="T5"/>
                </a:cxn>
              </a:cxnLst>
              <a:rect l="0" t="0" r="r" b="b"/>
              <a:pathLst>
                <a:path w="1259" h="681">
                  <a:moveTo>
                    <a:pt x="1259" y="0"/>
                  </a:moveTo>
                  <a:lnTo>
                    <a:pt x="902" y="140"/>
                  </a:lnTo>
                  <a:lnTo>
                    <a:pt x="0" y="681"/>
                  </a:lnTo>
                </a:path>
              </a:pathLst>
            </a:cu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5" name="Freeform 730"/>
            <p:cNvSpPr/>
            <p:nvPr userDrawn="1"/>
          </p:nvSpPr>
          <p:spPr bwMode="auto">
            <a:xfrm>
              <a:off x="5556465" y="4627355"/>
              <a:ext cx="1125417" cy="101436"/>
            </a:xfrm>
            <a:custGeom>
              <a:avLst/>
              <a:gdLst>
                <a:gd name="T0" fmla="*/ 1287 w 1287"/>
                <a:gd name="T1" fmla="*/ 0 h 116"/>
                <a:gd name="T2" fmla="*/ 739 w 1287"/>
                <a:gd name="T3" fmla="*/ 38 h 116"/>
                <a:gd name="T4" fmla="*/ 0 w 1287"/>
                <a:gd name="T5" fmla="*/ 116 h 116"/>
              </a:gdLst>
              <a:ahLst/>
              <a:cxnLst>
                <a:cxn ang="0">
                  <a:pos x="T0" y="T1"/>
                </a:cxn>
                <a:cxn ang="0">
                  <a:pos x="T2" y="T3"/>
                </a:cxn>
                <a:cxn ang="0">
                  <a:pos x="T4" y="T5"/>
                </a:cxn>
              </a:cxnLst>
              <a:rect l="0" t="0" r="r" b="b"/>
              <a:pathLst>
                <a:path w="1287" h="116">
                  <a:moveTo>
                    <a:pt x="1287" y="0"/>
                  </a:moveTo>
                  <a:lnTo>
                    <a:pt x="739" y="38"/>
                  </a:lnTo>
                  <a:lnTo>
                    <a:pt x="0" y="116"/>
                  </a:lnTo>
                </a:path>
              </a:pathLst>
            </a:custGeom>
            <a:noFill/>
            <a:ln w="0">
              <a:solidFill>
                <a:schemeClr val="bg1">
                  <a:alpha val="50000"/>
                </a:scheme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6" name="Freeform 731"/>
            <p:cNvSpPr/>
            <p:nvPr userDrawn="1"/>
          </p:nvSpPr>
          <p:spPr bwMode="auto">
            <a:xfrm>
              <a:off x="5517989" y="4354526"/>
              <a:ext cx="1288064" cy="306057"/>
            </a:xfrm>
            <a:custGeom>
              <a:avLst/>
              <a:gdLst>
                <a:gd name="T0" fmla="*/ 0 w 1473"/>
                <a:gd name="T1" fmla="*/ 49 h 350"/>
                <a:gd name="T2" fmla="*/ 783 w 1473"/>
                <a:gd name="T3" fmla="*/ 350 h 350"/>
                <a:gd name="T4" fmla="*/ 1473 w 1473"/>
                <a:gd name="T5" fmla="*/ 0 h 350"/>
                <a:gd name="T6" fmla="*/ 1348 w 1473"/>
                <a:gd name="T7" fmla="*/ 303 h 350"/>
              </a:gdLst>
              <a:ah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0">
              <a:solidFill>
                <a:schemeClr val="bg1">
                  <a:alpha val="50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27" name="Line 732"/>
            <p:cNvSpPr>
              <a:spLocks noChangeShapeType="1"/>
            </p:cNvSpPr>
            <p:nvPr userDrawn="1"/>
          </p:nvSpPr>
          <p:spPr bwMode="auto">
            <a:xfrm>
              <a:off x="6299747" y="3188012"/>
              <a:ext cx="500185" cy="482696"/>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sp>
          <p:nvSpPr>
            <p:cNvPr id="128" name="Line 733"/>
            <p:cNvSpPr>
              <a:spLocks noChangeShapeType="1"/>
            </p:cNvSpPr>
            <p:nvPr userDrawn="1"/>
          </p:nvSpPr>
          <p:spPr bwMode="auto">
            <a:xfrm>
              <a:off x="5507496" y="2989512"/>
              <a:ext cx="792251" cy="198500"/>
            </a:xfrm>
            <a:prstGeom prst="line">
              <a:avLst/>
            </a:prstGeom>
            <a:noFill/>
            <a:ln w="0">
              <a:solidFill>
                <a:schemeClr val="bg1">
                  <a:alpha val="50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1355">
                <a:cs typeface="+mn-ea"/>
                <a:sym typeface="+mn-lt"/>
              </a:endParaRPr>
            </a:p>
          </p:txBody>
        </p:sp>
      </p:grpSp>
      <p:sp>
        <p:nvSpPr>
          <p:cNvPr id="129" name="TextBox 128"/>
          <p:cNvSpPr txBox="1"/>
          <p:nvPr/>
        </p:nvSpPr>
        <p:spPr>
          <a:xfrm>
            <a:off x="5199345" y="3505672"/>
            <a:ext cx="1950720" cy="829945"/>
          </a:xfrm>
          <a:prstGeom prst="rect">
            <a:avLst/>
          </a:prstGeom>
        </p:spPr>
        <p:txBody>
          <a:bodyPr wrap="square" rtlCol="0">
            <a:spAutoFit/>
          </a:bodyPr>
          <a:lstStyle/>
          <a:p>
            <a:pPr algn="ctr">
              <a:buClr>
                <a:schemeClr val="tx1">
                  <a:lumMod val="85000"/>
                  <a:lumOff val="15000"/>
                </a:schemeClr>
              </a:buClr>
              <a:buSzPct val="105000"/>
            </a:pPr>
            <a:r>
              <a:rPr lang="en-US" altLang="ko-KR" sz="2400" b="1" dirty="0">
                <a:solidFill>
                  <a:schemeClr val="bg1"/>
                </a:solidFill>
                <a:effectLst>
                  <a:outerShdw blurRad="38100" dist="38100" dir="2700000" algn="tl">
                    <a:srgbClr val="000000">
                      <a:alpha val="43137"/>
                    </a:srgbClr>
                  </a:outerShdw>
                </a:effectLst>
                <a:cs typeface="+mn-ea"/>
                <a:sym typeface="+mn-lt"/>
              </a:rPr>
              <a:t>单击此处</a:t>
            </a:r>
          </a:p>
          <a:p>
            <a:pPr algn="ctr">
              <a:buClr>
                <a:schemeClr val="tx1">
                  <a:lumMod val="85000"/>
                  <a:lumOff val="15000"/>
                </a:schemeClr>
              </a:buClr>
              <a:buSzPct val="105000"/>
            </a:pPr>
            <a:r>
              <a:rPr lang="en-US" altLang="ko-KR" sz="2400" b="1" dirty="0">
                <a:solidFill>
                  <a:schemeClr val="bg1"/>
                </a:solidFill>
                <a:effectLst>
                  <a:outerShdw blurRad="38100" dist="38100" dir="2700000" algn="tl">
                    <a:srgbClr val="000000">
                      <a:alpha val="43137"/>
                    </a:srgbClr>
                  </a:outerShdw>
                </a:effectLst>
                <a:cs typeface="+mn-ea"/>
                <a:sym typeface="+mn-lt"/>
              </a:rPr>
              <a:t>添加名称</a:t>
            </a:r>
          </a:p>
        </p:txBody>
      </p:sp>
      <p:grpSp>
        <p:nvGrpSpPr>
          <p:cNvPr id="25" name="Group 24"/>
          <p:cNvGrpSpPr/>
          <p:nvPr/>
        </p:nvGrpSpPr>
        <p:grpSpPr>
          <a:xfrm>
            <a:off x="7867091" y="4185293"/>
            <a:ext cx="894896" cy="894896"/>
            <a:chOff x="7866490" y="4099568"/>
            <a:chExt cx="894896" cy="894896"/>
          </a:xfrm>
        </p:grpSpPr>
        <p:sp>
          <p:nvSpPr>
            <p:cNvPr id="136" name="Oval 135"/>
            <p:cNvSpPr/>
            <p:nvPr/>
          </p:nvSpPr>
          <p:spPr>
            <a:xfrm>
              <a:off x="7866490" y="4099568"/>
              <a:ext cx="894896" cy="894896"/>
            </a:xfrm>
            <a:prstGeom prst="ellipse">
              <a:avLst/>
            </a:prstGeom>
            <a:solidFill>
              <a:schemeClr val="bg1">
                <a:alpha val="18000"/>
              </a:schemeClr>
            </a:solidFill>
            <a:ln w="3175">
              <a:solidFill>
                <a:schemeClr val="bg1"/>
              </a:solidFill>
            </a:ln>
            <a:effectLst>
              <a:outerShdw blurRad="88900" dist="63500" dir="5400000" sx="99000" sy="99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166" name="Group 165"/>
            <p:cNvGrpSpPr/>
            <p:nvPr/>
          </p:nvGrpSpPr>
          <p:grpSpPr>
            <a:xfrm>
              <a:off x="8101366" y="4292038"/>
              <a:ext cx="425144" cy="509956"/>
              <a:chOff x="4051300" y="3109913"/>
              <a:chExt cx="628650" cy="754063"/>
            </a:xfrm>
            <a:solidFill>
              <a:schemeClr val="bg1">
                <a:lumMod val="95000"/>
              </a:schemeClr>
            </a:solidFill>
          </p:grpSpPr>
          <p:sp>
            <p:nvSpPr>
              <p:cNvPr id="167" name="Freeform 166"/>
              <p:cNvSpPr>
                <a:spLocks noEditPoints="1"/>
              </p:cNvSpPr>
              <p:nvPr/>
            </p:nvSpPr>
            <p:spPr bwMode="auto">
              <a:xfrm>
                <a:off x="4051300" y="3109913"/>
                <a:ext cx="628650" cy="754063"/>
              </a:xfrm>
              <a:custGeom>
                <a:avLst/>
                <a:gdLst>
                  <a:gd name="T0" fmla="*/ 376 w 396"/>
                  <a:gd name="T1" fmla="*/ 361 h 475"/>
                  <a:gd name="T2" fmla="*/ 287 w 396"/>
                  <a:gd name="T3" fmla="*/ 265 h 475"/>
                  <a:gd name="T4" fmla="*/ 258 w 396"/>
                  <a:gd name="T5" fmla="*/ 133 h 475"/>
                  <a:gd name="T6" fmla="*/ 244 w 396"/>
                  <a:gd name="T7" fmla="*/ 70 h 475"/>
                  <a:gd name="T8" fmla="*/ 237 w 396"/>
                  <a:gd name="T9" fmla="*/ 52 h 475"/>
                  <a:gd name="T10" fmla="*/ 233 w 396"/>
                  <a:gd name="T11" fmla="*/ 39 h 475"/>
                  <a:gd name="T12" fmla="*/ 226 w 396"/>
                  <a:gd name="T13" fmla="*/ 27 h 475"/>
                  <a:gd name="T14" fmla="*/ 220 w 396"/>
                  <a:gd name="T15" fmla="*/ 17 h 475"/>
                  <a:gd name="T16" fmla="*/ 213 w 396"/>
                  <a:gd name="T17" fmla="*/ 10 h 475"/>
                  <a:gd name="T18" fmla="*/ 189 w 396"/>
                  <a:gd name="T19" fmla="*/ 6 h 475"/>
                  <a:gd name="T20" fmla="*/ 182 w 396"/>
                  <a:gd name="T21" fmla="*/ 11 h 475"/>
                  <a:gd name="T22" fmla="*/ 176 w 396"/>
                  <a:gd name="T23" fmla="*/ 18 h 475"/>
                  <a:gd name="T24" fmla="*/ 169 w 396"/>
                  <a:gd name="T25" fmla="*/ 28 h 475"/>
                  <a:gd name="T26" fmla="*/ 164 w 396"/>
                  <a:gd name="T27" fmla="*/ 41 h 475"/>
                  <a:gd name="T28" fmla="*/ 157 w 396"/>
                  <a:gd name="T29" fmla="*/ 55 h 475"/>
                  <a:gd name="T30" fmla="*/ 152 w 396"/>
                  <a:gd name="T31" fmla="*/ 70 h 475"/>
                  <a:gd name="T32" fmla="*/ 139 w 396"/>
                  <a:gd name="T33" fmla="*/ 144 h 475"/>
                  <a:gd name="T34" fmla="*/ 102 w 396"/>
                  <a:gd name="T35" fmla="*/ 278 h 475"/>
                  <a:gd name="T36" fmla="*/ 19 w 396"/>
                  <a:gd name="T37" fmla="*/ 362 h 475"/>
                  <a:gd name="T38" fmla="*/ 1 w 396"/>
                  <a:gd name="T39" fmla="*/ 438 h 475"/>
                  <a:gd name="T40" fmla="*/ 124 w 396"/>
                  <a:gd name="T41" fmla="*/ 474 h 475"/>
                  <a:gd name="T42" fmla="*/ 258 w 396"/>
                  <a:gd name="T43" fmla="*/ 469 h 475"/>
                  <a:gd name="T44" fmla="*/ 339 w 396"/>
                  <a:gd name="T45" fmla="*/ 461 h 475"/>
                  <a:gd name="T46" fmla="*/ 374 w 396"/>
                  <a:gd name="T47" fmla="*/ 378 h 475"/>
                  <a:gd name="T48" fmla="*/ 328 w 396"/>
                  <a:gd name="T49" fmla="*/ 355 h 475"/>
                  <a:gd name="T50" fmla="*/ 262 w 396"/>
                  <a:gd name="T51" fmla="*/ 259 h 475"/>
                  <a:gd name="T52" fmla="*/ 351 w 396"/>
                  <a:gd name="T53" fmla="*/ 360 h 475"/>
                  <a:gd name="T54" fmla="*/ 168 w 396"/>
                  <a:gd name="T55" fmla="*/ 68 h 475"/>
                  <a:gd name="T56" fmla="*/ 172 w 396"/>
                  <a:gd name="T57" fmla="*/ 55 h 475"/>
                  <a:gd name="T58" fmla="*/ 178 w 396"/>
                  <a:gd name="T59" fmla="*/ 43 h 475"/>
                  <a:gd name="T60" fmla="*/ 182 w 396"/>
                  <a:gd name="T61" fmla="*/ 35 h 475"/>
                  <a:gd name="T62" fmla="*/ 187 w 396"/>
                  <a:gd name="T63" fmla="*/ 26 h 475"/>
                  <a:gd name="T64" fmla="*/ 194 w 396"/>
                  <a:gd name="T65" fmla="*/ 20 h 475"/>
                  <a:gd name="T66" fmla="*/ 203 w 396"/>
                  <a:gd name="T67" fmla="*/ 20 h 475"/>
                  <a:gd name="T68" fmla="*/ 208 w 396"/>
                  <a:gd name="T69" fmla="*/ 25 h 475"/>
                  <a:gd name="T70" fmla="*/ 213 w 396"/>
                  <a:gd name="T71" fmla="*/ 34 h 475"/>
                  <a:gd name="T72" fmla="*/ 218 w 396"/>
                  <a:gd name="T73" fmla="*/ 42 h 475"/>
                  <a:gd name="T74" fmla="*/ 223 w 396"/>
                  <a:gd name="T75" fmla="*/ 55 h 475"/>
                  <a:gd name="T76" fmla="*/ 166 w 396"/>
                  <a:gd name="T77" fmla="*/ 75 h 475"/>
                  <a:gd name="T78" fmla="*/ 243 w 396"/>
                  <a:gd name="T79" fmla="*/ 142 h 475"/>
                  <a:gd name="T80" fmla="*/ 154 w 396"/>
                  <a:gd name="T81" fmla="*/ 132 h 475"/>
                  <a:gd name="T82" fmla="*/ 62 w 396"/>
                  <a:gd name="T83" fmla="*/ 347 h 475"/>
                  <a:gd name="T84" fmla="*/ 129 w 396"/>
                  <a:gd name="T85" fmla="*/ 273 h 475"/>
                  <a:gd name="T86" fmla="*/ 56 w 396"/>
                  <a:gd name="T87" fmla="*/ 364 h 475"/>
                  <a:gd name="T88" fmla="*/ 22 w 396"/>
                  <a:gd name="T89" fmla="*/ 378 h 475"/>
                  <a:gd name="T90" fmla="*/ 27 w 396"/>
                  <a:gd name="T91" fmla="*/ 395 h 475"/>
                  <a:gd name="T92" fmla="*/ 139 w 396"/>
                  <a:gd name="T93" fmla="*/ 436 h 475"/>
                  <a:gd name="T94" fmla="*/ 99 w 396"/>
                  <a:gd name="T95" fmla="*/ 371 h 475"/>
                  <a:gd name="T96" fmla="*/ 62 w 396"/>
                  <a:gd name="T97" fmla="*/ 401 h 475"/>
                  <a:gd name="T98" fmla="*/ 72 w 396"/>
                  <a:gd name="T99" fmla="*/ 436 h 475"/>
                  <a:gd name="T100" fmla="*/ 95 w 396"/>
                  <a:gd name="T101" fmla="*/ 385 h 475"/>
                  <a:gd name="T102" fmla="*/ 72 w 396"/>
                  <a:gd name="T103" fmla="*/ 460 h 475"/>
                  <a:gd name="T104" fmla="*/ 153 w 396"/>
                  <a:gd name="T105" fmla="*/ 448 h 475"/>
                  <a:gd name="T106" fmla="*/ 325 w 396"/>
                  <a:gd name="T107" fmla="*/ 450 h 475"/>
                  <a:gd name="T108" fmla="*/ 294 w 396"/>
                  <a:gd name="T109" fmla="*/ 392 h 475"/>
                  <a:gd name="T110" fmla="*/ 322 w 396"/>
                  <a:gd name="T111" fmla="*/ 416 h 475"/>
                  <a:gd name="T112" fmla="*/ 326 w 396"/>
                  <a:gd name="T113" fmla="*/ 382 h 475"/>
                  <a:gd name="T114" fmla="*/ 290 w 396"/>
                  <a:gd name="T115" fmla="*/ 375 h 475"/>
                  <a:gd name="T116" fmla="*/ 258 w 396"/>
                  <a:gd name="T117" fmla="*/ 292 h 475"/>
                  <a:gd name="T118" fmla="*/ 375 w 396"/>
                  <a:gd name="T119" fmla="*/ 40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475">
                    <a:moveTo>
                      <a:pt x="396" y="427"/>
                    </a:moveTo>
                    <a:lnTo>
                      <a:pt x="396" y="427"/>
                    </a:lnTo>
                    <a:lnTo>
                      <a:pt x="396" y="411"/>
                    </a:lnTo>
                    <a:lnTo>
                      <a:pt x="395" y="393"/>
                    </a:lnTo>
                    <a:lnTo>
                      <a:pt x="393" y="386"/>
                    </a:lnTo>
                    <a:lnTo>
                      <a:pt x="391" y="378"/>
                    </a:lnTo>
                    <a:lnTo>
                      <a:pt x="387" y="373"/>
                    </a:lnTo>
                    <a:lnTo>
                      <a:pt x="384" y="367"/>
                    </a:lnTo>
                    <a:lnTo>
                      <a:pt x="378" y="362"/>
                    </a:lnTo>
                    <a:lnTo>
                      <a:pt x="376" y="361"/>
                    </a:lnTo>
                    <a:lnTo>
                      <a:pt x="376" y="361"/>
                    </a:lnTo>
                    <a:lnTo>
                      <a:pt x="364" y="353"/>
                    </a:lnTo>
                    <a:lnTo>
                      <a:pt x="352" y="344"/>
                    </a:lnTo>
                    <a:lnTo>
                      <a:pt x="341" y="335"/>
                    </a:lnTo>
                    <a:lnTo>
                      <a:pt x="330" y="324"/>
                    </a:lnTo>
                    <a:lnTo>
                      <a:pt x="320" y="313"/>
                    </a:lnTo>
                    <a:lnTo>
                      <a:pt x="311" y="303"/>
                    </a:lnTo>
                    <a:lnTo>
                      <a:pt x="302" y="290"/>
                    </a:lnTo>
                    <a:lnTo>
                      <a:pt x="294" y="278"/>
                    </a:lnTo>
                    <a:lnTo>
                      <a:pt x="287" y="265"/>
                    </a:lnTo>
                    <a:lnTo>
                      <a:pt x="280" y="251"/>
                    </a:lnTo>
                    <a:lnTo>
                      <a:pt x="274" y="237"/>
                    </a:lnTo>
                    <a:lnTo>
                      <a:pt x="270" y="223"/>
                    </a:lnTo>
                    <a:lnTo>
                      <a:pt x="265" y="207"/>
                    </a:lnTo>
                    <a:lnTo>
                      <a:pt x="262" y="193"/>
                    </a:lnTo>
                    <a:lnTo>
                      <a:pt x="260" y="178"/>
                    </a:lnTo>
                    <a:lnTo>
                      <a:pt x="258" y="162"/>
                    </a:lnTo>
                    <a:lnTo>
                      <a:pt x="258" y="144"/>
                    </a:lnTo>
                    <a:lnTo>
                      <a:pt x="258" y="144"/>
                    </a:lnTo>
                    <a:lnTo>
                      <a:pt x="258" y="133"/>
                    </a:lnTo>
                    <a:lnTo>
                      <a:pt x="256" y="120"/>
                    </a:lnTo>
                    <a:lnTo>
                      <a:pt x="249" y="90"/>
                    </a:lnTo>
                    <a:lnTo>
                      <a:pt x="250" y="90"/>
                    </a:lnTo>
                    <a:lnTo>
                      <a:pt x="245" y="71"/>
                    </a:lnTo>
                    <a:lnTo>
                      <a:pt x="245" y="71"/>
                    </a:lnTo>
                    <a:lnTo>
                      <a:pt x="244" y="70"/>
                    </a:lnTo>
                    <a:lnTo>
                      <a:pt x="244" y="70"/>
                    </a:lnTo>
                    <a:lnTo>
                      <a:pt x="244" y="70"/>
                    </a:lnTo>
                    <a:lnTo>
                      <a:pt x="244" y="70"/>
                    </a:lnTo>
                    <a:lnTo>
                      <a:pt x="244" y="70"/>
                    </a:lnTo>
                    <a:lnTo>
                      <a:pt x="244" y="70"/>
                    </a:lnTo>
                    <a:lnTo>
                      <a:pt x="241" y="64"/>
                    </a:lnTo>
                    <a:lnTo>
                      <a:pt x="241" y="64"/>
                    </a:lnTo>
                    <a:lnTo>
                      <a:pt x="241" y="64"/>
                    </a:lnTo>
                    <a:lnTo>
                      <a:pt x="241" y="64"/>
                    </a:lnTo>
                    <a:lnTo>
                      <a:pt x="239" y="57"/>
                    </a:lnTo>
                    <a:lnTo>
                      <a:pt x="239" y="57"/>
                    </a:lnTo>
                    <a:lnTo>
                      <a:pt x="239" y="57"/>
                    </a:lnTo>
                    <a:lnTo>
                      <a:pt x="239" y="57"/>
                    </a:lnTo>
                    <a:lnTo>
                      <a:pt x="237" y="52"/>
                    </a:lnTo>
                    <a:lnTo>
                      <a:pt x="237" y="52"/>
                    </a:lnTo>
                    <a:lnTo>
                      <a:pt x="237" y="51"/>
                    </a:lnTo>
                    <a:lnTo>
                      <a:pt x="237" y="51"/>
                    </a:lnTo>
                    <a:lnTo>
                      <a:pt x="235" y="47"/>
                    </a:lnTo>
                    <a:lnTo>
                      <a:pt x="235" y="47"/>
                    </a:lnTo>
                    <a:lnTo>
                      <a:pt x="235" y="44"/>
                    </a:lnTo>
                    <a:lnTo>
                      <a:pt x="235" y="44"/>
                    </a:lnTo>
                    <a:lnTo>
                      <a:pt x="233" y="41"/>
                    </a:lnTo>
                    <a:lnTo>
                      <a:pt x="233" y="41"/>
                    </a:lnTo>
                    <a:lnTo>
                      <a:pt x="233" y="39"/>
                    </a:lnTo>
                    <a:lnTo>
                      <a:pt x="233" y="39"/>
                    </a:lnTo>
                    <a:lnTo>
                      <a:pt x="231" y="36"/>
                    </a:lnTo>
                    <a:lnTo>
                      <a:pt x="231" y="36"/>
                    </a:lnTo>
                    <a:lnTo>
                      <a:pt x="230" y="34"/>
                    </a:lnTo>
                    <a:lnTo>
                      <a:pt x="230" y="34"/>
                    </a:lnTo>
                    <a:lnTo>
                      <a:pt x="229" y="31"/>
                    </a:lnTo>
                    <a:lnTo>
                      <a:pt x="229" y="31"/>
                    </a:lnTo>
                    <a:lnTo>
                      <a:pt x="227" y="29"/>
                    </a:lnTo>
                    <a:lnTo>
                      <a:pt x="227" y="29"/>
                    </a:lnTo>
                    <a:lnTo>
                      <a:pt x="226" y="27"/>
                    </a:lnTo>
                    <a:lnTo>
                      <a:pt x="226" y="27"/>
                    </a:lnTo>
                    <a:lnTo>
                      <a:pt x="225" y="25"/>
                    </a:lnTo>
                    <a:lnTo>
                      <a:pt x="225" y="25"/>
                    </a:lnTo>
                    <a:lnTo>
                      <a:pt x="223" y="23"/>
                    </a:lnTo>
                    <a:lnTo>
                      <a:pt x="223" y="23"/>
                    </a:lnTo>
                    <a:lnTo>
                      <a:pt x="222" y="21"/>
                    </a:lnTo>
                    <a:lnTo>
                      <a:pt x="222" y="21"/>
                    </a:lnTo>
                    <a:lnTo>
                      <a:pt x="221" y="18"/>
                    </a:lnTo>
                    <a:lnTo>
                      <a:pt x="221" y="18"/>
                    </a:lnTo>
                    <a:lnTo>
                      <a:pt x="220" y="17"/>
                    </a:lnTo>
                    <a:lnTo>
                      <a:pt x="220" y="17"/>
                    </a:lnTo>
                    <a:lnTo>
                      <a:pt x="219" y="15"/>
                    </a:lnTo>
                    <a:lnTo>
                      <a:pt x="219" y="15"/>
                    </a:lnTo>
                    <a:lnTo>
                      <a:pt x="217" y="14"/>
                    </a:lnTo>
                    <a:lnTo>
                      <a:pt x="217" y="14"/>
                    </a:lnTo>
                    <a:lnTo>
                      <a:pt x="216" y="12"/>
                    </a:lnTo>
                    <a:lnTo>
                      <a:pt x="216" y="12"/>
                    </a:lnTo>
                    <a:lnTo>
                      <a:pt x="214" y="11"/>
                    </a:lnTo>
                    <a:lnTo>
                      <a:pt x="214" y="11"/>
                    </a:lnTo>
                    <a:lnTo>
                      <a:pt x="213" y="10"/>
                    </a:lnTo>
                    <a:lnTo>
                      <a:pt x="213" y="10"/>
                    </a:lnTo>
                    <a:lnTo>
                      <a:pt x="211" y="8"/>
                    </a:lnTo>
                    <a:lnTo>
                      <a:pt x="211" y="8"/>
                    </a:lnTo>
                    <a:lnTo>
                      <a:pt x="210" y="8"/>
                    </a:lnTo>
                    <a:lnTo>
                      <a:pt x="210" y="8"/>
                    </a:lnTo>
                    <a:lnTo>
                      <a:pt x="205" y="3"/>
                    </a:lnTo>
                    <a:lnTo>
                      <a:pt x="198" y="0"/>
                    </a:lnTo>
                    <a:lnTo>
                      <a:pt x="192" y="3"/>
                    </a:lnTo>
                    <a:lnTo>
                      <a:pt x="192" y="3"/>
                    </a:lnTo>
                    <a:lnTo>
                      <a:pt x="189" y="6"/>
                    </a:lnTo>
                    <a:lnTo>
                      <a:pt x="189" y="6"/>
                    </a:lnTo>
                    <a:lnTo>
                      <a:pt x="187" y="7"/>
                    </a:lnTo>
                    <a:lnTo>
                      <a:pt x="187" y="7"/>
                    </a:lnTo>
                    <a:lnTo>
                      <a:pt x="185" y="8"/>
                    </a:lnTo>
                    <a:lnTo>
                      <a:pt x="185" y="8"/>
                    </a:lnTo>
                    <a:lnTo>
                      <a:pt x="184" y="9"/>
                    </a:lnTo>
                    <a:lnTo>
                      <a:pt x="184" y="9"/>
                    </a:lnTo>
                    <a:lnTo>
                      <a:pt x="183" y="10"/>
                    </a:lnTo>
                    <a:lnTo>
                      <a:pt x="183" y="10"/>
                    </a:lnTo>
                    <a:lnTo>
                      <a:pt x="182" y="11"/>
                    </a:lnTo>
                    <a:lnTo>
                      <a:pt x="182" y="11"/>
                    </a:lnTo>
                    <a:lnTo>
                      <a:pt x="181" y="12"/>
                    </a:lnTo>
                    <a:lnTo>
                      <a:pt x="181" y="12"/>
                    </a:lnTo>
                    <a:lnTo>
                      <a:pt x="179" y="14"/>
                    </a:lnTo>
                    <a:lnTo>
                      <a:pt x="179" y="14"/>
                    </a:lnTo>
                    <a:lnTo>
                      <a:pt x="178" y="15"/>
                    </a:lnTo>
                    <a:lnTo>
                      <a:pt x="178" y="15"/>
                    </a:lnTo>
                    <a:lnTo>
                      <a:pt x="177" y="17"/>
                    </a:lnTo>
                    <a:lnTo>
                      <a:pt x="177" y="17"/>
                    </a:lnTo>
                    <a:lnTo>
                      <a:pt x="176" y="18"/>
                    </a:lnTo>
                    <a:lnTo>
                      <a:pt x="176" y="18"/>
                    </a:lnTo>
                    <a:lnTo>
                      <a:pt x="175" y="21"/>
                    </a:lnTo>
                    <a:lnTo>
                      <a:pt x="175" y="21"/>
                    </a:lnTo>
                    <a:lnTo>
                      <a:pt x="172" y="23"/>
                    </a:lnTo>
                    <a:lnTo>
                      <a:pt x="172" y="23"/>
                    </a:lnTo>
                    <a:lnTo>
                      <a:pt x="171" y="25"/>
                    </a:lnTo>
                    <a:lnTo>
                      <a:pt x="171" y="25"/>
                    </a:lnTo>
                    <a:lnTo>
                      <a:pt x="170" y="27"/>
                    </a:lnTo>
                    <a:lnTo>
                      <a:pt x="170" y="27"/>
                    </a:lnTo>
                    <a:lnTo>
                      <a:pt x="169" y="28"/>
                    </a:lnTo>
                    <a:lnTo>
                      <a:pt x="169" y="28"/>
                    </a:lnTo>
                    <a:lnTo>
                      <a:pt x="168" y="31"/>
                    </a:lnTo>
                    <a:lnTo>
                      <a:pt x="168" y="31"/>
                    </a:lnTo>
                    <a:lnTo>
                      <a:pt x="167" y="34"/>
                    </a:lnTo>
                    <a:lnTo>
                      <a:pt x="167" y="34"/>
                    </a:lnTo>
                    <a:lnTo>
                      <a:pt x="166" y="36"/>
                    </a:lnTo>
                    <a:lnTo>
                      <a:pt x="166" y="36"/>
                    </a:lnTo>
                    <a:lnTo>
                      <a:pt x="165" y="38"/>
                    </a:lnTo>
                    <a:lnTo>
                      <a:pt x="165" y="38"/>
                    </a:lnTo>
                    <a:lnTo>
                      <a:pt x="164" y="41"/>
                    </a:lnTo>
                    <a:lnTo>
                      <a:pt x="164" y="41"/>
                    </a:lnTo>
                    <a:lnTo>
                      <a:pt x="163" y="43"/>
                    </a:lnTo>
                    <a:lnTo>
                      <a:pt x="163" y="43"/>
                    </a:lnTo>
                    <a:lnTo>
                      <a:pt x="160" y="47"/>
                    </a:lnTo>
                    <a:lnTo>
                      <a:pt x="160" y="47"/>
                    </a:lnTo>
                    <a:lnTo>
                      <a:pt x="159" y="49"/>
                    </a:lnTo>
                    <a:lnTo>
                      <a:pt x="159" y="49"/>
                    </a:lnTo>
                    <a:lnTo>
                      <a:pt x="158" y="52"/>
                    </a:lnTo>
                    <a:lnTo>
                      <a:pt x="158" y="52"/>
                    </a:lnTo>
                    <a:lnTo>
                      <a:pt x="157" y="55"/>
                    </a:lnTo>
                    <a:lnTo>
                      <a:pt x="157" y="55"/>
                    </a:lnTo>
                    <a:lnTo>
                      <a:pt x="156" y="58"/>
                    </a:lnTo>
                    <a:lnTo>
                      <a:pt x="156" y="58"/>
                    </a:lnTo>
                    <a:lnTo>
                      <a:pt x="155" y="62"/>
                    </a:lnTo>
                    <a:lnTo>
                      <a:pt x="155" y="62"/>
                    </a:lnTo>
                    <a:lnTo>
                      <a:pt x="154" y="64"/>
                    </a:lnTo>
                    <a:lnTo>
                      <a:pt x="154" y="64"/>
                    </a:lnTo>
                    <a:lnTo>
                      <a:pt x="153" y="69"/>
                    </a:lnTo>
                    <a:lnTo>
                      <a:pt x="153" y="69"/>
                    </a:lnTo>
                    <a:lnTo>
                      <a:pt x="152" y="70"/>
                    </a:lnTo>
                    <a:lnTo>
                      <a:pt x="152" y="70"/>
                    </a:lnTo>
                    <a:lnTo>
                      <a:pt x="152" y="71"/>
                    </a:lnTo>
                    <a:lnTo>
                      <a:pt x="152" y="71"/>
                    </a:lnTo>
                    <a:lnTo>
                      <a:pt x="152" y="71"/>
                    </a:lnTo>
                    <a:lnTo>
                      <a:pt x="146" y="90"/>
                    </a:lnTo>
                    <a:lnTo>
                      <a:pt x="148" y="90"/>
                    </a:lnTo>
                    <a:lnTo>
                      <a:pt x="148" y="90"/>
                    </a:lnTo>
                    <a:lnTo>
                      <a:pt x="141" y="120"/>
                    </a:lnTo>
                    <a:lnTo>
                      <a:pt x="139" y="133"/>
                    </a:lnTo>
                    <a:lnTo>
                      <a:pt x="139" y="144"/>
                    </a:lnTo>
                    <a:lnTo>
                      <a:pt x="139" y="162"/>
                    </a:lnTo>
                    <a:lnTo>
                      <a:pt x="139" y="162"/>
                    </a:lnTo>
                    <a:lnTo>
                      <a:pt x="137" y="178"/>
                    </a:lnTo>
                    <a:lnTo>
                      <a:pt x="135" y="193"/>
                    </a:lnTo>
                    <a:lnTo>
                      <a:pt x="131" y="209"/>
                    </a:lnTo>
                    <a:lnTo>
                      <a:pt x="127" y="223"/>
                    </a:lnTo>
                    <a:lnTo>
                      <a:pt x="122" y="237"/>
                    </a:lnTo>
                    <a:lnTo>
                      <a:pt x="116" y="251"/>
                    </a:lnTo>
                    <a:lnTo>
                      <a:pt x="110" y="265"/>
                    </a:lnTo>
                    <a:lnTo>
                      <a:pt x="102" y="278"/>
                    </a:lnTo>
                    <a:lnTo>
                      <a:pt x="95" y="290"/>
                    </a:lnTo>
                    <a:lnTo>
                      <a:pt x="86" y="303"/>
                    </a:lnTo>
                    <a:lnTo>
                      <a:pt x="76" y="313"/>
                    </a:lnTo>
                    <a:lnTo>
                      <a:pt x="67" y="324"/>
                    </a:lnTo>
                    <a:lnTo>
                      <a:pt x="56" y="335"/>
                    </a:lnTo>
                    <a:lnTo>
                      <a:pt x="44" y="344"/>
                    </a:lnTo>
                    <a:lnTo>
                      <a:pt x="32" y="353"/>
                    </a:lnTo>
                    <a:lnTo>
                      <a:pt x="20" y="361"/>
                    </a:lnTo>
                    <a:lnTo>
                      <a:pt x="19" y="362"/>
                    </a:lnTo>
                    <a:lnTo>
                      <a:pt x="19" y="362"/>
                    </a:lnTo>
                    <a:lnTo>
                      <a:pt x="13" y="367"/>
                    </a:lnTo>
                    <a:lnTo>
                      <a:pt x="13" y="367"/>
                    </a:lnTo>
                    <a:lnTo>
                      <a:pt x="8" y="372"/>
                    </a:lnTo>
                    <a:lnTo>
                      <a:pt x="6" y="378"/>
                    </a:lnTo>
                    <a:lnTo>
                      <a:pt x="4" y="386"/>
                    </a:lnTo>
                    <a:lnTo>
                      <a:pt x="2" y="393"/>
                    </a:lnTo>
                    <a:lnTo>
                      <a:pt x="1" y="411"/>
                    </a:lnTo>
                    <a:lnTo>
                      <a:pt x="0" y="426"/>
                    </a:lnTo>
                    <a:lnTo>
                      <a:pt x="0" y="426"/>
                    </a:lnTo>
                    <a:lnTo>
                      <a:pt x="1" y="438"/>
                    </a:lnTo>
                    <a:lnTo>
                      <a:pt x="1" y="444"/>
                    </a:lnTo>
                    <a:lnTo>
                      <a:pt x="2" y="450"/>
                    </a:lnTo>
                    <a:lnTo>
                      <a:pt x="2" y="450"/>
                    </a:lnTo>
                    <a:lnTo>
                      <a:pt x="57" y="450"/>
                    </a:lnTo>
                    <a:lnTo>
                      <a:pt x="57" y="450"/>
                    </a:lnTo>
                    <a:lnTo>
                      <a:pt x="58" y="461"/>
                    </a:lnTo>
                    <a:lnTo>
                      <a:pt x="59" y="474"/>
                    </a:lnTo>
                    <a:lnTo>
                      <a:pt x="72" y="474"/>
                    </a:lnTo>
                    <a:lnTo>
                      <a:pt x="111" y="474"/>
                    </a:lnTo>
                    <a:lnTo>
                      <a:pt x="124" y="474"/>
                    </a:lnTo>
                    <a:lnTo>
                      <a:pt x="125" y="461"/>
                    </a:lnTo>
                    <a:lnTo>
                      <a:pt x="125" y="461"/>
                    </a:lnTo>
                    <a:lnTo>
                      <a:pt x="125" y="450"/>
                    </a:lnTo>
                    <a:lnTo>
                      <a:pt x="138" y="450"/>
                    </a:lnTo>
                    <a:lnTo>
                      <a:pt x="138" y="450"/>
                    </a:lnTo>
                    <a:lnTo>
                      <a:pt x="139" y="469"/>
                    </a:lnTo>
                    <a:lnTo>
                      <a:pt x="140" y="475"/>
                    </a:lnTo>
                    <a:lnTo>
                      <a:pt x="257" y="475"/>
                    </a:lnTo>
                    <a:lnTo>
                      <a:pt x="258" y="469"/>
                    </a:lnTo>
                    <a:lnTo>
                      <a:pt x="258" y="469"/>
                    </a:lnTo>
                    <a:lnTo>
                      <a:pt x="259" y="450"/>
                    </a:lnTo>
                    <a:lnTo>
                      <a:pt x="271" y="450"/>
                    </a:lnTo>
                    <a:lnTo>
                      <a:pt x="271" y="450"/>
                    </a:lnTo>
                    <a:lnTo>
                      <a:pt x="272" y="461"/>
                    </a:lnTo>
                    <a:lnTo>
                      <a:pt x="273" y="474"/>
                    </a:lnTo>
                    <a:lnTo>
                      <a:pt x="286" y="474"/>
                    </a:lnTo>
                    <a:lnTo>
                      <a:pt x="325" y="474"/>
                    </a:lnTo>
                    <a:lnTo>
                      <a:pt x="338" y="474"/>
                    </a:lnTo>
                    <a:lnTo>
                      <a:pt x="339" y="461"/>
                    </a:lnTo>
                    <a:lnTo>
                      <a:pt x="339" y="461"/>
                    </a:lnTo>
                    <a:lnTo>
                      <a:pt x="339" y="450"/>
                    </a:lnTo>
                    <a:lnTo>
                      <a:pt x="395" y="450"/>
                    </a:lnTo>
                    <a:lnTo>
                      <a:pt x="395" y="450"/>
                    </a:lnTo>
                    <a:lnTo>
                      <a:pt x="396" y="444"/>
                    </a:lnTo>
                    <a:lnTo>
                      <a:pt x="396" y="444"/>
                    </a:lnTo>
                    <a:lnTo>
                      <a:pt x="396" y="438"/>
                    </a:lnTo>
                    <a:lnTo>
                      <a:pt x="396" y="427"/>
                    </a:lnTo>
                    <a:lnTo>
                      <a:pt x="396" y="427"/>
                    </a:lnTo>
                    <a:close/>
                    <a:moveTo>
                      <a:pt x="369" y="373"/>
                    </a:moveTo>
                    <a:lnTo>
                      <a:pt x="374" y="378"/>
                    </a:lnTo>
                    <a:lnTo>
                      <a:pt x="374" y="378"/>
                    </a:lnTo>
                    <a:lnTo>
                      <a:pt x="376" y="380"/>
                    </a:lnTo>
                    <a:lnTo>
                      <a:pt x="378" y="384"/>
                    </a:lnTo>
                    <a:lnTo>
                      <a:pt x="376" y="384"/>
                    </a:lnTo>
                    <a:lnTo>
                      <a:pt x="375" y="382"/>
                    </a:lnTo>
                    <a:lnTo>
                      <a:pt x="375" y="382"/>
                    </a:lnTo>
                    <a:lnTo>
                      <a:pt x="362" y="377"/>
                    </a:lnTo>
                    <a:lnTo>
                      <a:pt x="351" y="371"/>
                    </a:lnTo>
                    <a:lnTo>
                      <a:pt x="339" y="363"/>
                    </a:lnTo>
                    <a:lnTo>
                      <a:pt x="328" y="355"/>
                    </a:lnTo>
                    <a:lnTo>
                      <a:pt x="318" y="348"/>
                    </a:lnTo>
                    <a:lnTo>
                      <a:pt x="308" y="339"/>
                    </a:lnTo>
                    <a:lnTo>
                      <a:pt x="300" y="331"/>
                    </a:lnTo>
                    <a:lnTo>
                      <a:pt x="292" y="322"/>
                    </a:lnTo>
                    <a:lnTo>
                      <a:pt x="285" y="312"/>
                    </a:lnTo>
                    <a:lnTo>
                      <a:pt x="279" y="303"/>
                    </a:lnTo>
                    <a:lnTo>
                      <a:pt x="274" y="292"/>
                    </a:lnTo>
                    <a:lnTo>
                      <a:pt x="268" y="281"/>
                    </a:lnTo>
                    <a:lnTo>
                      <a:pt x="265" y="270"/>
                    </a:lnTo>
                    <a:lnTo>
                      <a:pt x="262" y="259"/>
                    </a:lnTo>
                    <a:lnTo>
                      <a:pt x="260" y="249"/>
                    </a:lnTo>
                    <a:lnTo>
                      <a:pt x="259" y="237"/>
                    </a:lnTo>
                    <a:lnTo>
                      <a:pt x="259" y="237"/>
                    </a:lnTo>
                    <a:lnTo>
                      <a:pt x="267" y="257"/>
                    </a:lnTo>
                    <a:lnTo>
                      <a:pt x="278" y="278"/>
                    </a:lnTo>
                    <a:lnTo>
                      <a:pt x="289" y="296"/>
                    </a:lnTo>
                    <a:lnTo>
                      <a:pt x="302" y="314"/>
                    </a:lnTo>
                    <a:lnTo>
                      <a:pt x="317" y="331"/>
                    </a:lnTo>
                    <a:lnTo>
                      <a:pt x="333" y="347"/>
                    </a:lnTo>
                    <a:lnTo>
                      <a:pt x="351" y="360"/>
                    </a:lnTo>
                    <a:lnTo>
                      <a:pt x="369" y="373"/>
                    </a:lnTo>
                    <a:lnTo>
                      <a:pt x="369" y="373"/>
                    </a:lnTo>
                    <a:close/>
                    <a:moveTo>
                      <a:pt x="166" y="75"/>
                    </a:moveTo>
                    <a:lnTo>
                      <a:pt x="166" y="75"/>
                    </a:lnTo>
                    <a:lnTo>
                      <a:pt x="166" y="74"/>
                    </a:lnTo>
                    <a:lnTo>
                      <a:pt x="166" y="74"/>
                    </a:lnTo>
                    <a:lnTo>
                      <a:pt x="167" y="70"/>
                    </a:lnTo>
                    <a:lnTo>
                      <a:pt x="167" y="70"/>
                    </a:lnTo>
                    <a:lnTo>
                      <a:pt x="168" y="68"/>
                    </a:lnTo>
                    <a:lnTo>
                      <a:pt x="168" y="68"/>
                    </a:lnTo>
                    <a:lnTo>
                      <a:pt x="169" y="65"/>
                    </a:lnTo>
                    <a:lnTo>
                      <a:pt x="169" y="65"/>
                    </a:lnTo>
                    <a:lnTo>
                      <a:pt x="170" y="63"/>
                    </a:lnTo>
                    <a:lnTo>
                      <a:pt x="170" y="63"/>
                    </a:lnTo>
                    <a:lnTo>
                      <a:pt x="170" y="61"/>
                    </a:lnTo>
                    <a:lnTo>
                      <a:pt x="170" y="61"/>
                    </a:lnTo>
                    <a:lnTo>
                      <a:pt x="171" y="57"/>
                    </a:lnTo>
                    <a:lnTo>
                      <a:pt x="171" y="57"/>
                    </a:lnTo>
                    <a:lnTo>
                      <a:pt x="172" y="55"/>
                    </a:lnTo>
                    <a:lnTo>
                      <a:pt x="172" y="55"/>
                    </a:lnTo>
                    <a:lnTo>
                      <a:pt x="173" y="53"/>
                    </a:lnTo>
                    <a:lnTo>
                      <a:pt x="173" y="53"/>
                    </a:lnTo>
                    <a:lnTo>
                      <a:pt x="175" y="51"/>
                    </a:lnTo>
                    <a:lnTo>
                      <a:pt x="175" y="51"/>
                    </a:lnTo>
                    <a:lnTo>
                      <a:pt x="176" y="48"/>
                    </a:lnTo>
                    <a:lnTo>
                      <a:pt x="176" y="48"/>
                    </a:lnTo>
                    <a:lnTo>
                      <a:pt x="177" y="47"/>
                    </a:lnTo>
                    <a:lnTo>
                      <a:pt x="177" y="47"/>
                    </a:lnTo>
                    <a:lnTo>
                      <a:pt x="178" y="43"/>
                    </a:lnTo>
                    <a:lnTo>
                      <a:pt x="178" y="43"/>
                    </a:lnTo>
                    <a:lnTo>
                      <a:pt x="178" y="42"/>
                    </a:lnTo>
                    <a:lnTo>
                      <a:pt x="178" y="42"/>
                    </a:lnTo>
                    <a:lnTo>
                      <a:pt x="180" y="39"/>
                    </a:lnTo>
                    <a:lnTo>
                      <a:pt x="180" y="39"/>
                    </a:lnTo>
                    <a:lnTo>
                      <a:pt x="180" y="38"/>
                    </a:lnTo>
                    <a:lnTo>
                      <a:pt x="180" y="38"/>
                    </a:lnTo>
                    <a:lnTo>
                      <a:pt x="182" y="36"/>
                    </a:lnTo>
                    <a:lnTo>
                      <a:pt x="182" y="36"/>
                    </a:lnTo>
                    <a:lnTo>
                      <a:pt x="182" y="35"/>
                    </a:lnTo>
                    <a:lnTo>
                      <a:pt x="182" y="35"/>
                    </a:lnTo>
                    <a:lnTo>
                      <a:pt x="183" y="31"/>
                    </a:lnTo>
                    <a:lnTo>
                      <a:pt x="183" y="31"/>
                    </a:lnTo>
                    <a:lnTo>
                      <a:pt x="184" y="30"/>
                    </a:lnTo>
                    <a:lnTo>
                      <a:pt x="184" y="30"/>
                    </a:lnTo>
                    <a:lnTo>
                      <a:pt x="185" y="28"/>
                    </a:lnTo>
                    <a:lnTo>
                      <a:pt x="185" y="28"/>
                    </a:lnTo>
                    <a:lnTo>
                      <a:pt x="186" y="27"/>
                    </a:lnTo>
                    <a:lnTo>
                      <a:pt x="186" y="27"/>
                    </a:lnTo>
                    <a:lnTo>
                      <a:pt x="187" y="26"/>
                    </a:lnTo>
                    <a:lnTo>
                      <a:pt x="187" y="26"/>
                    </a:lnTo>
                    <a:lnTo>
                      <a:pt x="189" y="25"/>
                    </a:lnTo>
                    <a:lnTo>
                      <a:pt x="189" y="25"/>
                    </a:lnTo>
                    <a:lnTo>
                      <a:pt x="191" y="23"/>
                    </a:lnTo>
                    <a:lnTo>
                      <a:pt x="191" y="23"/>
                    </a:lnTo>
                    <a:lnTo>
                      <a:pt x="191" y="22"/>
                    </a:lnTo>
                    <a:lnTo>
                      <a:pt x="191" y="22"/>
                    </a:lnTo>
                    <a:lnTo>
                      <a:pt x="193" y="21"/>
                    </a:lnTo>
                    <a:lnTo>
                      <a:pt x="193" y="21"/>
                    </a:lnTo>
                    <a:lnTo>
                      <a:pt x="194" y="20"/>
                    </a:lnTo>
                    <a:lnTo>
                      <a:pt x="194" y="20"/>
                    </a:lnTo>
                    <a:lnTo>
                      <a:pt x="195" y="18"/>
                    </a:lnTo>
                    <a:lnTo>
                      <a:pt x="195" y="18"/>
                    </a:lnTo>
                    <a:lnTo>
                      <a:pt x="196" y="17"/>
                    </a:lnTo>
                    <a:lnTo>
                      <a:pt x="196" y="17"/>
                    </a:lnTo>
                    <a:lnTo>
                      <a:pt x="198" y="16"/>
                    </a:lnTo>
                    <a:lnTo>
                      <a:pt x="198" y="16"/>
                    </a:lnTo>
                    <a:lnTo>
                      <a:pt x="200" y="17"/>
                    </a:lnTo>
                    <a:lnTo>
                      <a:pt x="200" y="17"/>
                    </a:lnTo>
                    <a:lnTo>
                      <a:pt x="203" y="20"/>
                    </a:lnTo>
                    <a:lnTo>
                      <a:pt x="203" y="20"/>
                    </a:lnTo>
                    <a:lnTo>
                      <a:pt x="203" y="20"/>
                    </a:lnTo>
                    <a:lnTo>
                      <a:pt x="203" y="20"/>
                    </a:lnTo>
                    <a:lnTo>
                      <a:pt x="205" y="22"/>
                    </a:lnTo>
                    <a:lnTo>
                      <a:pt x="205" y="22"/>
                    </a:lnTo>
                    <a:lnTo>
                      <a:pt x="205" y="22"/>
                    </a:lnTo>
                    <a:lnTo>
                      <a:pt x="205" y="22"/>
                    </a:lnTo>
                    <a:lnTo>
                      <a:pt x="207" y="24"/>
                    </a:lnTo>
                    <a:lnTo>
                      <a:pt x="207" y="24"/>
                    </a:lnTo>
                    <a:lnTo>
                      <a:pt x="208" y="25"/>
                    </a:lnTo>
                    <a:lnTo>
                      <a:pt x="208" y="25"/>
                    </a:lnTo>
                    <a:lnTo>
                      <a:pt x="209" y="27"/>
                    </a:lnTo>
                    <a:lnTo>
                      <a:pt x="209" y="27"/>
                    </a:lnTo>
                    <a:lnTo>
                      <a:pt x="210" y="27"/>
                    </a:lnTo>
                    <a:lnTo>
                      <a:pt x="210" y="27"/>
                    </a:lnTo>
                    <a:lnTo>
                      <a:pt x="211" y="30"/>
                    </a:lnTo>
                    <a:lnTo>
                      <a:pt x="211" y="30"/>
                    </a:lnTo>
                    <a:lnTo>
                      <a:pt x="212" y="30"/>
                    </a:lnTo>
                    <a:lnTo>
                      <a:pt x="212" y="30"/>
                    </a:lnTo>
                    <a:lnTo>
                      <a:pt x="213" y="34"/>
                    </a:lnTo>
                    <a:lnTo>
                      <a:pt x="213" y="34"/>
                    </a:lnTo>
                    <a:lnTo>
                      <a:pt x="214" y="35"/>
                    </a:lnTo>
                    <a:lnTo>
                      <a:pt x="214" y="35"/>
                    </a:lnTo>
                    <a:lnTo>
                      <a:pt x="216" y="37"/>
                    </a:lnTo>
                    <a:lnTo>
                      <a:pt x="216" y="37"/>
                    </a:lnTo>
                    <a:lnTo>
                      <a:pt x="217" y="38"/>
                    </a:lnTo>
                    <a:lnTo>
                      <a:pt x="217" y="38"/>
                    </a:lnTo>
                    <a:lnTo>
                      <a:pt x="218" y="41"/>
                    </a:lnTo>
                    <a:lnTo>
                      <a:pt x="218" y="41"/>
                    </a:lnTo>
                    <a:lnTo>
                      <a:pt x="218" y="42"/>
                    </a:lnTo>
                    <a:lnTo>
                      <a:pt x="218" y="42"/>
                    </a:lnTo>
                    <a:lnTo>
                      <a:pt x="220" y="45"/>
                    </a:lnTo>
                    <a:lnTo>
                      <a:pt x="220" y="45"/>
                    </a:lnTo>
                    <a:lnTo>
                      <a:pt x="220" y="47"/>
                    </a:lnTo>
                    <a:lnTo>
                      <a:pt x="220" y="47"/>
                    </a:lnTo>
                    <a:lnTo>
                      <a:pt x="222" y="50"/>
                    </a:lnTo>
                    <a:lnTo>
                      <a:pt x="222" y="50"/>
                    </a:lnTo>
                    <a:lnTo>
                      <a:pt x="222" y="51"/>
                    </a:lnTo>
                    <a:lnTo>
                      <a:pt x="222" y="51"/>
                    </a:lnTo>
                    <a:lnTo>
                      <a:pt x="223" y="55"/>
                    </a:lnTo>
                    <a:lnTo>
                      <a:pt x="223" y="55"/>
                    </a:lnTo>
                    <a:lnTo>
                      <a:pt x="224" y="55"/>
                    </a:lnTo>
                    <a:lnTo>
                      <a:pt x="224" y="55"/>
                    </a:lnTo>
                    <a:lnTo>
                      <a:pt x="225" y="60"/>
                    </a:lnTo>
                    <a:lnTo>
                      <a:pt x="225" y="60"/>
                    </a:lnTo>
                    <a:lnTo>
                      <a:pt x="225" y="61"/>
                    </a:lnTo>
                    <a:lnTo>
                      <a:pt x="225" y="61"/>
                    </a:lnTo>
                    <a:lnTo>
                      <a:pt x="231" y="76"/>
                    </a:lnTo>
                    <a:lnTo>
                      <a:pt x="166" y="76"/>
                    </a:lnTo>
                    <a:lnTo>
                      <a:pt x="166" y="76"/>
                    </a:lnTo>
                    <a:lnTo>
                      <a:pt x="166" y="75"/>
                    </a:lnTo>
                    <a:lnTo>
                      <a:pt x="166" y="75"/>
                    </a:lnTo>
                    <a:close/>
                    <a:moveTo>
                      <a:pt x="166" y="90"/>
                    </a:moveTo>
                    <a:lnTo>
                      <a:pt x="231" y="90"/>
                    </a:lnTo>
                    <a:lnTo>
                      <a:pt x="235" y="90"/>
                    </a:lnTo>
                    <a:lnTo>
                      <a:pt x="235" y="90"/>
                    </a:lnTo>
                    <a:lnTo>
                      <a:pt x="238" y="105"/>
                    </a:lnTo>
                    <a:lnTo>
                      <a:pt x="241" y="119"/>
                    </a:lnTo>
                    <a:lnTo>
                      <a:pt x="243" y="132"/>
                    </a:lnTo>
                    <a:lnTo>
                      <a:pt x="244" y="142"/>
                    </a:lnTo>
                    <a:lnTo>
                      <a:pt x="243" y="142"/>
                    </a:lnTo>
                    <a:lnTo>
                      <a:pt x="243" y="142"/>
                    </a:lnTo>
                    <a:lnTo>
                      <a:pt x="244" y="163"/>
                    </a:lnTo>
                    <a:lnTo>
                      <a:pt x="244" y="434"/>
                    </a:lnTo>
                    <a:lnTo>
                      <a:pt x="153" y="434"/>
                    </a:lnTo>
                    <a:lnTo>
                      <a:pt x="153" y="163"/>
                    </a:lnTo>
                    <a:lnTo>
                      <a:pt x="153" y="163"/>
                    </a:lnTo>
                    <a:lnTo>
                      <a:pt x="154" y="142"/>
                    </a:lnTo>
                    <a:lnTo>
                      <a:pt x="153" y="142"/>
                    </a:lnTo>
                    <a:lnTo>
                      <a:pt x="153" y="142"/>
                    </a:lnTo>
                    <a:lnTo>
                      <a:pt x="154" y="132"/>
                    </a:lnTo>
                    <a:lnTo>
                      <a:pt x="155" y="119"/>
                    </a:lnTo>
                    <a:lnTo>
                      <a:pt x="158" y="105"/>
                    </a:lnTo>
                    <a:lnTo>
                      <a:pt x="162" y="90"/>
                    </a:lnTo>
                    <a:lnTo>
                      <a:pt x="166" y="90"/>
                    </a:lnTo>
                    <a:close/>
                    <a:moveTo>
                      <a:pt x="22" y="378"/>
                    </a:moveTo>
                    <a:lnTo>
                      <a:pt x="22" y="378"/>
                    </a:lnTo>
                    <a:lnTo>
                      <a:pt x="28" y="373"/>
                    </a:lnTo>
                    <a:lnTo>
                      <a:pt x="28" y="373"/>
                    </a:lnTo>
                    <a:lnTo>
                      <a:pt x="46" y="361"/>
                    </a:lnTo>
                    <a:lnTo>
                      <a:pt x="62" y="347"/>
                    </a:lnTo>
                    <a:lnTo>
                      <a:pt x="78" y="333"/>
                    </a:lnTo>
                    <a:lnTo>
                      <a:pt x="92" y="317"/>
                    </a:lnTo>
                    <a:lnTo>
                      <a:pt x="105" y="298"/>
                    </a:lnTo>
                    <a:lnTo>
                      <a:pt x="117" y="280"/>
                    </a:lnTo>
                    <a:lnTo>
                      <a:pt x="127" y="260"/>
                    </a:lnTo>
                    <a:lnTo>
                      <a:pt x="136" y="241"/>
                    </a:lnTo>
                    <a:lnTo>
                      <a:pt x="136" y="241"/>
                    </a:lnTo>
                    <a:lnTo>
                      <a:pt x="135" y="252"/>
                    </a:lnTo>
                    <a:lnTo>
                      <a:pt x="132" y="263"/>
                    </a:lnTo>
                    <a:lnTo>
                      <a:pt x="129" y="273"/>
                    </a:lnTo>
                    <a:lnTo>
                      <a:pt x="125" y="284"/>
                    </a:lnTo>
                    <a:lnTo>
                      <a:pt x="121" y="295"/>
                    </a:lnTo>
                    <a:lnTo>
                      <a:pt x="115" y="305"/>
                    </a:lnTo>
                    <a:lnTo>
                      <a:pt x="109" y="314"/>
                    </a:lnTo>
                    <a:lnTo>
                      <a:pt x="102" y="323"/>
                    </a:lnTo>
                    <a:lnTo>
                      <a:pt x="95" y="333"/>
                    </a:lnTo>
                    <a:lnTo>
                      <a:pt x="86" y="341"/>
                    </a:lnTo>
                    <a:lnTo>
                      <a:pt x="76" y="349"/>
                    </a:lnTo>
                    <a:lnTo>
                      <a:pt x="67" y="357"/>
                    </a:lnTo>
                    <a:lnTo>
                      <a:pt x="56" y="364"/>
                    </a:lnTo>
                    <a:lnTo>
                      <a:pt x="45" y="371"/>
                    </a:lnTo>
                    <a:lnTo>
                      <a:pt x="33" y="377"/>
                    </a:lnTo>
                    <a:lnTo>
                      <a:pt x="21" y="382"/>
                    </a:lnTo>
                    <a:lnTo>
                      <a:pt x="20" y="384"/>
                    </a:lnTo>
                    <a:lnTo>
                      <a:pt x="20" y="384"/>
                    </a:lnTo>
                    <a:lnTo>
                      <a:pt x="19" y="384"/>
                    </a:lnTo>
                    <a:lnTo>
                      <a:pt x="19" y="384"/>
                    </a:lnTo>
                    <a:lnTo>
                      <a:pt x="20" y="380"/>
                    </a:lnTo>
                    <a:lnTo>
                      <a:pt x="22" y="378"/>
                    </a:lnTo>
                    <a:lnTo>
                      <a:pt x="22" y="378"/>
                    </a:lnTo>
                    <a:close/>
                    <a:moveTo>
                      <a:pt x="15" y="428"/>
                    </a:moveTo>
                    <a:lnTo>
                      <a:pt x="15" y="428"/>
                    </a:lnTo>
                    <a:lnTo>
                      <a:pt x="15" y="418"/>
                    </a:lnTo>
                    <a:lnTo>
                      <a:pt x="16" y="409"/>
                    </a:lnTo>
                    <a:lnTo>
                      <a:pt x="18" y="403"/>
                    </a:lnTo>
                    <a:lnTo>
                      <a:pt x="19" y="401"/>
                    </a:lnTo>
                    <a:lnTo>
                      <a:pt x="21" y="400"/>
                    </a:lnTo>
                    <a:lnTo>
                      <a:pt x="21" y="400"/>
                    </a:lnTo>
                    <a:lnTo>
                      <a:pt x="27" y="395"/>
                    </a:lnTo>
                    <a:lnTo>
                      <a:pt x="27" y="395"/>
                    </a:lnTo>
                    <a:lnTo>
                      <a:pt x="46" y="386"/>
                    </a:lnTo>
                    <a:lnTo>
                      <a:pt x="64" y="375"/>
                    </a:lnTo>
                    <a:lnTo>
                      <a:pt x="82" y="364"/>
                    </a:lnTo>
                    <a:lnTo>
                      <a:pt x="97" y="351"/>
                    </a:lnTo>
                    <a:lnTo>
                      <a:pt x="110" y="337"/>
                    </a:lnTo>
                    <a:lnTo>
                      <a:pt x="121" y="322"/>
                    </a:lnTo>
                    <a:lnTo>
                      <a:pt x="130" y="306"/>
                    </a:lnTo>
                    <a:lnTo>
                      <a:pt x="139" y="290"/>
                    </a:lnTo>
                    <a:lnTo>
                      <a:pt x="139" y="434"/>
                    </a:lnTo>
                    <a:lnTo>
                      <a:pt x="139" y="436"/>
                    </a:lnTo>
                    <a:lnTo>
                      <a:pt x="125" y="436"/>
                    </a:lnTo>
                    <a:lnTo>
                      <a:pt x="125" y="436"/>
                    </a:lnTo>
                    <a:lnTo>
                      <a:pt x="125" y="425"/>
                    </a:lnTo>
                    <a:lnTo>
                      <a:pt x="123" y="413"/>
                    </a:lnTo>
                    <a:lnTo>
                      <a:pt x="121" y="401"/>
                    </a:lnTo>
                    <a:lnTo>
                      <a:pt x="116" y="391"/>
                    </a:lnTo>
                    <a:lnTo>
                      <a:pt x="112" y="382"/>
                    </a:lnTo>
                    <a:lnTo>
                      <a:pt x="106" y="375"/>
                    </a:lnTo>
                    <a:lnTo>
                      <a:pt x="103" y="373"/>
                    </a:lnTo>
                    <a:lnTo>
                      <a:pt x="99" y="371"/>
                    </a:lnTo>
                    <a:lnTo>
                      <a:pt x="96" y="369"/>
                    </a:lnTo>
                    <a:lnTo>
                      <a:pt x="91" y="369"/>
                    </a:lnTo>
                    <a:lnTo>
                      <a:pt x="91" y="369"/>
                    </a:lnTo>
                    <a:lnTo>
                      <a:pt x="87" y="369"/>
                    </a:lnTo>
                    <a:lnTo>
                      <a:pt x="83" y="371"/>
                    </a:lnTo>
                    <a:lnTo>
                      <a:pt x="79" y="373"/>
                    </a:lnTo>
                    <a:lnTo>
                      <a:pt x="76" y="375"/>
                    </a:lnTo>
                    <a:lnTo>
                      <a:pt x="71" y="382"/>
                    </a:lnTo>
                    <a:lnTo>
                      <a:pt x="65" y="391"/>
                    </a:lnTo>
                    <a:lnTo>
                      <a:pt x="62" y="401"/>
                    </a:lnTo>
                    <a:lnTo>
                      <a:pt x="60" y="413"/>
                    </a:lnTo>
                    <a:lnTo>
                      <a:pt x="58" y="425"/>
                    </a:lnTo>
                    <a:lnTo>
                      <a:pt x="57" y="436"/>
                    </a:lnTo>
                    <a:lnTo>
                      <a:pt x="15" y="436"/>
                    </a:lnTo>
                    <a:lnTo>
                      <a:pt x="15" y="436"/>
                    </a:lnTo>
                    <a:lnTo>
                      <a:pt x="15" y="428"/>
                    </a:lnTo>
                    <a:lnTo>
                      <a:pt x="15" y="428"/>
                    </a:lnTo>
                    <a:close/>
                    <a:moveTo>
                      <a:pt x="111" y="436"/>
                    </a:moveTo>
                    <a:lnTo>
                      <a:pt x="72" y="436"/>
                    </a:lnTo>
                    <a:lnTo>
                      <a:pt x="72" y="436"/>
                    </a:lnTo>
                    <a:lnTo>
                      <a:pt x="72" y="426"/>
                    </a:lnTo>
                    <a:lnTo>
                      <a:pt x="74" y="416"/>
                    </a:lnTo>
                    <a:lnTo>
                      <a:pt x="75" y="406"/>
                    </a:lnTo>
                    <a:lnTo>
                      <a:pt x="78" y="399"/>
                    </a:lnTo>
                    <a:lnTo>
                      <a:pt x="81" y="392"/>
                    </a:lnTo>
                    <a:lnTo>
                      <a:pt x="84" y="388"/>
                    </a:lnTo>
                    <a:lnTo>
                      <a:pt x="87" y="385"/>
                    </a:lnTo>
                    <a:lnTo>
                      <a:pt x="91" y="384"/>
                    </a:lnTo>
                    <a:lnTo>
                      <a:pt x="91" y="384"/>
                    </a:lnTo>
                    <a:lnTo>
                      <a:pt x="95" y="385"/>
                    </a:lnTo>
                    <a:lnTo>
                      <a:pt x="99" y="388"/>
                    </a:lnTo>
                    <a:lnTo>
                      <a:pt x="102" y="392"/>
                    </a:lnTo>
                    <a:lnTo>
                      <a:pt x="104" y="399"/>
                    </a:lnTo>
                    <a:lnTo>
                      <a:pt x="108" y="406"/>
                    </a:lnTo>
                    <a:lnTo>
                      <a:pt x="109" y="416"/>
                    </a:lnTo>
                    <a:lnTo>
                      <a:pt x="111" y="426"/>
                    </a:lnTo>
                    <a:lnTo>
                      <a:pt x="111" y="436"/>
                    </a:lnTo>
                    <a:lnTo>
                      <a:pt x="111" y="436"/>
                    </a:lnTo>
                    <a:close/>
                    <a:moveTo>
                      <a:pt x="111" y="460"/>
                    </a:moveTo>
                    <a:lnTo>
                      <a:pt x="72" y="460"/>
                    </a:lnTo>
                    <a:lnTo>
                      <a:pt x="72" y="460"/>
                    </a:lnTo>
                    <a:lnTo>
                      <a:pt x="72" y="450"/>
                    </a:lnTo>
                    <a:lnTo>
                      <a:pt x="111" y="450"/>
                    </a:lnTo>
                    <a:lnTo>
                      <a:pt x="111" y="450"/>
                    </a:lnTo>
                    <a:lnTo>
                      <a:pt x="111" y="460"/>
                    </a:lnTo>
                    <a:lnTo>
                      <a:pt x="111" y="460"/>
                    </a:lnTo>
                    <a:close/>
                    <a:moveTo>
                      <a:pt x="153" y="461"/>
                    </a:moveTo>
                    <a:lnTo>
                      <a:pt x="153" y="461"/>
                    </a:lnTo>
                    <a:lnTo>
                      <a:pt x="152" y="448"/>
                    </a:lnTo>
                    <a:lnTo>
                      <a:pt x="153" y="448"/>
                    </a:lnTo>
                    <a:lnTo>
                      <a:pt x="244" y="448"/>
                    </a:lnTo>
                    <a:lnTo>
                      <a:pt x="245" y="448"/>
                    </a:lnTo>
                    <a:lnTo>
                      <a:pt x="245" y="448"/>
                    </a:lnTo>
                    <a:lnTo>
                      <a:pt x="244" y="461"/>
                    </a:lnTo>
                    <a:lnTo>
                      <a:pt x="153" y="461"/>
                    </a:lnTo>
                    <a:close/>
                    <a:moveTo>
                      <a:pt x="325" y="460"/>
                    </a:moveTo>
                    <a:lnTo>
                      <a:pt x="286" y="460"/>
                    </a:lnTo>
                    <a:lnTo>
                      <a:pt x="286" y="460"/>
                    </a:lnTo>
                    <a:lnTo>
                      <a:pt x="285" y="450"/>
                    </a:lnTo>
                    <a:lnTo>
                      <a:pt x="325" y="450"/>
                    </a:lnTo>
                    <a:lnTo>
                      <a:pt x="325" y="450"/>
                    </a:lnTo>
                    <a:lnTo>
                      <a:pt x="325" y="460"/>
                    </a:lnTo>
                    <a:lnTo>
                      <a:pt x="325" y="460"/>
                    </a:lnTo>
                    <a:close/>
                    <a:moveTo>
                      <a:pt x="286" y="436"/>
                    </a:moveTo>
                    <a:lnTo>
                      <a:pt x="286" y="436"/>
                    </a:lnTo>
                    <a:lnTo>
                      <a:pt x="286" y="426"/>
                    </a:lnTo>
                    <a:lnTo>
                      <a:pt x="288" y="416"/>
                    </a:lnTo>
                    <a:lnTo>
                      <a:pt x="289" y="406"/>
                    </a:lnTo>
                    <a:lnTo>
                      <a:pt x="292" y="399"/>
                    </a:lnTo>
                    <a:lnTo>
                      <a:pt x="294" y="392"/>
                    </a:lnTo>
                    <a:lnTo>
                      <a:pt x="298" y="388"/>
                    </a:lnTo>
                    <a:lnTo>
                      <a:pt x="301" y="385"/>
                    </a:lnTo>
                    <a:lnTo>
                      <a:pt x="305" y="384"/>
                    </a:lnTo>
                    <a:lnTo>
                      <a:pt x="305" y="384"/>
                    </a:lnTo>
                    <a:lnTo>
                      <a:pt x="308" y="385"/>
                    </a:lnTo>
                    <a:lnTo>
                      <a:pt x="313" y="388"/>
                    </a:lnTo>
                    <a:lnTo>
                      <a:pt x="316" y="392"/>
                    </a:lnTo>
                    <a:lnTo>
                      <a:pt x="318" y="399"/>
                    </a:lnTo>
                    <a:lnTo>
                      <a:pt x="320" y="406"/>
                    </a:lnTo>
                    <a:lnTo>
                      <a:pt x="322" y="416"/>
                    </a:lnTo>
                    <a:lnTo>
                      <a:pt x="325" y="426"/>
                    </a:lnTo>
                    <a:lnTo>
                      <a:pt x="325" y="436"/>
                    </a:lnTo>
                    <a:lnTo>
                      <a:pt x="286" y="436"/>
                    </a:lnTo>
                    <a:close/>
                    <a:moveTo>
                      <a:pt x="339" y="436"/>
                    </a:moveTo>
                    <a:lnTo>
                      <a:pt x="339" y="436"/>
                    </a:lnTo>
                    <a:lnTo>
                      <a:pt x="339" y="425"/>
                    </a:lnTo>
                    <a:lnTo>
                      <a:pt x="337" y="413"/>
                    </a:lnTo>
                    <a:lnTo>
                      <a:pt x="334" y="401"/>
                    </a:lnTo>
                    <a:lnTo>
                      <a:pt x="330" y="391"/>
                    </a:lnTo>
                    <a:lnTo>
                      <a:pt x="326" y="382"/>
                    </a:lnTo>
                    <a:lnTo>
                      <a:pt x="320" y="375"/>
                    </a:lnTo>
                    <a:lnTo>
                      <a:pt x="317" y="373"/>
                    </a:lnTo>
                    <a:lnTo>
                      <a:pt x="313" y="371"/>
                    </a:lnTo>
                    <a:lnTo>
                      <a:pt x="310" y="369"/>
                    </a:lnTo>
                    <a:lnTo>
                      <a:pt x="305" y="369"/>
                    </a:lnTo>
                    <a:lnTo>
                      <a:pt x="305" y="369"/>
                    </a:lnTo>
                    <a:lnTo>
                      <a:pt x="301" y="369"/>
                    </a:lnTo>
                    <a:lnTo>
                      <a:pt x="297" y="371"/>
                    </a:lnTo>
                    <a:lnTo>
                      <a:pt x="293" y="373"/>
                    </a:lnTo>
                    <a:lnTo>
                      <a:pt x="290" y="375"/>
                    </a:lnTo>
                    <a:lnTo>
                      <a:pt x="285" y="382"/>
                    </a:lnTo>
                    <a:lnTo>
                      <a:pt x="279" y="391"/>
                    </a:lnTo>
                    <a:lnTo>
                      <a:pt x="276" y="401"/>
                    </a:lnTo>
                    <a:lnTo>
                      <a:pt x="274" y="413"/>
                    </a:lnTo>
                    <a:lnTo>
                      <a:pt x="272" y="425"/>
                    </a:lnTo>
                    <a:lnTo>
                      <a:pt x="271" y="436"/>
                    </a:lnTo>
                    <a:lnTo>
                      <a:pt x="258" y="436"/>
                    </a:lnTo>
                    <a:lnTo>
                      <a:pt x="258" y="434"/>
                    </a:lnTo>
                    <a:lnTo>
                      <a:pt x="258" y="292"/>
                    </a:lnTo>
                    <a:lnTo>
                      <a:pt x="258" y="292"/>
                    </a:lnTo>
                    <a:lnTo>
                      <a:pt x="266" y="308"/>
                    </a:lnTo>
                    <a:lnTo>
                      <a:pt x="276" y="323"/>
                    </a:lnTo>
                    <a:lnTo>
                      <a:pt x="288" y="337"/>
                    </a:lnTo>
                    <a:lnTo>
                      <a:pt x="301" y="351"/>
                    </a:lnTo>
                    <a:lnTo>
                      <a:pt x="316" y="364"/>
                    </a:lnTo>
                    <a:lnTo>
                      <a:pt x="332" y="376"/>
                    </a:lnTo>
                    <a:lnTo>
                      <a:pt x="351" y="386"/>
                    </a:lnTo>
                    <a:lnTo>
                      <a:pt x="370" y="395"/>
                    </a:lnTo>
                    <a:lnTo>
                      <a:pt x="375" y="400"/>
                    </a:lnTo>
                    <a:lnTo>
                      <a:pt x="375" y="400"/>
                    </a:lnTo>
                    <a:lnTo>
                      <a:pt x="379" y="403"/>
                    </a:lnTo>
                    <a:lnTo>
                      <a:pt x="381" y="409"/>
                    </a:lnTo>
                    <a:lnTo>
                      <a:pt x="382" y="418"/>
                    </a:lnTo>
                    <a:lnTo>
                      <a:pt x="382" y="427"/>
                    </a:lnTo>
                    <a:lnTo>
                      <a:pt x="382" y="427"/>
                    </a:lnTo>
                    <a:lnTo>
                      <a:pt x="382" y="436"/>
                    </a:lnTo>
                    <a:lnTo>
                      <a:pt x="339" y="4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68" name="Freeform 167"/>
              <p:cNvSpPr/>
              <p:nvPr/>
            </p:nvSpPr>
            <p:spPr bwMode="auto">
              <a:xfrm>
                <a:off x="4313238" y="3270250"/>
                <a:ext cx="106363" cy="34925"/>
              </a:xfrm>
              <a:custGeom>
                <a:avLst/>
                <a:gdLst>
                  <a:gd name="T0" fmla="*/ 13 w 67"/>
                  <a:gd name="T1" fmla="*/ 20 h 22"/>
                  <a:gd name="T2" fmla="*/ 13 w 67"/>
                  <a:gd name="T3" fmla="*/ 20 h 22"/>
                  <a:gd name="T4" fmla="*/ 15 w 67"/>
                  <a:gd name="T5" fmla="*/ 18 h 22"/>
                  <a:gd name="T6" fmla="*/ 20 w 67"/>
                  <a:gd name="T7" fmla="*/ 16 h 22"/>
                  <a:gd name="T8" fmla="*/ 26 w 67"/>
                  <a:gd name="T9" fmla="*/ 15 h 22"/>
                  <a:gd name="T10" fmla="*/ 33 w 67"/>
                  <a:gd name="T11" fmla="*/ 14 h 22"/>
                  <a:gd name="T12" fmla="*/ 33 w 67"/>
                  <a:gd name="T13" fmla="*/ 14 h 22"/>
                  <a:gd name="T14" fmla="*/ 41 w 67"/>
                  <a:gd name="T15" fmla="*/ 15 h 22"/>
                  <a:gd name="T16" fmla="*/ 46 w 67"/>
                  <a:gd name="T17" fmla="*/ 16 h 22"/>
                  <a:gd name="T18" fmla="*/ 52 w 67"/>
                  <a:gd name="T19" fmla="*/ 18 h 22"/>
                  <a:gd name="T20" fmla="*/ 54 w 67"/>
                  <a:gd name="T21" fmla="*/ 20 h 22"/>
                  <a:gd name="T22" fmla="*/ 54 w 67"/>
                  <a:gd name="T23" fmla="*/ 20 h 22"/>
                  <a:gd name="T24" fmla="*/ 57 w 67"/>
                  <a:gd name="T25" fmla="*/ 22 h 22"/>
                  <a:gd name="T26" fmla="*/ 59 w 67"/>
                  <a:gd name="T27" fmla="*/ 22 h 22"/>
                  <a:gd name="T28" fmla="*/ 59 w 67"/>
                  <a:gd name="T29" fmla="*/ 22 h 22"/>
                  <a:gd name="T30" fmla="*/ 62 w 67"/>
                  <a:gd name="T31" fmla="*/ 22 h 22"/>
                  <a:gd name="T32" fmla="*/ 65 w 67"/>
                  <a:gd name="T33" fmla="*/ 20 h 22"/>
                  <a:gd name="T34" fmla="*/ 65 w 67"/>
                  <a:gd name="T35" fmla="*/ 20 h 22"/>
                  <a:gd name="T36" fmla="*/ 66 w 67"/>
                  <a:gd name="T37" fmla="*/ 18 h 22"/>
                  <a:gd name="T38" fmla="*/ 67 w 67"/>
                  <a:gd name="T39" fmla="*/ 16 h 22"/>
                  <a:gd name="T40" fmla="*/ 66 w 67"/>
                  <a:gd name="T41" fmla="*/ 13 h 22"/>
                  <a:gd name="T42" fmla="*/ 65 w 67"/>
                  <a:gd name="T43" fmla="*/ 10 h 22"/>
                  <a:gd name="T44" fmla="*/ 65 w 67"/>
                  <a:gd name="T45" fmla="*/ 10 h 22"/>
                  <a:gd name="T46" fmla="*/ 59 w 67"/>
                  <a:gd name="T47" fmla="*/ 6 h 22"/>
                  <a:gd name="T48" fmla="*/ 52 w 67"/>
                  <a:gd name="T49" fmla="*/ 3 h 22"/>
                  <a:gd name="T50" fmla="*/ 43 w 67"/>
                  <a:gd name="T51" fmla="*/ 1 h 22"/>
                  <a:gd name="T52" fmla="*/ 33 w 67"/>
                  <a:gd name="T53" fmla="*/ 0 h 22"/>
                  <a:gd name="T54" fmla="*/ 33 w 67"/>
                  <a:gd name="T55" fmla="*/ 0 h 22"/>
                  <a:gd name="T56" fmla="*/ 24 w 67"/>
                  <a:gd name="T57" fmla="*/ 1 h 22"/>
                  <a:gd name="T58" fmla="*/ 15 w 67"/>
                  <a:gd name="T59" fmla="*/ 3 h 22"/>
                  <a:gd name="T60" fmla="*/ 7 w 67"/>
                  <a:gd name="T61" fmla="*/ 6 h 22"/>
                  <a:gd name="T62" fmla="*/ 2 w 67"/>
                  <a:gd name="T63" fmla="*/ 10 h 22"/>
                  <a:gd name="T64" fmla="*/ 2 w 67"/>
                  <a:gd name="T65" fmla="*/ 10 h 22"/>
                  <a:gd name="T66" fmla="*/ 1 w 67"/>
                  <a:gd name="T67" fmla="*/ 13 h 22"/>
                  <a:gd name="T68" fmla="*/ 0 w 67"/>
                  <a:gd name="T69" fmla="*/ 16 h 22"/>
                  <a:gd name="T70" fmla="*/ 1 w 67"/>
                  <a:gd name="T71" fmla="*/ 18 h 22"/>
                  <a:gd name="T72" fmla="*/ 2 w 67"/>
                  <a:gd name="T73" fmla="*/ 20 h 22"/>
                  <a:gd name="T74" fmla="*/ 2 w 67"/>
                  <a:gd name="T75" fmla="*/ 20 h 22"/>
                  <a:gd name="T76" fmla="*/ 5 w 67"/>
                  <a:gd name="T77" fmla="*/ 22 h 22"/>
                  <a:gd name="T78" fmla="*/ 7 w 67"/>
                  <a:gd name="T79" fmla="*/ 22 h 22"/>
                  <a:gd name="T80" fmla="*/ 10 w 67"/>
                  <a:gd name="T81" fmla="*/ 21 h 22"/>
                  <a:gd name="T82" fmla="*/ 13 w 67"/>
                  <a:gd name="T83" fmla="*/ 20 h 22"/>
                  <a:gd name="T84" fmla="*/ 13 w 67"/>
                  <a:gd name="T8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22">
                    <a:moveTo>
                      <a:pt x="13" y="20"/>
                    </a:moveTo>
                    <a:lnTo>
                      <a:pt x="13" y="20"/>
                    </a:lnTo>
                    <a:lnTo>
                      <a:pt x="15" y="18"/>
                    </a:lnTo>
                    <a:lnTo>
                      <a:pt x="20" y="16"/>
                    </a:lnTo>
                    <a:lnTo>
                      <a:pt x="26" y="15"/>
                    </a:lnTo>
                    <a:lnTo>
                      <a:pt x="33" y="14"/>
                    </a:lnTo>
                    <a:lnTo>
                      <a:pt x="33" y="14"/>
                    </a:lnTo>
                    <a:lnTo>
                      <a:pt x="41" y="15"/>
                    </a:lnTo>
                    <a:lnTo>
                      <a:pt x="46" y="16"/>
                    </a:lnTo>
                    <a:lnTo>
                      <a:pt x="52" y="18"/>
                    </a:lnTo>
                    <a:lnTo>
                      <a:pt x="54" y="20"/>
                    </a:lnTo>
                    <a:lnTo>
                      <a:pt x="54" y="20"/>
                    </a:lnTo>
                    <a:lnTo>
                      <a:pt x="57" y="22"/>
                    </a:lnTo>
                    <a:lnTo>
                      <a:pt x="59" y="22"/>
                    </a:lnTo>
                    <a:lnTo>
                      <a:pt x="59" y="22"/>
                    </a:lnTo>
                    <a:lnTo>
                      <a:pt x="62" y="22"/>
                    </a:lnTo>
                    <a:lnTo>
                      <a:pt x="65" y="20"/>
                    </a:lnTo>
                    <a:lnTo>
                      <a:pt x="65" y="20"/>
                    </a:lnTo>
                    <a:lnTo>
                      <a:pt x="66" y="18"/>
                    </a:lnTo>
                    <a:lnTo>
                      <a:pt x="67" y="16"/>
                    </a:lnTo>
                    <a:lnTo>
                      <a:pt x="66" y="13"/>
                    </a:lnTo>
                    <a:lnTo>
                      <a:pt x="65" y="10"/>
                    </a:lnTo>
                    <a:lnTo>
                      <a:pt x="65" y="10"/>
                    </a:lnTo>
                    <a:lnTo>
                      <a:pt x="59" y="6"/>
                    </a:lnTo>
                    <a:lnTo>
                      <a:pt x="52" y="3"/>
                    </a:lnTo>
                    <a:lnTo>
                      <a:pt x="43" y="1"/>
                    </a:lnTo>
                    <a:lnTo>
                      <a:pt x="33" y="0"/>
                    </a:lnTo>
                    <a:lnTo>
                      <a:pt x="33" y="0"/>
                    </a:lnTo>
                    <a:lnTo>
                      <a:pt x="24" y="1"/>
                    </a:lnTo>
                    <a:lnTo>
                      <a:pt x="15" y="3"/>
                    </a:lnTo>
                    <a:lnTo>
                      <a:pt x="7" y="6"/>
                    </a:lnTo>
                    <a:lnTo>
                      <a:pt x="2" y="10"/>
                    </a:lnTo>
                    <a:lnTo>
                      <a:pt x="2" y="10"/>
                    </a:lnTo>
                    <a:lnTo>
                      <a:pt x="1" y="13"/>
                    </a:lnTo>
                    <a:lnTo>
                      <a:pt x="0" y="16"/>
                    </a:lnTo>
                    <a:lnTo>
                      <a:pt x="1" y="18"/>
                    </a:lnTo>
                    <a:lnTo>
                      <a:pt x="2" y="20"/>
                    </a:lnTo>
                    <a:lnTo>
                      <a:pt x="2" y="20"/>
                    </a:lnTo>
                    <a:lnTo>
                      <a:pt x="5" y="22"/>
                    </a:lnTo>
                    <a:lnTo>
                      <a:pt x="7" y="22"/>
                    </a:lnTo>
                    <a:lnTo>
                      <a:pt x="10" y="21"/>
                    </a:lnTo>
                    <a:lnTo>
                      <a:pt x="13" y="20"/>
                    </a:lnTo>
                    <a:lnTo>
                      <a:pt x="1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nvGrpSpPr>
          <p:cNvPr id="24" name="Group 23"/>
          <p:cNvGrpSpPr/>
          <p:nvPr/>
        </p:nvGrpSpPr>
        <p:grpSpPr>
          <a:xfrm>
            <a:off x="3431215" y="2807343"/>
            <a:ext cx="894896" cy="894896"/>
            <a:chOff x="3430614" y="2816868"/>
            <a:chExt cx="894896" cy="894896"/>
          </a:xfrm>
        </p:grpSpPr>
        <p:sp>
          <p:nvSpPr>
            <p:cNvPr id="157" name="Oval 156"/>
            <p:cNvSpPr/>
            <p:nvPr/>
          </p:nvSpPr>
          <p:spPr>
            <a:xfrm flipH="1">
              <a:off x="3430614" y="2816868"/>
              <a:ext cx="894896" cy="894896"/>
            </a:xfrm>
            <a:prstGeom prst="ellipse">
              <a:avLst/>
            </a:prstGeom>
            <a:solidFill>
              <a:schemeClr val="bg1">
                <a:alpha val="18000"/>
              </a:schemeClr>
            </a:solidFill>
            <a:ln w="3175">
              <a:solidFill>
                <a:schemeClr val="bg1"/>
              </a:solidFill>
            </a:ln>
            <a:effectLst>
              <a:outerShdw blurRad="88900" dist="63500" dir="5400000" sx="99000" sy="99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169" name="Group 168"/>
            <p:cNvGrpSpPr/>
            <p:nvPr/>
          </p:nvGrpSpPr>
          <p:grpSpPr>
            <a:xfrm>
              <a:off x="3628990" y="3062482"/>
              <a:ext cx="498144" cy="403668"/>
              <a:chOff x="5145088" y="3205163"/>
              <a:chExt cx="736600" cy="596900"/>
            </a:xfrm>
            <a:solidFill>
              <a:schemeClr val="bg1">
                <a:lumMod val="95000"/>
              </a:schemeClr>
            </a:solidFill>
          </p:grpSpPr>
          <p:sp>
            <p:nvSpPr>
              <p:cNvPr id="170" name="Freeform 169"/>
              <p:cNvSpPr>
                <a:spLocks noEditPoints="1"/>
              </p:cNvSpPr>
              <p:nvPr/>
            </p:nvSpPr>
            <p:spPr bwMode="auto">
              <a:xfrm>
                <a:off x="5145088" y="3205163"/>
                <a:ext cx="736600" cy="596900"/>
              </a:xfrm>
              <a:custGeom>
                <a:avLst/>
                <a:gdLst>
                  <a:gd name="T0" fmla="*/ 464 w 464"/>
                  <a:gd name="T1" fmla="*/ 52 h 376"/>
                  <a:gd name="T2" fmla="*/ 464 w 464"/>
                  <a:gd name="T3" fmla="*/ 0 h 376"/>
                  <a:gd name="T4" fmla="*/ 0 w 464"/>
                  <a:gd name="T5" fmla="*/ 0 h 376"/>
                  <a:gd name="T6" fmla="*/ 0 w 464"/>
                  <a:gd name="T7" fmla="*/ 52 h 376"/>
                  <a:gd name="T8" fmla="*/ 10 w 464"/>
                  <a:gd name="T9" fmla="*/ 52 h 376"/>
                  <a:gd name="T10" fmla="*/ 10 w 464"/>
                  <a:gd name="T11" fmla="*/ 281 h 376"/>
                  <a:gd name="T12" fmla="*/ 0 w 464"/>
                  <a:gd name="T13" fmla="*/ 281 h 376"/>
                  <a:gd name="T14" fmla="*/ 0 w 464"/>
                  <a:gd name="T15" fmla="*/ 320 h 376"/>
                  <a:gd name="T16" fmla="*/ 153 w 464"/>
                  <a:gd name="T17" fmla="*/ 320 h 376"/>
                  <a:gd name="T18" fmla="*/ 115 w 464"/>
                  <a:gd name="T19" fmla="*/ 368 h 376"/>
                  <a:gd name="T20" fmla="*/ 126 w 464"/>
                  <a:gd name="T21" fmla="*/ 376 h 376"/>
                  <a:gd name="T22" fmla="*/ 171 w 464"/>
                  <a:gd name="T23" fmla="*/ 320 h 376"/>
                  <a:gd name="T24" fmla="*/ 224 w 464"/>
                  <a:gd name="T25" fmla="*/ 320 h 376"/>
                  <a:gd name="T26" fmla="*/ 224 w 464"/>
                  <a:gd name="T27" fmla="*/ 372 h 376"/>
                  <a:gd name="T28" fmla="*/ 238 w 464"/>
                  <a:gd name="T29" fmla="*/ 372 h 376"/>
                  <a:gd name="T30" fmla="*/ 238 w 464"/>
                  <a:gd name="T31" fmla="*/ 320 h 376"/>
                  <a:gd name="T32" fmla="*/ 292 w 464"/>
                  <a:gd name="T33" fmla="*/ 320 h 376"/>
                  <a:gd name="T34" fmla="*/ 337 w 464"/>
                  <a:gd name="T35" fmla="*/ 376 h 376"/>
                  <a:gd name="T36" fmla="*/ 348 w 464"/>
                  <a:gd name="T37" fmla="*/ 368 h 376"/>
                  <a:gd name="T38" fmla="*/ 310 w 464"/>
                  <a:gd name="T39" fmla="*/ 320 h 376"/>
                  <a:gd name="T40" fmla="*/ 464 w 464"/>
                  <a:gd name="T41" fmla="*/ 320 h 376"/>
                  <a:gd name="T42" fmla="*/ 464 w 464"/>
                  <a:gd name="T43" fmla="*/ 281 h 376"/>
                  <a:gd name="T44" fmla="*/ 452 w 464"/>
                  <a:gd name="T45" fmla="*/ 281 h 376"/>
                  <a:gd name="T46" fmla="*/ 452 w 464"/>
                  <a:gd name="T47" fmla="*/ 52 h 376"/>
                  <a:gd name="T48" fmla="*/ 464 w 464"/>
                  <a:gd name="T49" fmla="*/ 52 h 376"/>
                  <a:gd name="T50" fmla="*/ 449 w 464"/>
                  <a:gd name="T51" fmla="*/ 306 h 376"/>
                  <a:gd name="T52" fmla="*/ 14 w 464"/>
                  <a:gd name="T53" fmla="*/ 306 h 376"/>
                  <a:gd name="T54" fmla="*/ 14 w 464"/>
                  <a:gd name="T55" fmla="*/ 295 h 376"/>
                  <a:gd name="T56" fmla="*/ 449 w 464"/>
                  <a:gd name="T57" fmla="*/ 295 h 376"/>
                  <a:gd name="T58" fmla="*/ 449 w 464"/>
                  <a:gd name="T59" fmla="*/ 306 h 376"/>
                  <a:gd name="T60" fmla="*/ 14 w 464"/>
                  <a:gd name="T61" fmla="*/ 14 h 376"/>
                  <a:gd name="T62" fmla="*/ 449 w 464"/>
                  <a:gd name="T63" fmla="*/ 14 h 376"/>
                  <a:gd name="T64" fmla="*/ 449 w 464"/>
                  <a:gd name="T65" fmla="*/ 38 h 376"/>
                  <a:gd name="T66" fmla="*/ 14 w 464"/>
                  <a:gd name="T67" fmla="*/ 38 h 376"/>
                  <a:gd name="T68" fmla="*/ 14 w 464"/>
                  <a:gd name="T69" fmla="*/ 14 h 376"/>
                  <a:gd name="T70" fmla="*/ 438 w 464"/>
                  <a:gd name="T71" fmla="*/ 280 h 376"/>
                  <a:gd name="T72" fmla="*/ 26 w 464"/>
                  <a:gd name="T73" fmla="*/ 280 h 376"/>
                  <a:gd name="T74" fmla="*/ 26 w 464"/>
                  <a:gd name="T75" fmla="*/ 52 h 376"/>
                  <a:gd name="T76" fmla="*/ 438 w 464"/>
                  <a:gd name="T77" fmla="*/ 52 h 376"/>
                  <a:gd name="T78" fmla="*/ 438 w 464"/>
                  <a:gd name="T79" fmla="*/ 28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376">
                    <a:moveTo>
                      <a:pt x="464" y="52"/>
                    </a:moveTo>
                    <a:lnTo>
                      <a:pt x="464" y="0"/>
                    </a:lnTo>
                    <a:lnTo>
                      <a:pt x="0" y="0"/>
                    </a:lnTo>
                    <a:lnTo>
                      <a:pt x="0" y="52"/>
                    </a:lnTo>
                    <a:lnTo>
                      <a:pt x="10" y="52"/>
                    </a:lnTo>
                    <a:lnTo>
                      <a:pt x="10" y="281"/>
                    </a:lnTo>
                    <a:lnTo>
                      <a:pt x="0" y="281"/>
                    </a:lnTo>
                    <a:lnTo>
                      <a:pt x="0" y="320"/>
                    </a:lnTo>
                    <a:lnTo>
                      <a:pt x="153" y="320"/>
                    </a:lnTo>
                    <a:lnTo>
                      <a:pt x="115" y="368"/>
                    </a:lnTo>
                    <a:lnTo>
                      <a:pt x="126" y="376"/>
                    </a:lnTo>
                    <a:lnTo>
                      <a:pt x="171" y="320"/>
                    </a:lnTo>
                    <a:lnTo>
                      <a:pt x="224" y="320"/>
                    </a:lnTo>
                    <a:lnTo>
                      <a:pt x="224" y="372"/>
                    </a:lnTo>
                    <a:lnTo>
                      <a:pt x="238" y="372"/>
                    </a:lnTo>
                    <a:lnTo>
                      <a:pt x="238" y="320"/>
                    </a:lnTo>
                    <a:lnTo>
                      <a:pt x="292" y="320"/>
                    </a:lnTo>
                    <a:lnTo>
                      <a:pt x="337" y="376"/>
                    </a:lnTo>
                    <a:lnTo>
                      <a:pt x="348" y="368"/>
                    </a:lnTo>
                    <a:lnTo>
                      <a:pt x="310" y="320"/>
                    </a:lnTo>
                    <a:lnTo>
                      <a:pt x="464" y="320"/>
                    </a:lnTo>
                    <a:lnTo>
                      <a:pt x="464" y="281"/>
                    </a:lnTo>
                    <a:lnTo>
                      <a:pt x="452" y="281"/>
                    </a:lnTo>
                    <a:lnTo>
                      <a:pt x="452" y="52"/>
                    </a:lnTo>
                    <a:lnTo>
                      <a:pt x="464" y="52"/>
                    </a:lnTo>
                    <a:close/>
                    <a:moveTo>
                      <a:pt x="449" y="306"/>
                    </a:moveTo>
                    <a:lnTo>
                      <a:pt x="14" y="306"/>
                    </a:lnTo>
                    <a:lnTo>
                      <a:pt x="14" y="295"/>
                    </a:lnTo>
                    <a:lnTo>
                      <a:pt x="449" y="295"/>
                    </a:lnTo>
                    <a:lnTo>
                      <a:pt x="449" y="306"/>
                    </a:lnTo>
                    <a:close/>
                    <a:moveTo>
                      <a:pt x="14" y="14"/>
                    </a:moveTo>
                    <a:lnTo>
                      <a:pt x="449" y="14"/>
                    </a:lnTo>
                    <a:lnTo>
                      <a:pt x="449" y="38"/>
                    </a:lnTo>
                    <a:lnTo>
                      <a:pt x="14" y="38"/>
                    </a:lnTo>
                    <a:lnTo>
                      <a:pt x="14" y="14"/>
                    </a:lnTo>
                    <a:close/>
                    <a:moveTo>
                      <a:pt x="438" y="280"/>
                    </a:moveTo>
                    <a:lnTo>
                      <a:pt x="26" y="280"/>
                    </a:lnTo>
                    <a:lnTo>
                      <a:pt x="26" y="52"/>
                    </a:lnTo>
                    <a:lnTo>
                      <a:pt x="438" y="52"/>
                    </a:lnTo>
                    <a:lnTo>
                      <a:pt x="438"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71" name="Freeform 170"/>
              <p:cNvSpPr>
                <a:spLocks noEditPoints="1"/>
              </p:cNvSpPr>
              <p:nvPr/>
            </p:nvSpPr>
            <p:spPr bwMode="auto">
              <a:xfrm>
                <a:off x="5221288" y="3425825"/>
                <a:ext cx="174625" cy="188913"/>
              </a:xfrm>
              <a:custGeom>
                <a:avLst/>
                <a:gdLst>
                  <a:gd name="T0" fmla="*/ 46 w 110"/>
                  <a:gd name="T1" fmla="*/ 119 h 119"/>
                  <a:gd name="T2" fmla="*/ 65 w 110"/>
                  <a:gd name="T3" fmla="*/ 119 h 119"/>
                  <a:gd name="T4" fmla="*/ 78 w 110"/>
                  <a:gd name="T5" fmla="*/ 119 h 119"/>
                  <a:gd name="T6" fmla="*/ 110 w 110"/>
                  <a:gd name="T7" fmla="*/ 119 h 119"/>
                  <a:gd name="T8" fmla="*/ 110 w 110"/>
                  <a:gd name="T9" fmla="*/ 29 h 119"/>
                  <a:gd name="T10" fmla="*/ 78 w 110"/>
                  <a:gd name="T11" fmla="*/ 29 h 119"/>
                  <a:gd name="T12" fmla="*/ 78 w 110"/>
                  <a:gd name="T13" fmla="*/ 0 h 119"/>
                  <a:gd name="T14" fmla="*/ 33 w 110"/>
                  <a:gd name="T15" fmla="*/ 0 h 119"/>
                  <a:gd name="T16" fmla="*/ 33 w 110"/>
                  <a:gd name="T17" fmla="*/ 53 h 119"/>
                  <a:gd name="T18" fmla="*/ 0 w 110"/>
                  <a:gd name="T19" fmla="*/ 53 h 119"/>
                  <a:gd name="T20" fmla="*/ 0 w 110"/>
                  <a:gd name="T21" fmla="*/ 119 h 119"/>
                  <a:gd name="T22" fmla="*/ 33 w 110"/>
                  <a:gd name="T23" fmla="*/ 119 h 119"/>
                  <a:gd name="T24" fmla="*/ 46 w 110"/>
                  <a:gd name="T25" fmla="*/ 119 h 119"/>
                  <a:gd name="T26" fmla="*/ 80 w 110"/>
                  <a:gd name="T27" fmla="*/ 43 h 119"/>
                  <a:gd name="T28" fmla="*/ 96 w 110"/>
                  <a:gd name="T29" fmla="*/ 43 h 119"/>
                  <a:gd name="T30" fmla="*/ 96 w 110"/>
                  <a:gd name="T31" fmla="*/ 105 h 119"/>
                  <a:gd name="T32" fmla="*/ 80 w 110"/>
                  <a:gd name="T33" fmla="*/ 105 h 119"/>
                  <a:gd name="T34" fmla="*/ 80 w 110"/>
                  <a:gd name="T35" fmla="*/ 43 h 119"/>
                  <a:gd name="T36" fmla="*/ 47 w 110"/>
                  <a:gd name="T37" fmla="*/ 14 h 119"/>
                  <a:gd name="T38" fmla="*/ 64 w 110"/>
                  <a:gd name="T39" fmla="*/ 14 h 119"/>
                  <a:gd name="T40" fmla="*/ 64 w 110"/>
                  <a:gd name="T41" fmla="*/ 105 h 119"/>
                  <a:gd name="T42" fmla="*/ 47 w 110"/>
                  <a:gd name="T43" fmla="*/ 105 h 119"/>
                  <a:gd name="T44" fmla="*/ 47 w 110"/>
                  <a:gd name="T45" fmla="*/ 14 h 119"/>
                  <a:gd name="T46" fmla="*/ 32 w 110"/>
                  <a:gd name="T47" fmla="*/ 105 h 119"/>
                  <a:gd name="T48" fmla="*/ 14 w 110"/>
                  <a:gd name="T49" fmla="*/ 105 h 119"/>
                  <a:gd name="T50" fmla="*/ 14 w 110"/>
                  <a:gd name="T51" fmla="*/ 67 h 119"/>
                  <a:gd name="T52" fmla="*/ 32 w 110"/>
                  <a:gd name="T53" fmla="*/ 67 h 119"/>
                  <a:gd name="T54" fmla="*/ 32 w 110"/>
                  <a:gd name="T55" fmla="*/ 10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9">
                    <a:moveTo>
                      <a:pt x="46" y="119"/>
                    </a:moveTo>
                    <a:lnTo>
                      <a:pt x="65" y="119"/>
                    </a:lnTo>
                    <a:lnTo>
                      <a:pt x="78" y="119"/>
                    </a:lnTo>
                    <a:lnTo>
                      <a:pt x="110" y="119"/>
                    </a:lnTo>
                    <a:lnTo>
                      <a:pt x="110" y="29"/>
                    </a:lnTo>
                    <a:lnTo>
                      <a:pt x="78" y="29"/>
                    </a:lnTo>
                    <a:lnTo>
                      <a:pt x="78" y="0"/>
                    </a:lnTo>
                    <a:lnTo>
                      <a:pt x="33" y="0"/>
                    </a:lnTo>
                    <a:lnTo>
                      <a:pt x="33" y="53"/>
                    </a:lnTo>
                    <a:lnTo>
                      <a:pt x="0" y="53"/>
                    </a:lnTo>
                    <a:lnTo>
                      <a:pt x="0" y="119"/>
                    </a:lnTo>
                    <a:lnTo>
                      <a:pt x="33" y="119"/>
                    </a:lnTo>
                    <a:lnTo>
                      <a:pt x="46" y="119"/>
                    </a:lnTo>
                    <a:close/>
                    <a:moveTo>
                      <a:pt x="80" y="43"/>
                    </a:moveTo>
                    <a:lnTo>
                      <a:pt x="96" y="43"/>
                    </a:lnTo>
                    <a:lnTo>
                      <a:pt x="96" y="105"/>
                    </a:lnTo>
                    <a:lnTo>
                      <a:pt x="80" y="105"/>
                    </a:lnTo>
                    <a:lnTo>
                      <a:pt x="80" y="43"/>
                    </a:lnTo>
                    <a:close/>
                    <a:moveTo>
                      <a:pt x="47" y="14"/>
                    </a:moveTo>
                    <a:lnTo>
                      <a:pt x="64" y="14"/>
                    </a:lnTo>
                    <a:lnTo>
                      <a:pt x="64" y="105"/>
                    </a:lnTo>
                    <a:lnTo>
                      <a:pt x="47" y="105"/>
                    </a:lnTo>
                    <a:lnTo>
                      <a:pt x="47" y="14"/>
                    </a:lnTo>
                    <a:close/>
                    <a:moveTo>
                      <a:pt x="32" y="105"/>
                    </a:moveTo>
                    <a:lnTo>
                      <a:pt x="14" y="105"/>
                    </a:lnTo>
                    <a:lnTo>
                      <a:pt x="14" y="67"/>
                    </a:lnTo>
                    <a:lnTo>
                      <a:pt x="32" y="67"/>
                    </a:lnTo>
                    <a:lnTo>
                      <a:pt x="32"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72" name="Freeform 171"/>
              <p:cNvSpPr>
                <a:spLocks noEditPoints="1"/>
              </p:cNvSpPr>
              <p:nvPr/>
            </p:nvSpPr>
            <p:spPr bwMode="auto">
              <a:xfrm>
                <a:off x="5424488" y="3427413"/>
                <a:ext cx="174625" cy="187325"/>
              </a:xfrm>
              <a:custGeom>
                <a:avLst/>
                <a:gdLst>
                  <a:gd name="T0" fmla="*/ 45 w 110"/>
                  <a:gd name="T1" fmla="*/ 118 h 118"/>
                  <a:gd name="T2" fmla="*/ 77 w 110"/>
                  <a:gd name="T3" fmla="*/ 118 h 118"/>
                  <a:gd name="T4" fmla="*/ 77 w 110"/>
                  <a:gd name="T5" fmla="*/ 118 h 118"/>
                  <a:gd name="T6" fmla="*/ 110 w 110"/>
                  <a:gd name="T7" fmla="*/ 118 h 118"/>
                  <a:gd name="T8" fmla="*/ 110 w 110"/>
                  <a:gd name="T9" fmla="*/ 0 h 118"/>
                  <a:gd name="T10" fmla="*/ 64 w 110"/>
                  <a:gd name="T11" fmla="*/ 0 h 118"/>
                  <a:gd name="T12" fmla="*/ 64 w 110"/>
                  <a:gd name="T13" fmla="*/ 39 h 118"/>
                  <a:gd name="T14" fmla="*/ 32 w 110"/>
                  <a:gd name="T15" fmla="*/ 39 h 118"/>
                  <a:gd name="T16" fmla="*/ 32 w 110"/>
                  <a:gd name="T17" fmla="*/ 73 h 118"/>
                  <a:gd name="T18" fmla="*/ 0 w 110"/>
                  <a:gd name="T19" fmla="*/ 73 h 118"/>
                  <a:gd name="T20" fmla="*/ 0 w 110"/>
                  <a:gd name="T21" fmla="*/ 118 h 118"/>
                  <a:gd name="T22" fmla="*/ 32 w 110"/>
                  <a:gd name="T23" fmla="*/ 118 h 118"/>
                  <a:gd name="T24" fmla="*/ 45 w 110"/>
                  <a:gd name="T25" fmla="*/ 118 h 118"/>
                  <a:gd name="T26" fmla="*/ 80 w 110"/>
                  <a:gd name="T27" fmla="*/ 14 h 118"/>
                  <a:gd name="T28" fmla="*/ 96 w 110"/>
                  <a:gd name="T29" fmla="*/ 14 h 118"/>
                  <a:gd name="T30" fmla="*/ 96 w 110"/>
                  <a:gd name="T31" fmla="*/ 104 h 118"/>
                  <a:gd name="T32" fmla="*/ 80 w 110"/>
                  <a:gd name="T33" fmla="*/ 104 h 118"/>
                  <a:gd name="T34" fmla="*/ 80 w 110"/>
                  <a:gd name="T35" fmla="*/ 14 h 118"/>
                  <a:gd name="T36" fmla="*/ 46 w 110"/>
                  <a:gd name="T37" fmla="*/ 53 h 118"/>
                  <a:gd name="T38" fmla="*/ 63 w 110"/>
                  <a:gd name="T39" fmla="*/ 53 h 118"/>
                  <a:gd name="T40" fmla="*/ 63 w 110"/>
                  <a:gd name="T41" fmla="*/ 104 h 118"/>
                  <a:gd name="T42" fmla="*/ 46 w 110"/>
                  <a:gd name="T43" fmla="*/ 104 h 118"/>
                  <a:gd name="T44" fmla="*/ 46 w 110"/>
                  <a:gd name="T45" fmla="*/ 53 h 118"/>
                  <a:gd name="T46" fmla="*/ 31 w 110"/>
                  <a:gd name="T47" fmla="*/ 104 h 118"/>
                  <a:gd name="T48" fmla="*/ 14 w 110"/>
                  <a:gd name="T49" fmla="*/ 104 h 118"/>
                  <a:gd name="T50" fmla="*/ 14 w 110"/>
                  <a:gd name="T51" fmla="*/ 87 h 118"/>
                  <a:gd name="T52" fmla="*/ 31 w 110"/>
                  <a:gd name="T53" fmla="*/ 87 h 118"/>
                  <a:gd name="T54" fmla="*/ 31 w 110"/>
                  <a:gd name="T55" fmla="*/ 10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8">
                    <a:moveTo>
                      <a:pt x="45" y="118"/>
                    </a:moveTo>
                    <a:lnTo>
                      <a:pt x="77" y="118"/>
                    </a:lnTo>
                    <a:lnTo>
                      <a:pt x="77" y="118"/>
                    </a:lnTo>
                    <a:lnTo>
                      <a:pt x="110" y="118"/>
                    </a:lnTo>
                    <a:lnTo>
                      <a:pt x="110" y="0"/>
                    </a:lnTo>
                    <a:lnTo>
                      <a:pt x="64" y="0"/>
                    </a:lnTo>
                    <a:lnTo>
                      <a:pt x="64" y="39"/>
                    </a:lnTo>
                    <a:lnTo>
                      <a:pt x="32" y="39"/>
                    </a:lnTo>
                    <a:lnTo>
                      <a:pt x="32" y="73"/>
                    </a:lnTo>
                    <a:lnTo>
                      <a:pt x="0" y="73"/>
                    </a:lnTo>
                    <a:lnTo>
                      <a:pt x="0" y="118"/>
                    </a:lnTo>
                    <a:lnTo>
                      <a:pt x="32" y="118"/>
                    </a:lnTo>
                    <a:lnTo>
                      <a:pt x="45" y="118"/>
                    </a:lnTo>
                    <a:close/>
                    <a:moveTo>
                      <a:pt x="80" y="14"/>
                    </a:moveTo>
                    <a:lnTo>
                      <a:pt x="96" y="14"/>
                    </a:lnTo>
                    <a:lnTo>
                      <a:pt x="96" y="104"/>
                    </a:lnTo>
                    <a:lnTo>
                      <a:pt x="80" y="104"/>
                    </a:lnTo>
                    <a:lnTo>
                      <a:pt x="80" y="14"/>
                    </a:lnTo>
                    <a:close/>
                    <a:moveTo>
                      <a:pt x="46" y="53"/>
                    </a:moveTo>
                    <a:lnTo>
                      <a:pt x="63" y="53"/>
                    </a:lnTo>
                    <a:lnTo>
                      <a:pt x="63" y="104"/>
                    </a:lnTo>
                    <a:lnTo>
                      <a:pt x="46" y="104"/>
                    </a:lnTo>
                    <a:lnTo>
                      <a:pt x="46" y="53"/>
                    </a:lnTo>
                    <a:close/>
                    <a:moveTo>
                      <a:pt x="31" y="104"/>
                    </a:moveTo>
                    <a:lnTo>
                      <a:pt x="14" y="104"/>
                    </a:lnTo>
                    <a:lnTo>
                      <a:pt x="14" y="87"/>
                    </a:lnTo>
                    <a:lnTo>
                      <a:pt x="31" y="87"/>
                    </a:lnTo>
                    <a:lnTo>
                      <a:pt x="31"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73" name="Freeform 172"/>
              <p:cNvSpPr>
                <a:spLocks noEditPoints="1"/>
              </p:cNvSpPr>
              <p:nvPr/>
            </p:nvSpPr>
            <p:spPr bwMode="auto">
              <a:xfrm>
                <a:off x="5626100" y="3409950"/>
                <a:ext cx="174625" cy="204788"/>
              </a:xfrm>
              <a:custGeom>
                <a:avLst/>
                <a:gdLst>
                  <a:gd name="T0" fmla="*/ 45 w 110"/>
                  <a:gd name="T1" fmla="*/ 129 h 129"/>
                  <a:gd name="T2" fmla="*/ 65 w 110"/>
                  <a:gd name="T3" fmla="*/ 129 h 129"/>
                  <a:gd name="T4" fmla="*/ 78 w 110"/>
                  <a:gd name="T5" fmla="*/ 129 h 129"/>
                  <a:gd name="T6" fmla="*/ 110 w 110"/>
                  <a:gd name="T7" fmla="*/ 129 h 129"/>
                  <a:gd name="T8" fmla="*/ 110 w 110"/>
                  <a:gd name="T9" fmla="*/ 0 h 129"/>
                  <a:gd name="T10" fmla="*/ 65 w 110"/>
                  <a:gd name="T11" fmla="*/ 0 h 129"/>
                  <a:gd name="T12" fmla="*/ 65 w 110"/>
                  <a:gd name="T13" fmla="*/ 80 h 129"/>
                  <a:gd name="T14" fmla="*/ 45 w 110"/>
                  <a:gd name="T15" fmla="*/ 80 h 129"/>
                  <a:gd name="T16" fmla="*/ 45 w 110"/>
                  <a:gd name="T17" fmla="*/ 47 h 129"/>
                  <a:gd name="T18" fmla="*/ 0 w 110"/>
                  <a:gd name="T19" fmla="*/ 47 h 129"/>
                  <a:gd name="T20" fmla="*/ 0 w 110"/>
                  <a:gd name="T21" fmla="*/ 129 h 129"/>
                  <a:gd name="T22" fmla="*/ 32 w 110"/>
                  <a:gd name="T23" fmla="*/ 129 h 129"/>
                  <a:gd name="T24" fmla="*/ 45 w 110"/>
                  <a:gd name="T25" fmla="*/ 129 h 129"/>
                  <a:gd name="T26" fmla="*/ 80 w 110"/>
                  <a:gd name="T27" fmla="*/ 14 h 129"/>
                  <a:gd name="T28" fmla="*/ 96 w 110"/>
                  <a:gd name="T29" fmla="*/ 14 h 129"/>
                  <a:gd name="T30" fmla="*/ 96 w 110"/>
                  <a:gd name="T31" fmla="*/ 115 h 129"/>
                  <a:gd name="T32" fmla="*/ 80 w 110"/>
                  <a:gd name="T33" fmla="*/ 115 h 129"/>
                  <a:gd name="T34" fmla="*/ 80 w 110"/>
                  <a:gd name="T35" fmla="*/ 14 h 129"/>
                  <a:gd name="T36" fmla="*/ 47 w 110"/>
                  <a:gd name="T37" fmla="*/ 94 h 129"/>
                  <a:gd name="T38" fmla="*/ 64 w 110"/>
                  <a:gd name="T39" fmla="*/ 94 h 129"/>
                  <a:gd name="T40" fmla="*/ 64 w 110"/>
                  <a:gd name="T41" fmla="*/ 115 h 129"/>
                  <a:gd name="T42" fmla="*/ 47 w 110"/>
                  <a:gd name="T43" fmla="*/ 115 h 129"/>
                  <a:gd name="T44" fmla="*/ 47 w 110"/>
                  <a:gd name="T45" fmla="*/ 94 h 129"/>
                  <a:gd name="T46" fmla="*/ 31 w 110"/>
                  <a:gd name="T47" fmla="*/ 115 h 129"/>
                  <a:gd name="T48" fmla="*/ 14 w 110"/>
                  <a:gd name="T49" fmla="*/ 115 h 129"/>
                  <a:gd name="T50" fmla="*/ 14 w 110"/>
                  <a:gd name="T51" fmla="*/ 61 h 129"/>
                  <a:gd name="T52" fmla="*/ 31 w 110"/>
                  <a:gd name="T53" fmla="*/ 61 h 129"/>
                  <a:gd name="T54" fmla="*/ 31 w 110"/>
                  <a:gd name="T55"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29">
                    <a:moveTo>
                      <a:pt x="45" y="129"/>
                    </a:moveTo>
                    <a:lnTo>
                      <a:pt x="65" y="129"/>
                    </a:lnTo>
                    <a:lnTo>
                      <a:pt x="78" y="129"/>
                    </a:lnTo>
                    <a:lnTo>
                      <a:pt x="110" y="129"/>
                    </a:lnTo>
                    <a:lnTo>
                      <a:pt x="110" y="0"/>
                    </a:lnTo>
                    <a:lnTo>
                      <a:pt x="65" y="0"/>
                    </a:lnTo>
                    <a:lnTo>
                      <a:pt x="65" y="80"/>
                    </a:lnTo>
                    <a:lnTo>
                      <a:pt x="45" y="80"/>
                    </a:lnTo>
                    <a:lnTo>
                      <a:pt x="45" y="47"/>
                    </a:lnTo>
                    <a:lnTo>
                      <a:pt x="0" y="47"/>
                    </a:lnTo>
                    <a:lnTo>
                      <a:pt x="0" y="129"/>
                    </a:lnTo>
                    <a:lnTo>
                      <a:pt x="32" y="129"/>
                    </a:lnTo>
                    <a:lnTo>
                      <a:pt x="45" y="129"/>
                    </a:lnTo>
                    <a:close/>
                    <a:moveTo>
                      <a:pt x="80" y="14"/>
                    </a:moveTo>
                    <a:lnTo>
                      <a:pt x="96" y="14"/>
                    </a:lnTo>
                    <a:lnTo>
                      <a:pt x="96" y="115"/>
                    </a:lnTo>
                    <a:lnTo>
                      <a:pt x="80" y="115"/>
                    </a:lnTo>
                    <a:lnTo>
                      <a:pt x="80" y="14"/>
                    </a:lnTo>
                    <a:close/>
                    <a:moveTo>
                      <a:pt x="47" y="94"/>
                    </a:moveTo>
                    <a:lnTo>
                      <a:pt x="64" y="94"/>
                    </a:lnTo>
                    <a:lnTo>
                      <a:pt x="64" y="115"/>
                    </a:lnTo>
                    <a:lnTo>
                      <a:pt x="47" y="115"/>
                    </a:lnTo>
                    <a:lnTo>
                      <a:pt x="47" y="94"/>
                    </a:lnTo>
                    <a:close/>
                    <a:moveTo>
                      <a:pt x="31" y="115"/>
                    </a:moveTo>
                    <a:lnTo>
                      <a:pt x="14" y="115"/>
                    </a:lnTo>
                    <a:lnTo>
                      <a:pt x="14" y="61"/>
                    </a:lnTo>
                    <a:lnTo>
                      <a:pt x="31" y="61"/>
                    </a:lnTo>
                    <a:lnTo>
                      <a:pt x="31"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74" name="Rectangle 173"/>
              <p:cNvSpPr>
                <a:spLocks noChangeArrowheads="1"/>
              </p:cNvSpPr>
              <p:nvPr/>
            </p:nvSpPr>
            <p:spPr bwMode="auto">
              <a:xfrm>
                <a:off x="5226050" y="3333750"/>
                <a:ext cx="1762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75" name="Rectangle 174"/>
              <p:cNvSpPr>
                <a:spLocks noChangeArrowheads="1"/>
              </p:cNvSpPr>
              <p:nvPr/>
            </p:nvSpPr>
            <p:spPr bwMode="auto">
              <a:xfrm>
                <a:off x="5226050" y="3373438"/>
                <a:ext cx="7143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nvGrpSpPr>
          <p:cNvPr id="26" name="Group 25"/>
          <p:cNvGrpSpPr/>
          <p:nvPr/>
        </p:nvGrpSpPr>
        <p:grpSpPr>
          <a:xfrm>
            <a:off x="7867091" y="2807343"/>
            <a:ext cx="894896" cy="894896"/>
            <a:chOff x="7866490" y="2816868"/>
            <a:chExt cx="894896" cy="894896"/>
          </a:xfrm>
        </p:grpSpPr>
        <p:sp>
          <p:nvSpPr>
            <p:cNvPr id="133" name="Oval 132"/>
            <p:cNvSpPr/>
            <p:nvPr/>
          </p:nvSpPr>
          <p:spPr>
            <a:xfrm>
              <a:off x="7866490" y="2816868"/>
              <a:ext cx="894896" cy="894896"/>
            </a:xfrm>
            <a:prstGeom prst="ellipse">
              <a:avLst/>
            </a:prstGeom>
            <a:solidFill>
              <a:schemeClr val="bg1">
                <a:alpha val="18000"/>
              </a:schemeClr>
            </a:solidFill>
            <a:ln w="3175">
              <a:solidFill>
                <a:schemeClr val="bg1"/>
              </a:solidFill>
            </a:ln>
            <a:effectLst>
              <a:outerShdw blurRad="88900" dist="63500" dir="5400000" sx="99000" sy="99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sp>
          <p:nvSpPr>
            <p:cNvPr id="176" name="Freeform 175"/>
            <p:cNvSpPr>
              <a:spLocks noEditPoints="1"/>
            </p:cNvSpPr>
            <p:nvPr/>
          </p:nvSpPr>
          <p:spPr bwMode="auto">
            <a:xfrm>
              <a:off x="8028901" y="3013634"/>
              <a:ext cx="570074" cy="501364"/>
            </a:xfrm>
            <a:custGeom>
              <a:avLst/>
              <a:gdLst>
                <a:gd name="T0" fmla="*/ 448 w 531"/>
                <a:gd name="T1" fmla="*/ 98 h 467"/>
                <a:gd name="T2" fmla="*/ 461 w 531"/>
                <a:gd name="T3" fmla="*/ 75 h 467"/>
                <a:gd name="T4" fmla="*/ 449 w 531"/>
                <a:gd name="T5" fmla="*/ 72 h 467"/>
                <a:gd name="T6" fmla="*/ 442 w 531"/>
                <a:gd name="T7" fmla="*/ 85 h 467"/>
                <a:gd name="T8" fmla="*/ 430 w 531"/>
                <a:gd name="T9" fmla="*/ 78 h 467"/>
                <a:gd name="T10" fmla="*/ 435 w 531"/>
                <a:gd name="T11" fmla="*/ 67 h 467"/>
                <a:gd name="T12" fmla="*/ 429 w 531"/>
                <a:gd name="T13" fmla="*/ 60 h 467"/>
                <a:gd name="T14" fmla="*/ 286 w 531"/>
                <a:gd name="T15" fmla="*/ 36 h 467"/>
                <a:gd name="T16" fmla="*/ 288 w 531"/>
                <a:gd name="T17" fmla="*/ 15 h 467"/>
                <a:gd name="T18" fmla="*/ 266 w 531"/>
                <a:gd name="T19" fmla="*/ 0 h 467"/>
                <a:gd name="T20" fmla="*/ 247 w 531"/>
                <a:gd name="T21" fmla="*/ 11 h 467"/>
                <a:gd name="T22" fmla="*/ 243 w 531"/>
                <a:gd name="T23" fmla="*/ 31 h 467"/>
                <a:gd name="T24" fmla="*/ 135 w 531"/>
                <a:gd name="T25" fmla="*/ 51 h 467"/>
                <a:gd name="T26" fmla="*/ 97 w 531"/>
                <a:gd name="T27" fmla="*/ 65 h 467"/>
                <a:gd name="T28" fmla="*/ 101 w 531"/>
                <a:gd name="T29" fmla="*/ 78 h 467"/>
                <a:gd name="T30" fmla="*/ 92 w 531"/>
                <a:gd name="T31" fmla="*/ 87 h 467"/>
                <a:gd name="T32" fmla="*/ 84 w 531"/>
                <a:gd name="T33" fmla="*/ 75 h 467"/>
                <a:gd name="T34" fmla="*/ 72 w 531"/>
                <a:gd name="T35" fmla="*/ 72 h 467"/>
                <a:gd name="T36" fmla="*/ 78 w 531"/>
                <a:gd name="T37" fmla="*/ 95 h 467"/>
                <a:gd name="T38" fmla="*/ 0 w 531"/>
                <a:gd name="T39" fmla="*/ 304 h 467"/>
                <a:gd name="T40" fmla="*/ 24 w 531"/>
                <a:gd name="T41" fmla="*/ 328 h 467"/>
                <a:gd name="T42" fmla="*/ 138 w 531"/>
                <a:gd name="T43" fmla="*/ 339 h 467"/>
                <a:gd name="T44" fmla="*/ 173 w 531"/>
                <a:gd name="T45" fmla="*/ 320 h 467"/>
                <a:gd name="T46" fmla="*/ 185 w 531"/>
                <a:gd name="T47" fmla="*/ 300 h 467"/>
                <a:gd name="T48" fmla="*/ 114 w 531"/>
                <a:gd name="T49" fmla="*/ 84 h 467"/>
                <a:gd name="T50" fmla="*/ 178 w 531"/>
                <a:gd name="T51" fmla="*/ 58 h 467"/>
                <a:gd name="T52" fmla="*/ 243 w 531"/>
                <a:gd name="T53" fmla="*/ 233 h 467"/>
                <a:gd name="T54" fmla="*/ 249 w 531"/>
                <a:gd name="T55" fmla="*/ 299 h 467"/>
                <a:gd name="T56" fmla="*/ 248 w 531"/>
                <a:gd name="T57" fmla="*/ 352 h 467"/>
                <a:gd name="T58" fmla="*/ 210 w 531"/>
                <a:gd name="T59" fmla="*/ 385 h 467"/>
                <a:gd name="T60" fmla="*/ 186 w 531"/>
                <a:gd name="T61" fmla="*/ 467 h 467"/>
                <a:gd name="T62" fmla="*/ 327 w 531"/>
                <a:gd name="T63" fmla="*/ 386 h 467"/>
                <a:gd name="T64" fmla="*/ 292 w 531"/>
                <a:gd name="T65" fmla="*/ 371 h 467"/>
                <a:gd name="T66" fmla="*/ 282 w 531"/>
                <a:gd name="T67" fmla="*/ 299 h 467"/>
                <a:gd name="T68" fmla="*/ 289 w 531"/>
                <a:gd name="T69" fmla="*/ 233 h 467"/>
                <a:gd name="T70" fmla="*/ 354 w 531"/>
                <a:gd name="T71" fmla="*/ 58 h 467"/>
                <a:gd name="T72" fmla="*/ 417 w 531"/>
                <a:gd name="T73" fmla="*/ 84 h 467"/>
                <a:gd name="T74" fmla="*/ 346 w 531"/>
                <a:gd name="T75" fmla="*/ 300 h 467"/>
                <a:gd name="T76" fmla="*/ 358 w 531"/>
                <a:gd name="T77" fmla="*/ 320 h 467"/>
                <a:gd name="T78" fmla="*/ 396 w 531"/>
                <a:gd name="T79" fmla="*/ 339 h 467"/>
                <a:gd name="T80" fmla="*/ 507 w 531"/>
                <a:gd name="T81" fmla="*/ 328 h 467"/>
                <a:gd name="T82" fmla="*/ 531 w 531"/>
                <a:gd name="T83" fmla="*/ 303 h 467"/>
                <a:gd name="T84" fmla="*/ 275 w 531"/>
                <a:gd name="T85" fmla="*/ 24 h 467"/>
                <a:gd name="T86" fmla="*/ 266 w 531"/>
                <a:gd name="T87" fmla="*/ 34 h 467"/>
                <a:gd name="T88" fmla="*/ 257 w 531"/>
                <a:gd name="T89" fmla="*/ 21 h 467"/>
                <a:gd name="T90" fmla="*/ 51 w 531"/>
                <a:gd name="T91" fmla="*/ 325 h 467"/>
                <a:gd name="T92" fmla="*/ 166 w 531"/>
                <a:gd name="T93" fmla="*/ 308 h 467"/>
                <a:gd name="T94" fmla="*/ 134 w 531"/>
                <a:gd name="T95" fmla="*/ 325 h 467"/>
                <a:gd name="T96" fmla="*/ 270 w 531"/>
                <a:gd name="T97" fmla="*/ 217 h 467"/>
                <a:gd name="T98" fmla="*/ 275 w 531"/>
                <a:gd name="T99" fmla="*/ 274 h 467"/>
                <a:gd name="T100" fmla="*/ 256 w 531"/>
                <a:gd name="T101" fmla="*/ 274 h 467"/>
                <a:gd name="T102" fmla="*/ 262 w 531"/>
                <a:gd name="T103" fmla="*/ 217 h 467"/>
                <a:gd name="T104" fmla="*/ 331 w 531"/>
                <a:gd name="T105" fmla="*/ 453 h 467"/>
                <a:gd name="T106" fmla="*/ 296 w 531"/>
                <a:gd name="T107" fmla="*/ 391 h 467"/>
                <a:gd name="T108" fmla="*/ 256 w 531"/>
                <a:gd name="T109" fmla="*/ 368 h 467"/>
                <a:gd name="T110" fmla="*/ 268 w 531"/>
                <a:gd name="T111" fmla="*/ 307 h 467"/>
                <a:gd name="T112" fmla="*/ 274 w 531"/>
                <a:gd name="T113" fmla="*/ 368 h 467"/>
                <a:gd name="T114" fmla="*/ 268 w 531"/>
                <a:gd name="T115" fmla="*/ 203 h 467"/>
                <a:gd name="T116" fmla="*/ 268 w 531"/>
                <a:gd name="T117" fmla="*/ 53 h 467"/>
                <a:gd name="T118" fmla="*/ 480 w 531"/>
                <a:gd name="T119" fmla="*/ 325 h 467"/>
                <a:gd name="T120" fmla="*/ 367 w 531"/>
                <a:gd name="T121" fmla="*/ 308 h 467"/>
                <a:gd name="T122" fmla="*/ 480 w 531"/>
                <a:gd name="T123" fmla="*/ 32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1" h="467">
                  <a:moveTo>
                    <a:pt x="531" y="303"/>
                  </a:moveTo>
                  <a:lnTo>
                    <a:pt x="531" y="303"/>
                  </a:lnTo>
                  <a:lnTo>
                    <a:pt x="531" y="300"/>
                  </a:lnTo>
                  <a:lnTo>
                    <a:pt x="530" y="298"/>
                  </a:lnTo>
                  <a:lnTo>
                    <a:pt x="448" y="98"/>
                  </a:lnTo>
                  <a:lnTo>
                    <a:pt x="448" y="98"/>
                  </a:lnTo>
                  <a:lnTo>
                    <a:pt x="453" y="95"/>
                  </a:lnTo>
                  <a:lnTo>
                    <a:pt x="457" y="91"/>
                  </a:lnTo>
                  <a:lnTo>
                    <a:pt x="461" y="84"/>
                  </a:lnTo>
                  <a:lnTo>
                    <a:pt x="462" y="78"/>
                  </a:lnTo>
                  <a:lnTo>
                    <a:pt x="462" y="78"/>
                  </a:lnTo>
                  <a:lnTo>
                    <a:pt x="461" y="75"/>
                  </a:lnTo>
                  <a:lnTo>
                    <a:pt x="459" y="72"/>
                  </a:lnTo>
                  <a:lnTo>
                    <a:pt x="457" y="71"/>
                  </a:lnTo>
                  <a:lnTo>
                    <a:pt x="454" y="70"/>
                  </a:lnTo>
                  <a:lnTo>
                    <a:pt x="454" y="70"/>
                  </a:lnTo>
                  <a:lnTo>
                    <a:pt x="452" y="71"/>
                  </a:lnTo>
                  <a:lnTo>
                    <a:pt x="449" y="72"/>
                  </a:lnTo>
                  <a:lnTo>
                    <a:pt x="448" y="75"/>
                  </a:lnTo>
                  <a:lnTo>
                    <a:pt x="448" y="78"/>
                  </a:lnTo>
                  <a:lnTo>
                    <a:pt x="448" y="78"/>
                  </a:lnTo>
                  <a:lnTo>
                    <a:pt x="446" y="81"/>
                  </a:lnTo>
                  <a:lnTo>
                    <a:pt x="444" y="83"/>
                  </a:lnTo>
                  <a:lnTo>
                    <a:pt x="442" y="85"/>
                  </a:lnTo>
                  <a:lnTo>
                    <a:pt x="439" y="87"/>
                  </a:lnTo>
                  <a:lnTo>
                    <a:pt x="439" y="87"/>
                  </a:lnTo>
                  <a:lnTo>
                    <a:pt x="436" y="85"/>
                  </a:lnTo>
                  <a:lnTo>
                    <a:pt x="434" y="83"/>
                  </a:lnTo>
                  <a:lnTo>
                    <a:pt x="431" y="81"/>
                  </a:lnTo>
                  <a:lnTo>
                    <a:pt x="430" y="78"/>
                  </a:lnTo>
                  <a:lnTo>
                    <a:pt x="430" y="78"/>
                  </a:lnTo>
                  <a:lnTo>
                    <a:pt x="431" y="75"/>
                  </a:lnTo>
                  <a:lnTo>
                    <a:pt x="434" y="72"/>
                  </a:lnTo>
                  <a:lnTo>
                    <a:pt x="434" y="72"/>
                  </a:lnTo>
                  <a:lnTo>
                    <a:pt x="435" y="70"/>
                  </a:lnTo>
                  <a:lnTo>
                    <a:pt x="435" y="67"/>
                  </a:lnTo>
                  <a:lnTo>
                    <a:pt x="435" y="65"/>
                  </a:lnTo>
                  <a:lnTo>
                    <a:pt x="434" y="63"/>
                  </a:lnTo>
                  <a:lnTo>
                    <a:pt x="434" y="63"/>
                  </a:lnTo>
                  <a:lnTo>
                    <a:pt x="431" y="61"/>
                  </a:lnTo>
                  <a:lnTo>
                    <a:pt x="429" y="60"/>
                  </a:lnTo>
                  <a:lnTo>
                    <a:pt x="429" y="60"/>
                  </a:lnTo>
                  <a:lnTo>
                    <a:pt x="396" y="51"/>
                  </a:lnTo>
                  <a:lnTo>
                    <a:pt x="360" y="44"/>
                  </a:lnTo>
                  <a:lnTo>
                    <a:pt x="323" y="41"/>
                  </a:lnTo>
                  <a:lnTo>
                    <a:pt x="283" y="39"/>
                  </a:lnTo>
                  <a:lnTo>
                    <a:pt x="283" y="39"/>
                  </a:lnTo>
                  <a:lnTo>
                    <a:pt x="286" y="36"/>
                  </a:lnTo>
                  <a:lnTo>
                    <a:pt x="288" y="31"/>
                  </a:lnTo>
                  <a:lnTo>
                    <a:pt x="289" y="28"/>
                  </a:lnTo>
                  <a:lnTo>
                    <a:pt x="289" y="24"/>
                  </a:lnTo>
                  <a:lnTo>
                    <a:pt x="289" y="24"/>
                  </a:lnTo>
                  <a:lnTo>
                    <a:pt x="289" y="20"/>
                  </a:lnTo>
                  <a:lnTo>
                    <a:pt x="288" y="15"/>
                  </a:lnTo>
                  <a:lnTo>
                    <a:pt x="286" y="11"/>
                  </a:lnTo>
                  <a:lnTo>
                    <a:pt x="282" y="8"/>
                  </a:lnTo>
                  <a:lnTo>
                    <a:pt x="279" y="4"/>
                  </a:lnTo>
                  <a:lnTo>
                    <a:pt x="275" y="2"/>
                  </a:lnTo>
                  <a:lnTo>
                    <a:pt x="270" y="1"/>
                  </a:lnTo>
                  <a:lnTo>
                    <a:pt x="266" y="0"/>
                  </a:lnTo>
                  <a:lnTo>
                    <a:pt x="266" y="0"/>
                  </a:lnTo>
                  <a:lnTo>
                    <a:pt x="261" y="1"/>
                  </a:lnTo>
                  <a:lnTo>
                    <a:pt x="256" y="2"/>
                  </a:lnTo>
                  <a:lnTo>
                    <a:pt x="253" y="4"/>
                  </a:lnTo>
                  <a:lnTo>
                    <a:pt x="249" y="8"/>
                  </a:lnTo>
                  <a:lnTo>
                    <a:pt x="247" y="11"/>
                  </a:lnTo>
                  <a:lnTo>
                    <a:pt x="245" y="15"/>
                  </a:lnTo>
                  <a:lnTo>
                    <a:pt x="242" y="20"/>
                  </a:lnTo>
                  <a:lnTo>
                    <a:pt x="242" y="24"/>
                  </a:lnTo>
                  <a:lnTo>
                    <a:pt x="242" y="24"/>
                  </a:lnTo>
                  <a:lnTo>
                    <a:pt x="242" y="28"/>
                  </a:lnTo>
                  <a:lnTo>
                    <a:pt x="243" y="31"/>
                  </a:lnTo>
                  <a:lnTo>
                    <a:pt x="246" y="36"/>
                  </a:lnTo>
                  <a:lnTo>
                    <a:pt x="248" y="39"/>
                  </a:lnTo>
                  <a:lnTo>
                    <a:pt x="248" y="39"/>
                  </a:lnTo>
                  <a:lnTo>
                    <a:pt x="209" y="41"/>
                  </a:lnTo>
                  <a:lnTo>
                    <a:pt x="171" y="44"/>
                  </a:lnTo>
                  <a:lnTo>
                    <a:pt x="135" y="51"/>
                  </a:lnTo>
                  <a:lnTo>
                    <a:pt x="102" y="60"/>
                  </a:lnTo>
                  <a:lnTo>
                    <a:pt x="102" y="60"/>
                  </a:lnTo>
                  <a:lnTo>
                    <a:pt x="100" y="61"/>
                  </a:lnTo>
                  <a:lnTo>
                    <a:pt x="98" y="63"/>
                  </a:lnTo>
                  <a:lnTo>
                    <a:pt x="98" y="63"/>
                  </a:lnTo>
                  <a:lnTo>
                    <a:pt x="97" y="65"/>
                  </a:lnTo>
                  <a:lnTo>
                    <a:pt x="97" y="67"/>
                  </a:lnTo>
                  <a:lnTo>
                    <a:pt x="97" y="70"/>
                  </a:lnTo>
                  <a:lnTo>
                    <a:pt x="99" y="72"/>
                  </a:lnTo>
                  <a:lnTo>
                    <a:pt x="99" y="72"/>
                  </a:lnTo>
                  <a:lnTo>
                    <a:pt x="100" y="75"/>
                  </a:lnTo>
                  <a:lnTo>
                    <a:pt x="101" y="78"/>
                  </a:lnTo>
                  <a:lnTo>
                    <a:pt x="101" y="78"/>
                  </a:lnTo>
                  <a:lnTo>
                    <a:pt x="100" y="81"/>
                  </a:lnTo>
                  <a:lnTo>
                    <a:pt x="99" y="83"/>
                  </a:lnTo>
                  <a:lnTo>
                    <a:pt x="95" y="85"/>
                  </a:lnTo>
                  <a:lnTo>
                    <a:pt x="92" y="87"/>
                  </a:lnTo>
                  <a:lnTo>
                    <a:pt x="92" y="87"/>
                  </a:lnTo>
                  <a:lnTo>
                    <a:pt x="89" y="85"/>
                  </a:lnTo>
                  <a:lnTo>
                    <a:pt x="87" y="83"/>
                  </a:lnTo>
                  <a:lnTo>
                    <a:pt x="85" y="81"/>
                  </a:lnTo>
                  <a:lnTo>
                    <a:pt x="85" y="78"/>
                  </a:lnTo>
                  <a:lnTo>
                    <a:pt x="85" y="78"/>
                  </a:lnTo>
                  <a:lnTo>
                    <a:pt x="84" y="75"/>
                  </a:lnTo>
                  <a:lnTo>
                    <a:pt x="83" y="72"/>
                  </a:lnTo>
                  <a:lnTo>
                    <a:pt x="80" y="71"/>
                  </a:lnTo>
                  <a:lnTo>
                    <a:pt x="77" y="70"/>
                  </a:lnTo>
                  <a:lnTo>
                    <a:pt x="77" y="70"/>
                  </a:lnTo>
                  <a:lnTo>
                    <a:pt x="75" y="71"/>
                  </a:lnTo>
                  <a:lnTo>
                    <a:pt x="72" y="72"/>
                  </a:lnTo>
                  <a:lnTo>
                    <a:pt x="71" y="75"/>
                  </a:lnTo>
                  <a:lnTo>
                    <a:pt x="71" y="78"/>
                  </a:lnTo>
                  <a:lnTo>
                    <a:pt x="71" y="78"/>
                  </a:lnTo>
                  <a:lnTo>
                    <a:pt x="71" y="84"/>
                  </a:lnTo>
                  <a:lnTo>
                    <a:pt x="74" y="91"/>
                  </a:lnTo>
                  <a:lnTo>
                    <a:pt x="78" y="95"/>
                  </a:lnTo>
                  <a:lnTo>
                    <a:pt x="84" y="98"/>
                  </a:lnTo>
                  <a:lnTo>
                    <a:pt x="2" y="298"/>
                  </a:lnTo>
                  <a:lnTo>
                    <a:pt x="2" y="298"/>
                  </a:lnTo>
                  <a:lnTo>
                    <a:pt x="2" y="300"/>
                  </a:lnTo>
                  <a:lnTo>
                    <a:pt x="2" y="303"/>
                  </a:lnTo>
                  <a:lnTo>
                    <a:pt x="0" y="304"/>
                  </a:lnTo>
                  <a:lnTo>
                    <a:pt x="0" y="304"/>
                  </a:lnTo>
                  <a:lnTo>
                    <a:pt x="4" y="310"/>
                  </a:lnTo>
                  <a:lnTo>
                    <a:pt x="8" y="314"/>
                  </a:lnTo>
                  <a:lnTo>
                    <a:pt x="12" y="320"/>
                  </a:lnTo>
                  <a:lnTo>
                    <a:pt x="18" y="324"/>
                  </a:lnTo>
                  <a:lnTo>
                    <a:pt x="24" y="328"/>
                  </a:lnTo>
                  <a:lnTo>
                    <a:pt x="32" y="333"/>
                  </a:lnTo>
                  <a:lnTo>
                    <a:pt x="39" y="336"/>
                  </a:lnTo>
                  <a:lnTo>
                    <a:pt x="48" y="339"/>
                  </a:lnTo>
                  <a:lnTo>
                    <a:pt x="50" y="339"/>
                  </a:lnTo>
                  <a:lnTo>
                    <a:pt x="135" y="339"/>
                  </a:lnTo>
                  <a:lnTo>
                    <a:pt x="138" y="339"/>
                  </a:lnTo>
                  <a:lnTo>
                    <a:pt x="138" y="339"/>
                  </a:lnTo>
                  <a:lnTo>
                    <a:pt x="146" y="336"/>
                  </a:lnTo>
                  <a:lnTo>
                    <a:pt x="154" y="333"/>
                  </a:lnTo>
                  <a:lnTo>
                    <a:pt x="161" y="328"/>
                  </a:lnTo>
                  <a:lnTo>
                    <a:pt x="168" y="324"/>
                  </a:lnTo>
                  <a:lnTo>
                    <a:pt x="173" y="320"/>
                  </a:lnTo>
                  <a:lnTo>
                    <a:pt x="179" y="314"/>
                  </a:lnTo>
                  <a:lnTo>
                    <a:pt x="183" y="310"/>
                  </a:lnTo>
                  <a:lnTo>
                    <a:pt x="186" y="304"/>
                  </a:lnTo>
                  <a:lnTo>
                    <a:pt x="185" y="303"/>
                  </a:lnTo>
                  <a:lnTo>
                    <a:pt x="185" y="303"/>
                  </a:lnTo>
                  <a:lnTo>
                    <a:pt x="185" y="300"/>
                  </a:lnTo>
                  <a:lnTo>
                    <a:pt x="184" y="298"/>
                  </a:lnTo>
                  <a:lnTo>
                    <a:pt x="102" y="98"/>
                  </a:lnTo>
                  <a:lnTo>
                    <a:pt x="102" y="98"/>
                  </a:lnTo>
                  <a:lnTo>
                    <a:pt x="107" y="95"/>
                  </a:lnTo>
                  <a:lnTo>
                    <a:pt x="112" y="90"/>
                  </a:lnTo>
                  <a:lnTo>
                    <a:pt x="114" y="84"/>
                  </a:lnTo>
                  <a:lnTo>
                    <a:pt x="115" y="78"/>
                  </a:lnTo>
                  <a:lnTo>
                    <a:pt x="115" y="78"/>
                  </a:lnTo>
                  <a:lnTo>
                    <a:pt x="114" y="70"/>
                  </a:lnTo>
                  <a:lnTo>
                    <a:pt x="114" y="70"/>
                  </a:lnTo>
                  <a:lnTo>
                    <a:pt x="145" y="64"/>
                  </a:lnTo>
                  <a:lnTo>
                    <a:pt x="178" y="58"/>
                  </a:lnTo>
                  <a:lnTo>
                    <a:pt x="212" y="54"/>
                  </a:lnTo>
                  <a:lnTo>
                    <a:pt x="249" y="53"/>
                  </a:lnTo>
                  <a:lnTo>
                    <a:pt x="249" y="211"/>
                  </a:lnTo>
                  <a:lnTo>
                    <a:pt x="249" y="211"/>
                  </a:lnTo>
                  <a:lnTo>
                    <a:pt x="246" y="222"/>
                  </a:lnTo>
                  <a:lnTo>
                    <a:pt x="243" y="233"/>
                  </a:lnTo>
                  <a:lnTo>
                    <a:pt x="241" y="244"/>
                  </a:lnTo>
                  <a:lnTo>
                    <a:pt x="241" y="255"/>
                  </a:lnTo>
                  <a:lnTo>
                    <a:pt x="241" y="267"/>
                  </a:lnTo>
                  <a:lnTo>
                    <a:pt x="243" y="278"/>
                  </a:lnTo>
                  <a:lnTo>
                    <a:pt x="246" y="288"/>
                  </a:lnTo>
                  <a:lnTo>
                    <a:pt x="249" y="299"/>
                  </a:lnTo>
                  <a:lnTo>
                    <a:pt x="249" y="299"/>
                  </a:lnTo>
                  <a:lnTo>
                    <a:pt x="249" y="300"/>
                  </a:lnTo>
                  <a:lnTo>
                    <a:pt x="249" y="341"/>
                  </a:lnTo>
                  <a:lnTo>
                    <a:pt x="249" y="341"/>
                  </a:lnTo>
                  <a:lnTo>
                    <a:pt x="249" y="346"/>
                  </a:lnTo>
                  <a:lnTo>
                    <a:pt x="248" y="352"/>
                  </a:lnTo>
                  <a:lnTo>
                    <a:pt x="246" y="358"/>
                  </a:lnTo>
                  <a:lnTo>
                    <a:pt x="242" y="364"/>
                  </a:lnTo>
                  <a:lnTo>
                    <a:pt x="238" y="371"/>
                  </a:lnTo>
                  <a:lnTo>
                    <a:pt x="230" y="376"/>
                  </a:lnTo>
                  <a:lnTo>
                    <a:pt x="222" y="381"/>
                  </a:lnTo>
                  <a:lnTo>
                    <a:pt x="210" y="385"/>
                  </a:lnTo>
                  <a:lnTo>
                    <a:pt x="206" y="386"/>
                  </a:lnTo>
                  <a:lnTo>
                    <a:pt x="205" y="391"/>
                  </a:lnTo>
                  <a:lnTo>
                    <a:pt x="192" y="391"/>
                  </a:lnTo>
                  <a:lnTo>
                    <a:pt x="192" y="429"/>
                  </a:lnTo>
                  <a:lnTo>
                    <a:pt x="186" y="429"/>
                  </a:lnTo>
                  <a:lnTo>
                    <a:pt x="186" y="467"/>
                  </a:lnTo>
                  <a:lnTo>
                    <a:pt x="345" y="467"/>
                  </a:lnTo>
                  <a:lnTo>
                    <a:pt x="345" y="429"/>
                  </a:lnTo>
                  <a:lnTo>
                    <a:pt x="340" y="429"/>
                  </a:lnTo>
                  <a:lnTo>
                    <a:pt x="340" y="391"/>
                  </a:lnTo>
                  <a:lnTo>
                    <a:pt x="327" y="391"/>
                  </a:lnTo>
                  <a:lnTo>
                    <a:pt x="327" y="386"/>
                  </a:lnTo>
                  <a:lnTo>
                    <a:pt x="321" y="385"/>
                  </a:lnTo>
                  <a:lnTo>
                    <a:pt x="321" y="385"/>
                  </a:lnTo>
                  <a:lnTo>
                    <a:pt x="311" y="382"/>
                  </a:lnTo>
                  <a:lnTo>
                    <a:pt x="304" y="379"/>
                  </a:lnTo>
                  <a:lnTo>
                    <a:pt x="297" y="375"/>
                  </a:lnTo>
                  <a:lnTo>
                    <a:pt x="292" y="371"/>
                  </a:lnTo>
                  <a:lnTo>
                    <a:pt x="288" y="364"/>
                  </a:lnTo>
                  <a:lnTo>
                    <a:pt x="286" y="358"/>
                  </a:lnTo>
                  <a:lnTo>
                    <a:pt x="283" y="350"/>
                  </a:lnTo>
                  <a:lnTo>
                    <a:pt x="282" y="341"/>
                  </a:lnTo>
                  <a:lnTo>
                    <a:pt x="282" y="299"/>
                  </a:lnTo>
                  <a:lnTo>
                    <a:pt x="282" y="299"/>
                  </a:lnTo>
                  <a:lnTo>
                    <a:pt x="286" y="288"/>
                  </a:lnTo>
                  <a:lnTo>
                    <a:pt x="289" y="278"/>
                  </a:lnTo>
                  <a:lnTo>
                    <a:pt x="290" y="266"/>
                  </a:lnTo>
                  <a:lnTo>
                    <a:pt x="290" y="255"/>
                  </a:lnTo>
                  <a:lnTo>
                    <a:pt x="290" y="244"/>
                  </a:lnTo>
                  <a:lnTo>
                    <a:pt x="289" y="233"/>
                  </a:lnTo>
                  <a:lnTo>
                    <a:pt x="286" y="222"/>
                  </a:lnTo>
                  <a:lnTo>
                    <a:pt x="282" y="211"/>
                  </a:lnTo>
                  <a:lnTo>
                    <a:pt x="282" y="53"/>
                  </a:lnTo>
                  <a:lnTo>
                    <a:pt x="282" y="53"/>
                  </a:lnTo>
                  <a:lnTo>
                    <a:pt x="319" y="54"/>
                  </a:lnTo>
                  <a:lnTo>
                    <a:pt x="354" y="58"/>
                  </a:lnTo>
                  <a:lnTo>
                    <a:pt x="387" y="64"/>
                  </a:lnTo>
                  <a:lnTo>
                    <a:pt x="417" y="70"/>
                  </a:lnTo>
                  <a:lnTo>
                    <a:pt x="417" y="70"/>
                  </a:lnTo>
                  <a:lnTo>
                    <a:pt x="416" y="78"/>
                  </a:lnTo>
                  <a:lnTo>
                    <a:pt x="416" y="78"/>
                  </a:lnTo>
                  <a:lnTo>
                    <a:pt x="417" y="84"/>
                  </a:lnTo>
                  <a:lnTo>
                    <a:pt x="421" y="90"/>
                  </a:lnTo>
                  <a:lnTo>
                    <a:pt x="424" y="95"/>
                  </a:lnTo>
                  <a:lnTo>
                    <a:pt x="429" y="98"/>
                  </a:lnTo>
                  <a:lnTo>
                    <a:pt x="347" y="298"/>
                  </a:lnTo>
                  <a:lnTo>
                    <a:pt x="347" y="298"/>
                  </a:lnTo>
                  <a:lnTo>
                    <a:pt x="346" y="300"/>
                  </a:lnTo>
                  <a:lnTo>
                    <a:pt x="347" y="303"/>
                  </a:lnTo>
                  <a:lnTo>
                    <a:pt x="346" y="304"/>
                  </a:lnTo>
                  <a:lnTo>
                    <a:pt x="346" y="304"/>
                  </a:lnTo>
                  <a:lnTo>
                    <a:pt x="349" y="310"/>
                  </a:lnTo>
                  <a:lnTo>
                    <a:pt x="354" y="314"/>
                  </a:lnTo>
                  <a:lnTo>
                    <a:pt x="358" y="320"/>
                  </a:lnTo>
                  <a:lnTo>
                    <a:pt x="363" y="324"/>
                  </a:lnTo>
                  <a:lnTo>
                    <a:pt x="370" y="328"/>
                  </a:lnTo>
                  <a:lnTo>
                    <a:pt x="377" y="333"/>
                  </a:lnTo>
                  <a:lnTo>
                    <a:pt x="385" y="336"/>
                  </a:lnTo>
                  <a:lnTo>
                    <a:pt x="394" y="339"/>
                  </a:lnTo>
                  <a:lnTo>
                    <a:pt x="396" y="339"/>
                  </a:lnTo>
                  <a:lnTo>
                    <a:pt x="481" y="339"/>
                  </a:lnTo>
                  <a:lnTo>
                    <a:pt x="483" y="339"/>
                  </a:lnTo>
                  <a:lnTo>
                    <a:pt x="483" y="339"/>
                  </a:lnTo>
                  <a:lnTo>
                    <a:pt x="492" y="336"/>
                  </a:lnTo>
                  <a:lnTo>
                    <a:pt x="499" y="333"/>
                  </a:lnTo>
                  <a:lnTo>
                    <a:pt x="507" y="328"/>
                  </a:lnTo>
                  <a:lnTo>
                    <a:pt x="513" y="324"/>
                  </a:lnTo>
                  <a:lnTo>
                    <a:pt x="519" y="320"/>
                  </a:lnTo>
                  <a:lnTo>
                    <a:pt x="524" y="314"/>
                  </a:lnTo>
                  <a:lnTo>
                    <a:pt x="527" y="310"/>
                  </a:lnTo>
                  <a:lnTo>
                    <a:pt x="531" y="304"/>
                  </a:lnTo>
                  <a:lnTo>
                    <a:pt x="531" y="303"/>
                  </a:lnTo>
                  <a:close/>
                  <a:moveTo>
                    <a:pt x="266" y="15"/>
                  </a:moveTo>
                  <a:lnTo>
                    <a:pt x="266" y="15"/>
                  </a:lnTo>
                  <a:lnTo>
                    <a:pt x="269" y="15"/>
                  </a:lnTo>
                  <a:lnTo>
                    <a:pt x="273" y="17"/>
                  </a:lnTo>
                  <a:lnTo>
                    <a:pt x="275" y="21"/>
                  </a:lnTo>
                  <a:lnTo>
                    <a:pt x="275" y="24"/>
                  </a:lnTo>
                  <a:lnTo>
                    <a:pt x="275" y="24"/>
                  </a:lnTo>
                  <a:lnTo>
                    <a:pt x="275" y="27"/>
                  </a:lnTo>
                  <a:lnTo>
                    <a:pt x="273" y="30"/>
                  </a:lnTo>
                  <a:lnTo>
                    <a:pt x="269" y="33"/>
                  </a:lnTo>
                  <a:lnTo>
                    <a:pt x="266" y="34"/>
                  </a:lnTo>
                  <a:lnTo>
                    <a:pt x="266" y="34"/>
                  </a:lnTo>
                  <a:lnTo>
                    <a:pt x="262" y="33"/>
                  </a:lnTo>
                  <a:lnTo>
                    <a:pt x="260" y="30"/>
                  </a:lnTo>
                  <a:lnTo>
                    <a:pt x="257" y="27"/>
                  </a:lnTo>
                  <a:lnTo>
                    <a:pt x="256" y="24"/>
                  </a:lnTo>
                  <a:lnTo>
                    <a:pt x="256" y="24"/>
                  </a:lnTo>
                  <a:lnTo>
                    <a:pt x="257" y="21"/>
                  </a:lnTo>
                  <a:lnTo>
                    <a:pt x="260" y="17"/>
                  </a:lnTo>
                  <a:lnTo>
                    <a:pt x="262" y="15"/>
                  </a:lnTo>
                  <a:lnTo>
                    <a:pt x="266" y="15"/>
                  </a:lnTo>
                  <a:lnTo>
                    <a:pt x="266" y="15"/>
                  </a:lnTo>
                  <a:close/>
                  <a:moveTo>
                    <a:pt x="134" y="325"/>
                  </a:moveTo>
                  <a:lnTo>
                    <a:pt x="51" y="325"/>
                  </a:lnTo>
                  <a:lnTo>
                    <a:pt x="51" y="325"/>
                  </a:lnTo>
                  <a:lnTo>
                    <a:pt x="41" y="322"/>
                  </a:lnTo>
                  <a:lnTo>
                    <a:pt x="34" y="318"/>
                  </a:lnTo>
                  <a:lnTo>
                    <a:pt x="26" y="313"/>
                  </a:lnTo>
                  <a:lnTo>
                    <a:pt x="21" y="308"/>
                  </a:lnTo>
                  <a:lnTo>
                    <a:pt x="166" y="308"/>
                  </a:lnTo>
                  <a:lnTo>
                    <a:pt x="166" y="308"/>
                  </a:lnTo>
                  <a:lnTo>
                    <a:pt x="159" y="313"/>
                  </a:lnTo>
                  <a:lnTo>
                    <a:pt x="152" y="318"/>
                  </a:lnTo>
                  <a:lnTo>
                    <a:pt x="144" y="322"/>
                  </a:lnTo>
                  <a:lnTo>
                    <a:pt x="134" y="325"/>
                  </a:lnTo>
                  <a:lnTo>
                    <a:pt x="134" y="325"/>
                  </a:lnTo>
                  <a:close/>
                  <a:moveTo>
                    <a:pt x="19" y="294"/>
                  </a:moveTo>
                  <a:lnTo>
                    <a:pt x="93" y="114"/>
                  </a:lnTo>
                  <a:lnTo>
                    <a:pt x="167" y="294"/>
                  </a:lnTo>
                  <a:lnTo>
                    <a:pt x="19" y="294"/>
                  </a:lnTo>
                  <a:close/>
                  <a:moveTo>
                    <a:pt x="270" y="217"/>
                  </a:moveTo>
                  <a:lnTo>
                    <a:pt x="270" y="217"/>
                  </a:lnTo>
                  <a:lnTo>
                    <a:pt x="273" y="227"/>
                  </a:lnTo>
                  <a:lnTo>
                    <a:pt x="275" y="237"/>
                  </a:lnTo>
                  <a:lnTo>
                    <a:pt x="276" y="245"/>
                  </a:lnTo>
                  <a:lnTo>
                    <a:pt x="276" y="255"/>
                  </a:lnTo>
                  <a:lnTo>
                    <a:pt x="276" y="265"/>
                  </a:lnTo>
                  <a:lnTo>
                    <a:pt x="275" y="274"/>
                  </a:lnTo>
                  <a:lnTo>
                    <a:pt x="273" y="283"/>
                  </a:lnTo>
                  <a:lnTo>
                    <a:pt x="270" y="293"/>
                  </a:lnTo>
                  <a:lnTo>
                    <a:pt x="262" y="293"/>
                  </a:lnTo>
                  <a:lnTo>
                    <a:pt x="262" y="293"/>
                  </a:lnTo>
                  <a:lnTo>
                    <a:pt x="259" y="283"/>
                  </a:lnTo>
                  <a:lnTo>
                    <a:pt x="256" y="274"/>
                  </a:lnTo>
                  <a:lnTo>
                    <a:pt x="255" y="265"/>
                  </a:lnTo>
                  <a:lnTo>
                    <a:pt x="255" y="255"/>
                  </a:lnTo>
                  <a:lnTo>
                    <a:pt x="255" y="245"/>
                  </a:lnTo>
                  <a:lnTo>
                    <a:pt x="256" y="237"/>
                  </a:lnTo>
                  <a:lnTo>
                    <a:pt x="259" y="227"/>
                  </a:lnTo>
                  <a:lnTo>
                    <a:pt x="262" y="217"/>
                  </a:lnTo>
                  <a:lnTo>
                    <a:pt x="270" y="217"/>
                  </a:lnTo>
                  <a:close/>
                  <a:moveTo>
                    <a:pt x="331" y="453"/>
                  </a:moveTo>
                  <a:lnTo>
                    <a:pt x="200" y="453"/>
                  </a:lnTo>
                  <a:lnTo>
                    <a:pt x="200" y="443"/>
                  </a:lnTo>
                  <a:lnTo>
                    <a:pt x="331" y="443"/>
                  </a:lnTo>
                  <a:lnTo>
                    <a:pt x="331" y="453"/>
                  </a:lnTo>
                  <a:close/>
                  <a:moveTo>
                    <a:pt x="207" y="429"/>
                  </a:moveTo>
                  <a:lnTo>
                    <a:pt x="207" y="406"/>
                  </a:lnTo>
                  <a:lnTo>
                    <a:pt x="326" y="406"/>
                  </a:lnTo>
                  <a:lnTo>
                    <a:pt x="326" y="429"/>
                  </a:lnTo>
                  <a:lnTo>
                    <a:pt x="207" y="429"/>
                  </a:lnTo>
                  <a:close/>
                  <a:moveTo>
                    <a:pt x="296" y="391"/>
                  </a:moveTo>
                  <a:lnTo>
                    <a:pt x="235" y="391"/>
                  </a:lnTo>
                  <a:lnTo>
                    <a:pt x="235" y="391"/>
                  </a:lnTo>
                  <a:lnTo>
                    <a:pt x="241" y="386"/>
                  </a:lnTo>
                  <a:lnTo>
                    <a:pt x="248" y="380"/>
                  </a:lnTo>
                  <a:lnTo>
                    <a:pt x="252" y="375"/>
                  </a:lnTo>
                  <a:lnTo>
                    <a:pt x="256" y="368"/>
                  </a:lnTo>
                  <a:lnTo>
                    <a:pt x="260" y="362"/>
                  </a:lnTo>
                  <a:lnTo>
                    <a:pt x="262" y="355"/>
                  </a:lnTo>
                  <a:lnTo>
                    <a:pt x="263" y="348"/>
                  </a:lnTo>
                  <a:lnTo>
                    <a:pt x="263" y="341"/>
                  </a:lnTo>
                  <a:lnTo>
                    <a:pt x="263" y="307"/>
                  </a:lnTo>
                  <a:lnTo>
                    <a:pt x="268" y="307"/>
                  </a:lnTo>
                  <a:lnTo>
                    <a:pt x="268" y="341"/>
                  </a:lnTo>
                  <a:lnTo>
                    <a:pt x="268" y="341"/>
                  </a:lnTo>
                  <a:lnTo>
                    <a:pt x="269" y="348"/>
                  </a:lnTo>
                  <a:lnTo>
                    <a:pt x="269" y="354"/>
                  </a:lnTo>
                  <a:lnTo>
                    <a:pt x="272" y="362"/>
                  </a:lnTo>
                  <a:lnTo>
                    <a:pt x="274" y="368"/>
                  </a:lnTo>
                  <a:lnTo>
                    <a:pt x="278" y="375"/>
                  </a:lnTo>
                  <a:lnTo>
                    <a:pt x="282" y="380"/>
                  </a:lnTo>
                  <a:lnTo>
                    <a:pt x="289" y="386"/>
                  </a:lnTo>
                  <a:lnTo>
                    <a:pt x="296" y="391"/>
                  </a:lnTo>
                  <a:lnTo>
                    <a:pt x="296" y="391"/>
                  </a:lnTo>
                  <a:close/>
                  <a:moveTo>
                    <a:pt x="268" y="203"/>
                  </a:moveTo>
                  <a:lnTo>
                    <a:pt x="263" y="203"/>
                  </a:lnTo>
                  <a:lnTo>
                    <a:pt x="263" y="53"/>
                  </a:lnTo>
                  <a:lnTo>
                    <a:pt x="263" y="53"/>
                  </a:lnTo>
                  <a:lnTo>
                    <a:pt x="266" y="53"/>
                  </a:lnTo>
                  <a:lnTo>
                    <a:pt x="266" y="53"/>
                  </a:lnTo>
                  <a:lnTo>
                    <a:pt x="268" y="53"/>
                  </a:lnTo>
                  <a:lnTo>
                    <a:pt x="268" y="203"/>
                  </a:lnTo>
                  <a:close/>
                  <a:moveTo>
                    <a:pt x="512" y="294"/>
                  </a:moveTo>
                  <a:lnTo>
                    <a:pt x="364" y="294"/>
                  </a:lnTo>
                  <a:lnTo>
                    <a:pt x="439" y="114"/>
                  </a:lnTo>
                  <a:lnTo>
                    <a:pt x="512" y="294"/>
                  </a:lnTo>
                  <a:close/>
                  <a:moveTo>
                    <a:pt x="480" y="325"/>
                  </a:moveTo>
                  <a:lnTo>
                    <a:pt x="397" y="325"/>
                  </a:lnTo>
                  <a:lnTo>
                    <a:pt x="397" y="325"/>
                  </a:lnTo>
                  <a:lnTo>
                    <a:pt x="387" y="322"/>
                  </a:lnTo>
                  <a:lnTo>
                    <a:pt x="380" y="318"/>
                  </a:lnTo>
                  <a:lnTo>
                    <a:pt x="372" y="313"/>
                  </a:lnTo>
                  <a:lnTo>
                    <a:pt x="367" y="308"/>
                  </a:lnTo>
                  <a:lnTo>
                    <a:pt x="511" y="308"/>
                  </a:lnTo>
                  <a:lnTo>
                    <a:pt x="511" y="308"/>
                  </a:lnTo>
                  <a:lnTo>
                    <a:pt x="505" y="313"/>
                  </a:lnTo>
                  <a:lnTo>
                    <a:pt x="497" y="318"/>
                  </a:lnTo>
                  <a:lnTo>
                    <a:pt x="490" y="322"/>
                  </a:lnTo>
                  <a:lnTo>
                    <a:pt x="480" y="325"/>
                  </a:lnTo>
                  <a:lnTo>
                    <a:pt x="480" y="325"/>
                  </a:lnTo>
                  <a:close/>
                </a:path>
              </a:pathLst>
            </a:custGeom>
            <a:solidFill>
              <a:schemeClr val="bg1">
                <a:lumMod val="95000"/>
              </a:schemeClr>
            </a:solidFill>
            <a:ln>
              <a:noFill/>
            </a:ln>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nvGrpSpPr>
          <p:cNvPr id="27" name="Group 26"/>
          <p:cNvGrpSpPr/>
          <p:nvPr/>
        </p:nvGrpSpPr>
        <p:grpSpPr>
          <a:xfrm>
            <a:off x="3431215" y="4185293"/>
            <a:ext cx="894896" cy="894896"/>
            <a:chOff x="3430614" y="4099568"/>
            <a:chExt cx="894896" cy="894896"/>
          </a:xfrm>
        </p:grpSpPr>
        <p:sp>
          <p:nvSpPr>
            <p:cNvPr id="143" name="Oval 142"/>
            <p:cNvSpPr/>
            <p:nvPr/>
          </p:nvSpPr>
          <p:spPr>
            <a:xfrm flipH="1">
              <a:off x="3430614" y="4099568"/>
              <a:ext cx="894896" cy="894896"/>
            </a:xfrm>
            <a:prstGeom prst="ellipse">
              <a:avLst/>
            </a:prstGeom>
            <a:solidFill>
              <a:schemeClr val="bg1">
                <a:alpha val="18000"/>
              </a:schemeClr>
            </a:solidFill>
            <a:ln w="3175">
              <a:solidFill>
                <a:schemeClr val="bg1"/>
              </a:solidFill>
            </a:ln>
            <a:effectLst>
              <a:outerShdw blurRad="88900" dist="63500" dir="5400000" sx="99000" sy="99000" algn="t"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5">
                <a:solidFill>
                  <a:schemeClr val="bg1"/>
                </a:solidFill>
                <a:cs typeface="+mn-ea"/>
                <a:sym typeface="+mn-lt"/>
              </a:endParaRPr>
            </a:p>
          </p:txBody>
        </p:sp>
        <p:grpSp>
          <p:nvGrpSpPr>
            <p:cNvPr id="177" name="Group 176"/>
            <p:cNvGrpSpPr/>
            <p:nvPr/>
          </p:nvGrpSpPr>
          <p:grpSpPr>
            <a:xfrm>
              <a:off x="3622548" y="4292038"/>
              <a:ext cx="511028" cy="509956"/>
              <a:chOff x="5138738" y="4373563"/>
              <a:chExt cx="755650" cy="754063"/>
            </a:xfrm>
            <a:solidFill>
              <a:schemeClr val="bg1">
                <a:lumMod val="95000"/>
              </a:schemeClr>
            </a:solidFill>
          </p:grpSpPr>
          <p:sp>
            <p:nvSpPr>
              <p:cNvPr id="178" name="Freeform 177"/>
              <p:cNvSpPr>
                <a:spLocks noEditPoints="1"/>
              </p:cNvSpPr>
              <p:nvPr/>
            </p:nvSpPr>
            <p:spPr bwMode="auto">
              <a:xfrm>
                <a:off x="5138738" y="4373563"/>
                <a:ext cx="755650" cy="754063"/>
              </a:xfrm>
              <a:custGeom>
                <a:avLst/>
                <a:gdLst>
                  <a:gd name="T0" fmla="*/ 214 w 476"/>
                  <a:gd name="T1" fmla="*/ 1 h 475"/>
                  <a:gd name="T2" fmla="*/ 146 w 476"/>
                  <a:gd name="T3" fmla="*/ 20 h 475"/>
                  <a:gd name="T4" fmla="*/ 87 w 476"/>
                  <a:gd name="T5" fmla="*/ 55 h 475"/>
                  <a:gd name="T6" fmla="*/ 41 w 476"/>
                  <a:gd name="T7" fmla="*/ 105 h 475"/>
                  <a:gd name="T8" fmla="*/ 11 w 476"/>
                  <a:gd name="T9" fmla="*/ 167 h 475"/>
                  <a:gd name="T10" fmla="*/ 0 w 476"/>
                  <a:gd name="T11" fmla="*/ 238 h 475"/>
                  <a:gd name="T12" fmla="*/ 6 w 476"/>
                  <a:gd name="T13" fmla="*/ 286 h 475"/>
                  <a:gd name="T14" fmla="*/ 30 w 476"/>
                  <a:gd name="T15" fmla="*/ 351 h 475"/>
                  <a:gd name="T16" fmla="*/ 71 w 476"/>
                  <a:gd name="T17" fmla="*/ 406 h 475"/>
                  <a:gd name="T18" fmla="*/ 125 w 476"/>
                  <a:gd name="T19" fmla="*/ 447 h 475"/>
                  <a:gd name="T20" fmla="*/ 190 w 476"/>
                  <a:gd name="T21" fmla="*/ 471 h 475"/>
                  <a:gd name="T22" fmla="*/ 238 w 476"/>
                  <a:gd name="T23" fmla="*/ 475 h 475"/>
                  <a:gd name="T24" fmla="*/ 309 w 476"/>
                  <a:gd name="T25" fmla="*/ 464 h 475"/>
                  <a:gd name="T26" fmla="*/ 371 w 476"/>
                  <a:gd name="T27" fmla="*/ 435 h 475"/>
                  <a:gd name="T28" fmla="*/ 422 w 476"/>
                  <a:gd name="T29" fmla="*/ 389 h 475"/>
                  <a:gd name="T30" fmla="*/ 457 w 476"/>
                  <a:gd name="T31" fmla="*/ 331 h 475"/>
                  <a:gd name="T32" fmla="*/ 474 w 476"/>
                  <a:gd name="T33" fmla="*/ 263 h 475"/>
                  <a:gd name="T34" fmla="*/ 474 w 476"/>
                  <a:gd name="T35" fmla="*/ 214 h 475"/>
                  <a:gd name="T36" fmla="*/ 457 w 476"/>
                  <a:gd name="T37" fmla="*/ 146 h 475"/>
                  <a:gd name="T38" fmla="*/ 422 w 476"/>
                  <a:gd name="T39" fmla="*/ 86 h 475"/>
                  <a:gd name="T40" fmla="*/ 371 w 476"/>
                  <a:gd name="T41" fmla="*/ 41 h 475"/>
                  <a:gd name="T42" fmla="*/ 309 w 476"/>
                  <a:gd name="T43" fmla="*/ 11 h 475"/>
                  <a:gd name="T44" fmla="*/ 238 w 476"/>
                  <a:gd name="T45" fmla="*/ 0 h 475"/>
                  <a:gd name="T46" fmla="*/ 238 w 476"/>
                  <a:gd name="T47" fmla="*/ 461 h 475"/>
                  <a:gd name="T48" fmla="*/ 172 w 476"/>
                  <a:gd name="T49" fmla="*/ 452 h 475"/>
                  <a:gd name="T50" fmla="*/ 114 w 476"/>
                  <a:gd name="T51" fmla="*/ 423 h 475"/>
                  <a:gd name="T52" fmla="*/ 66 w 476"/>
                  <a:gd name="T53" fmla="*/ 380 h 475"/>
                  <a:gd name="T54" fmla="*/ 33 w 476"/>
                  <a:gd name="T55" fmla="*/ 325 h 475"/>
                  <a:gd name="T56" fmla="*/ 15 w 476"/>
                  <a:gd name="T57" fmla="*/ 260 h 475"/>
                  <a:gd name="T58" fmla="*/ 15 w 476"/>
                  <a:gd name="T59" fmla="*/ 215 h 475"/>
                  <a:gd name="T60" fmla="*/ 33 w 476"/>
                  <a:gd name="T61" fmla="*/ 151 h 475"/>
                  <a:gd name="T62" fmla="*/ 66 w 476"/>
                  <a:gd name="T63" fmla="*/ 96 h 475"/>
                  <a:gd name="T64" fmla="*/ 114 w 476"/>
                  <a:gd name="T65" fmla="*/ 53 h 475"/>
                  <a:gd name="T66" fmla="*/ 172 w 476"/>
                  <a:gd name="T67" fmla="*/ 25 h 475"/>
                  <a:gd name="T68" fmla="*/ 238 w 476"/>
                  <a:gd name="T69" fmla="*/ 14 h 475"/>
                  <a:gd name="T70" fmla="*/ 283 w 476"/>
                  <a:gd name="T71" fmla="*/ 20 h 475"/>
                  <a:gd name="T72" fmla="*/ 345 w 476"/>
                  <a:gd name="T73" fmla="*/ 41 h 475"/>
                  <a:gd name="T74" fmla="*/ 396 w 476"/>
                  <a:gd name="T75" fmla="*/ 80 h 475"/>
                  <a:gd name="T76" fmla="*/ 435 w 476"/>
                  <a:gd name="T77" fmla="*/ 132 h 475"/>
                  <a:gd name="T78" fmla="*/ 457 w 476"/>
                  <a:gd name="T79" fmla="*/ 193 h 475"/>
                  <a:gd name="T80" fmla="*/ 462 w 476"/>
                  <a:gd name="T81" fmla="*/ 238 h 475"/>
                  <a:gd name="T82" fmla="*/ 452 w 476"/>
                  <a:gd name="T83" fmla="*/ 305 h 475"/>
                  <a:gd name="T84" fmla="*/ 424 w 476"/>
                  <a:gd name="T85" fmla="*/ 363 h 475"/>
                  <a:gd name="T86" fmla="*/ 381 w 476"/>
                  <a:gd name="T87" fmla="*/ 410 h 475"/>
                  <a:gd name="T88" fmla="*/ 325 w 476"/>
                  <a:gd name="T89" fmla="*/ 444 h 475"/>
                  <a:gd name="T90" fmla="*/ 261 w 476"/>
                  <a:gd name="T91" fmla="*/ 4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6" h="475">
                    <a:moveTo>
                      <a:pt x="238" y="0"/>
                    </a:moveTo>
                    <a:lnTo>
                      <a:pt x="238" y="0"/>
                    </a:lnTo>
                    <a:lnTo>
                      <a:pt x="214" y="1"/>
                    </a:lnTo>
                    <a:lnTo>
                      <a:pt x="190" y="5"/>
                    </a:lnTo>
                    <a:lnTo>
                      <a:pt x="168" y="11"/>
                    </a:lnTo>
                    <a:lnTo>
                      <a:pt x="146" y="20"/>
                    </a:lnTo>
                    <a:lnTo>
                      <a:pt x="125" y="29"/>
                    </a:lnTo>
                    <a:lnTo>
                      <a:pt x="105" y="41"/>
                    </a:lnTo>
                    <a:lnTo>
                      <a:pt x="87" y="55"/>
                    </a:lnTo>
                    <a:lnTo>
                      <a:pt x="71" y="70"/>
                    </a:lnTo>
                    <a:lnTo>
                      <a:pt x="54" y="86"/>
                    </a:lnTo>
                    <a:lnTo>
                      <a:pt x="41" y="105"/>
                    </a:lnTo>
                    <a:lnTo>
                      <a:pt x="30" y="125"/>
                    </a:lnTo>
                    <a:lnTo>
                      <a:pt x="19" y="146"/>
                    </a:lnTo>
                    <a:lnTo>
                      <a:pt x="11" y="167"/>
                    </a:lnTo>
                    <a:lnTo>
                      <a:pt x="6" y="190"/>
                    </a:lnTo>
                    <a:lnTo>
                      <a:pt x="1" y="214"/>
                    </a:lnTo>
                    <a:lnTo>
                      <a:pt x="0" y="238"/>
                    </a:lnTo>
                    <a:lnTo>
                      <a:pt x="0" y="238"/>
                    </a:lnTo>
                    <a:lnTo>
                      <a:pt x="1" y="263"/>
                    </a:lnTo>
                    <a:lnTo>
                      <a:pt x="6" y="286"/>
                    </a:lnTo>
                    <a:lnTo>
                      <a:pt x="11" y="309"/>
                    </a:lnTo>
                    <a:lnTo>
                      <a:pt x="19" y="331"/>
                    </a:lnTo>
                    <a:lnTo>
                      <a:pt x="30" y="351"/>
                    </a:lnTo>
                    <a:lnTo>
                      <a:pt x="41" y="371"/>
                    </a:lnTo>
                    <a:lnTo>
                      <a:pt x="54" y="389"/>
                    </a:lnTo>
                    <a:lnTo>
                      <a:pt x="71" y="406"/>
                    </a:lnTo>
                    <a:lnTo>
                      <a:pt x="87" y="421"/>
                    </a:lnTo>
                    <a:lnTo>
                      <a:pt x="105" y="435"/>
                    </a:lnTo>
                    <a:lnTo>
                      <a:pt x="125" y="447"/>
                    </a:lnTo>
                    <a:lnTo>
                      <a:pt x="146" y="457"/>
                    </a:lnTo>
                    <a:lnTo>
                      <a:pt x="168" y="464"/>
                    </a:lnTo>
                    <a:lnTo>
                      <a:pt x="190" y="471"/>
                    </a:lnTo>
                    <a:lnTo>
                      <a:pt x="214" y="474"/>
                    </a:lnTo>
                    <a:lnTo>
                      <a:pt x="238" y="475"/>
                    </a:lnTo>
                    <a:lnTo>
                      <a:pt x="238" y="475"/>
                    </a:lnTo>
                    <a:lnTo>
                      <a:pt x="263" y="474"/>
                    </a:lnTo>
                    <a:lnTo>
                      <a:pt x="285" y="471"/>
                    </a:lnTo>
                    <a:lnTo>
                      <a:pt x="309" y="464"/>
                    </a:lnTo>
                    <a:lnTo>
                      <a:pt x="331" y="457"/>
                    </a:lnTo>
                    <a:lnTo>
                      <a:pt x="351" y="447"/>
                    </a:lnTo>
                    <a:lnTo>
                      <a:pt x="371" y="435"/>
                    </a:lnTo>
                    <a:lnTo>
                      <a:pt x="389" y="421"/>
                    </a:lnTo>
                    <a:lnTo>
                      <a:pt x="406" y="406"/>
                    </a:lnTo>
                    <a:lnTo>
                      <a:pt x="422" y="389"/>
                    </a:lnTo>
                    <a:lnTo>
                      <a:pt x="436" y="371"/>
                    </a:lnTo>
                    <a:lnTo>
                      <a:pt x="447" y="351"/>
                    </a:lnTo>
                    <a:lnTo>
                      <a:pt x="457" y="331"/>
                    </a:lnTo>
                    <a:lnTo>
                      <a:pt x="465" y="309"/>
                    </a:lnTo>
                    <a:lnTo>
                      <a:pt x="471" y="286"/>
                    </a:lnTo>
                    <a:lnTo>
                      <a:pt x="474" y="263"/>
                    </a:lnTo>
                    <a:lnTo>
                      <a:pt x="476" y="238"/>
                    </a:lnTo>
                    <a:lnTo>
                      <a:pt x="476" y="238"/>
                    </a:lnTo>
                    <a:lnTo>
                      <a:pt x="474" y="214"/>
                    </a:lnTo>
                    <a:lnTo>
                      <a:pt x="471" y="190"/>
                    </a:lnTo>
                    <a:lnTo>
                      <a:pt x="465" y="167"/>
                    </a:lnTo>
                    <a:lnTo>
                      <a:pt x="457" y="146"/>
                    </a:lnTo>
                    <a:lnTo>
                      <a:pt x="447" y="125"/>
                    </a:lnTo>
                    <a:lnTo>
                      <a:pt x="436" y="105"/>
                    </a:lnTo>
                    <a:lnTo>
                      <a:pt x="422" y="86"/>
                    </a:lnTo>
                    <a:lnTo>
                      <a:pt x="406" y="70"/>
                    </a:lnTo>
                    <a:lnTo>
                      <a:pt x="389" y="55"/>
                    </a:lnTo>
                    <a:lnTo>
                      <a:pt x="371" y="41"/>
                    </a:lnTo>
                    <a:lnTo>
                      <a:pt x="351" y="29"/>
                    </a:lnTo>
                    <a:lnTo>
                      <a:pt x="331" y="20"/>
                    </a:lnTo>
                    <a:lnTo>
                      <a:pt x="309" y="11"/>
                    </a:lnTo>
                    <a:lnTo>
                      <a:pt x="285" y="5"/>
                    </a:lnTo>
                    <a:lnTo>
                      <a:pt x="263" y="1"/>
                    </a:lnTo>
                    <a:lnTo>
                      <a:pt x="238" y="0"/>
                    </a:lnTo>
                    <a:lnTo>
                      <a:pt x="238" y="0"/>
                    </a:lnTo>
                    <a:close/>
                    <a:moveTo>
                      <a:pt x="238" y="461"/>
                    </a:moveTo>
                    <a:lnTo>
                      <a:pt x="238" y="461"/>
                    </a:lnTo>
                    <a:lnTo>
                      <a:pt x="215" y="460"/>
                    </a:lnTo>
                    <a:lnTo>
                      <a:pt x="194" y="457"/>
                    </a:lnTo>
                    <a:lnTo>
                      <a:pt x="172" y="452"/>
                    </a:lnTo>
                    <a:lnTo>
                      <a:pt x="152" y="444"/>
                    </a:lnTo>
                    <a:lnTo>
                      <a:pt x="132" y="434"/>
                    </a:lnTo>
                    <a:lnTo>
                      <a:pt x="114" y="423"/>
                    </a:lnTo>
                    <a:lnTo>
                      <a:pt x="96" y="410"/>
                    </a:lnTo>
                    <a:lnTo>
                      <a:pt x="80" y="396"/>
                    </a:lnTo>
                    <a:lnTo>
                      <a:pt x="66" y="380"/>
                    </a:lnTo>
                    <a:lnTo>
                      <a:pt x="53" y="363"/>
                    </a:lnTo>
                    <a:lnTo>
                      <a:pt x="41" y="345"/>
                    </a:lnTo>
                    <a:lnTo>
                      <a:pt x="33" y="325"/>
                    </a:lnTo>
                    <a:lnTo>
                      <a:pt x="25" y="305"/>
                    </a:lnTo>
                    <a:lnTo>
                      <a:pt x="19" y="283"/>
                    </a:lnTo>
                    <a:lnTo>
                      <a:pt x="15" y="260"/>
                    </a:lnTo>
                    <a:lnTo>
                      <a:pt x="14" y="238"/>
                    </a:lnTo>
                    <a:lnTo>
                      <a:pt x="14" y="238"/>
                    </a:lnTo>
                    <a:lnTo>
                      <a:pt x="15" y="215"/>
                    </a:lnTo>
                    <a:lnTo>
                      <a:pt x="19" y="193"/>
                    </a:lnTo>
                    <a:lnTo>
                      <a:pt x="25" y="172"/>
                    </a:lnTo>
                    <a:lnTo>
                      <a:pt x="33" y="151"/>
                    </a:lnTo>
                    <a:lnTo>
                      <a:pt x="41" y="132"/>
                    </a:lnTo>
                    <a:lnTo>
                      <a:pt x="53" y="113"/>
                    </a:lnTo>
                    <a:lnTo>
                      <a:pt x="66" y="96"/>
                    </a:lnTo>
                    <a:lnTo>
                      <a:pt x="80" y="80"/>
                    </a:lnTo>
                    <a:lnTo>
                      <a:pt x="96" y="66"/>
                    </a:lnTo>
                    <a:lnTo>
                      <a:pt x="114" y="53"/>
                    </a:lnTo>
                    <a:lnTo>
                      <a:pt x="132" y="41"/>
                    </a:lnTo>
                    <a:lnTo>
                      <a:pt x="152" y="32"/>
                    </a:lnTo>
                    <a:lnTo>
                      <a:pt x="172" y="25"/>
                    </a:lnTo>
                    <a:lnTo>
                      <a:pt x="194" y="20"/>
                    </a:lnTo>
                    <a:lnTo>
                      <a:pt x="215" y="15"/>
                    </a:lnTo>
                    <a:lnTo>
                      <a:pt x="238" y="14"/>
                    </a:lnTo>
                    <a:lnTo>
                      <a:pt x="238" y="14"/>
                    </a:lnTo>
                    <a:lnTo>
                      <a:pt x="261" y="15"/>
                    </a:lnTo>
                    <a:lnTo>
                      <a:pt x="283" y="20"/>
                    </a:lnTo>
                    <a:lnTo>
                      <a:pt x="305" y="25"/>
                    </a:lnTo>
                    <a:lnTo>
                      <a:pt x="325" y="32"/>
                    </a:lnTo>
                    <a:lnTo>
                      <a:pt x="345" y="41"/>
                    </a:lnTo>
                    <a:lnTo>
                      <a:pt x="363" y="53"/>
                    </a:lnTo>
                    <a:lnTo>
                      <a:pt x="381" y="66"/>
                    </a:lnTo>
                    <a:lnTo>
                      <a:pt x="396" y="80"/>
                    </a:lnTo>
                    <a:lnTo>
                      <a:pt x="411" y="96"/>
                    </a:lnTo>
                    <a:lnTo>
                      <a:pt x="424" y="113"/>
                    </a:lnTo>
                    <a:lnTo>
                      <a:pt x="435" y="132"/>
                    </a:lnTo>
                    <a:lnTo>
                      <a:pt x="444" y="151"/>
                    </a:lnTo>
                    <a:lnTo>
                      <a:pt x="452" y="172"/>
                    </a:lnTo>
                    <a:lnTo>
                      <a:pt x="457" y="193"/>
                    </a:lnTo>
                    <a:lnTo>
                      <a:pt x="460" y="215"/>
                    </a:lnTo>
                    <a:lnTo>
                      <a:pt x="462" y="238"/>
                    </a:lnTo>
                    <a:lnTo>
                      <a:pt x="462" y="238"/>
                    </a:lnTo>
                    <a:lnTo>
                      <a:pt x="460" y="260"/>
                    </a:lnTo>
                    <a:lnTo>
                      <a:pt x="457" y="283"/>
                    </a:lnTo>
                    <a:lnTo>
                      <a:pt x="452" y="305"/>
                    </a:lnTo>
                    <a:lnTo>
                      <a:pt x="444" y="325"/>
                    </a:lnTo>
                    <a:lnTo>
                      <a:pt x="435" y="345"/>
                    </a:lnTo>
                    <a:lnTo>
                      <a:pt x="424" y="363"/>
                    </a:lnTo>
                    <a:lnTo>
                      <a:pt x="411" y="380"/>
                    </a:lnTo>
                    <a:lnTo>
                      <a:pt x="396" y="396"/>
                    </a:lnTo>
                    <a:lnTo>
                      <a:pt x="381" y="410"/>
                    </a:lnTo>
                    <a:lnTo>
                      <a:pt x="363" y="423"/>
                    </a:lnTo>
                    <a:lnTo>
                      <a:pt x="345" y="434"/>
                    </a:lnTo>
                    <a:lnTo>
                      <a:pt x="325" y="444"/>
                    </a:lnTo>
                    <a:lnTo>
                      <a:pt x="305" y="452"/>
                    </a:lnTo>
                    <a:lnTo>
                      <a:pt x="283" y="457"/>
                    </a:lnTo>
                    <a:lnTo>
                      <a:pt x="261" y="460"/>
                    </a:lnTo>
                    <a:lnTo>
                      <a:pt x="238" y="461"/>
                    </a:lnTo>
                    <a:lnTo>
                      <a:pt x="238" y="4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79" name="Freeform 178"/>
              <p:cNvSpPr>
                <a:spLocks noEditPoints="1"/>
              </p:cNvSpPr>
              <p:nvPr/>
            </p:nvSpPr>
            <p:spPr bwMode="auto">
              <a:xfrm>
                <a:off x="5189538" y="4422775"/>
                <a:ext cx="654050" cy="655638"/>
              </a:xfrm>
              <a:custGeom>
                <a:avLst/>
                <a:gdLst>
                  <a:gd name="T0" fmla="*/ 185 w 412"/>
                  <a:gd name="T1" fmla="*/ 1 h 413"/>
                  <a:gd name="T2" fmla="*/ 126 w 412"/>
                  <a:gd name="T3" fmla="*/ 17 h 413"/>
                  <a:gd name="T4" fmla="*/ 75 w 412"/>
                  <a:gd name="T5" fmla="*/ 48 h 413"/>
                  <a:gd name="T6" fmla="*/ 35 w 412"/>
                  <a:gd name="T7" fmla="*/ 92 h 413"/>
                  <a:gd name="T8" fmla="*/ 9 w 412"/>
                  <a:gd name="T9" fmla="*/ 146 h 413"/>
                  <a:gd name="T10" fmla="*/ 0 w 412"/>
                  <a:gd name="T11" fmla="*/ 207 h 413"/>
                  <a:gd name="T12" fmla="*/ 4 w 412"/>
                  <a:gd name="T13" fmla="*/ 249 h 413"/>
                  <a:gd name="T14" fmla="*/ 25 w 412"/>
                  <a:gd name="T15" fmla="*/ 305 h 413"/>
                  <a:gd name="T16" fmla="*/ 60 w 412"/>
                  <a:gd name="T17" fmla="*/ 352 h 413"/>
                  <a:gd name="T18" fmla="*/ 108 w 412"/>
                  <a:gd name="T19" fmla="*/ 388 h 413"/>
                  <a:gd name="T20" fmla="*/ 165 w 412"/>
                  <a:gd name="T21" fmla="*/ 409 h 413"/>
                  <a:gd name="T22" fmla="*/ 206 w 412"/>
                  <a:gd name="T23" fmla="*/ 413 h 413"/>
                  <a:gd name="T24" fmla="*/ 268 w 412"/>
                  <a:gd name="T25" fmla="*/ 404 h 413"/>
                  <a:gd name="T26" fmla="*/ 322 w 412"/>
                  <a:gd name="T27" fmla="*/ 378 h 413"/>
                  <a:gd name="T28" fmla="*/ 365 w 412"/>
                  <a:gd name="T29" fmla="*/ 338 h 413"/>
                  <a:gd name="T30" fmla="*/ 396 w 412"/>
                  <a:gd name="T31" fmla="*/ 288 h 413"/>
                  <a:gd name="T32" fmla="*/ 411 w 412"/>
                  <a:gd name="T33" fmla="*/ 228 h 413"/>
                  <a:gd name="T34" fmla="*/ 411 w 412"/>
                  <a:gd name="T35" fmla="*/ 186 h 413"/>
                  <a:gd name="T36" fmla="*/ 396 w 412"/>
                  <a:gd name="T37" fmla="*/ 127 h 413"/>
                  <a:gd name="T38" fmla="*/ 365 w 412"/>
                  <a:gd name="T39" fmla="*/ 76 h 413"/>
                  <a:gd name="T40" fmla="*/ 322 w 412"/>
                  <a:gd name="T41" fmla="*/ 36 h 413"/>
                  <a:gd name="T42" fmla="*/ 268 w 412"/>
                  <a:gd name="T43" fmla="*/ 10 h 413"/>
                  <a:gd name="T44" fmla="*/ 206 w 412"/>
                  <a:gd name="T45" fmla="*/ 0 h 413"/>
                  <a:gd name="T46" fmla="*/ 206 w 412"/>
                  <a:gd name="T47" fmla="*/ 399 h 413"/>
                  <a:gd name="T48" fmla="*/ 149 w 412"/>
                  <a:gd name="T49" fmla="*/ 390 h 413"/>
                  <a:gd name="T50" fmla="*/ 99 w 412"/>
                  <a:gd name="T51" fmla="*/ 367 h 413"/>
                  <a:gd name="T52" fmla="*/ 58 w 412"/>
                  <a:gd name="T53" fmla="*/ 329 h 413"/>
                  <a:gd name="T54" fmla="*/ 29 w 412"/>
                  <a:gd name="T55" fmla="*/ 281 h 413"/>
                  <a:gd name="T56" fmla="*/ 15 w 412"/>
                  <a:gd name="T57" fmla="*/ 226 h 413"/>
                  <a:gd name="T58" fmla="*/ 15 w 412"/>
                  <a:gd name="T59" fmla="*/ 187 h 413"/>
                  <a:gd name="T60" fmla="*/ 29 w 412"/>
                  <a:gd name="T61" fmla="*/ 132 h 413"/>
                  <a:gd name="T62" fmla="*/ 58 w 412"/>
                  <a:gd name="T63" fmla="*/ 85 h 413"/>
                  <a:gd name="T64" fmla="*/ 99 w 412"/>
                  <a:gd name="T65" fmla="*/ 48 h 413"/>
                  <a:gd name="T66" fmla="*/ 149 w 412"/>
                  <a:gd name="T67" fmla="*/ 24 h 413"/>
                  <a:gd name="T68" fmla="*/ 206 w 412"/>
                  <a:gd name="T69" fmla="*/ 16 h 413"/>
                  <a:gd name="T70" fmla="*/ 245 w 412"/>
                  <a:gd name="T71" fmla="*/ 19 h 413"/>
                  <a:gd name="T72" fmla="*/ 298 w 412"/>
                  <a:gd name="T73" fmla="*/ 38 h 413"/>
                  <a:gd name="T74" fmla="*/ 342 w 412"/>
                  <a:gd name="T75" fmla="*/ 72 h 413"/>
                  <a:gd name="T76" fmla="*/ 374 w 412"/>
                  <a:gd name="T77" fmla="*/ 116 h 413"/>
                  <a:gd name="T78" fmla="*/ 394 w 412"/>
                  <a:gd name="T79" fmla="*/ 169 h 413"/>
                  <a:gd name="T80" fmla="*/ 398 w 412"/>
                  <a:gd name="T81" fmla="*/ 207 h 413"/>
                  <a:gd name="T82" fmla="*/ 390 w 412"/>
                  <a:gd name="T83" fmla="*/ 264 h 413"/>
                  <a:gd name="T84" fmla="*/ 366 w 412"/>
                  <a:gd name="T85" fmla="*/ 315 h 413"/>
                  <a:gd name="T86" fmla="*/ 328 w 412"/>
                  <a:gd name="T87" fmla="*/ 355 h 413"/>
                  <a:gd name="T88" fmla="*/ 280 w 412"/>
                  <a:gd name="T89" fmla="*/ 384 h 413"/>
                  <a:gd name="T90" fmla="*/ 225 w 412"/>
                  <a:gd name="T91"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2" h="413">
                    <a:moveTo>
                      <a:pt x="206" y="0"/>
                    </a:moveTo>
                    <a:lnTo>
                      <a:pt x="206" y="0"/>
                    </a:lnTo>
                    <a:lnTo>
                      <a:pt x="185" y="1"/>
                    </a:lnTo>
                    <a:lnTo>
                      <a:pt x="165" y="5"/>
                    </a:lnTo>
                    <a:lnTo>
                      <a:pt x="144" y="10"/>
                    </a:lnTo>
                    <a:lnTo>
                      <a:pt x="126" y="17"/>
                    </a:lnTo>
                    <a:lnTo>
                      <a:pt x="108" y="26"/>
                    </a:lnTo>
                    <a:lnTo>
                      <a:pt x="91" y="36"/>
                    </a:lnTo>
                    <a:lnTo>
                      <a:pt x="75" y="48"/>
                    </a:lnTo>
                    <a:lnTo>
                      <a:pt x="60" y="61"/>
                    </a:lnTo>
                    <a:lnTo>
                      <a:pt x="47" y="76"/>
                    </a:lnTo>
                    <a:lnTo>
                      <a:pt x="35" y="92"/>
                    </a:lnTo>
                    <a:lnTo>
                      <a:pt x="25" y="108"/>
                    </a:lnTo>
                    <a:lnTo>
                      <a:pt x="16" y="127"/>
                    </a:lnTo>
                    <a:lnTo>
                      <a:pt x="9" y="146"/>
                    </a:lnTo>
                    <a:lnTo>
                      <a:pt x="4" y="166"/>
                    </a:lnTo>
                    <a:lnTo>
                      <a:pt x="1" y="186"/>
                    </a:lnTo>
                    <a:lnTo>
                      <a:pt x="0" y="207"/>
                    </a:lnTo>
                    <a:lnTo>
                      <a:pt x="0" y="207"/>
                    </a:lnTo>
                    <a:lnTo>
                      <a:pt x="1" y="228"/>
                    </a:lnTo>
                    <a:lnTo>
                      <a:pt x="4" y="249"/>
                    </a:lnTo>
                    <a:lnTo>
                      <a:pt x="9" y="268"/>
                    </a:lnTo>
                    <a:lnTo>
                      <a:pt x="16" y="288"/>
                    </a:lnTo>
                    <a:lnTo>
                      <a:pt x="25" y="305"/>
                    </a:lnTo>
                    <a:lnTo>
                      <a:pt x="35" y="322"/>
                    </a:lnTo>
                    <a:lnTo>
                      <a:pt x="47" y="338"/>
                    </a:lnTo>
                    <a:lnTo>
                      <a:pt x="60" y="352"/>
                    </a:lnTo>
                    <a:lnTo>
                      <a:pt x="75" y="367"/>
                    </a:lnTo>
                    <a:lnTo>
                      <a:pt x="91" y="378"/>
                    </a:lnTo>
                    <a:lnTo>
                      <a:pt x="108" y="388"/>
                    </a:lnTo>
                    <a:lnTo>
                      <a:pt x="126" y="397"/>
                    </a:lnTo>
                    <a:lnTo>
                      <a:pt x="144" y="404"/>
                    </a:lnTo>
                    <a:lnTo>
                      <a:pt x="165" y="409"/>
                    </a:lnTo>
                    <a:lnTo>
                      <a:pt x="185" y="412"/>
                    </a:lnTo>
                    <a:lnTo>
                      <a:pt x="206" y="413"/>
                    </a:lnTo>
                    <a:lnTo>
                      <a:pt x="206" y="413"/>
                    </a:lnTo>
                    <a:lnTo>
                      <a:pt x="228" y="412"/>
                    </a:lnTo>
                    <a:lnTo>
                      <a:pt x="248" y="409"/>
                    </a:lnTo>
                    <a:lnTo>
                      <a:pt x="268" y="404"/>
                    </a:lnTo>
                    <a:lnTo>
                      <a:pt x="286" y="397"/>
                    </a:lnTo>
                    <a:lnTo>
                      <a:pt x="304" y="388"/>
                    </a:lnTo>
                    <a:lnTo>
                      <a:pt x="322" y="378"/>
                    </a:lnTo>
                    <a:lnTo>
                      <a:pt x="337" y="367"/>
                    </a:lnTo>
                    <a:lnTo>
                      <a:pt x="352" y="352"/>
                    </a:lnTo>
                    <a:lnTo>
                      <a:pt x="365" y="338"/>
                    </a:lnTo>
                    <a:lnTo>
                      <a:pt x="377" y="322"/>
                    </a:lnTo>
                    <a:lnTo>
                      <a:pt x="387" y="305"/>
                    </a:lnTo>
                    <a:lnTo>
                      <a:pt x="396" y="288"/>
                    </a:lnTo>
                    <a:lnTo>
                      <a:pt x="403" y="268"/>
                    </a:lnTo>
                    <a:lnTo>
                      <a:pt x="408" y="249"/>
                    </a:lnTo>
                    <a:lnTo>
                      <a:pt x="411" y="228"/>
                    </a:lnTo>
                    <a:lnTo>
                      <a:pt x="412" y="207"/>
                    </a:lnTo>
                    <a:lnTo>
                      <a:pt x="412" y="207"/>
                    </a:lnTo>
                    <a:lnTo>
                      <a:pt x="411" y="186"/>
                    </a:lnTo>
                    <a:lnTo>
                      <a:pt x="408" y="166"/>
                    </a:lnTo>
                    <a:lnTo>
                      <a:pt x="403" y="146"/>
                    </a:lnTo>
                    <a:lnTo>
                      <a:pt x="396" y="127"/>
                    </a:lnTo>
                    <a:lnTo>
                      <a:pt x="387" y="108"/>
                    </a:lnTo>
                    <a:lnTo>
                      <a:pt x="377" y="92"/>
                    </a:lnTo>
                    <a:lnTo>
                      <a:pt x="365" y="76"/>
                    </a:lnTo>
                    <a:lnTo>
                      <a:pt x="352" y="61"/>
                    </a:lnTo>
                    <a:lnTo>
                      <a:pt x="337" y="48"/>
                    </a:lnTo>
                    <a:lnTo>
                      <a:pt x="322" y="36"/>
                    </a:lnTo>
                    <a:lnTo>
                      <a:pt x="304" y="26"/>
                    </a:lnTo>
                    <a:lnTo>
                      <a:pt x="286" y="17"/>
                    </a:lnTo>
                    <a:lnTo>
                      <a:pt x="268" y="10"/>
                    </a:lnTo>
                    <a:lnTo>
                      <a:pt x="248" y="5"/>
                    </a:lnTo>
                    <a:lnTo>
                      <a:pt x="228" y="1"/>
                    </a:lnTo>
                    <a:lnTo>
                      <a:pt x="206" y="0"/>
                    </a:lnTo>
                    <a:lnTo>
                      <a:pt x="206" y="0"/>
                    </a:lnTo>
                    <a:close/>
                    <a:moveTo>
                      <a:pt x="206" y="399"/>
                    </a:moveTo>
                    <a:lnTo>
                      <a:pt x="206" y="399"/>
                    </a:lnTo>
                    <a:lnTo>
                      <a:pt x="187" y="398"/>
                    </a:lnTo>
                    <a:lnTo>
                      <a:pt x="167" y="395"/>
                    </a:lnTo>
                    <a:lnTo>
                      <a:pt x="149" y="390"/>
                    </a:lnTo>
                    <a:lnTo>
                      <a:pt x="131" y="384"/>
                    </a:lnTo>
                    <a:lnTo>
                      <a:pt x="114" y="376"/>
                    </a:lnTo>
                    <a:lnTo>
                      <a:pt x="99" y="367"/>
                    </a:lnTo>
                    <a:lnTo>
                      <a:pt x="84" y="355"/>
                    </a:lnTo>
                    <a:lnTo>
                      <a:pt x="71" y="343"/>
                    </a:lnTo>
                    <a:lnTo>
                      <a:pt x="58" y="329"/>
                    </a:lnTo>
                    <a:lnTo>
                      <a:pt x="47" y="315"/>
                    </a:lnTo>
                    <a:lnTo>
                      <a:pt x="37" y="298"/>
                    </a:lnTo>
                    <a:lnTo>
                      <a:pt x="29" y="281"/>
                    </a:lnTo>
                    <a:lnTo>
                      <a:pt x="22" y="264"/>
                    </a:lnTo>
                    <a:lnTo>
                      <a:pt x="18" y="246"/>
                    </a:lnTo>
                    <a:lnTo>
                      <a:pt x="15" y="226"/>
                    </a:lnTo>
                    <a:lnTo>
                      <a:pt x="14" y="207"/>
                    </a:lnTo>
                    <a:lnTo>
                      <a:pt x="14" y="207"/>
                    </a:lnTo>
                    <a:lnTo>
                      <a:pt x="15" y="187"/>
                    </a:lnTo>
                    <a:lnTo>
                      <a:pt x="18" y="169"/>
                    </a:lnTo>
                    <a:lnTo>
                      <a:pt x="22" y="151"/>
                    </a:lnTo>
                    <a:lnTo>
                      <a:pt x="29" y="132"/>
                    </a:lnTo>
                    <a:lnTo>
                      <a:pt x="37" y="116"/>
                    </a:lnTo>
                    <a:lnTo>
                      <a:pt x="47" y="100"/>
                    </a:lnTo>
                    <a:lnTo>
                      <a:pt x="58" y="85"/>
                    </a:lnTo>
                    <a:lnTo>
                      <a:pt x="71" y="72"/>
                    </a:lnTo>
                    <a:lnTo>
                      <a:pt x="84" y="59"/>
                    </a:lnTo>
                    <a:lnTo>
                      <a:pt x="99" y="48"/>
                    </a:lnTo>
                    <a:lnTo>
                      <a:pt x="114" y="38"/>
                    </a:lnTo>
                    <a:lnTo>
                      <a:pt x="131" y="31"/>
                    </a:lnTo>
                    <a:lnTo>
                      <a:pt x="149" y="24"/>
                    </a:lnTo>
                    <a:lnTo>
                      <a:pt x="167" y="19"/>
                    </a:lnTo>
                    <a:lnTo>
                      <a:pt x="187" y="16"/>
                    </a:lnTo>
                    <a:lnTo>
                      <a:pt x="206" y="16"/>
                    </a:lnTo>
                    <a:lnTo>
                      <a:pt x="206" y="16"/>
                    </a:lnTo>
                    <a:lnTo>
                      <a:pt x="225" y="16"/>
                    </a:lnTo>
                    <a:lnTo>
                      <a:pt x="245" y="19"/>
                    </a:lnTo>
                    <a:lnTo>
                      <a:pt x="263" y="24"/>
                    </a:lnTo>
                    <a:lnTo>
                      <a:pt x="280" y="31"/>
                    </a:lnTo>
                    <a:lnTo>
                      <a:pt x="298" y="38"/>
                    </a:lnTo>
                    <a:lnTo>
                      <a:pt x="313" y="48"/>
                    </a:lnTo>
                    <a:lnTo>
                      <a:pt x="328" y="59"/>
                    </a:lnTo>
                    <a:lnTo>
                      <a:pt x="342" y="72"/>
                    </a:lnTo>
                    <a:lnTo>
                      <a:pt x="354" y="85"/>
                    </a:lnTo>
                    <a:lnTo>
                      <a:pt x="366" y="100"/>
                    </a:lnTo>
                    <a:lnTo>
                      <a:pt x="374" y="116"/>
                    </a:lnTo>
                    <a:lnTo>
                      <a:pt x="383" y="132"/>
                    </a:lnTo>
                    <a:lnTo>
                      <a:pt x="390" y="151"/>
                    </a:lnTo>
                    <a:lnTo>
                      <a:pt x="394" y="169"/>
                    </a:lnTo>
                    <a:lnTo>
                      <a:pt x="397" y="187"/>
                    </a:lnTo>
                    <a:lnTo>
                      <a:pt x="398" y="207"/>
                    </a:lnTo>
                    <a:lnTo>
                      <a:pt x="398" y="207"/>
                    </a:lnTo>
                    <a:lnTo>
                      <a:pt x="397" y="226"/>
                    </a:lnTo>
                    <a:lnTo>
                      <a:pt x="394" y="246"/>
                    </a:lnTo>
                    <a:lnTo>
                      <a:pt x="390" y="264"/>
                    </a:lnTo>
                    <a:lnTo>
                      <a:pt x="383" y="281"/>
                    </a:lnTo>
                    <a:lnTo>
                      <a:pt x="374" y="298"/>
                    </a:lnTo>
                    <a:lnTo>
                      <a:pt x="366" y="315"/>
                    </a:lnTo>
                    <a:lnTo>
                      <a:pt x="354" y="329"/>
                    </a:lnTo>
                    <a:lnTo>
                      <a:pt x="342" y="343"/>
                    </a:lnTo>
                    <a:lnTo>
                      <a:pt x="328" y="355"/>
                    </a:lnTo>
                    <a:lnTo>
                      <a:pt x="313" y="367"/>
                    </a:lnTo>
                    <a:lnTo>
                      <a:pt x="298" y="376"/>
                    </a:lnTo>
                    <a:lnTo>
                      <a:pt x="280" y="384"/>
                    </a:lnTo>
                    <a:lnTo>
                      <a:pt x="263" y="390"/>
                    </a:lnTo>
                    <a:lnTo>
                      <a:pt x="245" y="395"/>
                    </a:lnTo>
                    <a:lnTo>
                      <a:pt x="225" y="398"/>
                    </a:lnTo>
                    <a:lnTo>
                      <a:pt x="206" y="399"/>
                    </a:lnTo>
                    <a:lnTo>
                      <a:pt x="206" y="3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0" name="Rectangle 179"/>
              <p:cNvSpPr>
                <a:spLocks noChangeArrowheads="1"/>
              </p:cNvSpPr>
              <p:nvPr/>
            </p:nvSpPr>
            <p:spPr bwMode="auto">
              <a:xfrm>
                <a:off x="5505450" y="4470400"/>
                <a:ext cx="23813"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1" name="Freeform 180"/>
              <p:cNvSpPr/>
              <p:nvPr/>
            </p:nvSpPr>
            <p:spPr bwMode="auto">
              <a:xfrm>
                <a:off x="5365750" y="4502150"/>
                <a:ext cx="49213" cy="61913"/>
              </a:xfrm>
              <a:custGeom>
                <a:avLst/>
                <a:gdLst>
                  <a:gd name="T0" fmla="*/ 31 w 31"/>
                  <a:gd name="T1" fmla="*/ 31 h 39"/>
                  <a:gd name="T2" fmla="*/ 13 w 31"/>
                  <a:gd name="T3" fmla="*/ 0 h 39"/>
                  <a:gd name="T4" fmla="*/ 0 w 31"/>
                  <a:gd name="T5" fmla="*/ 7 h 39"/>
                  <a:gd name="T6" fmla="*/ 18 w 31"/>
                  <a:gd name="T7" fmla="*/ 39 h 39"/>
                  <a:gd name="T8" fmla="*/ 31 w 31"/>
                  <a:gd name="T9" fmla="*/ 31 h 39"/>
                </a:gdLst>
                <a:ahLst/>
                <a:cxnLst>
                  <a:cxn ang="0">
                    <a:pos x="T0" y="T1"/>
                  </a:cxn>
                  <a:cxn ang="0">
                    <a:pos x="T2" y="T3"/>
                  </a:cxn>
                  <a:cxn ang="0">
                    <a:pos x="T4" y="T5"/>
                  </a:cxn>
                  <a:cxn ang="0">
                    <a:pos x="T6" y="T7"/>
                  </a:cxn>
                  <a:cxn ang="0">
                    <a:pos x="T8" y="T9"/>
                  </a:cxn>
                </a:cxnLst>
                <a:rect l="0" t="0" r="r" b="b"/>
                <a:pathLst>
                  <a:path w="31" h="39">
                    <a:moveTo>
                      <a:pt x="31" y="31"/>
                    </a:moveTo>
                    <a:lnTo>
                      <a:pt x="13" y="0"/>
                    </a:lnTo>
                    <a:lnTo>
                      <a:pt x="0" y="7"/>
                    </a:lnTo>
                    <a:lnTo>
                      <a:pt x="18" y="39"/>
                    </a:lnTo>
                    <a:lnTo>
                      <a:pt x="31"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2" name="Freeform 181"/>
              <p:cNvSpPr/>
              <p:nvPr/>
            </p:nvSpPr>
            <p:spPr bwMode="auto">
              <a:xfrm>
                <a:off x="5265738" y="4600575"/>
                <a:ext cx="63500" cy="49213"/>
              </a:xfrm>
              <a:custGeom>
                <a:avLst/>
                <a:gdLst>
                  <a:gd name="T0" fmla="*/ 0 w 40"/>
                  <a:gd name="T1" fmla="*/ 13 h 31"/>
                  <a:gd name="T2" fmla="*/ 33 w 40"/>
                  <a:gd name="T3" fmla="*/ 31 h 31"/>
                  <a:gd name="T4" fmla="*/ 40 w 40"/>
                  <a:gd name="T5" fmla="*/ 19 h 31"/>
                  <a:gd name="T6" fmla="*/ 8 w 40"/>
                  <a:gd name="T7" fmla="*/ 0 h 31"/>
                  <a:gd name="T8" fmla="*/ 0 w 40"/>
                  <a:gd name="T9" fmla="*/ 13 h 31"/>
                </a:gdLst>
                <a:ahLst/>
                <a:cxnLst>
                  <a:cxn ang="0">
                    <a:pos x="T0" y="T1"/>
                  </a:cxn>
                  <a:cxn ang="0">
                    <a:pos x="T2" y="T3"/>
                  </a:cxn>
                  <a:cxn ang="0">
                    <a:pos x="T4" y="T5"/>
                  </a:cxn>
                  <a:cxn ang="0">
                    <a:pos x="T6" y="T7"/>
                  </a:cxn>
                  <a:cxn ang="0">
                    <a:pos x="T8" y="T9"/>
                  </a:cxn>
                </a:cxnLst>
                <a:rect l="0" t="0" r="r" b="b"/>
                <a:pathLst>
                  <a:path w="40" h="31">
                    <a:moveTo>
                      <a:pt x="0" y="13"/>
                    </a:moveTo>
                    <a:lnTo>
                      <a:pt x="33" y="31"/>
                    </a:lnTo>
                    <a:lnTo>
                      <a:pt x="40" y="19"/>
                    </a:lnTo>
                    <a:lnTo>
                      <a:pt x="8"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3" name="Rectangle 182"/>
              <p:cNvSpPr>
                <a:spLocks noChangeArrowheads="1"/>
              </p:cNvSpPr>
              <p:nvPr/>
            </p:nvSpPr>
            <p:spPr bwMode="auto">
              <a:xfrm>
                <a:off x="5235575" y="4740275"/>
                <a:ext cx="587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4" name="Freeform 183"/>
              <p:cNvSpPr/>
              <p:nvPr/>
            </p:nvSpPr>
            <p:spPr bwMode="auto">
              <a:xfrm>
                <a:off x="5265738" y="4852988"/>
                <a:ext cx="63500" cy="49213"/>
              </a:xfrm>
              <a:custGeom>
                <a:avLst/>
                <a:gdLst>
                  <a:gd name="T0" fmla="*/ 0 w 40"/>
                  <a:gd name="T1" fmla="*/ 19 h 31"/>
                  <a:gd name="T2" fmla="*/ 8 w 40"/>
                  <a:gd name="T3" fmla="*/ 31 h 31"/>
                  <a:gd name="T4" fmla="*/ 40 w 40"/>
                  <a:gd name="T5" fmla="*/ 12 h 31"/>
                  <a:gd name="T6" fmla="*/ 33 w 40"/>
                  <a:gd name="T7" fmla="*/ 0 h 31"/>
                  <a:gd name="T8" fmla="*/ 0 w 40"/>
                  <a:gd name="T9" fmla="*/ 19 h 31"/>
                </a:gdLst>
                <a:ahLst/>
                <a:cxnLst>
                  <a:cxn ang="0">
                    <a:pos x="T0" y="T1"/>
                  </a:cxn>
                  <a:cxn ang="0">
                    <a:pos x="T2" y="T3"/>
                  </a:cxn>
                  <a:cxn ang="0">
                    <a:pos x="T4" y="T5"/>
                  </a:cxn>
                  <a:cxn ang="0">
                    <a:pos x="T6" y="T7"/>
                  </a:cxn>
                  <a:cxn ang="0">
                    <a:pos x="T8" y="T9"/>
                  </a:cxn>
                </a:cxnLst>
                <a:rect l="0" t="0" r="r" b="b"/>
                <a:pathLst>
                  <a:path w="40" h="31">
                    <a:moveTo>
                      <a:pt x="0" y="19"/>
                    </a:moveTo>
                    <a:lnTo>
                      <a:pt x="8" y="31"/>
                    </a:lnTo>
                    <a:lnTo>
                      <a:pt x="40" y="12"/>
                    </a:lnTo>
                    <a:lnTo>
                      <a:pt x="33" y="0"/>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5" name="Freeform 184"/>
              <p:cNvSpPr/>
              <p:nvPr/>
            </p:nvSpPr>
            <p:spPr bwMode="auto">
              <a:xfrm>
                <a:off x="5365750" y="4938713"/>
                <a:ext cx="49213" cy="61913"/>
              </a:xfrm>
              <a:custGeom>
                <a:avLst/>
                <a:gdLst>
                  <a:gd name="T0" fmla="*/ 0 w 31"/>
                  <a:gd name="T1" fmla="*/ 32 h 39"/>
                  <a:gd name="T2" fmla="*/ 13 w 31"/>
                  <a:gd name="T3" fmla="*/ 39 h 39"/>
                  <a:gd name="T4" fmla="*/ 31 w 31"/>
                  <a:gd name="T5" fmla="*/ 7 h 39"/>
                  <a:gd name="T6" fmla="*/ 18 w 31"/>
                  <a:gd name="T7" fmla="*/ 0 h 39"/>
                  <a:gd name="T8" fmla="*/ 0 w 31"/>
                  <a:gd name="T9" fmla="*/ 32 h 39"/>
                </a:gdLst>
                <a:ahLst/>
                <a:cxnLst>
                  <a:cxn ang="0">
                    <a:pos x="T0" y="T1"/>
                  </a:cxn>
                  <a:cxn ang="0">
                    <a:pos x="T2" y="T3"/>
                  </a:cxn>
                  <a:cxn ang="0">
                    <a:pos x="T4" y="T5"/>
                  </a:cxn>
                  <a:cxn ang="0">
                    <a:pos x="T6" y="T7"/>
                  </a:cxn>
                  <a:cxn ang="0">
                    <a:pos x="T8" y="T9"/>
                  </a:cxn>
                </a:cxnLst>
                <a:rect l="0" t="0" r="r" b="b"/>
                <a:pathLst>
                  <a:path w="31" h="39">
                    <a:moveTo>
                      <a:pt x="0" y="32"/>
                    </a:moveTo>
                    <a:lnTo>
                      <a:pt x="13" y="39"/>
                    </a:lnTo>
                    <a:lnTo>
                      <a:pt x="31" y="7"/>
                    </a:lnTo>
                    <a:lnTo>
                      <a:pt x="18" y="0"/>
                    </a:ln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6" name="Rectangle 185"/>
              <p:cNvSpPr>
                <a:spLocks noChangeArrowheads="1"/>
              </p:cNvSpPr>
              <p:nvPr/>
            </p:nvSpPr>
            <p:spPr bwMode="auto">
              <a:xfrm>
                <a:off x="5505450" y="4975225"/>
                <a:ext cx="23813"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7" name="Freeform 186"/>
              <p:cNvSpPr/>
              <p:nvPr/>
            </p:nvSpPr>
            <p:spPr bwMode="auto">
              <a:xfrm>
                <a:off x="5619750" y="4938713"/>
                <a:ext cx="47625" cy="61913"/>
              </a:xfrm>
              <a:custGeom>
                <a:avLst/>
                <a:gdLst>
                  <a:gd name="T0" fmla="*/ 0 w 30"/>
                  <a:gd name="T1" fmla="*/ 7 h 39"/>
                  <a:gd name="T2" fmla="*/ 18 w 30"/>
                  <a:gd name="T3" fmla="*/ 39 h 39"/>
                  <a:gd name="T4" fmla="*/ 30 w 30"/>
                  <a:gd name="T5" fmla="*/ 32 h 39"/>
                  <a:gd name="T6" fmla="*/ 12 w 30"/>
                  <a:gd name="T7" fmla="*/ 0 h 39"/>
                  <a:gd name="T8" fmla="*/ 0 w 30"/>
                  <a:gd name="T9" fmla="*/ 7 h 39"/>
                </a:gdLst>
                <a:ahLst/>
                <a:cxnLst>
                  <a:cxn ang="0">
                    <a:pos x="T0" y="T1"/>
                  </a:cxn>
                  <a:cxn ang="0">
                    <a:pos x="T2" y="T3"/>
                  </a:cxn>
                  <a:cxn ang="0">
                    <a:pos x="T4" y="T5"/>
                  </a:cxn>
                  <a:cxn ang="0">
                    <a:pos x="T6" y="T7"/>
                  </a:cxn>
                  <a:cxn ang="0">
                    <a:pos x="T8" y="T9"/>
                  </a:cxn>
                </a:cxnLst>
                <a:rect l="0" t="0" r="r" b="b"/>
                <a:pathLst>
                  <a:path w="30" h="39">
                    <a:moveTo>
                      <a:pt x="0" y="7"/>
                    </a:moveTo>
                    <a:lnTo>
                      <a:pt x="18" y="39"/>
                    </a:lnTo>
                    <a:lnTo>
                      <a:pt x="30" y="32"/>
                    </a:lnTo>
                    <a:lnTo>
                      <a:pt x="12" y="0"/>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8" name="Freeform 187"/>
              <p:cNvSpPr/>
              <p:nvPr/>
            </p:nvSpPr>
            <p:spPr bwMode="auto">
              <a:xfrm>
                <a:off x="5705475" y="4852988"/>
                <a:ext cx="61913" cy="49213"/>
              </a:xfrm>
              <a:custGeom>
                <a:avLst/>
                <a:gdLst>
                  <a:gd name="T0" fmla="*/ 0 w 39"/>
                  <a:gd name="T1" fmla="*/ 12 h 31"/>
                  <a:gd name="T2" fmla="*/ 31 w 39"/>
                  <a:gd name="T3" fmla="*/ 31 h 31"/>
                  <a:gd name="T4" fmla="*/ 39 w 39"/>
                  <a:gd name="T5" fmla="*/ 19 h 31"/>
                  <a:gd name="T6" fmla="*/ 6 w 39"/>
                  <a:gd name="T7" fmla="*/ 0 h 31"/>
                  <a:gd name="T8" fmla="*/ 0 w 39"/>
                  <a:gd name="T9" fmla="*/ 12 h 31"/>
                </a:gdLst>
                <a:ahLst/>
                <a:cxnLst>
                  <a:cxn ang="0">
                    <a:pos x="T0" y="T1"/>
                  </a:cxn>
                  <a:cxn ang="0">
                    <a:pos x="T2" y="T3"/>
                  </a:cxn>
                  <a:cxn ang="0">
                    <a:pos x="T4" y="T5"/>
                  </a:cxn>
                  <a:cxn ang="0">
                    <a:pos x="T6" y="T7"/>
                  </a:cxn>
                  <a:cxn ang="0">
                    <a:pos x="T8" y="T9"/>
                  </a:cxn>
                </a:cxnLst>
                <a:rect l="0" t="0" r="r" b="b"/>
                <a:pathLst>
                  <a:path w="39" h="31">
                    <a:moveTo>
                      <a:pt x="0" y="12"/>
                    </a:moveTo>
                    <a:lnTo>
                      <a:pt x="31" y="31"/>
                    </a:lnTo>
                    <a:lnTo>
                      <a:pt x="39" y="19"/>
                    </a:lnTo>
                    <a:lnTo>
                      <a:pt x="6" y="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89" name="Rectangle 188"/>
              <p:cNvSpPr>
                <a:spLocks noChangeArrowheads="1"/>
              </p:cNvSpPr>
              <p:nvPr/>
            </p:nvSpPr>
            <p:spPr bwMode="auto">
              <a:xfrm>
                <a:off x="5738813" y="4740275"/>
                <a:ext cx="603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90" name="Freeform 189"/>
              <p:cNvSpPr/>
              <p:nvPr/>
            </p:nvSpPr>
            <p:spPr bwMode="auto">
              <a:xfrm>
                <a:off x="5705475" y="4600575"/>
                <a:ext cx="61913" cy="49213"/>
              </a:xfrm>
              <a:custGeom>
                <a:avLst/>
                <a:gdLst>
                  <a:gd name="T0" fmla="*/ 39 w 39"/>
                  <a:gd name="T1" fmla="*/ 13 h 31"/>
                  <a:gd name="T2" fmla="*/ 31 w 39"/>
                  <a:gd name="T3" fmla="*/ 0 h 31"/>
                  <a:gd name="T4" fmla="*/ 0 w 39"/>
                  <a:gd name="T5" fmla="*/ 19 h 31"/>
                  <a:gd name="T6" fmla="*/ 6 w 39"/>
                  <a:gd name="T7" fmla="*/ 31 h 31"/>
                  <a:gd name="T8" fmla="*/ 39 w 39"/>
                  <a:gd name="T9" fmla="*/ 13 h 31"/>
                </a:gdLst>
                <a:ahLst/>
                <a:cxnLst>
                  <a:cxn ang="0">
                    <a:pos x="T0" y="T1"/>
                  </a:cxn>
                  <a:cxn ang="0">
                    <a:pos x="T2" y="T3"/>
                  </a:cxn>
                  <a:cxn ang="0">
                    <a:pos x="T4" y="T5"/>
                  </a:cxn>
                  <a:cxn ang="0">
                    <a:pos x="T6" y="T7"/>
                  </a:cxn>
                  <a:cxn ang="0">
                    <a:pos x="T8" y="T9"/>
                  </a:cxn>
                </a:cxnLst>
                <a:rect l="0" t="0" r="r" b="b"/>
                <a:pathLst>
                  <a:path w="39" h="31">
                    <a:moveTo>
                      <a:pt x="39" y="13"/>
                    </a:moveTo>
                    <a:lnTo>
                      <a:pt x="31" y="0"/>
                    </a:lnTo>
                    <a:lnTo>
                      <a:pt x="0" y="19"/>
                    </a:lnTo>
                    <a:lnTo>
                      <a:pt x="6" y="31"/>
                    </a:lnTo>
                    <a:lnTo>
                      <a:pt x="39"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91" name="Freeform 190"/>
              <p:cNvSpPr/>
              <p:nvPr/>
            </p:nvSpPr>
            <p:spPr bwMode="auto">
              <a:xfrm>
                <a:off x="5619750" y="4502150"/>
                <a:ext cx="47625" cy="61913"/>
              </a:xfrm>
              <a:custGeom>
                <a:avLst/>
                <a:gdLst>
                  <a:gd name="T0" fmla="*/ 30 w 30"/>
                  <a:gd name="T1" fmla="*/ 7 h 39"/>
                  <a:gd name="T2" fmla="*/ 18 w 30"/>
                  <a:gd name="T3" fmla="*/ 0 h 39"/>
                  <a:gd name="T4" fmla="*/ 0 w 30"/>
                  <a:gd name="T5" fmla="*/ 31 h 39"/>
                  <a:gd name="T6" fmla="*/ 12 w 30"/>
                  <a:gd name="T7" fmla="*/ 39 h 39"/>
                  <a:gd name="T8" fmla="*/ 30 w 30"/>
                  <a:gd name="T9" fmla="*/ 7 h 39"/>
                </a:gdLst>
                <a:ahLst/>
                <a:cxnLst>
                  <a:cxn ang="0">
                    <a:pos x="T0" y="T1"/>
                  </a:cxn>
                  <a:cxn ang="0">
                    <a:pos x="T2" y="T3"/>
                  </a:cxn>
                  <a:cxn ang="0">
                    <a:pos x="T4" y="T5"/>
                  </a:cxn>
                  <a:cxn ang="0">
                    <a:pos x="T6" y="T7"/>
                  </a:cxn>
                  <a:cxn ang="0">
                    <a:pos x="T8" y="T9"/>
                  </a:cxn>
                </a:cxnLst>
                <a:rect l="0" t="0" r="r" b="b"/>
                <a:pathLst>
                  <a:path w="30" h="39">
                    <a:moveTo>
                      <a:pt x="30" y="7"/>
                    </a:moveTo>
                    <a:lnTo>
                      <a:pt x="18" y="0"/>
                    </a:lnTo>
                    <a:lnTo>
                      <a:pt x="0" y="31"/>
                    </a:lnTo>
                    <a:lnTo>
                      <a:pt x="12" y="39"/>
                    </a:lnTo>
                    <a:lnTo>
                      <a:pt x="3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sp>
            <p:nvSpPr>
              <p:cNvPr id="192" name="Freeform 191"/>
              <p:cNvSpPr>
                <a:spLocks noEditPoints="1"/>
              </p:cNvSpPr>
              <p:nvPr/>
            </p:nvSpPr>
            <p:spPr bwMode="auto">
              <a:xfrm>
                <a:off x="5373688" y="4592638"/>
                <a:ext cx="277813" cy="187325"/>
              </a:xfrm>
              <a:custGeom>
                <a:avLst/>
                <a:gdLst>
                  <a:gd name="T0" fmla="*/ 175 w 175"/>
                  <a:gd name="T1" fmla="*/ 33 h 118"/>
                  <a:gd name="T2" fmla="*/ 167 w 175"/>
                  <a:gd name="T3" fmla="*/ 22 h 118"/>
                  <a:gd name="T4" fmla="*/ 98 w 175"/>
                  <a:gd name="T5" fmla="*/ 83 h 118"/>
                  <a:gd name="T6" fmla="*/ 98 w 175"/>
                  <a:gd name="T7" fmla="*/ 83 h 118"/>
                  <a:gd name="T8" fmla="*/ 94 w 175"/>
                  <a:gd name="T9" fmla="*/ 82 h 118"/>
                  <a:gd name="T10" fmla="*/ 90 w 175"/>
                  <a:gd name="T11" fmla="*/ 81 h 118"/>
                  <a:gd name="T12" fmla="*/ 90 w 175"/>
                  <a:gd name="T13" fmla="*/ 81 h 118"/>
                  <a:gd name="T14" fmla="*/ 85 w 175"/>
                  <a:gd name="T15" fmla="*/ 82 h 118"/>
                  <a:gd name="T16" fmla="*/ 11 w 175"/>
                  <a:gd name="T17" fmla="*/ 0 h 118"/>
                  <a:gd name="T18" fmla="*/ 0 w 175"/>
                  <a:gd name="T19" fmla="*/ 10 h 118"/>
                  <a:gd name="T20" fmla="*/ 74 w 175"/>
                  <a:gd name="T21" fmla="*/ 92 h 118"/>
                  <a:gd name="T22" fmla="*/ 74 w 175"/>
                  <a:gd name="T23" fmla="*/ 92 h 118"/>
                  <a:gd name="T24" fmla="*/ 73 w 175"/>
                  <a:gd name="T25" fmla="*/ 95 h 118"/>
                  <a:gd name="T26" fmla="*/ 72 w 175"/>
                  <a:gd name="T27" fmla="*/ 99 h 118"/>
                  <a:gd name="T28" fmla="*/ 72 w 175"/>
                  <a:gd name="T29" fmla="*/ 99 h 118"/>
                  <a:gd name="T30" fmla="*/ 72 w 175"/>
                  <a:gd name="T31" fmla="*/ 103 h 118"/>
                  <a:gd name="T32" fmla="*/ 73 w 175"/>
                  <a:gd name="T33" fmla="*/ 106 h 118"/>
                  <a:gd name="T34" fmla="*/ 75 w 175"/>
                  <a:gd name="T35" fmla="*/ 109 h 118"/>
                  <a:gd name="T36" fmla="*/ 77 w 175"/>
                  <a:gd name="T37" fmla="*/ 113 h 118"/>
                  <a:gd name="T38" fmla="*/ 77 w 175"/>
                  <a:gd name="T39" fmla="*/ 113 h 118"/>
                  <a:gd name="T40" fmla="*/ 79 w 175"/>
                  <a:gd name="T41" fmla="*/ 115 h 118"/>
                  <a:gd name="T42" fmla="*/ 82 w 175"/>
                  <a:gd name="T43" fmla="*/ 117 h 118"/>
                  <a:gd name="T44" fmla="*/ 87 w 175"/>
                  <a:gd name="T45" fmla="*/ 118 h 118"/>
                  <a:gd name="T46" fmla="*/ 90 w 175"/>
                  <a:gd name="T47" fmla="*/ 118 h 118"/>
                  <a:gd name="T48" fmla="*/ 90 w 175"/>
                  <a:gd name="T49" fmla="*/ 118 h 118"/>
                  <a:gd name="T50" fmla="*/ 96 w 175"/>
                  <a:gd name="T51" fmla="*/ 117 h 118"/>
                  <a:gd name="T52" fmla="*/ 102 w 175"/>
                  <a:gd name="T53" fmla="*/ 114 h 118"/>
                  <a:gd name="T54" fmla="*/ 102 w 175"/>
                  <a:gd name="T55" fmla="*/ 114 h 118"/>
                  <a:gd name="T56" fmla="*/ 106 w 175"/>
                  <a:gd name="T57" fmla="*/ 109 h 118"/>
                  <a:gd name="T58" fmla="*/ 107 w 175"/>
                  <a:gd name="T59" fmla="*/ 104 h 118"/>
                  <a:gd name="T60" fmla="*/ 108 w 175"/>
                  <a:gd name="T61" fmla="*/ 100 h 118"/>
                  <a:gd name="T62" fmla="*/ 107 w 175"/>
                  <a:gd name="T63" fmla="*/ 94 h 118"/>
                  <a:gd name="T64" fmla="*/ 175 w 175"/>
                  <a:gd name="T65" fmla="*/ 33 h 118"/>
                  <a:gd name="T66" fmla="*/ 93 w 175"/>
                  <a:gd name="T67" fmla="*/ 103 h 118"/>
                  <a:gd name="T68" fmla="*/ 93 w 175"/>
                  <a:gd name="T69" fmla="*/ 103 h 118"/>
                  <a:gd name="T70" fmla="*/ 91 w 175"/>
                  <a:gd name="T71" fmla="*/ 104 h 118"/>
                  <a:gd name="T72" fmla="*/ 90 w 175"/>
                  <a:gd name="T73" fmla="*/ 104 h 118"/>
                  <a:gd name="T74" fmla="*/ 90 w 175"/>
                  <a:gd name="T75" fmla="*/ 104 h 118"/>
                  <a:gd name="T76" fmla="*/ 89 w 175"/>
                  <a:gd name="T77" fmla="*/ 104 h 118"/>
                  <a:gd name="T78" fmla="*/ 87 w 175"/>
                  <a:gd name="T79" fmla="*/ 103 h 118"/>
                  <a:gd name="T80" fmla="*/ 87 w 175"/>
                  <a:gd name="T81" fmla="*/ 103 h 118"/>
                  <a:gd name="T82" fmla="*/ 86 w 175"/>
                  <a:gd name="T83" fmla="*/ 100 h 118"/>
                  <a:gd name="T84" fmla="*/ 86 w 175"/>
                  <a:gd name="T85" fmla="*/ 100 h 118"/>
                  <a:gd name="T86" fmla="*/ 88 w 175"/>
                  <a:gd name="T87" fmla="*/ 98 h 118"/>
                  <a:gd name="T88" fmla="*/ 88 w 175"/>
                  <a:gd name="T89" fmla="*/ 98 h 118"/>
                  <a:gd name="T90" fmla="*/ 89 w 175"/>
                  <a:gd name="T91" fmla="*/ 96 h 118"/>
                  <a:gd name="T92" fmla="*/ 90 w 175"/>
                  <a:gd name="T93" fmla="*/ 96 h 118"/>
                  <a:gd name="T94" fmla="*/ 90 w 175"/>
                  <a:gd name="T95" fmla="*/ 96 h 118"/>
                  <a:gd name="T96" fmla="*/ 91 w 175"/>
                  <a:gd name="T97" fmla="*/ 96 h 118"/>
                  <a:gd name="T98" fmla="*/ 93 w 175"/>
                  <a:gd name="T99" fmla="*/ 98 h 118"/>
                  <a:gd name="T100" fmla="*/ 93 w 175"/>
                  <a:gd name="T101" fmla="*/ 98 h 118"/>
                  <a:gd name="T102" fmla="*/ 94 w 175"/>
                  <a:gd name="T103" fmla="*/ 101 h 118"/>
                  <a:gd name="T104" fmla="*/ 93 w 175"/>
                  <a:gd name="T105" fmla="*/ 103 h 118"/>
                  <a:gd name="T106" fmla="*/ 93 w 175"/>
                  <a:gd name="T107" fmla="*/ 10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118">
                    <a:moveTo>
                      <a:pt x="175" y="33"/>
                    </a:moveTo>
                    <a:lnTo>
                      <a:pt x="167" y="22"/>
                    </a:lnTo>
                    <a:lnTo>
                      <a:pt x="98" y="83"/>
                    </a:lnTo>
                    <a:lnTo>
                      <a:pt x="98" y="83"/>
                    </a:lnTo>
                    <a:lnTo>
                      <a:pt x="94" y="82"/>
                    </a:lnTo>
                    <a:lnTo>
                      <a:pt x="90" y="81"/>
                    </a:lnTo>
                    <a:lnTo>
                      <a:pt x="90" y="81"/>
                    </a:lnTo>
                    <a:lnTo>
                      <a:pt x="85" y="82"/>
                    </a:lnTo>
                    <a:lnTo>
                      <a:pt x="11" y="0"/>
                    </a:lnTo>
                    <a:lnTo>
                      <a:pt x="0" y="10"/>
                    </a:lnTo>
                    <a:lnTo>
                      <a:pt x="74" y="92"/>
                    </a:lnTo>
                    <a:lnTo>
                      <a:pt x="74" y="92"/>
                    </a:lnTo>
                    <a:lnTo>
                      <a:pt x="73" y="95"/>
                    </a:lnTo>
                    <a:lnTo>
                      <a:pt x="72" y="99"/>
                    </a:lnTo>
                    <a:lnTo>
                      <a:pt x="72" y="99"/>
                    </a:lnTo>
                    <a:lnTo>
                      <a:pt x="72" y="103"/>
                    </a:lnTo>
                    <a:lnTo>
                      <a:pt x="73" y="106"/>
                    </a:lnTo>
                    <a:lnTo>
                      <a:pt x="75" y="109"/>
                    </a:lnTo>
                    <a:lnTo>
                      <a:pt x="77" y="113"/>
                    </a:lnTo>
                    <a:lnTo>
                      <a:pt x="77" y="113"/>
                    </a:lnTo>
                    <a:lnTo>
                      <a:pt x="79" y="115"/>
                    </a:lnTo>
                    <a:lnTo>
                      <a:pt x="82" y="117"/>
                    </a:lnTo>
                    <a:lnTo>
                      <a:pt x="87" y="118"/>
                    </a:lnTo>
                    <a:lnTo>
                      <a:pt x="90" y="118"/>
                    </a:lnTo>
                    <a:lnTo>
                      <a:pt x="90" y="118"/>
                    </a:lnTo>
                    <a:lnTo>
                      <a:pt x="96" y="117"/>
                    </a:lnTo>
                    <a:lnTo>
                      <a:pt x="102" y="114"/>
                    </a:lnTo>
                    <a:lnTo>
                      <a:pt x="102" y="114"/>
                    </a:lnTo>
                    <a:lnTo>
                      <a:pt x="106" y="109"/>
                    </a:lnTo>
                    <a:lnTo>
                      <a:pt x="107" y="104"/>
                    </a:lnTo>
                    <a:lnTo>
                      <a:pt x="108" y="100"/>
                    </a:lnTo>
                    <a:lnTo>
                      <a:pt x="107" y="94"/>
                    </a:lnTo>
                    <a:lnTo>
                      <a:pt x="175" y="33"/>
                    </a:lnTo>
                    <a:close/>
                    <a:moveTo>
                      <a:pt x="93" y="103"/>
                    </a:moveTo>
                    <a:lnTo>
                      <a:pt x="93" y="103"/>
                    </a:lnTo>
                    <a:lnTo>
                      <a:pt x="91" y="104"/>
                    </a:lnTo>
                    <a:lnTo>
                      <a:pt x="90" y="104"/>
                    </a:lnTo>
                    <a:lnTo>
                      <a:pt x="90" y="104"/>
                    </a:lnTo>
                    <a:lnTo>
                      <a:pt x="89" y="104"/>
                    </a:lnTo>
                    <a:lnTo>
                      <a:pt x="87" y="103"/>
                    </a:lnTo>
                    <a:lnTo>
                      <a:pt x="87" y="103"/>
                    </a:lnTo>
                    <a:lnTo>
                      <a:pt x="86" y="100"/>
                    </a:lnTo>
                    <a:lnTo>
                      <a:pt x="86" y="100"/>
                    </a:lnTo>
                    <a:lnTo>
                      <a:pt x="88" y="98"/>
                    </a:lnTo>
                    <a:lnTo>
                      <a:pt x="88" y="98"/>
                    </a:lnTo>
                    <a:lnTo>
                      <a:pt x="89" y="96"/>
                    </a:lnTo>
                    <a:lnTo>
                      <a:pt x="90" y="96"/>
                    </a:lnTo>
                    <a:lnTo>
                      <a:pt x="90" y="96"/>
                    </a:lnTo>
                    <a:lnTo>
                      <a:pt x="91" y="96"/>
                    </a:lnTo>
                    <a:lnTo>
                      <a:pt x="93" y="98"/>
                    </a:lnTo>
                    <a:lnTo>
                      <a:pt x="93" y="98"/>
                    </a:lnTo>
                    <a:lnTo>
                      <a:pt x="94" y="101"/>
                    </a:lnTo>
                    <a:lnTo>
                      <a:pt x="93" y="103"/>
                    </a:lnTo>
                    <a:lnTo>
                      <a:pt x="93"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1355">
                  <a:solidFill>
                    <a:schemeClr val="bg1"/>
                  </a:solidFill>
                  <a:cs typeface="+mn-ea"/>
                  <a:sym typeface="+mn-lt"/>
                </a:endParaRPr>
              </a:p>
            </p:txBody>
          </p:sp>
        </p:grpSp>
      </p:grpSp>
      <p:grpSp>
        <p:nvGrpSpPr>
          <p:cNvPr id="28" name="Group 27"/>
          <p:cNvGrpSpPr/>
          <p:nvPr/>
        </p:nvGrpSpPr>
        <p:grpSpPr>
          <a:xfrm>
            <a:off x="941430" y="2887279"/>
            <a:ext cx="2413252" cy="733118"/>
            <a:chOff x="944647" y="2730440"/>
            <a:chExt cx="2413252" cy="733119"/>
          </a:xfrm>
        </p:grpSpPr>
        <p:sp>
          <p:nvSpPr>
            <p:cNvPr id="140" name="Rectangle 3"/>
            <p:cNvSpPr txBox="1">
              <a:spLocks noChangeArrowheads="1"/>
            </p:cNvSpPr>
            <p:nvPr/>
          </p:nvSpPr>
          <p:spPr bwMode="auto">
            <a:xfrm flipH="1">
              <a:off x="944647" y="3032393"/>
              <a:ext cx="2413252" cy="43116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100" b="0">
                  <a:solidFill>
                    <a:schemeClr val="bg1"/>
                  </a:solidFill>
                  <a:effectLst/>
                  <a:latin typeface="+mn-lt"/>
                  <a:ea typeface="+mn-ea"/>
                  <a:cs typeface="+mn-ea"/>
                  <a:sym typeface="+mn-lt"/>
                </a:rPr>
                <a:t>Catch the feel of design in contemporary colors and styles</a:t>
              </a:r>
            </a:p>
          </p:txBody>
        </p:sp>
        <p:sp>
          <p:nvSpPr>
            <p:cNvPr id="193" name="TextBox 192"/>
            <p:cNvSpPr txBox="1"/>
            <p:nvPr/>
          </p:nvSpPr>
          <p:spPr>
            <a:xfrm>
              <a:off x="1209964" y="2730440"/>
              <a:ext cx="2147935" cy="337185"/>
            </a:xfrm>
            <a:prstGeom prst="rect">
              <a:avLst/>
            </a:prstGeom>
          </p:spPr>
          <p:txBody>
            <a:bodyPr wrap="square" rtlCol="0">
              <a:spAutoFit/>
            </a:bodyPr>
            <a:lstStyle/>
            <a:p>
              <a:pPr algn="r">
                <a:buClr>
                  <a:schemeClr val="tx1">
                    <a:lumMod val="85000"/>
                    <a:lumOff val="15000"/>
                  </a:schemeClr>
                </a:buClr>
                <a:buSzPct val="105000"/>
              </a:pPr>
              <a:r>
                <a:rPr lang="en-US" altLang="ko-KR" sz="1600" b="1" dirty="0">
                  <a:solidFill>
                    <a:schemeClr val="bg1"/>
                  </a:solidFill>
                  <a:cs typeface="+mn-ea"/>
                  <a:sym typeface="+mn-lt"/>
                </a:rPr>
                <a:t>单击此处添加名称</a:t>
              </a:r>
            </a:p>
          </p:txBody>
        </p:sp>
      </p:grpSp>
      <p:grpSp>
        <p:nvGrpSpPr>
          <p:cNvPr id="194" name="Group 193"/>
          <p:cNvGrpSpPr/>
          <p:nvPr/>
        </p:nvGrpSpPr>
        <p:grpSpPr>
          <a:xfrm>
            <a:off x="941430" y="4265229"/>
            <a:ext cx="2413252" cy="733118"/>
            <a:chOff x="944647" y="2730440"/>
            <a:chExt cx="2413252" cy="733119"/>
          </a:xfrm>
        </p:grpSpPr>
        <p:sp>
          <p:nvSpPr>
            <p:cNvPr id="195" name="Rectangle 3"/>
            <p:cNvSpPr txBox="1">
              <a:spLocks noChangeArrowheads="1"/>
            </p:cNvSpPr>
            <p:nvPr/>
          </p:nvSpPr>
          <p:spPr bwMode="auto">
            <a:xfrm flipH="1">
              <a:off x="944647" y="3032393"/>
              <a:ext cx="2413252" cy="43116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latinLnBrk="0"/>
              <a:r>
                <a:rPr lang="en-US" altLang="ko-KR" sz="1100" b="0">
                  <a:solidFill>
                    <a:schemeClr val="bg1"/>
                  </a:solidFill>
                  <a:effectLst/>
                  <a:latin typeface="+mn-lt"/>
                  <a:ea typeface="+mn-ea"/>
                  <a:cs typeface="+mn-ea"/>
                  <a:sym typeface="+mn-lt"/>
                </a:rPr>
                <a:t>Catch the feel of design in contemporary colors and styles</a:t>
              </a:r>
            </a:p>
          </p:txBody>
        </p:sp>
        <p:sp>
          <p:nvSpPr>
            <p:cNvPr id="196" name="TextBox 195"/>
            <p:cNvSpPr txBox="1"/>
            <p:nvPr/>
          </p:nvSpPr>
          <p:spPr>
            <a:xfrm>
              <a:off x="1209964" y="2730440"/>
              <a:ext cx="2147935" cy="337185"/>
            </a:xfrm>
            <a:prstGeom prst="rect">
              <a:avLst/>
            </a:prstGeom>
          </p:spPr>
          <p:txBody>
            <a:bodyPr wrap="square" rtlCol="0">
              <a:spAutoFit/>
            </a:bodyPr>
            <a:lstStyle/>
            <a:p>
              <a:pPr algn="r">
                <a:buClr>
                  <a:schemeClr val="tx1">
                    <a:lumMod val="85000"/>
                    <a:lumOff val="15000"/>
                  </a:schemeClr>
                </a:buClr>
                <a:buSzPct val="105000"/>
              </a:pPr>
              <a:r>
                <a:rPr lang="en-US" altLang="ko-KR" sz="1600" b="1">
                  <a:solidFill>
                    <a:schemeClr val="bg1"/>
                  </a:solidFill>
                  <a:cs typeface="+mn-ea"/>
                  <a:sym typeface="+mn-lt"/>
                </a:rPr>
                <a:t>单击此处添加名称</a:t>
              </a:r>
            </a:p>
          </p:txBody>
        </p:sp>
      </p:grpSp>
      <p:grpSp>
        <p:nvGrpSpPr>
          <p:cNvPr id="30" name="Group 29"/>
          <p:cNvGrpSpPr/>
          <p:nvPr/>
        </p:nvGrpSpPr>
        <p:grpSpPr>
          <a:xfrm>
            <a:off x="8838519" y="2887279"/>
            <a:ext cx="2413252" cy="733118"/>
            <a:chOff x="8961810" y="2896806"/>
            <a:chExt cx="2413252" cy="733119"/>
          </a:xfrm>
        </p:grpSpPr>
        <p:sp>
          <p:nvSpPr>
            <p:cNvPr id="198" name="Rectangle 3"/>
            <p:cNvSpPr txBox="1">
              <a:spLocks noChangeArrowheads="1"/>
            </p:cNvSpPr>
            <p:nvPr/>
          </p:nvSpPr>
          <p:spPr bwMode="auto">
            <a:xfrm flipH="1">
              <a:off x="8961810" y="3198759"/>
              <a:ext cx="2413252" cy="43116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100" b="0">
                  <a:solidFill>
                    <a:schemeClr val="bg1"/>
                  </a:solidFill>
                  <a:effectLst/>
                  <a:latin typeface="+mn-lt"/>
                  <a:ea typeface="+mn-ea"/>
                  <a:cs typeface="+mn-ea"/>
                  <a:sym typeface="+mn-lt"/>
                </a:rPr>
                <a:t>Catch the feel of design in contemporary colors and styles</a:t>
              </a:r>
            </a:p>
          </p:txBody>
        </p:sp>
        <p:sp>
          <p:nvSpPr>
            <p:cNvPr id="199" name="TextBox 198"/>
            <p:cNvSpPr txBox="1"/>
            <p:nvPr/>
          </p:nvSpPr>
          <p:spPr>
            <a:xfrm>
              <a:off x="8961810" y="2896806"/>
              <a:ext cx="2147935" cy="337185"/>
            </a:xfrm>
            <a:prstGeom prst="rect">
              <a:avLst/>
            </a:prstGeom>
          </p:spPr>
          <p:txBody>
            <a:bodyPr wrap="square" rtlCol="0">
              <a:spAutoFit/>
            </a:bodyPr>
            <a:lstStyle/>
            <a:p>
              <a:pPr>
                <a:buClr>
                  <a:schemeClr val="tx1">
                    <a:lumMod val="85000"/>
                    <a:lumOff val="15000"/>
                  </a:schemeClr>
                </a:buClr>
                <a:buSzPct val="105000"/>
              </a:pPr>
              <a:r>
                <a:rPr lang="en-US" altLang="ko-KR" sz="1600" b="1" dirty="0">
                  <a:solidFill>
                    <a:schemeClr val="bg1"/>
                  </a:solidFill>
                  <a:cs typeface="+mn-ea"/>
                  <a:sym typeface="+mn-lt"/>
                </a:rPr>
                <a:t>单击此处添加名称</a:t>
              </a:r>
            </a:p>
          </p:txBody>
        </p:sp>
      </p:grpSp>
      <p:grpSp>
        <p:nvGrpSpPr>
          <p:cNvPr id="29" name="Group 28"/>
          <p:cNvGrpSpPr/>
          <p:nvPr/>
        </p:nvGrpSpPr>
        <p:grpSpPr>
          <a:xfrm>
            <a:off x="8838519" y="4265228"/>
            <a:ext cx="2413252" cy="733118"/>
            <a:chOff x="8961810" y="4231785"/>
            <a:chExt cx="2413252" cy="733119"/>
          </a:xfrm>
        </p:grpSpPr>
        <p:sp>
          <p:nvSpPr>
            <p:cNvPr id="201" name="Rectangle 3"/>
            <p:cNvSpPr txBox="1">
              <a:spLocks noChangeArrowheads="1"/>
            </p:cNvSpPr>
            <p:nvPr/>
          </p:nvSpPr>
          <p:spPr bwMode="auto">
            <a:xfrm flipH="1">
              <a:off x="8961810" y="4533738"/>
              <a:ext cx="2413252" cy="43116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100" b="0">
                  <a:solidFill>
                    <a:schemeClr val="bg1"/>
                  </a:solidFill>
                  <a:effectLst/>
                  <a:latin typeface="+mn-lt"/>
                  <a:ea typeface="+mn-ea"/>
                  <a:cs typeface="+mn-ea"/>
                  <a:sym typeface="+mn-lt"/>
                </a:rPr>
                <a:t>Catch the feel of design in contemporary colors and styles</a:t>
              </a:r>
            </a:p>
          </p:txBody>
        </p:sp>
        <p:sp>
          <p:nvSpPr>
            <p:cNvPr id="202" name="TextBox 201"/>
            <p:cNvSpPr txBox="1"/>
            <p:nvPr/>
          </p:nvSpPr>
          <p:spPr>
            <a:xfrm>
              <a:off x="8961810" y="4231785"/>
              <a:ext cx="2147935" cy="337185"/>
            </a:xfrm>
            <a:prstGeom prst="rect">
              <a:avLst/>
            </a:prstGeom>
          </p:spPr>
          <p:txBody>
            <a:bodyPr wrap="square" rtlCol="0">
              <a:spAutoFit/>
            </a:bodyPr>
            <a:lstStyle/>
            <a:p>
              <a:pPr>
                <a:buClr>
                  <a:schemeClr val="tx1">
                    <a:lumMod val="85000"/>
                    <a:lumOff val="15000"/>
                  </a:schemeClr>
                </a:buClr>
                <a:buSzPct val="105000"/>
              </a:pPr>
              <a:r>
                <a:rPr lang="en-US" altLang="ko-KR" sz="1600" b="1">
                  <a:solidFill>
                    <a:schemeClr val="bg1"/>
                  </a:solidFill>
                  <a:cs typeface="+mn-ea"/>
                  <a:sym typeface="+mn-lt"/>
                </a:rPr>
                <a:t>单击此处添加名称</a:t>
              </a:r>
            </a:p>
          </p:txBody>
        </p:sp>
      </p:grpSp>
    </p:spTree>
  </p:cSld>
  <p:clrMapOvr>
    <a:masterClrMapping/>
  </p:clrMapOvr>
  <p:transition advTm="22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21" presetClass="entr" presetSubtype="8" fill="hold" nodeType="withEffect">
                                  <p:stCondLst>
                                    <p:cond delay="5500"/>
                                  </p:stCondLst>
                                  <p:childTnLst>
                                    <p:set>
                                      <p:cBhvr>
                                        <p:cTn id="9" dur="1" fill="hold">
                                          <p:stCondLst>
                                            <p:cond delay="0"/>
                                          </p:stCondLst>
                                        </p:cTn>
                                        <p:tgtEl>
                                          <p:spTgt spid="94"/>
                                        </p:tgtEl>
                                        <p:attrNameLst>
                                          <p:attrName>style.visibility</p:attrName>
                                        </p:attrNameLst>
                                      </p:cBhvr>
                                      <p:to>
                                        <p:strVal val="visible"/>
                                      </p:to>
                                    </p:set>
                                    <p:animEffect transition="in" filter="wheel(8)">
                                      <p:cBhvr>
                                        <p:cTn id="10" dur="1000"/>
                                        <p:tgtEl>
                                          <p:spTgt spid="94"/>
                                        </p:tgtEl>
                                      </p:cBhvr>
                                    </p:animEffect>
                                  </p:childTnLst>
                                </p:cTn>
                              </p:par>
                              <p:par>
                                <p:cTn id="11" presetID="12" presetClass="entr" presetSubtype="1" fill="hold" nodeType="withEffect">
                                  <p:stCondLst>
                                    <p:cond delay="650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p:tgtEl>
                                          <p:spTgt spid="24"/>
                                        </p:tgtEl>
                                        <p:attrNameLst>
                                          <p:attrName>ppt_y</p:attrName>
                                        </p:attrNameLst>
                                      </p:cBhvr>
                                      <p:tavLst>
                                        <p:tav tm="0">
                                          <p:val>
                                            <p:strVal val="#ppt_y-#ppt_h*1.125000"/>
                                          </p:val>
                                        </p:tav>
                                        <p:tav tm="100000">
                                          <p:val>
                                            <p:strVal val="#ppt_y"/>
                                          </p:val>
                                        </p:tav>
                                      </p:tavLst>
                                    </p:anim>
                                    <p:animEffect transition="in" filter="wipe(down)">
                                      <p:cBhvr>
                                        <p:cTn id="14" dur="500"/>
                                        <p:tgtEl>
                                          <p:spTgt spid="24"/>
                                        </p:tgtEl>
                                      </p:cBhvr>
                                    </p:animEffect>
                                  </p:childTnLst>
                                </p:cTn>
                              </p:par>
                              <p:par>
                                <p:cTn id="15" presetID="12" presetClass="entr" presetSubtype="1" fill="hold" nodeType="withEffect">
                                  <p:stCondLst>
                                    <p:cond delay="700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p:tgtEl>
                                          <p:spTgt spid="27"/>
                                        </p:tgtEl>
                                        <p:attrNameLst>
                                          <p:attrName>ppt_y</p:attrName>
                                        </p:attrNameLst>
                                      </p:cBhvr>
                                      <p:tavLst>
                                        <p:tav tm="0">
                                          <p:val>
                                            <p:strVal val="#ppt_y-#ppt_h*1.125000"/>
                                          </p:val>
                                        </p:tav>
                                        <p:tav tm="100000">
                                          <p:val>
                                            <p:strVal val="#ppt_y"/>
                                          </p:val>
                                        </p:tav>
                                      </p:tavLst>
                                    </p:anim>
                                    <p:animEffect transition="in" filter="wipe(down)">
                                      <p:cBhvr>
                                        <p:cTn id="18" dur="500"/>
                                        <p:tgtEl>
                                          <p:spTgt spid="27"/>
                                        </p:tgtEl>
                                      </p:cBhvr>
                                    </p:animEffect>
                                  </p:childTnLst>
                                </p:cTn>
                              </p:par>
                              <p:par>
                                <p:cTn id="19" presetID="12" presetClass="entr" presetSubtype="1" fill="hold" nodeType="withEffect">
                                  <p:stCondLst>
                                    <p:cond delay="75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p:tgtEl>
                                          <p:spTgt spid="26"/>
                                        </p:tgtEl>
                                        <p:attrNameLst>
                                          <p:attrName>ppt_y</p:attrName>
                                        </p:attrNameLst>
                                      </p:cBhvr>
                                      <p:tavLst>
                                        <p:tav tm="0">
                                          <p:val>
                                            <p:strVal val="#ppt_y-#ppt_h*1.125000"/>
                                          </p:val>
                                        </p:tav>
                                        <p:tav tm="100000">
                                          <p:val>
                                            <p:strVal val="#ppt_y"/>
                                          </p:val>
                                        </p:tav>
                                      </p:tavLst>
                                    </p:anim>
                                    <p:animEffect transition="in" filter="wipe(down)">
                                      <p:cBhvr>
                                        <p:cTn id="22" dur="500"/>
                                        <p:tgtEl>
                                          <p:spTgt spid="26"/>
                                        </p:tgtEl>
                                      </p:cBhvr>
                                    </p:animEffect>
                                  </p:childTnLst>
                                </p:cTn>
                              </p:par>
                              <p:par>
                                <p:cTn id="23" presetID="12" presetClass="entr" presetSubtype="1" fill="hold" nodeType="withEffect">
                                  <p:stCondLst>
                                    <p:cond delay="800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p:tgtEl>
                                          <p:spTgt spid="25"/>
                                        </p:tgtEl>
                                        <p:attrNameLst>
                                          <p:attrName>ppt_y</p:attrName>
                                        </p:attrNameLst>
                                      </p:cBhvr>
                                      <p:tavLst>
                                        <p:tav tm="0">
                                          <p:val>
                                            <p:strVal val="#ppt_y-#ppt_h*1.125000"/>
                                          </p:val>
                                        </p:tav>
                                        <p:tav tm="100000">
                                          <p:val>
                                            <p:strVal val="#ppt_y"/>
                                          </p:val>
                                        </p:tav>
                                      </p:tavLst>
                                    </p:anim>
                                    <p:animEffect transition="in" filter="wipe(down)">
                                      <p:cBhvr>
                                        <p:cTn id="26" dur="500"/>
                                        <p:tgtEl>
                                          <p:spTgt spid="25"/>
                                        </p:tgtEl>
                                      </p:cBhvr>
                                    </p:animEffect>
                                  </p:childTnLst>
                                </p:cTn>
                              </p:par>
                              <p:par>
                                <p:cTn id="27" presetID="2" presetClass="entr" presetSubtype="8" decel="76000" fill="hold" nodeType="withEffect">
                                  <p:stCondLst>
                                    <p:cond delay="850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8" decel="76000" fill="hold" nodeType="withEffect">
                                  <p:stCondLst>
                                    <p:cond delay="9000"/>
                                  </p:stCondLst>
                                  <p:childTnLst>
                                    <p:set>
                                      <p:cBhvr>
                                        <p:cTn id="32" dur="1" fill="hold">
                                          <p:stCondLst>
                                            <p:cond delay="0"/>
                                          </p:stCondLst>
                                        </p:cTn>
                                        <p:tgtEl>
                                          <p:spTgt spid="194"/>
                                        </p:tgtEl>
                                        <p:attrNameLst>
                                          <p:attrName>style.visibility</p:attrName>
                                        </p:attrNameLst>
                                      </p:cBhvr>
                                      <p:to>
                                        <p:strVal val="visible"/>
                                      </p:to>
                                    </p:set>
                                    <p:anim calcmode="lin" valueType="num">
                                      <p:cBhvr additive="base">
                                        <p:cTn id="33" dur="500" fill="hold"/>
                                        <p:tgtEl>
                                          <p:spTgt spid="194"/>
                                        </p:tgtEl>
                                        <p:attrNameLst>
                                          <p:attrName>ppt_x</p:attrName>
                                        </p:attrNameLst>
                                      </p:cBhvr>
                                      <p:tavLst>
                                        <p:tav tm="0">
                                          <p:val>
                                            <p:strVal val="0-#ppt_w/2"/>
                                          </p:val>
                                        </p:tav>
                                        <p:tav tm="100000">
                                          <p:val>
                                            <p:strVal val="#ppt_x"/>
                                          </p:val>
                                        </p:tav>
                                      </p:tavLst>
                                    </p:anim>
                                    <p:anim calcmode="lin" valueType="num">
                                      <p:cBhvr additive="base">
                                        <p:cTn id="34" dur="500" fill="hold"/>
                                        <p:tgtEl>
                                          <p:spTgt spid="194"/>
                                        </p:tgtEl>
                                        <p:attrNameLst>
                                          <p:attrName>ppt_y</p:attrName>
                                        </p:attrNameLst>
                                      </p:cBhvr>
                                      <p:tavLst>
                                        <p:tav tm="0">
                                          <p:val>
                                            <p:strVal val="#ppt_y"/>
                                          </p:val>
                                        </p:tav>
                                        <p:tav tm="100000">
                                          <p:val>
                                            <p:strVal val="#ppt_y"/>
                                          </p:val>
                                        </p:tav>
                                      </p:tavLst>
                                    </p:anim>
                                  </p:childTnLst>
                                </p:cTn>
                              </p:par>
                              <p:par>
                                <p:cTn id="35" presetID="2" presetClass="entr" presetSubtype="2" decel="76000" fill="hold" nodeType="withEffect">
                                  <p:stCondLst>
                                    <p:cond delay="95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par>
                                <p:cTn id="39" presetID="2" presetClass="entr" presetSubtype="2" decel="76000" fill="hold" nodeType="withEffect">
                                  <p:stCondLst>
                                    <p:cond delay="1000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1+#ppt_w/2"/>
                                          </p:val>
                                        </p:tav>
                                        <p:tav tm="100000">
                                          <p:val>
                                            <p:strVal val="#ppt_x"/>
                                          </p:val>
                                        </p:tav>
                                      </p:tavLst>
                                    </p:anim>
                                    <p:anim calcmode="lin" valueType="num">
                                      <p:cBhvr additive="base">
                                        <p:cTn id="42" dur="500" fill="hold"/>
                                        <p:tgtEl>
                                          <p:spTgt spid="29"/>
                                        </p:tgtEl>
                                        <p:attrNameLst>
                                          <p:attrName>ppt_y</p:attrName>
                                        </p:attrNameLst>
                                      </p:cBhvr>
                                      <p:tavLst>
                                        <p:tav tm="0">
                                          <p:val>
                                            <p:strVal val="#ppt_y"/>
                                          </p:val>
                                        </p:tav>
                                        <p:tav tm="100000">
                                          <p:val>
                                            <p:strVal val="#ppt_y"/>
                                          </p:val>
                                        </p:tav>
                                      </p:tavLst>
                                    </p:anim>
                                  </p:childTnLst>
                                </p:cTn>
                              </p:par>
                              <p:par>
                                <p:cTn id="43" presetID="14" presetClass="entr" presetSubtype="10" fill="hold" grpId="0" nodeType="withEffect">
                                  <p:stCondLst>
                                    <p:cond delay="10500"/>
                                  </p:stCondLst>
                                  <p:childTnLst>
                                    <p:set>
                                      <p:cBhvr>
                                        <p:cTn id="44" dur="1" fill="hold">
                                          <p:stCondLst>
                                            <p:cond delay="0"/>
                                          </p:stCondLst>
                                        </p:cTn>
                                        <p:tgtEl>
                                          <p:spTgt spid="129"/>
                                        </p:tgtEl>
                                        <p:attrNameLst>
                                          <p:attrName>style.visibility</p:attrName>
                                        </p:attrNameLst>
                                      </p:cBhvr>
                                      <p:to>
                                        <p:strVal val="visible"/>
                                      </p:to>
                                    </p:set>
                                    <p:animEffect transition="in" filter="randombar(horizontal)">
                                      <p:cBhvr>
                                        <p:cTn id="45"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1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E:\素材\科技\包图网_72224人工智能科技宣传海报\2.jpg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970" y="-10160"/>
            <a:ext cx="12211050" cy="6866255"/>
          </a:xfrm>
          <a:prstGeom prst="rect">
            <a:avLst/>
          </a:prstGeom>
        </p:spPr>
      </p:pic>
      <p:pic>
        <p:nvPicPr>
          <p:cNvPr id="8" name="图片 7" descr="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970" y="481965"/>
            <a:ext cx="5570220" cy="6374130"/>
          </a:xfrm>
          <a:prstGeom prst="rect">
            <a:avLst/>
          </a:prstGeom>
        </p:spPr>
      </p:pic>
      <p:pic>
        <p:nvPicPr>
          <p:cNvPr id="9" name="图片 8" descr="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475" y="203835"/>
            <a:ext cx="1773555" cy="631190"/>
          </a:xfrm>
          <a:prstGeom prst="rect">
            <a:avLst/>
          </a:prstGeom>
        </p:spPr>
      </p:pic>
      <p:sp>
        <p:nvSpPr>
          <p:cNvPr id="13" name="矩形 12"/>
          <p:cNvSpPr/>
          <p:nvPr/>
        </p:nvSpPr>
        <p:spPr>
          <a:xfrm>
            <a:off x="6036310" y="4059555"/>
            <a:ext cx="5067300" cy="30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dirty="0">
                <a:solidFill>
                  <a:schemeClr val="bg1"/>
                </a:solidFill>
                <a:cs typeface="+mn-ea"/>
                <a:sym typeface="+mn-lt"/>
              </a:rPr>
              <a:t>Professional custom all kinds of industry ppt template, this work belongs to fly impression design original, do not download after the network communication.</a:t>
            </a:r>
          </a:p>
        </p:txBody>
      </p:sp>
      <p:sp>
        <p:nvSpPr>
          <p:cNvPr id="2" name="TextBox 3"/>
          <p:cNvSpPr txBox="1"/>
          <p:nvPr/>
        </p:nvSpPr>
        <p:spPr>
          <a:xfrm>
            <a:off x="5775325" y="2429510"/>
            <a:ext cx="5951220" cy="163004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zh-CN" altLang="en-US" sz="10000" b="1" dirty="0">
                <a:solidFill>
                  <a:schemeClr val="bg1"/>
                </a:solidFill>
                <a:effectLst>
                  <a:outerShdw blurRad="38100" dist="38100" dir="2700000" algn="tl">
                    <a:srgbClr val="000000">
                      <a:alpha val="43137"/>
                    </a:srgbClr>
                  </a:outerShdw>
                </a:effectLst>
                <a:cs typeface="+mn-ea"/>
                <a:sym typeface="+mn-lt"/>
              </a:rPr>
              <a:t>谢谢聆听</a:t>
            </a:r>
          </a:p>
        </p:txBody>
      </p:sp>
    </p:spTree>
  </p:cSld>
  <p:clrMapOvr>
    <a:masterClrMapping/>
  </p:clrMapOvr>
  <p:transition advTm="469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300" fill="hold"/>
                                        <p:tgtEl>
                                          <p:spTgt spid="2"/>
                                        </p:tgtEl>
                                        <p:attrNameLst>
                                          <p:attrName>ppt_w</p:attrName>
                                        </p:attrNameLst>
                                      </p:cBhvr>
                                      <p:tavLst>
                                        <p:tav tm="0">
                                          <p:val>
                                            <p:fltVal val="0"/>
                                          </p:val>
                                        </p:tav>
                                        <p:tav tm="100000">
                                          <p:val>
                                            <p:strVal val="#ppt_w"/>
                                          </p:val>
                                        </p:tav>
                                      </p:tavLst>
                                    </p:anim>
                                    <p:anim calcmode="lin" valueType="num">
                                      <p:cBhvr>
                                        <p:cTn id="27" dur="1300" fill="hold"/>
                                        <p:tgtEl>
                                          <p:spTgt spid="2"/>
                                        </p:tgtEl>
                                        <p:attrNameLst>
                                          <p:attrName>ppt_h</p:attrName>
                                        </p:attrNameLst>
                                      </p:cBhvr>
                                      <p:tavLst>
                                        <p:tav tm="0">
                                          <p:val>
                                            <p:fltVal val="0"/>
                                          </p:val>
                                        </p:tav>
                                        <p:tav tm="100000">
                                          <p:val>
                                            <p:strVal val="#ppt_h"/>
                                          </p:val>
                                        </p:tav>
                                      </p:tavLst>
                                    </p:anim>
                                    <p:animEffect transition="in" filter="fade">
                                      <p:cBhvr>
                                        <p:cTn id="28" dur="1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43427" y="2629674"/>
            <a:ext cx="1505540" cy="2339102"/>
          </a:xfrm>
          <a:prstGeom prst="rect">
            <a:avLst/>
          </a:prstGeom>
          <a:noFill/>
        </p:spPr>
        <p:txBody>
          <a:bodyPr wrap="none" rtlCol="0">
            <a:spAutoFit/>
          </a:bodyPr>
          <a:lstStyle/>
          <a:p>
            <a:r>
              <a:rPr lang="en-US" altLang="zh-CN" sz="14600" spc="500" dirty="0">
                <a:solidFill>
                  <a:schemeClr val="bg1"/>
                </a:solidFill>
                <a:effectLst>
                  <a:outerShdw blurRad="50800" dist="38100" dir="2700000" algn="tl" rotWithShape="0">
                    <a:prstClr val="black">
                      <a:alpha val="40000"/>
                    </a:prstClr>
                  </a:outerShdw>
                </a:effectLst>
                <a:latin typeface="Agency FB" panose="020B0503020202020204" pitchFamily="34" charset="0"/>
                <a:cs typeface="+mn-ea"/>
                <a:sym typeface="+mn-lt"/>
              </a:rPr>
              <a:t>01</a:t>
            </a:r>
          </a:p>
        </p:txBody>
      </p:sp>
      <p:sp>
        <p:nvSpPr>
          <p:cNvPr id="4" name="TextBox 3"/>
          <p:cNvSpPr txBox="1"/>
          <p:nvPr/>
        </p:nvSpPr>
        <p:spPr>
          <a:xfrm>
            <a:off x="4657337" y="2967335"/>
            <a:ext cx="4297680" cy="922020"/>
          </a:xfrm>
          <a:prstGeom prst="rect">
            <a:avLst/>
          </a:prstGeom>
          <a:noFill/>
        </p:spPr>
        <p:txBody>
          <a:bodyPr wrap="none" rtlCol="0">
            <a:spAutoFit/>
          </a:bodyPr>
          <a:lstStyle/>
          <a:p>
            <a:pPr algn="l"/>
            <a:r>
              <a:rPr lang="zh-CN" altLang="en-US" sz="5400" dirty="0">
                <a:solidFill>
                  <a:schemeClr val="bg1"/>
                </a:solidFill>
                <a:cs typeface="+mn-ea"/>
                <a:sym typeface="+mn-lt"/>
              </a:rPr>
              <a:t>此处添加名称</a:t>
            </a:r>
          </a:p>
        </p:txBody>
      </p:sp>
      <p:cxnSp>
        <p:nvCxnSpPr>
          <p:cNvPr id="5" name="直接连接符 4"/>
          <p:cNvCxnSpPr/>
          <p:nvPr/>
        </p:nvCxnSpPr>
        <p:spPr>
          <a:xfrm>
            <a:off x="4796552" y="3890665"/>
            <a:ext cx="403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812854" y="4028679"/>
            <a:ext cx="2110231" cy="340434"/>
            <a:chOff x="4812854" y="4028679"/>
            <a:chExt cx="2110231" cy="340434"/>
          </a:xfrm>
        </p:grpSpPr>
        <p:sp>
          <p:nvSpPr>
            <p:cNvPr id="7" name="原创设计师QQ598969553      _17"/>
            <p:cNvSpPr>
              <a:spLocks noChangeArrowheads="1"/>
            </p:cNvSpPr>
            <p:nvPr/>
          </p:nvSpPr>
          <p:spPr bwMode="gray">
            <a:xfrm>
              <a:off x="4890488"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2" name="流程图: 合并 11"/>
            <p:cNvSpPr/>
            <p:nvPr/>
          </p:nvSpPr>
          <p:spPr>
            <a:xfrm rot="16200000">
              <a:off x="4787158"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19" name="组合 18"/>
          <p:cNvGrpSpPr/>
          <p:nvPr/>
        </p:nvGrpSpPr>
        <p:grpSpPr>
          <a:xfrm>
            <a:off x="6936533" y="4028679"/>
            <a:ext cx="2173936" cy="340434"/>
            <a:chOff x="6936533" y="4028679"/>
            <a:chExt cx="2173936" cy="340434"/>
          </a:xfrm>
        </p:grpSpPr>
        <p:sp>
          <p:nvSpPr>
            <p:cNvPr id="10" name="原创设计师QQ598969553      _17"/>
            <p:cNvSpPr>
              <a:spLocks noChangeArrowheads="1"/>
            </p:cNvSpPr>
            <p:nvPr/>
          </p:nvSpPr>
          <p:spPr bwMode="gray">
            <a:xfrm>
              <a:off x="7077872"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3" name="流程图: 合并 12"/>
            <p:cNvSpPr/>
            <p:nvPr/>
          </p:nvSpPr>
          <p:spPr>
            <a:xfrm rot="16200000">
              <a:off x="6910837"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Tree>
  </p:cSld>
  <p:clrMapOvr>
    <a:masterClrMapping/>
  </p:clrMapOvr>
  <p:transition advTm="57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33333"/>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333"/>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300" fill="hold"/>
                                        <p:tgtEl>
                                          <p:spTgt spid="4"/>
                                        </p:tgtEl>
                                        <p:attrNameLst>
                                          <p:attrName>ppt_w</p:attrName>
                                        </p:attrNameLst>
                                      </p:cBhvr>
                                      <p:tavLst>
                                        <p:tav tm="0">
                                          <p:val>
                                            <p:fltVal val="0"/>
                                          </p:val>
                                        </p:tav>
                                        <p:tav tm="100000">
                                          <p:val>
                                            <p:strVal val="#ppt_w"/>
                                          </p:val>
                                        </p:tav>
                                      </p:tavLst>
                                    </p:anim>
                                    <p:anim calcmode="lin" valueType="num">
                                      <p:cBhvr>
                                        <p:cTn id="14" dur="1300" fill="hold"/>
                                        <p:tgtEl>
                                          <p:spTgt spid="4"/>
                                        </p:tgtEl>
                                        <p:attrNameLst>
                                          <p:attrName>ppt_h</p:attrName>
                                        </p:attrNameLst>
                                      </p:cBhvr>
                                      <p:tavLst>
                                        <p:tav tm="0">
                                          <p:val>
                                            <p:fltVal val="0"/>
                                          </p:val>
                                        </p:tav>
                                        <p:tav tm="100000">
                                          <p:val>
                                            <p:strVal val="#ppt_h"/>
                                          </p:val>
                                        </p:tav>
                                      </p:tavLst>
                                    </p:anim>
                                    <p:animEffect transition="in" filter="fade">
                                      <p:cBhvr>
                                        <p:cTn id="15" dur="1300"/>
                                        <p:tgtEl>
                                          <p:spTgt spid="4"/>
                                        </p:tgtEl>
                                      </p:cBhvr>
                                    </p:animEffect>
                                  </p:childTnLst>
                                </p:cTn>
                              </p:par>
                            </p:childTnLst>
                          </p:cTn>
                        </p:par>
                        <p:par>
                          <p:cTn id="16" fill="hold">
                            <p:stCondLst>
                              <p:cond delay="2833"/>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3333"/>
                            </p:stCondLst>
                            <p:childTnLst>
                              <p:par>
                                <p:cTn id="21" presetID="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任意多边形 100"/>
          <p:cNvSpPr/>
          <p:nvPr/>
        </p:nvSpPr>
        <p:spPr>
          <a:xfrm>
            <a:off x="627578" y="2031575"/>
            <a:ext cx="4064678" cy="3824637"/>
          </a:xfrm>
          <a:custGeom>
            <a:avLst/>
            <a:gdLst>
              <a:gd name="connsiteX0" fmla="*/ 0 w 4064678"/>
              <a:gd name="connsiteY0" fmla="*/ 0 h 3824637"/>
              <a:gd name="connsiteX1" fmla="*/ 4064678 w 4064678"/>
              <a:gd name="connsiteY1" fmla="*/ 0 h 3824637"/>
              <a:gd name="connsiteX2" fmla="*/ 4064678 w 4064678"/>
              <a:gd name="connsiteY2" fmla="*/ 3824637 h 3824637"/>
              <a:gd name="connsiteX3" fmla="*/ 0 w 4064678"/>
              <a:gd name="connsiteY3" fmla="*/ 3824637 h 3824637"/>
            </a:gdLst>
            <a:ahLst/>
            <a:cxnLst>
              <a:cxn ang="0">
                <a:pos x="connsiteX0" y="connsiteY0"/>
              </a:cxn>
              <a:cxn ang="0">
                <a:pos x="connsiteX1" y="connsiteY1"/>
              </a:cxn>
              <a:cxn ang="0">
                <a:pos x="connsiteX2" y="connsiteY2"/>
              </a:cxn>
              <a:cxn ang="0">
                <a:pos x="connsiteX3" y="connsiteY3"/>
              </a:cxn>
            </a:cxnLst>
            <a:rect l="l" t="t" r="r" b="b"/>
            <a:pathLst>
              <a:path w="4064678" h="3824637">
                <a:moveTo>
                  <a:pt x="0" y="0"/>
                </a:moveTo>
                <a:lnTo>
                  <a:pt x="4064678" y="0"/>
                </a:lnTo>
                <a:lnTo>
                  <a:pt x="4064678" y="3824637"/>
                </a:lnTo>
                <a:lnTo>
                  <a:pt x="0" y="3824637"/>
                </a:lnTo>
                <a:close/>
              </a:path>
            </a:pathLst>
          </a:cu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2" name="任意多边形 101"/>
          <p:cNvSpPr/>
          <p:nvPr/>
        </p:nvSpPr>
        <p:spPr>
          <a:xfrm>
            <a:off x="4847640" y="3943894"/>
            <a:ext cx="2144481" cy="1912319"/>
          </a:xfrm>
          <a:custGeom>
            <a:avLst/>
            <a:gdLst>
              <a:gd name="connsiteX0" fmla="*/ 0 w 2144481"/>
              <a:gd name="connsiteY0" fmla="*/ 0 h 1912319"/>
              <a:gd name="connsiteX1" fmla="*/ 2144481 w 2144481"/>
              <a:gd name="connsiteY1" fmla="*/ 0 h 1912319"/>
              <a:gd name="connsiteX2" fmla="*/ 2144481 w 2144481"/>
              <a:gd name="connsiteY2" fmla="*/ 1912319 h 1912319"/>
              <a:gd name="connsiteX3" fmla="*/ 0 w 2144481"/>
              <a:gd name="connsiteY3" fmla="*/ 1912319 h 1912319"/>
            </a:gdLst>
            <a:ahLst/>
            <a:cxnLst>
              <a:cxn ang="0">
                <a:pos x="connsiteX0" y="connsiteY0"/>
              </a:cxn>
              <a:cxn ang="0">
                <a:pos x="connsiteX1" y="connsiteY1"/>
              </a:cxn>
              <a:cxn ang="0">
                <a:pos x="connsiteX2" y="connsiteY2"/>
              </a:cxn>
              <a:cxn ang="0">
                <a:pos x="connsiteX3" y="connsiteY3"/>
              </a:cxn>
            </a:cxnLst>
            <a:rect l="l" t="t" r="r" b="b"/>
            <a:pathLst>
              <a:path w="2144481" h="1912319">
                <a:moveTo>
                  <a:pt x="0" y="0"/>
                </a:moveTo>
                <a:lnTo>
                  <a:pt x="2144481" y="0"/>
                </a:lnTo>
                <a:lnTo>
                  <a:pt x="2144481" y="1912319"/>
                </a:lnTo>
                <a:lnTo>
                  <a:pt x="0" y="1912319"/>
                </a:lnTo>
                <a:close/>
              </a:path>
            </a:pathLst>
          </a:cu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3" name="任意多边形 102"/>
          <p:cNvSpPr/>
          <p:nvPr/>
        </p:nvSpPr>
        <p:spPr>
          <a:xfrm>
            <a:off x="7133792" y="3943894"/>
            <a:ext cx="2144481" cy="1912319"/>
          </a:xfrm>
          <a:custGeom>
            <a:avLst/>
            <a:gdLst>
              <a:gd name="connsiteX0" fmla="*/ 0 w 2144481"/>
              <a:gd name="connsiteY0" fmla="*/ 0 h 1912319"/>
              <a:gd name="connsiteX1" fmla="*/ 2144481 w 2144481"/>
              <a:gd name="connsiteY1" fmla="*/ 0 h 1912319"/>
              <a:gd name="connsiteX2" fmla="*/ 2144481 w 2144481"/>
              <a:gd name="connsiteY2" fmla="*/ 1912319 h 1912319"/>
              <a:gd name="connsiteX3" fmla="*/ 0 w 2144481"/>
              <a:gd name="connsiteY3" fmla="*/ 1912319 h 1912319"/>
            </a:gdLst>
            <a:ahLst/>
            <a:cxnLst>
              <a:cxn ang="0">
                <a:pos x="connsiteX0" y="connsiteY0"/>
              </a:cxn>
              <a:cxn ang="0">
                <a:pos x="connsiteX1" y="connsiteY1"/>
              </a:cxn>
              <a:cxn ang="0">
                <a:pos x="connsiteX2" y="connsiteY2"/>
              </a:cxn>
              <a:cxn ang="0">
                <a:pos x="connsiteX3" y="connsiteY3"/>
              </a:cxn>
            </a:cxnLst>
            <a:rect l="l" t="t" r="r" b="b"/>
            <a:pathLst>
              <a:path w="2144481" h="1912319">
                <a:moveTo>
                  <a:pt x="0" y="0"/>
                </a:moveTo>
                <a:lnTo>
                  <a:pt x="2144481" y="0"/>
                </a:lnTo>
                <a:lnTo>
                  <a:pt x="2144481" y="1912319"/>
                </a:lnTo>
                <a:lnTo>
                  <a:pt x="0" y="1912319"/>
                </a:lnTo>
                <a:close/>
              </a:path>
            </a:pathLst>
          </a:cu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4" name="任意多边形 103"/>
          <p:cNvSpPr/>
          <p:nvPr/>
        </p:nvSpPr>
        <p:spPr>
          <a:xfrm>
            <a:off x="9419942" y="3943894"/>
            <a:ext cx="2144481" cy="1912319"/>
          </a:xfrm>
          <a:custGeom>
            <a:avLst/>
            <a:gdLst>
              <a:gd name="connsiteX0" fmla="*/ 0 w 2144481"/>
              <a:gd name="connsiteY0" fmla="*/ 0 h 1912319"/>
              <a:gd name="connsiteX1" fmla="*/ 2144481 w 2144481"/>
              <a:gd name="connsiteY1" fmla="*/ 0 h 1912319"/>
              <a:gd name="connsiteX2" fmla="*/ 2144481 w 2144481"/>
              <a:gd name="connsiteY2" fmla="*/ 1912319 h 1912319"/>
              <a:gd name="connsiteX3" fmla="*/ 0 w 2144481"/>
              <a:gd name="connsiteY3" fmla="*/ 1912319 h 1912319"/>
            </a:gdLst>
            <a:ahLst/>
            <a:cxnLst>
              <a:cxn ang="0">
                <a:pos x="connsiteX0" y="connsiteY0"/>
              </a:cxn>
              <a:cxn ang="0">
                <a:pos x="connsiteX1" y="connsiteY1"/>
              </a:cxn>
              <a:cxn ang="0">
                <a:pos x="connsiteX2" y="connsiteY2"/>
              </a:cxn>
              <a:cxn ang="0">
                <a:pos x="connsiteX3" y="connsiteY3"/>
              </a:cxn>
            </a:cxnLst>
            <a:rect l="l" t="t" r="r" b="b"/>
            <a:pathLst>
              <a:path w="2144481" h="1912319">
                <a:moveTo>
                  <a:pt x="0" y="0"/>
                </a:moveTo>
                <a:lnTo>
                  <a:pt x="2144481" y="0"/>
                </a:lnTo>
                <a:lnTo>
                  <a:pt x="2144481" y="1912319"/>
                </a:lnTo>
                <a:lnTo>
                  <a:pt x="0" y="1912319"/>
                </a:lnTo>
                <a:close/>
              </a:path>
            </a:pathLst>
          </a:custGeom>
          <a:blipFill rotWithShape="1">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2" name="组合 1"/>
          <p:cNvGrpSpPr/>
          <p:nvPr/>
        </p:nvGrpSpPr>
        <p:grpSpPr>
          <a:xfrm>
            <a:off x="4847951" y="2031573"/>
            <a:ext cx="2143923" cy="1912319"/>
            <a:chOff x="4847951" y="2031573"/>
            <a:chExt cx="2143923" cy="1912319"/>
          </a:xfrm>
        </p:grpSpPr>
        <p:sp>
          <p:nvSpPr>
            <p:cNvPr id="90" name="Rectangle 11"/>
            <p:cNvSpPr/>
            <p:nvPr/>
          </p:nvSpPr>
          <p:spPr>
            <a:xfrm>
              <a:off x="4847951" y="2031573"/>
              <a:ext cx="2143923" cy="1912319"/>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a:endParaRPr lang="en-US" sz="900" dirty="0">
                <a:solidFill>
                  <a:schemeClr val="bg1"/>
                </a:solidFill>
                <a:cs typeface="+mn-ea"/>
                <a:sym typeface="+mn-lt"/>
              </a:endParaRPr>
            </a:p>
          </p:txBody>
        </p:sp>
        <p:sp>
          <p:nvSpPr>
            <p:cNvPr id="105" name="文本框 104"/>
            <p:cNvSpPr txBox="1"/>
            <p:nvPr/>
          </p:nvSpPr>
          <p:spPr>
            <a:xfrm>
              <a:off x="5103485" y="2863327"/>
              <a:ext cx="1632854" cy="645160"/>
            </a:xfrm>
            <a:prstGeom prst="rect">
              <a:avLst/>
            </a:prstGeom>
            <a:noFill/>
          </p:spPr>
          <p:txBody>
            <a:bodyPr wrap="square" rtlCol="0" anchor="ctr">
              <a:spAutoFit/>
            </a:bodyPr>
            <a:lstStyle/>
            <a:p>
              <a:pPr algn="ctr">
                <a:lnSpc>
                  <a:spcPct val="120000"/>
                </a:lnSpc>
              </a:pPr>
              <a:r>
                <a:rPr lang="en-US" altLang="zh-CN" sz="1000" dirty="0">
                  <a:solidFill>
                    <a:schemeClr val="bg1"/>
                  </a:solidFill>
                  <a:cs typeface="+mn-ea"/>
                  <a:sym typeface="+mn-lt"/>
                </a:rPr>
                <a:t>您的内容打在这里，或者通过复制您的文本后，在此框中选择粘贴。</a:t>
              </a:r>
            </a:p>
          </p:txBody>
        </p:sp>
        <p:sp>
          <p:nvSpPr>
            <p:cNvPr id="109" name="Freeform 57"/>
            <p:cNvSpPr/>
            <p:nvPr/>
          </p:nvSpPr>
          <p:spPr bwMode="auto">
            <a:xfrm>
              <a:off x="5752914" y="2340227"/>
              <a:ext cx="333996" cy="318673"/>
            </a:xfrm>
            <a:custGeom>
              <a:avLst/>
              <a:gdLst>
                <a:gd name="T0" fmla="*/ 294 w 376"/>
                <a:gd name="T1" fmla="*/ 269 h 360"/>
                <a:gd name="T2" fmla="*/ 229 w 376"/>
                <a:gd name="T3" fmla="*/ 203 h 360"/>
                <a:gd name="T4" fmla="*/ 251 w 376"/>
                <a:gd name="T5" fmla="*/ 154 h 360"/>
                <a:gd name="T6" fmla="*/ 269 w 376"/>
                <a:gd name="T7" fmla="*/ 120 h 360"/>
                <a:gd name="T8" fmla="*/ 262 w 376"/>
                <a:gd name="T9" fmla="*/ 104 h 360"/>
                <a:gd name="T10" fmla="*/ 267 w 376"/>
                <a:gd name="T11" fmla="*/ 68 h 360"/>
                <a:gd name="T12" fmla="*/ 188 w 376"/>
                <a:gd name="T13" fmla="*/ 0 h 360"/>
                <a:gd name="T14" fmla="*/ 108 w 376"/>
                <a:gd name="T15" fmla="*/ 68 h 360"/>
                <a:gd name="T16" fmla="*/ 113 w 376"/>
                <a:gd name="T17" fmla="*/ 104 h 360"/>
                <a:gd name="T18" fmla="*/ 106 w 376"/>
                <a:gd name="T19" fmla="*/ 120 h 360"/>
                <a:gd name="T20" fmla="*/ 125 w 376"/>
                <a:gd name="T21" fmla="*/ 154 h 360"/>
                <a:gd name="T22" fmla="*/ 146 w 376"/>
                <a:gd name="T23" fmla="*/ 203 h 360"/>
                <a:gd name="T24" fmla="*/ 81 w 376"/>
                <a:gd name="T25" fmla="*/ 269 h 360"/>
                <a:gd name="T26" fmla="*/ 0 w 376"/>
                <a:gd name="T27" fmla="*/ 318 h 360"/>
                <a:gd name="T28" fmla="*/ 0 w 376"/>
                <a:gd name="T29" fmla="*/ 360 h 360"/>
                <a:gd name="T30" fmla="*/ 188 w 376"/>
                <a:gd name="T31" fmla="*/ 360 h 360"/>
                <a:gd name="T32" fmla="*/ 376 w 376"/>
                <a:gd name="T33" fmla="*/ 360 h 360"/>
                <a:gd name="T34" fmla="*/ 376 w 376"/>
                <a:gd name="T35" fmla="*/ 318 h 360"/>
                <a:gd name="T36" fmla="*/ 294 w 376"/>
                <a:gd name="T37" fmla="*/ 26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360">
                  <a:moveTo>
                    <a:pt x="294" y="269"/>
                  </a:moveTo>
                  <a:cubicBezTo>
                    <a:pt x="245" y="251"/>
                    <a:pt x="229" y="236"/>
                    <a:pt x="229" y="203"/>
                  </a:cubicBezTo>
                  <a:cubicBezTo>
                    <a:pt x="229" y="184"/>
                    <a:pt x="244" y="190"/>
                    <a:pt x="251" y="154"/>
                  </a:cubicBezTo>
                  <a:cubicBezTo>
                    <a:pt x="254" y="140"/>
                    <a:pt x="267" y="154"/>
                    <a:pt x="269" y="120"/>
                  </a:cubicBezTo>
                  <a:cubicBezTo>
                    <a:pt x="269" y="107"/>
                    <a:pt x="262" y="104"/>
                    <a:pt x="262" y="104"/>
                  </a:cubicBezTo>
                  <a:cubicBezTo>
                    <a:pt x="262" y="104"/>
                    <a:pt x="266" y="84"/>
                    <a:pt x="267" y="68"/>
                  </a:cubicBezTo>
                  <a:cubicBezTo>
                    <a:pt x="269" y="49"/>
                    <a:pt x="256" y="0"/>
                    <a:pt x="188" y="0"/>
                  </a:cubicBezTo>
                  <a:cubicBezTo>
                    <a:pt x="119" y="0"/>
                    <a:pt x="107" y="49"/>
                    <a:pt x="108" y="68"/>
                  </a:cubicBezTo>
                  <a:cubicBezTo>
                    <a:pt x="110" y="84"/>
                    <a:pt x="113" y="104"/>
                    <a:pt x="113" y="104"/>
                  </a:cubicBezTo>
                  <a:cubicBezTo>
                    <a:pt x="113" y="104"/>
                    <a:pt x="106" y="107"/>
                    <a:pt x="106" y="120"/>
                  </a:cubicBezTo>
                  <a:cubicBezTo>
                    <a:pt x="109" y="154"/>
                    <a:pt x="122" y="140"/>
                    <a:pt x="125" y="154"/>
                  </a:cubicBezTo>
                  <a:cubicBezTo>
                    <a:pt x="131" y="190"/>
                    <a:pt x="146" y="184"/>
                    <a:pt x="146" y="203"/>
                  </a:cubicBezTo>
                  <a:cubicBezTo>
                    <a:pt x="146" y="236"/>
                    <a:pt x="131" y="251"/>
                    <a:pt x="81" y="269"/>
                  </a:cubicBezTo>
                  <a:cubicBezTo>
                    <a:pt x="32" y="287"/>
                    <a:pt x="0" y="305"/>
                    <a:pt x="0" y="318"/>
                  </a:cubicBezTo>
                  <a:cubicBezTo>
                    <a:pt x="0" y="330"/>
                    <a:pt x="0" y="360"/>
                    <a:pt x="0" y="360"/>
                  </a:cubicBezTo>
                  <a:cubicBezTo>
                    <a:pt x="188" y="360"/>
                    <a:pt x="188" y="360"/>
                    <a:pt x="188" y="360"/>
                  </a:cubicBezTo>
                  <a:cubicBezTo>
                    <a:pt x="376" y="360"/>
                    <a:pt x="376" y="360"/>
                    <a:pt x="376" y="360"/>
                  </a:cubicBezTo>
                  <a:cubicBezTo>
                    <a:pt x="376" y="360"/>
                    <a:pt x="376" y="330"/>
                    <a:pt x="376" y="318"/>
                  </a:cubicBezTo>
                  <a:cubicBezTo>
                    <a:pt x="376" y="305"/>
                    <a:pt x="344" y="287"/>
                    <a:pt x="294" y="269"/>
                  </a:cubicBezTo>
                  <a:close/>
                </a:path>
              </a:pathLst>
            </a:custGeom>
            <a:solidFill>
              <a:schemeClr val="bg1"/>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nvGrpSpPr>
          <p:cNvPr id="3" name="组合 2"/>
          <p:cNvGrpSpPr/>
          <p:nvPr/>
        </p:nvGrpSpPr>
        <p:grpSpPr>
          <a:xfrm>
            <a:off x="7122156" y="2031573"/>
            <a:ext cx="2167752" cy="1912319"/>
            <a:chOff x="7122156" y="2031573"/>
            <a:chExt cx="2167752" cy="1912319"/>
          </a:xfrm>
        </p:grpSpPr>
        <p:sp>
          <p:nvSpPr>
            <p:cNvPr id="92" name="Rectangle 13"/>
            <p:cNvSpPr/>
            <p:nvPr/>
          </p:nvSpPr>
          <p:spPr>
            <a:xfrm>
              <a:off x="7122156" y="2031573"/>
              <a:ext cx="2167752" cy="1912319"/>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a:endParaRPr lang="en-US" sz="900" dirty="0">
                <a:solidFill>
                  <a:schemeClr val="bg1"/>
                </a:solidFill>
                <a:cs typeface="+mn-ea"/>
                <a:sym typeface="+mn-lt"/>
              </a:endParaRPr>
            </a:p>
          </p:txBody>
        </p:sp>
        <p:sp>
          <p:nvSpPr>
            <p:cNvPr id="107" name="文本框 106"/>
            <p:cNvSpPr txBox="1"/>
            <p:nvPr/>
          </p:nvSpPr>
          <p:spPr>
            <a:xfrm>
              <a:off x="7389605" y="2863327"/>
              <a:ext cx="1632854" cy="645160"/>
            </a:xfrm>
            <a:prstGeom prst="rect">
              <a:avLst/>
            </a:prstGeom>
            <a:noFill/>
          </p:spPr>
          <p:txBody>
            <a:bodyPr wrap="square" rtlCol="0" anchor="ctr">
              <a:spAutoFit/>
            </a:bodyPr>
            <a:lstStyle/>
            <a:p>
              <a:pPr algn="ctr">
                <a:lnSpc>
                  <a:spcPct val="120000"/>
                </a:lnSpc>
              </a:pPr>
              <a:r>
                <a:rPr lang="en-US" altLang="zh-CN" sz="1000" dirty="0">
                  <a:solidFill>
                    <a:schemeClr val="bg1"/>
                  </a:solidFill>
                  <a:cs typeface="+mn-ea"/>
                  <a:sym typeface="+mn-lt"/>
                </a:rPr>
                <a:t>您的内容打在这里，或者通过复制您的文本后，在此框中选择粘贴。</a:t>
              </a:r>
            </a:p>
          </p:txBody>
        </p:sp>
        <p:sp>
          <p:nvSpPr>
            <p:cNvPr id="110" name="Freeform 134"/>
            <p:cNvSpPr>
              <a:spLocks noEditPoints="1"/>
            </p:cNvSpPr>
            <p:nvPr/>
          </p:nvSpPr>
          <p:spPr bwMode="auto">
            <a:xfrm>
              <a:off x="8037337" y="2377829"/>
              <a:ext cx="337390" cy="200689"/>
            </a:xfrm>
            <a:custGeom>
              <a:avLst/>
              <a:gdLst>
                <a:gd name="T0" fmla="*/ 308 w 400"/>
                <a:gd name="T1" fmla="*/ 120 h 240"/>
                <a:gd name="T2" fmla="*/ 353 w 400"/>
                <a:gd name="T3" fmla="*/ 33 h 240"/>
                <a:gd name="T4" fmla="*/ 380 w 400"/>
                <a:gd name="T5" fmla="*/ 33 h 240"/>
                <a:gd name="T6" fmla="*/ 307 w 400"/>
                <a:gd name="T7" fmla="*/ 0 h 240"/>
                <a:gd name="T8" fmla="*/ 106 w 400"/>
                <a:gd name="T9" fmla="*/ 0 h 240"/>
                <a:gd name="T10" fmla="*/ 0 w 400"/>
                <a:gd name="T11" fmla="*/ 120 h 240"/>
                <a:gd name="T12" fmla="*/ 106 w 400"/>
                <a:gd name="T13" fmla="*/ 240 h 240"/>
                <a:gd name="T14" fmla="*/ 307 w 400"/>
                <a:gd name="T15" fmla="*/ 240 h 240"/>
                <a:gd name="T16" fmla="*/ 380 w 400"/>
                <a:gd name="T17" fmla="*/ 206 h 240"/>
                <a:gd name="T18" fmla="*/ 353 w 400"/>
                <a:gd name="T19" fmla="*/ 206 h 240"/>
                <a:gd name="T20" fmla="*/ 308 w 400"/>
                <a:gd name="T21" fmla="*/ 120 h 240"/>
                <a:gd name="T22" fmla="*/ 254 w 400"/>
                <a:gd name="T23" fmla="*/ 156 h 240"/>
                <a:gd name="T24" fmla="*/ 240 w 400"/>
                <a:gd name="T25" fmla="*/ 156 h 240"/>
                <a:gd name="T26" fmla="*/ 181 w 400"/>
                <a:gd name="T27" fmla="*/ 129 h 240"/>
                <a:gd name="T28" fmla="*/ 172 w 400"/>
                <a:gd name="T29" fmla="*/ 152 h 240"/>
                <a:gd name="T30" fmla="*/ 147 w 400"/>
                <a:gd name="T31" fmla="*/ 160 h 240"/>
                <a:gd name="T32" fmla="*/ 76 w 400"/>
                <a:gd name="T33" fmla="*/ 95 h 240"/>
                <a:gd name="T34" fmla="*/ 72 w 400"/>
                <a:gd name="T35" fmla="*/ 84 h 240"/>
                <a:gd name="T36" fmla="*/ 86 w 400"/>
                <a:gd name="T37" fmla="*/ 84 h 240"/>
                <a:gd name="T38" fmla="*/ 145 w 400"/>
                <a:gd name="T39" fmla="*/ 111 h 240"/>
                <a:gd name="T40" fmla="*/ 154 w 400"/>
                <a:gd name="T41" fmla="*/ 88 h 240"/>
                <a:gd name="T42" fmla="*/ 178 w 400"/>
                <a:gd name="T43" fmla="*/ 80 h 240"/>
                <a:gd name="T44" fmla="*/ 250 w 400"/>
                <a:gd name="T45" fmla="*/ 145 h 240"/>
                <a:gd name="T46" fmla="*/ 254 w 400"/>
                <a:gd name="T47" fmla="*/ 156 h 240"/>
                <a:gd name="T48" fmla="*/ 377 w 400"/>
                <a:gd name="T49" fmla="*/ 78 h 240"/>
                <a:gd name="T50" fmla="*/ 362 w 400"/>
                <a:gd name="T51" fmla="*/ 78 h 240"/>
                <a:gd name="T52" fmla="*/ 340 w 400"/>
                <a:gd name="T53" fmla="*/ 118 h 240"/>
                <a:gd name="T54" fmla="*/ 362 w 400"/>
                <a:gd name="T55" fmla="*/ 158 h 240"/>
                <a:gd name="T56" fmla="*/ 377 w 400"/>
                <a:gd name="T57" fmla="*/ 158 h 240"/>
                <a:gd name="T58" fmla="*/ 400 w 400"/>
                <a:gd name="T59" fmla="*/ 118 h 240"/>
                <a:gd name="T60" fmla="*/ 377 w 400"/>
                <a:gd name="T61"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240">
                  <a:moveTo>
                    <a:pt x="308" y="120"/>
                  </a:moveTo>
                  <a:cubicBezTo>
                    <a:pt x="308" y="65"/>
                    <a:pt x="333" y="33"/>
                    <a:pt x="353" y="33"/>
                  </a:cubicBezTo>
                  <a:cubicBezTo>
                    <a:pt x="361" y="33"/>
                    <a:pt x="380" y="33"/>
                    <a:pt x="380" y="33"/>
                  </a:cubicBezTo>
                  <a:cubicBezTo>
                    <a:pt x="366" y="12"/>
                    <a:pt x="355" y="0"/>
                    <a:pt x="307" y="0"/>
                  </a:cubicBezTo>
                  <a:cubicBezTo>
                    <a:pt x="106" y="0"/>
                    <a:pt x="106" y="0"/>
                    <a:pt x="106" y="0"/>
                  </a:cubicBezTo>
                  <a:cubicBezTo>
                    <a:pt x="32" y="0"/>
                    <a:pt x="0" y="69"/>
                    <a:pt x="0" y="120"/>
                  </a:cubicBezTo>
                  <a:cubicBezTo>
                    <a:pt x="0" y="171"/>
                    <a:pt x="32" y="240"/>
                    <a:pt x="106" y="240"/>
                  </a:cubicBezTo>
                  <a:cubicBezTo>
                    <a:pt x="307" y="240"/>
                    <a:pt x="307" y="240"/>
                    <a:pt x="307" y="240"/>
                  </a:cubicBezTo>
                  <a:cubicBezTo>
                    <a:pt x="355" y="240"/>
                    <a:pt x="366" y="227"/>
                    <a:pt x="380" y="206"/>
                  </a:cubicBezTo>
                  <a:cubicBezTo>
                    <a:pt x="380" y="206"/>
                    <a:pt x="373" y="206"/>
                    <a:pt x="353" y="206"/>
                  </a:cubicBezTo>
                  <a:cubicBezTo>
                    <a:pt x="333" y="206"/>
                    <a:pt x="308" y="175"/>
                    <a:pt x="308" y="120"/>
                  </a:cubicBezTo>
                  <a:close/>
                  <a:moveTo>
                    <a:pt x="254" y="156"/>
                  </a:moveTo>
                  <a:cubicBezTo>
                    <a:pt x="250" y="161"/>
                    <a:pt x="240" y="156"/>
                    <a:pt x="240" y="156"/>
                  </a:cubicBezTo>
                  <a:cubicBezTo>
                    <a:pt x="181" y="129"/>
                    <a:pt x="181" y="129"/>
                    <a:pt x="181" y="129"/>
                  </a:cubicBezTo>
                  <a:cubicBezTo>
                    <a:pt x="181" y="129"/>
                    <a:pt x="176" y="143"/>
                    <a:pt x="172" y="152"/>
                  </a:cubicBezTo>
                  <a:cubicBezTo>
                    <a:pt x="167" y="162"/>
                    <a:pt x="164" y="172"/>
                    <a:pt x="147" y="160"/>
                  </a:cubicBezTo>
                  <a:cubicBezTo>
                    <a:pt x="130" y="148"/>
                    <a:pt x="76" y="95"/>
                    <a:pt x="76" y="95"/>
                  </a:cubicBezTo>
                  <a:cubicBezTo>
                    <a:pt x="76" y="95"/>
                    <a:pt x="69" y="90"/>
                    <a:pt x="72" y="84"/>
                  </a:cubicBezTo>
                  <a:cubicBezTo>
                    <a:pt x="76" y="79"/>
                    <a:pt x="86" y="84"/>
                    <a:pt x="86" y="84"/>
                  </a:cubicBezTo>
                  <a:cubicBezTo>
                    <a:pt x="145" y="111"/>
                    <a:pt x="145" y="111"/>
                    <a:pt x="145" y="111"/>
                  </a:cubicBezTo>
                  <a:cubicBezTo>
                    <a:pt x="145" y="111"/>
                    <a:pt x="150" y="97"/>
                    <a:pt x="154" y="88"/>
                  </a:cubicBezTo>
                  <a:cubicBezTo>
                    <a:pt x="158" y="79"/>
                    <a:pt x="161" y="68"/>
                    <a:pt x="178" y="80"/>
                  </a:cubicBezTo>
                  <a:cubicBezTo>
                    <a:pt x="195" y="92"/>
                    <a:pt x="250" y="145"/>
                    <a:pt x="250" y="145"/>
                  </a:cubicBezTo>
                  <a:cubicBezTo>
                    <a:pt x="250" y="145"/>
                    <a:pt x="257" y="150"/>
                    <a:pt x="254" y="156"/>
                  </a:cubicBezTo>
                  <a:close/>
                  <a:moveTo>
                    <a:pt x="377" y="78"/>
                  </a:moveTo>
                  <a:cubicBezTo>
                    <a:pt x="362" y="78"/>
                    <a:pt x="362" y="78"/>
                    <a:pt x="362" y="78"/>
                  </a:cubicBezTo>
                  <a:cubicBezTo>
                    <a:pt x="351" y="78"/>
                    <a:pt x="340" y="94"/>
                    <a:pt x="340" y="118"/>
                  </a:cubicBezTo>
                  <a:cubicBezTo>
                    <a:pt x="340" y="143"/>
                    <a:pt x="351" y="158"/>
                    <a:pt x="362" y="158"/>
                  </a:cubicBezTo>
                  <a:cubicBezTo>
                    <a:pt x="377" y="158"/>
                    <a:pt x="377" y="158"/>
                    <a:pt x="377" y="158"/>
                  </a:cubicBezTo>
                  <a:cubicBezTo>
                    <a:pt x="388" y="158"/>
                    <a:pt x="400" y="143"/>
                    <a:pt x="400" y="118"/>
                  </a:cubicBezTo>
                  <a:cubicBezTo>
                    <a:pt x="400" y="94"/>
                    <a:pt x="388" y="78"/>
                    <a:pt x="377" y="78"/>
                  </a:cubicBezTo>
                  <a:close/>
                </a:path>
              </a:pathLst>
            </a:custGeom>
            <a:solidFill>
              <a:schemeClr val="bg1"/>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grpSp>
        <p:nvGrpSpPr>
          <p:cNvPr id="4" name="组合 3"/>
          <p:cNvGrpSpPr/>
          <p:nvPr/>
        </p:nvGrpSpPr>
        <p:grpSpPr>
          <a:xfrm>
            <a:off x="9420510" y="2031573"/>
            <a:ext cx="2143345" cy="1912319"/>
            <a:chOff x="9420510" y="2031573"/>
            <a:chExt cx="2143345" cy="1912319"/>
          </a:xfrm>
        </p:grpSpPr>
        <p:sp>
          <p:nvSpPr>
            <p:cNvPr id="94" name="Rectangle 15"/>
            <p:cNvSpPr/>
            <p:nvPr/>
          </p:nvSpPr>
          <p:spPr>
            <a:xfrm>
              <a:off x="9420510" y="2031573"/>
              <a:ext cx="2143345" cy="1912319"/>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a:endParaRPr lang="en-US" sz="900" dirty="0">
                <a:solidFill>
                  <a:schemeClr val="bg1"/>
                </a:solidFill>
                <a:cs typeface="+mn-ea"/>
                <a:sym typeface="+mn-lt"/>
              </a:endParaRPr>
            </a:p>
          </p:txBody>
        </p:sp>
        <p:sp>
          <p:nvSpPr>
            <p:cNvPr id="108" name="文本框 107"/>
            <p:cNvSpPr txBox="1"/>
            <p:nvPr/>
          </p:nvSpPr>
          <p:spPr>
            <a:xfrm>
              <a:off x="9675755" y="2863327"/>
              <a:ext cx="1632854" cy="645160"/>
            </a:xfrm>
            <a:prstGeom prst="rect">
              <a:avLst/>
            </a:prstGeom>
            <a:noFill/>
          </p:spPr>
          <p:txBody>
            <a:bodyPr wrap="square" rtlCol="0" anchor="ctr">
              <a:spAutoFit/>
            </a:bodyPr>
            <a:lstStyle/>
            <a:p>
              <a:pPr algn="ctr">
                <a:lnSpc>
                  <a:spcPct val="120000"/>
                </a:lnSpc>
              </a:pPr>
              <a:r>
                <a:rPr lang="en-US" altLang="zh-CN" sz="1000" dirty="0">
                  <a:solidFill>
                    <a:schemeClr val="bg1"/>
                  </a:solidFill>
                  <a:cs typeface="+mn-ea"/>
                  <a:sym typeface="+mn-lt"/>
                </a:rPr>
                <a:t>您的内容打在这里，或者通过复制您的文本后，在此框中选择粘贴。</a:t>
              </a:r>
            </a:p>
          </p:txBody>
        </p:sp>
        <p:sp>
          <p:nvSpPr>
            <p:cNvPr id="111" name="Freeform 130"/>
            <p:cNvSpPr>
              <a:spLocks noEditPoints="1"/>
            </p:cNvSpPr>
            <p:nvPr/>
          </p:nvSpPr>
          <p:spPr bwMode="auto">
            <a:xfrm>
              <a:off x="10310045" y="2295680"/>
              <a:ext cx="364274" cy="317484"/>
            </a:xfrm>
            <a:custGeom>
              <a:avLst/>
              <a:gdLst>
                <a:gd name="T0" fmla="*/ 212 w 376"/>
                <a:gd name="T1" fmla="*/ 0 h 328"/>
                <a:gd name="T2" fmla="*/ 49 w 376"/>
                <a:gd name="T3" fmla="*/ 160 h 328"/>
                <a:gd name="T4" fmla="*/ 0 w 376"/>
                <a:gd name="T5" fmla="*/ 160 h 328"/>
                <a:gd name="T6" fmla="*/ 73 w 376"/>
                <a:gd name="T7" fmla="*/ 242 h 328"/>
                <a:gd name="T8" fmla="*/ 147 w 376"/>
                <a:gd name="T9" fmla="*/ 160 h 328"/>
                <a:gd name="T10" fmla="*/ 90 w 376"/>
                <a:gd name="T11" fmla="*/ 160 h 328"/>
                <a:gd name="T12" fmla="*/ 212 w 376"/>
                <a:gd name="T13" fmla="*/ 41 h 328"/>
                <a:gd name="T14" fmla="*/ 335 w 376"/>
                <a:gd name="T15" fmla="*/ 164 h 328"/>
                <a:gd name="T16" fmla="*/ 212 w 376"/>
                <a:gd name="T17" fmla="*/ 287 h 328"/>
                <a:gd name="T18" fmla="*/ 140 w 376"/>
                <a:gd name="T19" fmla="*/ 263 h 328"/>
                <a:gd name="T20" fmla="*/ 112 w 376"/>
                <a:gd name="T21" fmla="*/ 293 h 328"/>
                <a:gd name="T22" fmla="*/ 212 w 376"/>
                <a:gd name="T23" fmla="*/ 328 h 328"/>
                <a:gd name="T24" fmla="*/ 376 w 376"/>
                <a:gd name="T25" fmla="*/ 164 h 328"/>
                <a:gd name="T26" fmla="*/ 212 w 376"/>
                <a:gd name="T27" fmla="*/ 0 h 328"/>
                <a:gd name="T28" fmla="*/ 198 w 376"/>
                <a:gd name="T29" fmla="*/ 76 h 328"/>
                <a:gd name="T30" fmla="*/ 198 w 376"/>
                <a:gd name="T31" fmla="*/ 170 h 328"/>
                <a:gd name="T32" fmla="*/ 258 w 376"/>
                <a:gd name="T33" fmla="*/ 230 h 328"/>
                <a:gd name="T34" fmla="*/ 278 w 376"/>
                <a:gd name="T35" fmla="*/ 210 h 328"/>
                <a:gd name="T36" fmla="*/ 226 w 376"/>
                <a:gd name="T37" fmla="*/ 158 h 328"/>
                <a:gd name="T38" fmla="*/ 226 w 376"/>
                <a:gd name="T39" fmla="*/ 76 h 328"/>
                <a:gd name="T40" fmla="*/ 198 w 376"/>
                <a:gd name="T41" fmla="*/ 7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328">
                  <a:moveTo>
                    <a:pt x="212" y="0"/>
                  </a:moveTo>
                  <a:cubicBezTo>
                    <a:pt x="123" y="0"/>
                    <a:pt x="51" y="71"/>
                    <a:pt x="49" y="160"/>
                  </a:cubicBezTo>
                  <a:cubicBezTo>
                    <a:pt x="0" y="160"/>
                    <a:pt x="0" y="160"/>
                    <a:pt x="0" y="160"/>
                  </a:cubicBezTo>
                  <a:cubicBezTo>
                    <a:pt x="73" y="242"/>
                    <a:pt x="73" y="242"/>
                    <a:pt x="73" y="242"/>
                  </a:cubicBezTo>
                  <a:cubicBezTo>
                    <a:pt x="147" y="160"/>
                    <a:pt x="147" y="160"/>
                    <a:pt x="147" y="160"/>
                  </a:cubicBezTo>
                  <a:cubicBezTo>
                    <a:pt x="90" y="160"/>
                    <a:pt x="90" y="160"/>
                    <a:pt x="90" y="160"/>
                  </a:cubicBezTo>
                  <a:cubicBezTo>
                    <a:pt x="92" y="94"/>
                    <a:pt x="146" y="41"/>
                    <a:pt x="212" y="41"/>
                  </a:cubicBezTo>
                  <a:cubicBezTo>
                    <a:pt x="280" y="41"/>
                    <a:pt x="335" y="96"/>
                    <a:pt x="335" y="164"/>
                  </a:cubicBezTo>
                  <a:cubicBezTo>
                    <a:pt x="335" y="232"/>
                    <a:pt x="280" y="287"/>
                    <a:pt x="212" y="287"/>
                  </a:cubicBezTo>
                  <a:cubicBezTo>
                    <a:pt x="185" y="287"/>
                    <a:pt x="160" y="278"/>
                    <a:pt x="140" y="263"/>
                  </a:cubicBezTo>
                  <a:cubicBezTo>
                    <a:pt x="112" y="293"/>
                    <a:pt x="112" y="293"/>
                    <a:pt x="112" y="293"/>
                  </a:cubicBezTo>
                  <a:cubicBezTo>
                    <a:pt x="139" y="315"/>
                    <a:pt x="174" y="328"/>
                    <a:pt x="212" y="328"/>
                  </a:cubicBezTo>
                  <a:cubicBezTo>
                    <a:pt x="303" y="328"/>
                    <a:pt x="376" y="254"/>
                    <a:pt x="376" y="164"/>
                  </a:cubicBezTo>
                  <a:cubicBezTo>
                    <a:pt x="376" y="73"/>
                    <a:pt x="303" y="0"/>
                    <a:pt x="212" y="0"/>
                  </a:cubicBezTo>
                  <a:close/>
                  <a:moveTo>
                    <a:pt x="198" y="76"/>
                  </a:moveTo>
                  <a:cubicBezTo>
                    <a:pt x="198" y="170"/>
                    <a:pt x="198" y="170"/>
                    <a:pt x="198" y="170"/>
                  </a:cubicBezTo>
                  <a:cubicBezTo>
                    <a:pt x="258" y="230"/>
                    <a:pt x="258" y="230"/>
                    <a:pt x="258" y="230"/>
                  </a:cubicBezTo>
                  <a:cubicBezTo>
                    <a:pt x="278" y="210"/>
                    <a:pt x="278" y="210"/>
                    <a:pt x="278" y="210"/>
                  </a:cubicBezTo>
                  <a:cubicBezTo>
                    <a:pt x="226" y="158"/>
                    <a:pt x="226" y="158"/>
                    <a:pt x="226" y="158"/>
                  </a:cubicBezTo>
                  <a:cubicBezTo>
                    <a:pt x="226" y="76"/>
                    <a:pt x="226" y="76"/>
                    <a:pt x="226" y="76"/>
                  </a:cubicBezTo>
                  <a:lnTo>
                    <a:pt x="198" y="76"/>
                  </a:lnTo>
                  <a:close/>
                </a:path>
              </a:pathLst>
            </a:custGeom>
            <a:solidFill>
              <a:schemeClr val="bg1"/>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grpSp>
      <p:pic>
        <p:nvPicPr>
          <p:cNvPr id="9" name="图片 8"/>
          <p:cNvPicPr>
            <a:picLocks noChangeAspect="1"/>
          </p:cNvPicPr>
          <p:nvPr userDrawn="1"/>
        </p:nvPicPr>
        <p:blipFill>
          <a:blip r:embed="rId7"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Tree>
  </p:cSld>
  <p:clrMapOvr>
    <a:masterClrMapping/>
  </p:clrMapOvr>
  <p:transition advTm="271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750" fill="hold"/>
                                        <p:tgtEl>
                                          <p:spTgt spid="101"/>
                                        </p:tgtEl>
                                        <p:attrNameLst>
                                          <p:attrName>ppt_x</p:attrName>
                                        </p:attrNameLst>
                                      </p:cBhvr>
                                      <p:tavLst>
                                        <p:tav tm="0">
                                          <p:val>
                                            <p:strVal val="0-#ppt_w/2"/>
                                          </p:val>
                                        </p:tav>
                                        <p:tav tm="100000">
                                          <p:val>
                                            <p:strVal val="#ppt_x"/>
                                          </p:val>
                                        </p:tav>
                                      </p:tavLst>
                                    </p:anim>
                                    <p:anim calcmode="lin" valueType="num">
                                      <p:cBhvr additive="base">
                                        <p:cTn id="8" dur="750" fill="hold"/>
                                        <p:tgtEl>
                                          <p:spTgt spid="10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6" decel="100000"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1000" fill="hold"/>
                                        <p:tgtEl>
                                          <p:spTgt spid="102"/>
                                        </p:tgtEl>
                                        <p:attrNameLst>
                                          <p:attrName>ppt_x</p:attrName>
                                        </p:attrNameLst>
                                      </p:cBhvr>
                                      <p:tavLst>
                                        <p:tav tm="0">
                                          <p:val>
                                            <p:strVal val="1+#ppt_w/2"/>
                                          </p:val>
                                        </p:tav>
                                        <p:tav tm="100000">
                                          <p:val>
                                            <p:strVal val="#ppt_x"/>
                                          </p:val>
                                        </p:tav>
                                      </p:tavLst>
                                    </p:anim>
                                    <p:anim calcmode="lin" valueType="num">
                                      <p:cBhvr additive="base">
                                        <p:cTn id="13" dur="1000" fill="hold"/>
                                        <p:tgtEl>
                                          <p:spTgt spid="102"/>
                                        </p:tgtEl>
                                        <p:attrNameLst>
                                          <p:attrName>ppt_y</p:attrName>
                                        </p:attrNameLst>
                                      </p:cBhvr>
                                      <p:tavLst>
                                        <p:tav tm="0">
                                          <p:val>
                                            <p:strVal val="1+#ppt_h/2"/>
                                          </p:val>
                                        </p:tav>
                                        <p:tav tm="100000">
                                          <p:val>
                                            <p:strVal val="#ppt_y"/>
                                          </p:val>
                                        </p:tav>
                                      </p:tavLst>
                                    </p:anim>
                                  </p:childTnLst>
                                </p:cTn>
                              </p:par>
                              <p:par>
                                <p:cTn id="14" presetID="2" presetClass="entr" presetSubtype="6" decel="100000" fill="hold" grpId="0" nodeType="withEffect">
                                  <p:stCondLst>
                                    <p:cond delay="100"/>
                                  </p:stCondLst>
                                  <p:childTnLst>
                                    <p:set>
                                      <p:cBhvr>
                                        <p:cTn id="15" dur="1" fill="hold">
                                          <p:stCondLst>
                                            <p:cond delay="0"/>
                                          </p:stCondLst>
                                        </p:cTn>
                                        <p:tgtEl>
                                          <p:spTgt spid="103"/>
                                        </p:tgtEl>
                                        <p:attrNameLst>
                                          <p:attrName>style.visibility</p:attrName>
                                        </p:attrNameLst>
                                      </p:cBhvr>
                                      <p:to>
                                        <p:strVal val="visible"/>
                                      </p:to>
                                    </p:set>
                                    <p:anim calcmode="lin" valueType="num">
                                      <p:cBhvr additive="base">
                                        <p:cTn id="16" dur="1000" fill="hold"/>
                                        <p:tgtEl>
                                          <p:spTgt spid="103"/>
                                        </p:tgtEl>
                                        <p:attrNameLst>
                                          <p:attrName>ppt_x</p:attrName>
                                        </p:attrNameLst>
                                      </p:cBhvr>
                                      <p:tavLst>
                                        <p:tav tm="0">
                                          <p:val>
                                            <p:strVal val="1+#ppt_w/2"/>
                                          </p:val>
                                        </p:tav>
                                        <p:tav tm="100000">
                                          <p:val>
                                            <p:strVal val="#ppt_x"/>
                                          </p:val>
                                        </p:tav>
                                      </p:tavLst>
                                    </p:anim>
                                    <p:anim calcmode="lin" valueType="num">
                                      <p:cBhvr additive="base">
                                        <p:cTn id="17" dur="1000" fill="hold"/>
                                        <p:tgtEl>
                                          <p:spTgt spid="103"/>
                                        </p:tgtEl>
                                        <p:attrNameLst>
                                          <p:attrName>ppt_y</p:attrName>
                                        </p:attrNameLst>
                                      </p:cBhvr>
                                      <p:tavLst>
                                        <p:tav tm="0">
                                          <p:val>
                                            <p:strVal val="1+#ppt_h/2"/>
                                          </p:val>
                                        </p:tav>
                                        <p:tav tm="100000">
                                          <p:val>
                                            <p:strVal val="#ppt_y"/>
                                          </p:val>
                                        </p:tav>
                                      </p:tavLst>
                                    </p:anim>
                                  </p:childTnLst>
                                </p:cTn>
                              </p:par>
                              <p:par>
                                <p:cTn id="18" presetID="2" presetClass="entr" presetSubtype="6" decel="100000" fill="hold" grpId="0" nodeType="withEffect">
                                  <p:stCondLst>
                                    <p:cond delay="200"/>
                                  </p:stCondLst>
                                  <p:childTnLst>
                                    <p:set>
                                      <p:cBhvr>
                                        <p:cTn id="19" dur="1" fill="hold">
                                          <p:stCondLst>
                                            <p:cond delay="0"/>
                                          </p:stCondLst>
                                        </p:cTn>
                                        <p:tgtEl>
                                          <p:spTgt spid="104"/>
                                        </p:tgtEl>
                                        <p:attrNameLst>
                                          <p:attrName>style.visibility</p:attrName>
                                        </p:attrNameLst>
                                      </p:cBhvr>
                                      <p:to>
                                        <p:strVal val="visible"/>
                                      </p:to>
                                    </p:set>
                                    <p:anim calcmode="lin" valueType="num">
                                      <p:cBhvr additive="base">
                                        <p:cTn id="20" dur="1000" fill="hold"/>
                                        <p:tgtEl>
                                          <p:spTgt spid="104"/>
                                        </p:tgtEl>
                                        <p:attrNameLst>
                                          <p:attrName>ppt_x</p:attrName>
                                        </p:attrNameLst>
                                      </p:cBhvr>
                                      <p:tavLst>
                                        <p:tav tm="0">
                                          <p:val>
                                            <p:strVal val="1+#ppt_w/2"/>
                                          </p:val>
                                        </p:tav>
                                        <p:tav tm="100000">
                                          <p:val>
                                            <p:strVal val="#ppt_x"/>
                                          </p:val>
                                        </p:tav>
                                      </p:tavLst>
                                    </p:anim>
                                    <p:anim calcmode="lin" valueType="num">
                                      <p:cBhvr additive="base">
                                        <p:cTn id="21" dur="1000" fill="hold"/>
                                        <p:tgtEl>
                                          <p:spTgt spid="104"/>
                                        </p:tgtEl>
                                        <p:attrNameLst>
                                          <p:attrName>ppt_y</p:attrName>
                                        </p:attrNameLst>
                                      </p:cBhvr>
                                      <p:tavLst>
                                        <p:tav tm="0">
                                          <p:val>
                                            <p:strVal val="1+#ppt_h/2"/>
                                          </p:val>
                                        </p:tav>
                                        <p:tav tm="100000">
                                          <p:val>
                                            <p:strVal val="#ppt_y"/>
                                          </p:val>
                                        </p:tav>
                                      </p:tavLst>
                                    </p:anim>
                                  </p:childTnLst>
                                </p:cTn>
                              </p:par>
                              <p:par>
                                <p:cTn id="22" presetID="2" presetClass="entr" presetSubtype="3" decel="10000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1+#ppt_w/2"/>
                                          </p:val>
                                        </p:tav>
                                        <p:tav tm="100000">
                                          <p:val>
                                            <p:strVal val="#ppt_x"/>
                                          </p:val>
                                        </p:tav>
                                      </p:tavLst>
                                    </p:anim>
                                    <p:anim calcmode="lin" valueType="num">
                                      <p:cBhvr additive="base">
                                        <p:cTn id="25" dur="1000" fill="hold"/>
                                        <p:tgtEl>
                                          <p:spTgt spid="2"/>
                                        </p:tgtEl>
                                        <p:attrNameLst>
                                          <p:attrName>ppt_y</p:attrName>
                                        </p:attrNameLst>
                                      </p:cBhvr>
                                      <p:tavLst>
                                        <p:tav tm="0">
                                          <p:val>
                                            <p:strVal val="0-#ppt_h/2"/>
                                          </p:val>
                                        </p:tav>
                                        <p:tav tm="100000">
                                          <p:val>
                                            <p:strVal val="#ppt_y"/>
                                          </p:val>
                                        </p:tav>
                                      </p:tavLst>
                                    </p:anim>
                                  </p:childTnLst>
                                </p:cTn>
                              </p:par>
                              <p:par>
                                <p:cTn id="26" presetID="2" presetClass="entr" presetSubtype="3" decel="100000" fill="hold" nodeType="withEffect">
                                  <p:stCondLst>
                                    <p:cond delay="1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1+#ppt_w/2"/>
                                          </p:val>
                                        </p:tav>
                                        <p:tav tm="100000">
                                          <p:val>
                                            <p:strVal val="#ppt_x"/>
                                          </p:val>
                                        </p:tav>
                                      </p:tavLst>
                                    </p:anim>
                                    <p:anim calcmode="lin" valueType="num">
                                      <p:cBhvr additive="base">
                                        <p:cTn id="29" dur="1000" fill="hold"/>
                                        <p:tgtEl>
                                          <p:spTgt spid="3"/>
                                        </p:tgtEl>
                                        <p:attrNameLst>
                                          <p:attrName>ppt_y</p:attrName>
                                        </p:attrNameLst>
                                      </p:cBhvr>
                                      <p:tavLst>
                                        <p:tav tm="0">
                                          <p:val>
                                            <p:strVal val="0-#ppt_h/2"/>
                                          </p:val>
                                        </p:tav>
                                        <p:tav tm="100000">
                                          <p:val>
                                            <p:strVal val="#ppt_y"/>
                                          </p:val>
                                        </p:tav>
                                      </p:tavLst>
                                    </p:anim>
                                  </p:childTnLst>
                                </p:cTn>
                              </p:par>
                              <p:par>
                                <p:cTn id="30" presetID="2" presetClass="entr" presetSubtype="3" decel="100000" fill="hold" nodeType="withEffect">
                                  <p:stCondLst>
                                    <p:cond delay="20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1000" fill="hold"/>
                                        <p:tgtEl>
                                          <p:spTgt spid="4"/>
                                        </p:tgtEl>
                                        <p:attrNameLst>
                                          <p:attrName>ppt_x</p:attrName>
                                        </p:attrNameLst>
                                      </p:cBhvr>
                                      <p:tavLst>
                                        <p:tav tm="0">
                                          <p:val>
                                            <p:strVal val="1+#ppt_w/2"/>
                                          </p:val>
                                        </p:tav>
                                        <p:tav tm="100000">
                                          <p:val>
                                            <p:strVal val="#ppt_x"/>
                                          </p:val>
                                        </p:tav>
                                      </p:tavLst>
                                    </p:anim>
                                    <p:anim calcmode="lin" valueType="num">
                                      <p:cBhvr additive="base">
                                        <p:cTn id="3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ldLvl="0" animBg="1"/>
      <p:bldP spid="102" grpId="0" bldLvl="0" animBg="1"/>
      <p:bldP spid="103" grpId="0" bldLvl="0" animBg="1"/>
      <p:bldP spid="10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
        <p:nvSpPr>
          <p:cNvPr id="3" name="Rectangle 8"/>
          <p:cNvSpPr/>
          <p:nvPr/>
        </p:nvSpPr>
        <p:spPr>
          <a:xfrm>
            <a:off x="2562673" y="4278103"/>
            <a:ext cx="3251200" cy="1169679"/>
          </a:xfrm>
          <a:prstGeom prst="rect">
            <a:avLst/>
          </a:prstGeom>
        </p:spPr>
        <p:txBody>
          <a:bodyPr wrap="square">
            <a:spAutoFit/>
          </a:bodyPr>
          <a:lstStyle/>
          <a:p>
            <a:pPr defTabSz="1218565" fontAlgn="base">
              <a:lnSpc>
                <a:spcPct val="150000"/>
              </a:lnSpc>
              <a:spcBef>
                <a:spcPct val="0"/>
              </a:spcBef>
              <a:spcAft>
                <a:spcPct val="0"/>
              </a:spcAft>
            </a:pPr>
            <a:r>
              <a:rPr lang="zh-CN" altLang="en-US" sz="1865" b="1" dirty="0">
                <a:solidFill>
                  <a:schemeClr val="bg1"/>
                </a:solidFill>
                <a:cs typeface="+mn-ea"/>
                <a:sym typeface="+mn-lt"/>
              </a:rPr>
              <a:t>单击此处添加标题</a:t>
            </a:r>
          </a:p>
          <a:p>
            <a:pPr defTabSz="1218565" fontAlgn="base">
              <a:lnSpc>
                <a:spcPct val="150000"/>
              </a:lnSpc>
              <a:spcBef>
                <a:spcPct val="0"/>
              </a:spcBef>
              <a:spcAft>
                <a:spcPct val="0"/>
              </a:spcAft>
            </a:pPr>
            <a:r>
              <a:rPr lang="zh-CN" altLang="en-US" sz="1400" dirty="0">
                <a:solidFill>
                  <a:schemeClr val="bg1"/>
                </a:solidFill>
                <a:cs typeface="+mn-ea"/>
                <a:sym typeface="+mn-lt"/>
              </a:rPr>
              <a:t>此处添加详细文本描述，建议与标题相关并符合整体语言风格</a:t>
            </a:r>
          </a:p>
        </p:txBody>
      </p:sp>
      <p:sp>
        <p:nvSpPr>
          <p:cNvPr id="4" name="Rectangle 9"/>
          <p:cNvSpPr/>
          <p:nvPr/>
        </p:nvSpPr>
        <p:spPr>
          <a:xfrm>
            <a:off x="2562673" y="2933954"/>
            <a:ext cx="3251200" cy="1169679"/>
          </a:xfrm>
          <a:prstGeom prst="rect">
            <a:avLst/>
          </a:prstGeom>
        </p:spPr>
        <p:txBody>
          <a:bodyPr wrap="square">
            <a:spAutoFit/>
          </a:bodyPr>
          <a:lstStyle/>
          <a:p>
            <a:pPr defTabSz="1218565" fontAlgn="base">
              <a:lnSpc>
                <a:spcPct val="150000"/>
              </a:lnSpc>
              <a:spcBef>
                <a:spcPct val="0"/>
              </a:spcBef>
              <a:spcAft>
                <a:spcPct val="0"/>
              </a:spcAft>
            </a:pPr>
            <a:r>
              <a:rPr lang="zh-CN" altLang="en-US" sz="1865" b="1" dirty="0">
                <a:solidFill>
                  <a:schemeClr val="bg1"/>
                </a:solidFill>
                <a:cs typeface="+mn-ea"/>
                <a:sym typeface="+mn-lt"/>
              </a:rPr>
              <a:t>单击此处添加标题</a:t>
            </a:r>
          </a:p>
          <a:p>
            <a:pPr defTabSz="1218565" fontAlgn="base">
              <a:lnSpc>
                <a:spcPct val="150000"/>
              </a:lnSpc>
              <a:spcBef>
                <a:spcPct val="0"/>
              </a:spcBef>
              <a:spcAft>
                <a:spcPct val="0"/>
              </a:spcAft>
            </a:pPr>
            <a:r>
              <a:rPr lang="zh-CN" altLang="en-US" sz="1400" dirty="0">
                <a:solidFill>
                  <a:schemeClr val="bg1"/>
                </a:solidFill>
                <a:cs typeface="+mn-ea"/>
                <a:sym typeface="+mn-lt"/>
              </a:rPr>
              <a:t>此处添加详细文本描述，建议与标题相关并符合整体语言风格</a:t>
            </a:r>
          </a:p>
        </p:txBody>
      </p:sp>
      <p:sp>
        <p:nvSpPr>
          <p:cNvPr id="5" name="Rectangle 10"/>
          <p:cNvSpPr/>
          <p:nvPr/>
        </p:nvSpPr>
        <p:spPr>
          <a:xfrm>
            <a:off x="2562673" y="1628341"/>
            <a:ext cx="3251200" cy="1169679"/>
          </a:xfrm>
          <a:prstGeom prst="rect">
            <a:avLst/>
          </a:prstGeom>
        </p:spPr>
        <p:txBody>
          <a:bodyPr wrap="square">
            <a:spAutoFit/>
          </a:bodyPr>
          <a:lstStyle/>
          <a:p>
            <a:pPr defTabSz="1218565" fontAlgn="base">
              <a:lnSpc>
                <a:spcPct val="150000"/>
              </a:lnSpc>
              <a:spcBef>
                <a:spcPct val="0"/>
              </a:spcBef>
              <a:spcAft>
                <a:spcPct val="0"/>
              </a:spcAft>
            </a:pPr>
            <a:r>
              <a:rPr lang="zh-CN" altLang="en-US" sz="1865" b="1" dirty="0">
                <a:solidFill>
                  <a:schemeClr val="bg1"/>
                </a:solidFill>
                <a:cs typeface="+mn-ea"/>
                <a:sym typeface="+mn-lt"/>
              </a:rPr>
              <a:t>单击此处添加标题</a:t>
            </a:r>
          </a:p>
          <a:p>
            <a:pPr defTabSz="1218565" fontAlgn="base">
              <a:lnSpc>
                <a:spcPct val="150000"/>
              </a:lnSpc>
              <a:spcBef>
                <a:spcPct val="0"/>
              </a:spcBef>
              <a:spcAft>
                <a:spcPct val="0"/>
              </a:spcAft>
            </a:pPr>
            <a:r>
              <a:rPr lang="zh-CN" altLang="en-US" sz="1400" dirty="0">
                <a:solidFill>
                  <a:schemeClr val="bg1"/>
                </a:solidFill>
                <a:cs typeface="+mn-ea"/>
                <a:sym typeface="+mn-lt"/>
              </a:rPr>
              <a:t>此处添加详细文本描述，建议与标题相关并符合整体语言风格</a:t>
            </a:r>
          </a:p>
        </p:txBody>
      </p:sp>
      <p:sp>
        <p:nvSpPr>
          <p:cNvPr id="6" name="Rounded Rectangle 17"/>
          <p:cNvSpPr/>
          <p:nvPr/>
        </p:nvSpPr>
        <p:spPr>
          <a:xfrm>
            <a:off x="1343473" y="1745195"/>
            <a:ext cx="1073657" cy="1037639"/>
          </a:xfrm>
          <a:prstGeom prst="roundRect">
            <a:avLst/>
          </a:prstGeom>
          <a:noFill/>
          <a:ln w="28575">
            <a:solidFill>
              <a:schemeClr val="bg1">
                <a:lumMod val="95000"/>
              </a:schemeClr>
            </a:solidFill>
            <a:round/>
          </a:ln>
          <a:effectLst/>
        </p:spPr>
        <p:txBody>
          <a:bodyPr vert="horz" wrap="none" lIns="91440" tIns="45720" rIns="91440" bIns="45720" numCol="1" anchor="ctr" anchorCtr="0" compatLnSpc="1"/>
          <a:lstStyle/>
          <a:p>
            <a:pPr algn="ctr"/>
            <a:endParaRPr lang="en-US" sz="2000" kern="0">
              <a:solidFill>
                <a:schemeClr val="bg1"/>
              </a:solidFill>
              <a:cs typeface="+mn-ea"/>
              <a:sym typeface="+mn-lt"/>
            </a:endParaRPr>
          </a:p>
        </p:txBody>
      </p:sp>
      <p:sp>
        <p:nvSpPr>
          <p:cNvPr id="7" name="Rounded Rectangle 18"/>
          <p:cNvSpPr/>
          <p:nvPr/>
        </p:nvSpPr>
        <p:spPr>
          <a:xfrm>
            <a:off x="1343473" y="3082846"/>
            <a:ext cx="1073657" cy="1037639"/>
          </a:xfrm>
          <a:prstGeom prst="roundRect">
            <a:avLst/>
          </a:prstGeom>
          <a:solidFill>
            <a:schemeClr val="bg1">
              <a:lumMod val="95000"/>
              <a:alpha val="20000"/>
            </a:schemeClr>
          </a:solidFill>
          <a:ln w="12700">
            <a:noFill/>
            <a:round/>
          </a:ln>
          <a:effectLst/>
        </p:spPr>
        <p:txBody>
          <a:bodyPr vert="horz" wrap="none" lIns="91440" tIns="45720" rIns="91440" bIns="45720" numCol="1" anchor="ctr" anchorCtr="0" compatLnSpc="1"/>
          <a:lstStyle/>
          <a:p>
            <a:pPr algn="ctr"/>
            <a:endParaRPr lang="en-US" sz="2000" kern="0">
              <a:solidFill>
                <a:schemeClr val="bg1"/>
              </a:solidFill>
              <a:cs typeface="+mn-ea"/>
              <a:sym typeface="+mn-lt"/>
            </a:endParaRPr>
          </a:p>
        </p:txBody>
      </p:sp>
      <p:sp>
        <p:nvSpPr>
          <p:cNvPr id="8" name="Rounded Rectangle 19"/>
          <p:cNvSpPr/>
          <p:nvPr/>
        </p:nvSpPr>
        <p:spPr>
          <a:xfrm>
            <a:off x="1343473" y="4451467"/>
            <a:ext cx="1073657" cy="1037639"/>
          </a:xfrm>
          <a:prstGeom prst="roundRect">
            <a:avLst/>
          </a:prstGeom>
          <a:noFill/>
          <a:ln w="28575">
            <a:solidFill>
              <a:schemeClr val="bg1">
                <a:lumMod val="95000"/>
              </a:schemeClr>
            </a:solidFill>
            <a:round/>
          </a:ln>
          <a:effectLst/>
        </p:spPr>
        <p:txBody>
          <a:bodyPr vert="horz" wrap="none" lIns="91440" tIns="45720" rIns="91440" bIns="45720" numCol="1" anchor="ctr" anchorCtr="0" compatLnSpc="1"/>
          <a:lstStyle/>
          <a:p>
            <a:pPr algn="ctr"/>
            <a:endParaRPr lang="en-US" sz="2000" kern="0">
              <a:solidFill>
                <a:schemeClr val="bg1"/>
              </a:solidFill>
              <a:cs typeface="+mn-ea"/>
              <a:sym typeface="+mn-lt"/>
            </a:endParaRPr>
          </a:p>
        </p:txBody>
      </p:sp>
      <p:sp>
        <p:nvSpPr>
          <p:cNvPr id="2" name="Rectangle 20"/>
          <p:cNvSpPr/>
          <p:nvPr/>
        </p:nvSpPr>
        <p:spPr>
          <a:xfrm>
            <a:off x="7897171" y="4310129"/>
            <a:ext cx="3251200" cy="1169679"/>
          </a:xfrm>
          <a:prstGeom prst="rect">
            <a:avLst/>
          </a:prstGeom>
        </p:spPr>
        <p:txBody>
          <a:bodyPr wrap="square">
            <a:spAutoFit/>
          </a:bodyPr>
          <a:lstStyle/>
          <a:p>
            <a:pPr defTabSz="1218565" fontAlgn="base">
              <a:lnSpc>
                <a:spcPct val="150000"/>
              </a:lnSpc>
              <a:spcBef>
                <a:spcPct val="0"/>
              </a:spcBef>
              <a:spcAft>
                <a:spcPct val="0"/>
              </a:spcAft>
            </a:pPr>
            <a:r>
              <a:rPr lang="zh-CN" altLang="en-US" sz="1865" b="1" dirty="0">
                <a:solidFill>
                  <a:schemeClr val="bg1"/>
                </a:solidFill>
                <a:cs typeface="+mn-ea"/>
                <a:sym typeface="+mn-lt"/>
              </a:rPr>
              <a:t>单击此处添加标题</a:t>
            </a:r>
          </a:p>
          <a:p>
            <a:pPr defTabSz="1218565" fontAlgn="base">
              <a:lnSpc>
                <a:spcPct val="150000"/>
              </a:lnSpc>
              <a:spcBef>
                <a:spcPct val="0"/>
              </a:spcBef>
              <a:spcAft>
                <a:spcPct val="0"/>
              </a:spcAft>
            </a:pPr>
            <a:r>
              <a:rPr lang="zh-CN" altLang="en-US" sz="1400" dirty="0">
                <a:solidFill>
                  <a:schemeClr val="bg1"/>
                </a:solidFill>
                <a:cs typeface="+mn-ea"/>
                <a:sym typeface="+mn-lt"/>
              </a:rPr>
              <a:t>此处添加详细文本描述，建议与标题相关并符合整体语言风格</a:t>
            </a:r>
          </a:p>
        </p:txBody>
      </p:sp>
      <p:sp>
        <p:nvSpPr>
          <p:cNvPr id="11" name="Rectangle 21"/>
          <p:cNvSpPr/>
          <p:nvPr/>
        </p:nvSpPr>
        <p:spPr>
          <a:xfrm>
            <a:off x="7897171" y="2965979"/>
            <a:ext cx="3251200" cy="1169679"/>
          </a:xfrm>
          <a:prstGeom prst="rect">
            <a:avLst/>
          </a:prstGeom>
        </p:spPr>
        <p:txBody>
          <a:bodyPr wrap="square">
            <a:spAutoFit/>
          </a:bodyPr>
          <a:lstStyle/>
          <a:p>
            <a:pPr defTabSz="1218565" fontAlgn="base">
              <a:lnSpc>
                <a:spcPct val="150000"/>
              </a:lnSpc>
              <a:spcBef>
                <a:spcPct val="0"/>
              </a:spcBef>
              <a:spcAft>
                <a:spcPct val="0"/>
              </a:spcAft>
            </a:pPr>
            <a:r>
              <a:rPr lang="zh-CN" altLang="en-US" sz="1865" b="1" dirty="0">
                <a:solidFill>
                  <a:schemeClr val="bg1"/>
                </a:solidFill>
                <a:cs typeface="+mn-ea"/>
                <a:sym typeface="+mn-lt"/>
              </a:rPr>
              <a:t>单击此处添加标题</a:t>
            </a:r>
          </a:p>
          <a:p>
            <a:pPr defTabSz="1218565" fontAlgn="base">
              <a:lnSpc>
                <a:spcPct val="150000"/>
              </a:lnSpc>
              <a:spcBef>
                <a:spcPct val="0"/>
              </a:spcBef>
              <a:spcAft>
                <a:spcPct val="0"/>
              </a:spcAft>
            </a:pPr>
            <a:r>
              <a:rPr lang="zh-CN" altLang="en-US" sz="1400" dirty="0">
                <a:solidFill>
                  <a:schemeClr val="bg1"/>
                </a:solidFill>
                <a:cs typeface="+mn-ea"/>
                <a:sym typeface="+mn-lt"/>
              </a:rPr>
              <a:t>此处添加详细文本描述，建议与标题相关并符合整体语言风格</a:t>
            </a:r>
          </a:p>
        </p:txBody>
      </p:sp>
      <p:sp>
        <p:nvSpPr>
          <p:cNvPr id="13" name="Rectangle 22"/>
          <p:cNvSpPr/>
          <p:nvPr/>
        </p:nvSpPr>
        <p:spPr>
          <a:xfrm>
            <a:off x="7897171" y="1660366"/>
            <a:ext cx="3251200" cy="1169679"/>
          </a:xfrm>
          <a:prstGeom prst="rect">
            <a:avLst/>
          </a:prstGeom>
        </p:spPr>
        <p:txBody>
          <a:bodyPr wrap="square">
            <a:spAutoFit/>
          </a:bodyPr>
          <a:lstStyle/>
          <a:p>
            <a:pPr defTabSz="1218565" fontAlgn="base">
              <a:lnSpc>
                <a:spcPct val="150000"/>
              </a:lnSpc>
              <a:spcBef>
                <a:spcPct val="0"/>
              </a:spcBef>
              <a:spcAft>
                <a:spcPct val="0"/>
              </a:spcAft>
            </a:pPr>
            <a:r>
              <a:rPr lang="zh-CN" altLang="en-US" sz="1865" b="1" dirty="0">
                <a:solidFill>
                  <a:schemeClr val="bg1"/>
                </a:solidFill>
                <a:cs typeface="+mn-ea"/>
                <a:sym typeface="+mn-lt"/>
              </a:rPr>
              <a:t>单击此处添加标题</a:t>
            </a:r>
          </a:p>
          <a:p>
            <a:pPr defTabSz="1218565" fontAlgn="base">
              <a:lnSpc>
                <a:spcPct val="150000"/>
              </a:lnSpc>
              <a:spcBef>
                <a:spcPct val="0"/>
              </a:spcBef>
              <a:spcAft>
                <a:spcPct val="0"/>
              </a:spcAft>
            </a:pPr>
            <a:r>
              <a:rPr lang="zh-CN" altLang="en-US" sz="1400" dirty="0">
                <a:solidFill>
                  <a:schemeClr val="bg1"/>
                </a:solidFill>
                <a:cs typeface="+mn-ea"/>
                <a:sym typeface="+mn-lt"/>
              </a:rPr>
              <a:t>此处添加详细文本描述，建议与标题相关并符合整体语言风格</a:t>
            </a:r>
          </a:p>
        </p:txBody>
      </p:sp>
      <p:sp>
        <p:nvSpPr>
          <p:cNvPr id="14" name="Rounded Rectangle 23"/>
          <p:cNvSpPr/>
          <p:nvPr/>
        </p:nvSpPr>
        <p:spPr>
          <a:xfrm>
            <a:off x="6677970" y="1777221"/>
            <a:ext cx="1073657" cy="1037639"/>
          </a:xfrm>
          <a:prstGeom prst="roundRect">
            <a:avLst/>
          </a:prstGeom>
          <a:noFill/>
          <a:ln w="28575">
            <a:solidFill>
              <a:schemeClr val="bg1">
                <a:lumMod val="95000"/>
              </a:schemeClr>
            </a:solidFill>
            <a:round/>
          </a:ln>
          <a:effectLst/>
        </p:spPr>
        <p:txBody>
          <a:bodyPr vert="horz" wrap="none" lIns="91440" tIns="45720" rIns="91440" bIns="45720" numCol="1" anchor="ctr" anchorCtr="0" compatLnSpc="1"/>
          <a:lstStyle/>
          <a:p>
            <a:pPr algn="ctr"/>
            <a:endParaRPr lang="en-US" sz="2000" kern="0">
              <a:solidFill>
                <a:schemeClr val="bg1"/>
              </a:solidFill>
              <a:cs typeface="+mn-ea"/>
              <a:sym typeface="+mn-lt"/>
            </a:endParaRPr>
          </a:p>
        </p:txBody>
      </p:sp>
      <p:sp>
        <p:nvSpPr>
          <p:cNvPr id="15" name="Rounded Rectangle 24"/>
          <p:cNvSpPr/>
          <p:nvPr/>
        </p:nvSpPr>
        <p:spPr>
          <a:xfrm>
            <a:off x="6677970" y="3114871"/>
            <a:ext cx="1073657" cy="1037639"/>
          </a:xfrm>
          <a:prstGeom prst="roundRect">
            <a:avLst/>
          </a:prstGeom>
          <a:solidFill>
            <a:schemeClr val="bg1">
              <a:lumMod val="95000"/>
              <a:alpha val="20000"/>
            </a:schemeClr>
          </a:solidFill>
          <a:ln w="12700">
            <a:noFill/>
            <a:round/>
          </a:ln>
          <a:effectLst/>
        </p:spPr>
        <p:txBody>
          <a:bodyPr vert="horz" wrap="none" lIns="91440" tIns="45720" rIns="91440" bIns="45720" numCol="1" anchor="ctr" anchorCtr="0" compatLnSpc="1"/>
          <a:lstStyle/>
          <a:p>
            <a:pPr algn="ctr"/>
            <a:endParaRPr lang="en-US" sz="2000" kern="0">
              <a:solidFill>
                <a:schemeClr val="bg1"/>
              </a:solidFill>
              <a:cs typeface="+mn-ea"/>
              <a:sym typeface="+mn-lt"/>
            </a:endParaRPr>
          </a:p>
        </p:txBody>
      </p:sp>
      <p:sp>
        <p:nvSpPr>
          <p:cNvPr id="16" name="Rounded Rectangle 25"/>
          <p:cNvSpPr/>
          <p:nvPr/>
        </p:nvSpPr>
        <p:spPr>
          <a:xfrm>
            <a:off x="6677970" y="4483493"/>
            <a:ext cx="1073657" cy="1037639"/>
          </a:xfrm>
          <a:prstGeom prst="roundRect">
            <a:avLst/>
          </a:prstGeom>
          <a:noFill/>
          <a:ln w="28575">
            <a:solidFill>
              <a:schemeClr val="bg1">
                <a:lumMod val="95000"/>
              </a:schemeClr>
            </a:solidFill>
            <a:round/>
          </a:ln>
          <a:effectLst/>
        </p:spPr>
        <p:txBody>
          <a:bodyPr vert="horz" wrap="none" lIns="91440" tIns="45720" rIns="91440" bIns="45720" numCol="1" anchor="ctr" anchorCtr="0" compatLnSpc="1"/>
          <a:lstStyle/>
          <a:p>
            <a:pPr algn="ctr"/>
            <a:endParaRPr lang="en-US" sz="2000" kern="0">
              <a:solidFill>
                <a:schemeClr val="bg1"/>
              </a:solidFill>
              <a:cs typeface="+mn-ea"/>
              <a:sym typeface="+mn-lt"/>
            </a:endParaRPr>
          </a:p>
        </p:txBody>
      </p:sp>
      <p:grpSp>
        <p:nvGrpSpPr>
          <p:cNvPr id="17" name="Group 26"/>
          <p:cNvGrpSpPr/>
          <p:nvPr/>
        </p:nvGrpSpPr>
        <p:grpSpPr>
          <a:xfrm>
            <a:off x="1611691" y="3371632"/>
            <a:ext cx="519747" cy="524115"/>
            <a:chOff x="6418263" y="2255838"/>
            <a:chExt cx="188913" cy="190501"/>
          </a:xfrm>
          <a:solidFill>
            <a:schemeClr val="bg1"/>
          </a:solidFill>
        </p:grpSpPr>
        <p:sp>
          <p:nvSpPr>
            <p:cNvPr id="18"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sp>
          <p:nvSpPr>
            <p:cNvPr id="19"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grpSp>
      <p:sp>
        <p:nvSpPr>
          <p:cNvPr id="20" name="Freeform 38"/>
          <p:cNvSpPr>
            <a:spLocks noEditPoints="1"/>
          </p:cNvSpPr>
          <p:nvPr/>
        </p:nvSpPr>
        <p:spPr bwMode="auto">
          <a:xfrm>
            <a:off x="1611691" y="2011665"/>
            <a:ext cx="537219" cy="528481"/>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noFill/>
          </a:ln>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grpSp>
        <p:nvGrpSpPr>
          <p:cNvPr id="21" name="Group 34"/>
          <p:cNvGrpSpPr/>
          <p:nvPr/>
        </p:nvGrpSpPr>
        <p:grpSpPr>
          <a:xfrm>
            <a:off x="6992692" y="2029135"/>
            <a:ext cx="441129" cy="511011"/>
            <a:chOff x="3581400" y="3905251"/>
            <a:chExt cx="160338" cy="185738"/>
          </a:xfrm>
          <a:solidFill>
            <a:schemeClr val="bg1"/>
          </a:solidFill>
        </p:grpSpPr>
        <p:sp>
          <p:nvSpPr>
            <p:cNvPr id="22"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sp>
          <p:nvSpPr>
            <p:cNvPr id="24"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sp>
          <p:nvSpPr>
            <p:cNvPr id="25"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sp>
          <p:nvSpPr>
            <p:cNvPr id="26"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grpSp>
      <p:grpSp>
        <p:nvGrpSpPr>
          <p:cNvPr id="27" name="Group 39"/>
          <p:cNvGrpSpPr/>
          <p:nvPr/>
        </p:nvGrpSpPr>
        <p:grpSpPr>
          <a:xfrm>
            <a:off x="6933729" y="4716232"/>
            <a:ext cx="593995" cy="572157"/>
            <a:chOff x="4616450" y="1549401"/>
            <a:chExt cx="215900" cy="207963"/>
          </a:xfrm>
          <a:solidFill>
            <a:schemeClr val="bg1"/>
          </a:solidFill>
        </p:grpSpPr>
        <p:sp>
          <p:nvSpPr>
            <p:cNvPr id="28"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sp>
          <p:nvSpPr>
            <p:cNvPr id="29"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grpSp>
      <p:sp>
        <p:nvSpPr>
          <p:cNvPr id="30" name="Freeform 32"/>
          <p:cNvSpPr/>
          <p:nvPr/>
        </p:nvSpPr>
        <p:spPr bwMode="auto">
          <a:xfrm>
            <a:off x="6902523" y="3418846"/>
            <a:ext cx="605547" cy="534957"/>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sp>
        <p:nvSpPr>
          <p:cNvPr id="31" name="Freeform 58"/>
          <p:cNvSpPr/>
          <p:nvPr/>
        </p:nvSpPr>
        <p:spPr bwMode="auto">
          <a:xfrm>
            <a:off x="1614310" y="4718038"/>
            <a:ext cx="517127" cy="53604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21920" tIns="60960" rIns="121920" bIns="60960" numCol="1" anchor="t" anchorCtr="0" compatLnSpc="1"/>
          <a:lstStyle/>
          <a:p>
            <a:pPr defTabSz="1218565" fontAlgn="base">
              <a:spcBef>
                <a:spcPct val="0"/>
              </a:spcBef>
              <a:spcAft>
                <a:spcPct val="0"/>
              </a:spcAft>
            </a:pPr>
            <a:endParaRPr lang="en-US" sz="2400">
              <a:solidFill>
                <a:schemeClr val="bg1"/>
              </a:solidFill>
              <a:cs typeface="+mn-ea"/>
              <a:sym typeface="+mn-lt"/>
            </a:endParaRPr>
          </a:p>
        </p:txBody>
      </p:sp>
    </p:spTree>
  </p:cSld>
  <p:clrMapOvr>
    <a:masterClrMapping/>
  </p:clrMapOvr>
  <p:transition advTm="510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50" fill="hold"/>
                                        <p:tgtEl>
                                          <p:spTgt spid="20"/>
                                        </p:tgtEl>
                                        <p:attrNameLst>
                                          <p:attrName>ppt_x</p:attrName>
                                        </p:attrNameLst>
                                      </p:cBhvr>
                                      <p:tavLst>
                                        <p:tav tm="0">
                                          <p:val>
                                            <p:strVal val="#ppt_x"/>
                                          </p:val>
                                        </p:tav>
                                        <p:tav tm="100000">
                                          <p:val>
                                            <p:strVal val="#ppt_x"/>
                                          </p:val>
                                        </p:tav>
                                      </p:tavLst>
                                    </p:anim>
                                    <p:anim calcmode="lin" valueType="num">
                                      <p:cBhvr additive="base">
                                        <p:cTn id="13" dur="25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ppt_x"/>
                                          </p:val>
                                        </p:tav>
                                        <p:tav tm="100000">
                                          <p:val>
                                            <p:strVal val="#ppt_x"/>
                                          </p:val>
                                        </p:tav>
                                      </p:tavLst>
                                    </p:anim>
                                    <p:anim calcmode="lin" valueType="num">
                                      <p:cBhvr additive="base">
                                        <p:cTn id="18" dur="25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ppt_x"/>
                                          </p:val>
                                        </p:tav>
                                        <p:tav tm="100000">
                                          <p:val>
                                            <p:strVal val="#ppt_x"/>
                                          </p:val>
                                        </p:tav>
                                      </p:tavLst>
                                    </p:anim>
                                    <p:anim calcmode="lin" valueType="num">
                                      <p:cBhvr additive="base">
                                        <p:cTn id="23" dur="25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250" fill="hold"/>
                                        <p:tgtEl>
                                          <p:spTgt spid="17"/>
                                        </p:tgtEl>
                                        <p:attrNameLst>
                                          <p:attrName>ppt_x</p:attrName>
                                        </p:attrNameLst>
                                      </p:cBhvr>
                                      <p:tavLst>
                                        <p:tav tm="0">
                                          <p:val>
                                            <p:strVal val="#ppt_x"/>
                                          </p:val>
                                        </p:tav>
                                        <p:tav tm="100000">
                                          <p:val>
                                            <p:strVal val="#ppt_x"/>
                                          </p:val>
                                        </p:tav>
                                      </p:tavLst>
                                    </p:anim>
                                    <p:anim calcmode="lin" valueType="num">
                                      <p:cBhvr additive="base">
                                        <p:cTn id="28" dur="25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50" fill="hold"/>
                                        <p:tgtEl>
                                          <p:spTgt spid="4"/>
                                        </p:tgtEl>
                                        <p:attrNameLst>
                                          <p:attrName>ppt_x</p:attrName>
                                        </p:attrNameLst>
                                      </p:cBhvr>
                                      <p:tavLst>
                                        <p:tav tm="0">
                                          <p:val>
                                            <p:strVal val="#ppt_x"/>
                                          </p:val>
                                        </p:tav>
                                        <p:tav tm="100000">
                                          <p:val>
                                            <p:strVal val="#ppt_x"/>
                                          </p:val>
                                        </p:tav>
                                      </p:tavLst>
                                    </p:anim>
                                    <p:anim calcmode="lin" valueType="num">
                                      <p:cBhvr additive="base">
                                        <p:cTn id="33" dur="25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250" fill="hold"/>
                                        <p:tgtEl>
                                          <p:spTgt spid="31"/>
                                        </p:tgtEl>
                                        <p:attrNameLst>
                                          <p:attrName>ppt_x</p:attrName>
                                        </p:attrNameLst>
                                      </p:cBhvr>
                                      <p:tavLst>
                                        <p:tav tm="0">
                                          <p:val>
                                            <p:strVal val="#ppt_x"/>
                                          </p:val>
                                        </p:tav>
                                        <p:tav tm="100000">
                                          <p:val>
                                            <p:strVal val="#ppt_x"/>
                                          </p:val>
                                        </p:tav>
                                      </p:tavLst>
                                    </p:anim>
                                    <p:anim calcmode="lin" valueType="num">
                                      <p:cBhvr additive="base">
                                        <p:cTn id="43" dur="250" fill="hold"/>
                                        <p:tgtEl>
                                          <p:spTgt spid="3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250" fill="hold"/>
                                        <p:tgtEl>
                                          <p:spTgt spid="3"/>
                                        </p:tgtEl>
                                        <p:attrNameLst>
                                          <p:attrName>ppt_x</p:attrName>
                                        </p:attrNameLst>
                                      </p:cBhvr>
                                      <p:tavLst>
                                        <p:tav tm="0">
                                          <p:val>
                                            <p:strVal val="#ppt_x"/>
                                          </p:val>
                                        </p:tav>
                                        <p:tav tm="100000">
                                          <p:val>
                                            <p:strVal val="#ppt_x"/>
                                          </p:val>
                                        </p:tav>
                                      </p:tavLst>
                                    </p:anim>
                                    <p:anim calcmode="lin" valueType="num">
                                      <p:cBhvr additive="base">
                                        <p:cTn id="48" dur="250" fill="hold"/>
                                        <p:tgtEl>
                                          <p:spTgt spid="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ppt_x"/>
                                          </p:val>
                                        </p:tav>
                                        <p:tav tm="100000">
                                          <p:val>
                                            <p:strVal val="#ppt_x"/>
                                          </p:val>
                                        </p:tav>
                                      </p:tavLst>
                                    </p:anim>
                                    <p:anim calcmode="lin" valueType="num">
                                      <p:cBhvr additive="base">
                                        <p:cTn id="53" dur="25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250" fill="hold"/>
                                        <p:tgtEl>
                                          <p:spTgt spid="21"/>
                                        </p:tgtEl>
                                        <p:attrNameLst>
                                          <p:attrName>ppt_x</p:attrName>
                                        </p:attrNameLst>
                                      </p:cBhvr>
                                      <p:tavLst>
                                        <p:tav tm="0">
                                          <p:val>
                                            <p:strVal val="#ppt_x"/>
                                          </p:val>
                                        </p:tav>
                                        <p:tav tm="100000">
                                          <p:val>
                                            <p:strVal val="#ppt_x"/>
                                          </p:val>
                                        </p:tav>
                                      </p:tavLst>
                                    </p:anim>
                                    <p:anim calcmode="lin" valueType="num">
                                      <p:cBhvr additive="base">
                                        <p:cTn id="58" dur="250" fill="hold"/>
                                        <p:tgtEl>
                                          <p:spTgt spid="2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250" fill="hold"/>
                                        <p:tgtEl>
                                          <p:spTgt spid="13"/>
                                        </p:tgtEl>
                                        <p:attrNameLst>
                                          <p:attrName>ppt_x</p:attrName>
                                        </p:attrNameLst>
                                      </p:cBhvr>
                                      <p:tavLst>
                                        <p:tav tm="0">
                                          <p:val>
                                            <p:strVal val="#ppt_x"/>
                                          </p:val>
                                        </p:tav>
                                        <p:tav tm="100000">
                                          <p:val>
                                            <p:strVal val="#ppt_x"/>
                                          </p:val>
                                        </p:tav>
                                      </p:tavLst>
                                    </p:anim>
                                    <p:anim calcmode="lin" valueType="num">
                                      <p:cBhvr additive="base">
                                        <p:cTn id="63" dur="250" fill="hold"/>
                                        <p:tgtEl>
                                          <p:spTgt spid="1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250" fill="hold"/>
                                        <p:tgtEl>
                                          <p:spTgt spid="15"/>
                                        </p:tgtEl>
                                        <p:attrNameLst>
                                          <p:attrName>ppt_x</p:attrName>
                                        </p:attrNameLst>
                                      </p:cBhvr>
                                      <p:tavLst>
                                        <p:tav tm="0">
                                          <p:val>
                                            <p:strVal val="#ppt_x"/>
                                          </p:val>
                                        </p:tav>
                                        <p:tav tm="100000">
                                          <p:val>
                                            <p:strVal val="#ppt_x"/>
                                          </p:val>
                                        </p:tav>
                                      </p:tavLst>
                                    </p:anim>
                                    <p:anim calcmode="lin" valueType="num">
                                      <p:cBhvr additive="base">
                                        <p:cTn id="68" dur="250" fill="hold"/>
                                        <p:tgtEl>
                                          <p:spTgt spid="1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250" fill="hold"/>
                                        <p:tgtEl>
                                          <p:spTgt spid="30"/>
                                        </p:tgtEl>
                                        <p:attrNameLst>
                                          <p:attrName>ppt_x</p:attrName>
                                        </p:attrNameLst>
                                      </p:cBhvr>
                                      <p:tavLst>
                                        <p:tav tm="0">
                                          <p:val>
                                            <p:strVal val="#ppt_x"/>
                                          </p:val>
                                        </p:tav>
                                        <p:tav tm="100000">
                                          <p:val>
                                            <p:strVal val="#ppt_x"/>
                                          </p:val>
                                        </p:tav>
                                      </p:tavLst>
                                    </p:anim>
                                    <p:anim calcmode="lin" valueType="num">
                                      <p:cBhvr additive="base">
                                        <p:cTn id="73" dur="250" fill="hold"/>
                                        <p:tgtEl>
                                          <p:spTgt spid="30"/>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250" fill="hold"/>
                                        <p:tgtEl>
                                          <p:spTgt spid="11"/>
                                        </p:tgtEl>
                                        <p:attrNameLst>
                                          <p:attrName>ppt_x</p:attrName>
                                        </p:attrNameLst>
                                      </p:cBhvr>
                                      <p:tavLst>
                                        <p:tav tm="0">
                                          <p:val>
                                            <p:strVal val="#ppt_x"/>
                                          </p:val>
                                        </p:tav>
                                        <p:tav tm="100000">
                                          <p:val>
                                            <p:strVal val="#ppt_x"/>
                                          </p:val>
                                        </p:tav>
                                      </p:tavLst>
                                    </p:anim>
                                    <p:anim calcmode="lin" valueType="num">
                                      <p:cBhvr additive="base">
                                        <p:cTn id="78" dur="250" fill="hold"/>
                                        <p:tgtEl>
                                          <p:spTgt spid="1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250" fill="hold"/>
                                        <p:tgtEl>
                                          <p:spTgt spid="16"/>
                                        </p:tgtEl>
                                        <p:attrNameLst>
                                          <p:attrName>ppt_x</p:attrName>
                                        </p:attrNameLst>
                                      </p:cBhvr>
                                      <p:tavLst>
                                        <p:tav tm="0">
                                          <p:val>
                                            <p:strVal val="#ppt_x"/>
                                          </p:val>
                                        </p:tav>
                                        <p:tav tm="100000">
                                          <p:val>
                                            <p:strVal val="#ppt_x"/>
                                          </p:val>
                                        </p:tav>
                                      </p:tavLst>
                                    </p:anim>
                                    <p:anim calcmode="lin" valueType="num">
                                      <p:cBhvr additive="base">
                                        <p:cTn id="83" dur="250" fill="hold"/>
                                        <p:tgtEl>
                                          <p:spTgt spid="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250" fill="hold"/>
                                        <p:tgtEl>
                                          <p:spTgt spid="27"/>
                                        </p:tgtEl>
                                        <p:attrNameLst>
                                          <p:attrName>ppt_x</p:attrName>
                                        </p:attrNameLst>
                                      </p:cBhvr>
                                      <p:tavLst>
                                        <p:tav tm="0">
                                          <p:val>
                                            <p:strVal val="#ppt_x"/>
                                          </p:val>
                                        </p:tav>
                                        <p:tav tm="100000">
                                          <p:val>
                                            <p:strVal val="#ppt_x"/>
                                          </p:val>
                                        </p:tav>
                                      </p:tavLst>
                                    </p:anim>
                                    <p:anim calcmode="lin" valueType="num">
                                      <p:cBhvr additive="base">
                                        <p:cTn id="88" dur="250" fill="hold"/>
                                        <p:tgtEl>
                                          <p:spTgt spid="2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additive="base">
                                        <p:cTn id="92" dur="250" fill="hold"/>
                                        <p:tgtEl>
                                          <p:spTgt spid="2"/>
                                        </p:tgtEl>
                                        <p:attrNameLst>
                                          <p:attrName>ppt_x</p:attrName>
                                        </p:attrNameLst>
                                      </p:cBhvr>
                                      <p:tavLst>
                                        <p:tav tm="0">
                                          <p:val>
                                            <p:strVal val="#ppt_x"/>
                                          </p:val>
                                        </p:tav>
                                        <p:tav tm="100000">
                                          <p:val>
                                            <p:strVal val="#ppt_x"/>
                                          </p:val>
                                        </p:tav>
                                      </p:tavLst>
                                    </p:anim>
                                    <p:anim calcmode="lin" valueType="num">
                                      <p:cBhvr additive="base">
                                        <p:cTn id="93"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bldLvl="0" animBg="1"/>
      <p:bldP spid="7" grpId="0" bldLvl="0" animBg="1"/>
      <p:bldP spid="8" grpId="0" bldLvl="0" animBg="1"/>
      <p:bldP spid="2" grpId="0"/>
      <p:bldP spid="11" grpId="0"/>
      <p:bldP spid="13" grpId="0"/>
      <p:bldP spid="14" grpId="0" bldLvl="0" animBg="1"/>
      <p:bldP spid="15" grpId="0" bldLvl="0" animBg="1"/>
      <p:bldP spid="16" grpId="0" bldLvl="0" animBg="1"/>
      <p:bldP spid="20" grpId="0" bldLvl="0" animBg="1"/>
      <p:bldP spid="30" grpId="0" bldLvl="0" animBg="1"/>
      <p:bldP spid="3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sp>
        <p:nvSpPr>
          <p:cNvPr id="4" name="Rectangle 7"/>
          <p:cNvSpPr/>
          <p:nvPr/>
        </p:nvSpPr>
        <p:spPr>
          <a:xfrm>
            <a:off x="6312022" y="2214788"/>
            <a:ext cx="3852393" cy="2306151"/>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sp>
        <p:nvSpPr>
          <p:cNvPr id="5" name="Rectangle 4"/>
          <p:cNvSpPr/>
          <p:nvPr/>
        </p:nvSpPr>
        <p:spPr>
          <a:xfrm>
            <a:off x="427786" y="2214789"/>
            <a:ext cx="3908781" cy="2306151"/>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sp>
        <p:nvSpPr>
          <p:cNvPr id="6" name="Rectangle 6"/>
          <p:cNvSpPr/>
          <p:nvPr/>
        </p:nvSpPr>
        <p:spPr>
          <a:xfrm>
            <a:off x="4593432" y="2214793"/>
            <a:ext cx="1363352" cy="2306151"/>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sp>
        <p:nvSpPr>
          <p:cNvPr id="7" name="Rectangle 11"/>
          <p:cNvSpPr/>
          <p:nvPr/>
        </p:nvSpPr>
        <p:spPr>
          <a:xfrm>
            <a:off x="412168" y="4658357"/>
            <a:ext cx="5544616" cy="52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sp>
        <p:nvSpPr>
          <p:cNvPr id="8" name="Rectangle 13"/>
          <p:cNvSpPr/>
          <p:nvPr/>
        </p:nvSpPr>
        <p:spPr>
          <a:xfrm>
            <a:off x="4619801" y="2547785"/>
            <a:ext cx="1408991" cy="2306955"/>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cs typeface="+mn-ea"/>
                <a:sym typeface="+mn-lt"/>
              </a:rPr>
              <a:t>此处添</a:t>
            </a:r>
          </a:p>
          <a:p>
            <a:pPr marL="285750" indent="-285750">
              <a:buFont typeface="Wingdings" panose="05000000000000000000" pitchFamily="2" charset="2"/>
              <a:buChar char="v"/>
            </a:pPr>
            <a:r>
              <a:rPr lang="vi-VN">
                <a:solidFill>
                  <a:schemeClr val="bg1"/>
                </a:solidFill>
                <a:cs typeface="+mn-ea"/>
                <a:sym typeface="+mn-lt"/>
              </a:rPr>
              <a:t>加名称</a:t>
            </a:r>
          </a:p>
          <a:p>
            <a:pPr marL="285750" indent="-285750">
              <a:buFont typeface="Wingdings" panose="05000000000000000000" pitchFamily="2" charset="2"/>
              <a:buChar char="v"/>
            </a:pPr>
            <a:r>
              <a:rPr lang="vi-VN">
                <a:solidFill>
                  <a:schemeClr val="bg1"/>
                </a:solidFill>
                <a:cs typeface="+mn-ea"/>
                <a:sym typeface="+mn-lt"/>
              </a:rPr>
              <a:t>此处添</a:t>
            </a:r>
          </a:p>
          <a:p>
            <a:pPr marL="285750" indent="-285750">
              <a:buFont typeface="Wingdings" panose="05000000000000000000" pitchFamily="2" charset="2"/>
              <a:buChar char="v"/>
            </a:pPr>
            <a:r>
              <a:rPr lang="vi-VN">
                <a:solidFill>
                  <a:schemeClr val="bg1"/>
                </a:solidFill>
                <a:cs typeface="+mn-ea"/>
                <a:sym typeface="+mn-lt"/>
              </a:rPr>
              <a:t>加名称</a:t>
            </a:r>
          </a:p>
          <a:p>
            <a:pPr marL="285750" indent="-285750">
              <a:buFont typeface="Wingdings" panose="05000000000000000000" pitchFamily="2" charset="2"/>
              <a:buChar char="v"/>
            </a:pPr>
            <a:r>
              <a:rPr lang="vi-VN">
                <a:solidFill>
                  <a:schemeClr val="bg1"/>
                </a:solidFill>
                <a:cs typeface="+mn-ea"/>
                <a:sym typeface="+mn-lt"/>
              </a:rPr>
              <a:t>此处添</a:t>
            </a:r>
          </a:p>
          <a:p>
            <a:pPr marL="285750" indent="-285750">
              <a:buFont typeface="Wingdings" panose="05000000000000000000" pitchFamily="2" charset="2"/>
              <a:buChar char="v"/>
            </a:pPr>
            <a:r>
              <a:rPr lang="vi-VN">
                <a:solidFill>
                  <a:schemeClr val="bg1"/>
                </a:solidFill>
                <a:cs typeface="+mn-ea"/>
                <a:sym typeface="+mn-lt"/>
              </a:rPr>
              <a:t>加名称</a:t>
            </a:r>
          </a:p>
          <a:p>
            <a:pPr indent="0">
              <a:buFont typeface="Wingdings" panose="05000000000000000000" pitchFamily="2" charset="2"/>
              <a:buNone/>
            </a:pPr>
            <a:endParaRPr lang="vi-VN">
              <a:solidFill>
                <a:schemeClr val="bg1"/>
              </a:solidFill>
              <a:cs typeface="+mn-ea"/>
              <a:sym typeface="+mn-lt"/>
            </a:endParaRPr>
          </a:p>
          <a:p>
            <a:pPr marL="285750" indent="-285750">
              <a:buFont typeface="Wingdings" panose="05000000000000000000" pitchFamily="2" charset="2"/>
              <a:buChar char="v"/>
            </a:pPr>
            <a:endParaRPr lang="vi-VN">
              <a:solidFill>
                <a:schemeClr val="bg1"/>
              </a:solidFill>
              <a:cs typeface="+mn-ea"/>
              <a:sym typeface="+mn-lt"/>
            </a:endParaRPr>
          </a:p>
        </p:txBody>
      </p:sp>
      <p:sp>
        <p:nvSpPr>
          <p:cNvPr id="2" name="Rectangle 15"/>
          <p:cNvSpPr/>
          <p:nvPr/>
        </p:nvSpPr>
        <p:spPr>
          <a:xfrm>
            <a:off x="10421280" y="2214792"/>
            <a:ext cx="1363352" cy="2306151"/>
          </a:xfrm>
          <a:prstGeom prst="rect">
            <a:avLst/>
          </a:prstGeom>
          <a:solidFill>
            <a:schemeClr val="bg1">
              <a:lumMod val="9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sp>
        <p:nvSpPr>
          <p:cNvPr id="3" name="Rectangle 16"/>
          <p:cNvSpPr/>
          <p:nvPr/>
        </p:nvSpPr>
        <p:spPr>
          <a:xfrm>
            <a:off x="10447649" y="2561754"/>
            <a:ext cx="1408991" cy="2030095"/>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cs typeface="+mn-ea"/>
                <a:sym typeface="+mn-lt"/>
              </a:rPr>
              <a:t>此处添</a:t>
            </a:r>
          </a:p>
          <a:p>
            <a:pPr marL="285750" indent="-285750">
              <a:buFont typeface="Wingdings" panose="05000000000000000000" pitchFamily="2" charset="2"/>
              <a:buChar char="v"/>
            </a:pPr>
            <a:r>
              <a:rPr lang="vi-VN">
                <a:solidFill>
                  <a:schemeClr val="bg1"/>
                </a:solidFill>
                <a:cs typeface="+mn-ea"/>
                <a:sym typeface="+mn-lt"/>
              </a:rPr>
              <a:t>加名称</a:t>
            </a:r>
          </a:p>
          <a:p>
            <a:pPr marL="285750" indent="-285750">
              <a:buFont typeface="Wingdings" panose="05000000000000000000" pitchFamily="2" charset="2"/>
              <a:buChar char="v"/>
            </a:pPr>
            <a:r>
              <a:rPr lang="vi-VN">
                <a:solidFill>
                  <a:schemeClr val="bg1"/>
                </a:solidFill>
                <a:cs typeface="+mn-ea"/>
                <a:sym typeface="+mn-lt"/>
              </a:rPr>
              <a:t>此处添</a:t>
            </a:r>
          </a:p>
          <a:p>
            <a:pPr marL="285750" indent="-285750">
              <a:buFont typeface="Wingdings" panose="05000000000000000000" pitchFamily="2" charset="2"/>
              <a:buChar char="v"/>
            </a:pPr>
            <a:r>
              <a:rPr lang="vi-VN">
                <a:solidFill>
                  <a:schemeClr val="bg1"/>
                </a:solidFill>
                <a:cs typeface="+mn-ea"/>
                <a:sym typeface="+mn-lt"/>
              </a:rPr>
              <a:t>加名称</a:t>
            </a:r>
          </a:p>
          <a:p>
            <a:pPr marL="285750" indent="-285750">
              <a:buFont typeface="Wingdings" panose="05000000000000000000" pitchFamily="2" charset="2"/>
              <a:buChar char="v"/>
            </a:pPr>
            <a:r>
              <a:rPr lang="vi-VN">
                <a:solidFill>
                  <a:schemeClr val="bg1"/>
                </a:solidFill>
                <a:cs typeface="+mn-ea"/>
                <a:sym typeface="+mn-lt"/>
              </a:rPr>
              <a:t>此处添</a:t>
            </a:r>
          </a:p>
          <a:p>
            <a:pPr marL="285750" indent="-285750">
              <a:buFont typeface="Wingdings" panose="05000000000000000000" pitchFamily="2" charset="2"/>
              <a:buChar char="v"/>
            </a:pPr>
            <a:r>
              <a:rPr lang="vi-VN">
                <a:solidFill>
                  <a:schemeClr val="bg1"/>
                </a:solidFill>
                <a:cs typeface="+mn-ea"/>
                <a:sym typeface="+mn-lt"/>
              </a:rPr>
              <a:t>加名称</a:t>
            </a:r>
          </a:p>
          <a:p>
            <a:pPr marL="285750" indent="-285750">
              <a:buFont typeface="Wingdings" panose="05000000000000000000" pitchFamily="2" charset="2"/>
              <a:buChar char="v"/>
            </a:pPr>
            <a:endParaRPr lang="vi-VN">
              <a:solidFill>
                <a:schemeClr val="bg1"/>
              </a:solidFill>
              <a:cs typeface="+mn-ea"/>
              <a:sym typeface="+mn-lt"/>
            </a:endParaRPr>
          </a:p>
        </p:txBody>
      </p:sp>
      <p:sp>
        <p:nvSpPr>
          <p:cNvPr id="11" name="Rectangle 17"/>
          <p:cNvSpPr/>
          <p:nvPr/>
        </p:nvSpPr>
        <p:spPr>
          <a:xfrm>
            <a:off x="6312024" y="4658357"/>
            <a:ext cx="5472608" cy="52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grpSp>
        <p:nvGrpSpPr>
          <p:cNvPr id="13" name="Group 33"/>
          <p:cNvGrpSpPr/>
          <p:nvPr/>
        </p:nvGrpSpPr>
        <p:grpSpPr>
          <a:xfrm>
            <a:off x="1055440" y="5142729"/>
            <a:ext cx="576064" cy="576064"/>
            <a:chOff x="1199456" y="5085184"/>
            <a:chExt cx="576064" cy="576064"/>
          </a:xfrm>
        </p:grpSpPr>
        <p:sp>
          <p:nvSpPr>
            <p:cNvPr id="14" name="Oval 27"/>
            <p:cNvSpPr/>
            <p:nvPr/>
          </p:nvSpPr>
          <p:spPr>
            <a:xfrm>
              <a:off x="1199456" y="5085184"/>
              <a:ext cx="576064" cy="576064"/>
            </a:xfrm>
            <a:prstGeom prst="ellipse">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pic>
          <p:nvPicPr>
            <p:cNvPr id="1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71464" y="5157192"/>
              <a:ext cx="432048" cy="432048"/>
            </a:xfrm>
            <a:prstGeom prst="rect">
              <a:avLst/>
            </a:prstGeom>
          </p:spPr>
        </p:pic>
      </p:grpSp>
      <p:grpSp>
        <p:nvGrpSpPr>
          <p:cNvPr id="16" name="Group 32"/>
          <p:cNvGrpSpPr/>
          <p:nvPr/>
        </p:nvGrpSpPr>
        <p:grpSpPr>
          <a:xfrm>
            <a:off x="8688288" y="5142728"/>
            <a:ext cx="576064" cy="576064"/>
            <a:chOff x="2855640" y="5085184"/>
            <a:chExt cx="576064" cy="576064"/>
          </a:xfrm>
        </p:grpSpPr>
        <p:sp>
          <p:nvSpPr>
            <p:cNvPr id="17" name="Oval 28"/>
            <p:cNvSpPr/>
            <p:nvPr/>
          </p:nvSpPr>
          <p:spPr>
            <a:xfrm>
              <a:off x="2855640" y="5085184"/>
              <a:ext cx="576064" cy="57606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pic>
          <p:nvPicPr>
            <p:cNvPr id="18" name="Picture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27648" y="5157192"/>
              <a:ext cx="432048" cy="432048"/>
            </a:xfrm>
            <a:prstGeom prst="rect">
              <a:avLst/>
            </a:prstGeom>
          </p:spPr>
        </p:pic>
      </p:grpSp>
      <p:grpSp>
        <p:nvGrpSpPr>
          <p:cNvPr id="19" name="Group 31"/>
          <p:cNvGrpSpPr/>
          <p:nvPr/>
        </p:nvGrpSpPr>
        <p:grpSpPr>
          <a:xfrm>
            <a:off x="4727848" y="5142729"/>
            <a:ext cx="576064" cy="576064"/>
            <a:chOff x="4627170" y="5013176"/>
            <a:chExt cx="576064" cy="576064"/>
          </a:xfrm>
        </p:grpSpPr>
        <p:sp>
          <p:nvSpPr>
            <p:cNvPr id="20" name="Oval 30"/>
            <p:cNvSpPr/>
            <p:nvPr/>
          </p:nvSpPr>
          <p:spPr>
            <a:xfrm>
              <a:off x="4627170" y="5013176"/>
              <a:ext cx="576064" cy="576064"/>
            </a:xfrm>
            <a:prstGeom prst="ellipse">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cs typeface="+mn-ea"/>
                <a:sym typeface="+mn-lt"/>
              </a:endParaRPr>
            </a:p>
          </p:txBody>
        </p:sp>
        <p:pic>
          <p:nvPicPr>
            <p:cNvPr id="21" name="Picture 2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11245" y="5097251"/>
              <a:ext cx="407913" cy="407913"/>
            </a:xfrm>
            <a:prstGeom prst="rect">
              <a:avLst/>
            </a:prstGeom>
          </p:spPr>
        </p:pic>
      </p:grpSp>
      <p:sp>
        <p:nvSpPr>
          <p:cNvPr id="22" name="Rectangle 35"/>
          <p:cNvSpPr/>
          <p:nvPr/>
        </p:nvSpPr>
        <p:spPr>
          <a:xfrm>
            <a:off x="1703512" y="5214736"/>
            <a:ext cx="2664296" cy="523220"/>
          </a:xfrm>
          <a:prstGeom prst="rect">
            <a:avLst/>
          </a:prstGeom>
        </p:spPr>
        <p:txBody>
          <a:bodyPr wrap="square">
            <a:spAutoFit/>
          </a:bodyPr>
          <a:lstStyle/>
          <a:p>
            <a:r>
              <a:rPr lang="en-US" sz="1400" dirty="0">
                <a:solidFill>
                  <a:schemeClr val="bg1"/>
                </a:solidFill>
                <a:cs typeface="+mn-ea"/>
                <a:sym typeface="+mn-lt"/>
              </a:rPr>
              <a:t>Lorem ipsum dolor sit amet, consectetur adipiscing elit. </a:t>
            </a:r>
          </a:p>
        </p:txBody>
      </p:sp>
      <p:sp>
        <p:nvSpPr>
          <p:cNvPr id="24" name="Rectangle 36"/>
          <p:cNvSpPr/>
          <p:nvPr/>
        </p:nvSpPr>
        <p:spPr>
          <a:xfrm>
            <a:off x="5428320" y="5226804"/>
            <a:ext cx="2664296" cy="523220"/>
          </a:xfrm>
          <a:prstGeom prst="rect">
            <a:avLst/>
          </a:prstGeom>
        </p:spPr>
        <p:txBody>
          <a:bodyPr wrap="square">
            <a:spAutoFit/>
          </a:bodyPr>
          <a:lstStyle/>
          <a:p>
            <a:r>
              <a:rPr lang="en-US" sz="1400" dirty="0">
                <a:solidFill>
                  <a:schemeClr val="bg1"/>
                </a:solidFill>
                <a:cs typeface="+mn-ea"/>
                <a:sym typeface="+mn-lt"/>
              </a:rPr>
              <a:t>Lorem ipsum dolor sit amet, consectetur adipiscing elit. </a:t>
            </a:r>
          </a:p>
        </p:txBody>
      </p:sp>
      <p:sp>
        <p:nvSpPr>
          <p:cNvPr id="25" name="Rectangle 37"/>
          <p:cNvSpPr/>
          <p:nvPr/>
        </p:nvSpPr>
        <p:spPr>
          <a:xfrm>
            <a:off x="9336360" y="5211597"/>
            <a:ext cx="2664296" cy="523220"/>
          </a:xfrm>
          <a:prstGeom prst="rect">
            <a:avLst/>
          </a:prstGeom>
        </p:spPr>
        <p:txBody>
          <a:bodyPr wrap="square">
            <a:spAutoFit/>
          </a:bodyPr>
          <a:lstStyle/>
          <a:p>
            <a:r>
              <a:rPr lang="en-US" sz="1400" dirty="0">
                <a:solidFill>
                  <a:schemeClr val="bg1"/>
                </a:solidFill>
                <a:cs typeface="+mn-ea"/>
                <a:sym typeface="+mn-lt"/>
              </a:rPr>
              <a:t>Lorem ipsum dolor sit amet, consectetur adipiscing elit. </a:t>
            </a:r>
          </a:p>
        </p:txBody>
      </p:sp>
    </p:spTree>
  </p:cSld>
  <p:clrMapOvr>
    <a:masterClrMapping/>
  </p:clrMapOvr>
  <p:transition advTm="308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3"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500"/>
                                        <p:tgtEl>
                                          <p:spTgt spid="2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p:bldP spid="2" grpId="0" bldLvl="0" animBg="1"/>
      <p:bldP spid="3" grpId="0"/>
      <p:bldP spid="11" grpId="0" bldLvl="0" animBg="1"/>
      <p:bldP spid="22"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5" name="그룹 8"/>
          <p:cNvGrpSpPr/>
          <p:nvPr/>
        </p:nvGrpSpPr>
        <p:grpSpPr>
          <a:xfrm>
            <a:off x="4225276" y="4788580"/>
            <a:ext cx="1633948" cy="1305735"/>
            <a:chOff x="2882082" y="5007949"/>
            <a:chExt cx="1574599" cy="1126002"/>
          </a:xfrm>
        </p:grpSpPr>
        <p:sp>
          <p:nvSpPr>
            <p:cNvPr id="6" name="Rectangle 3"/>
            <p:cNvSpPr txBox="1">
              <a:spLocks noChangeArrowheads="1"/>
            </p:cNvSpPr>
            <p:nvPr/>
          </p:nvSpPr>
          <p:spPr bwMode="auto">
            <a:xfrm>
              <a:off x="2882083" y="5007949"/>
              <a:ext cx="1574598" cy="171854"/>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ctr">
                <a:lnSpc>
                  <a:spcPct val="80000"/>
                </a:lnSpc>
              </a:pPr>
              <a:r>
                <a:rPr lang="en-US" altLang="ko-KR" sz="1600" b="1">
                  <a:solidFill>
                    <a:schemeClr val="bg1"/>
                  </a:solidFill>
                  <a:cs typeface="+mn-ea"/>
                  <a:sym typeface="+mn-lt"/>
                </a:rPr>
                <a:t>此处添加名称</a:t>
              </a:r>
            </a:p>
          </p:txBody>
        </p:sp>
        <p:sp>
          <p:nvSpPr>
            <p:cNvPr id="7" name="Rectangle 3"/>
            <p:cNvSpPr txBox="1">
              <a:spLocks noChangeArrowheads="1"/>
            </p:cNvSpPr>
            <p:nvPr/>
          </p:nvSpPr>
          <p:spPr bwMode="auto">
            <a:xfrm>
              <a:off x="2882082" y="5258093"/>
              <a:ext cx="1574599" cy="875858"/>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1100">
                  <a:solidFill>
                    <a:schemeClr val="bg1"/>
                  </a:solidFill>
                  <a:latin typeface="+mn-lt"/>
                  <a:ea typeface="+mn-ea"/>
                  <a:cs typeface="+mn-ea"/>
                  <a:sym typeface="+mn-lt"/>
                </a:rPr>
                <a:t>Our user-friendly and functional search engine helps you locate the right templates, effectively saving your time.</a:t>
              </a:r>
              <a:endParaRPr lang="en-US" altLang="ko-KR" sz="1100" dirty="0">
                <a:solidFill>
                  <a:schemeClr val="bg1"/>
                </a:solidFill>
                <a:latin typeface="+mn-lt"/>
                <a:ea typeface="+mn-ea"/>
                <a:cs typeface="+mn-ea"/>
                <a:sym typeface="+mn-lt"/>
              </a:endParaRPr>
            </a:p>
          </p:txBody>
        </p:sp>
      </p:grpSp>
      <p:grpSp>
        <p:nvGrpSpPr>
          <p:cNvPr id="8" name="그룹 11"/>
          <p:cNvGrpSpPr/>
          <p:nvPr/>
        </p:nvGrpSpPr>
        <p:grpSpPr>
          <a:xfrm>
            <a:off x="8451938" y="4788580"/>
            <a:ext cx="1633948" cy="1305735"/>
            <a:chOff x="6526926" y="5007949"/>
            <a:chExt cx="1574599" cy="1126002"/>
          </a:xfrm>
        </p:grpSpPr>
        <p:sp>
          <p:nvSpPr>
            <p:cNvPr id="13" name="Rectangle 3"/>
            <p:cNvSpPr txBox="1">
              <a:spLocks noChangeArrowheads="1"/>
            </p:cNvSpPr>
            <p:nvPr/>
          </p:nvSpPr>
          <p:spPr bwMode="auto">
            <a:xfrm>
              <a:off x="6526927" y="5007949"/>
              <a:ext cx="1574598" cy="171854"/>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ctr">
                <a:lnSpc>
                  <a:spcPct val="80000"/>
                </a:lnSpc>
              </a:pPr>
              <a:r>
                <a:rPr lang="en-US" altLang="ko-KR" sz="1600" b="1">
                  <a:solidFill>
                    <a:schemeClr val="bg1"/>
                  </a:solidFill>
                  <a:cs typeface="+mn-ea"/>
                  <a:sym typeface="+mn-lt"/>
                </a:rPr>
                <a:t>此处添加名称</a:t>
              </a:r>
            </a:p>
          </p:txBody>
        </p:sp>
        <p:sp>
          <p:nvSpPr>
            <p:cNvPr id="38" name="Rectangle 3"/>
            <p:cNvSpPr txBox="1">
              <a:spLocks noChangeArrowheads="1"/>
            </p:cNvSpPr>
            <p:nvPr/>
          </p:nvSpPr>
          <p:spPr bwMode="auto">
            <a:xfrm>
              <a:off x="6526926" y="5258093"/>
              <a:ext cx="1574599" cy="875858"/>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1100">
                  <a:solidFill>
                    <a:schemeClr val="bg1"/>
                  </a:solidFill>
                  <a:latin typeface="+mn-lt"/>
                  <a:ea typeface="+mn-ea"/>
                  <a:cs typeface="+mn-ea"/>
                  <a:sym typeface="+mn-lt"/>
                </a:rPr>
                <a:t>Our user-friendly and functional search engine helps you locate the right templates, effectively saving your time.</a:t>
              </a:r>
              <a:endParaRPr lang="en-US" altLang="ko-KR" sz="1100" dirty="0">
                <a:solidFill>
                  <a:schemeClr val="bg1"/>
                </a:solidFill>
                <a:latin typeface="+mn-lt"/>
                <a:ea typeface="+mn-ea"/>
                <a:cs typeface="+mn-ea"/>
                <a:sym typeface="+mn-lt"/>
              </a:endParaRPr>
            </a:p>
          </p:txBody>
        </p:sp>
      </p:grpSp>
      <p:grpSp>
        <p:nvGrpSpPr>
          <p:cNvPr id="39" name="그룹 14"/>
          <p:cNvGrpSpPr/>
          <p:nvPr/>
        </p:nvGrpSpPr>
        <p:grpSpPr>
          <a:xfrm>
            <a:off x="2107315" y="2099071"/>
            <a:ext cx="1633948" cy="1274943"/>
            <a:chOff x="1055668" y="2688636"/>
            <a:chExt cx="1574599" cy="1099439"/>
          </a:xfrm>
        </p:grpSpPr>
        <p:sp>
          <p:nvSpPr>
            <p:cNvPr id="40" name="Rectangle 3"/>
            <p:cNvSpPr txBox="1">
              <a:spLocks noChangeArrowheads="1"/>
            </p:cNvSpPr>
            <p:nvPr/>
          </p:nvSpPr>
          <p:spPr bwMode="auto">
            <a:xfrm>
              <a:off x="1055668" y="2688636"/>
              <a:ext cx="1574599" cy="875850"/>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1100">
                  <a:solidFill>
                    <a:schemeClr val="bg1"/>
                  </a:solidFill>
                  <a:latin typeface="+mn-lt"/>
                  <a:ea typeface="+mn-ea"/>
                  <a:cs typeface="+mn-ea"/>
                  <a:sym typeface="+mn-lt"/>
                </a:rPr>
                <a:t>Our user-friendly and functional search engine helps you locate the right templates, effectively saving your time.</a:t>
              </a:r>
              <a:endParaRPr lang="en-US" altLang="ko-KR" sz="1100" dirty="0">
                <a:solidFill>
                  <a:schemeClr val="bg1"/>
                </a:solidFill>
                <a:latin typeface="+mn-lt"/>
                <a:ea typeface="+mn-ea"/>
                <a:cs typeface="+mn-ea"/>
                <a:sym typeface="+mn-lt"/>
              </a:endParaRPr>
            </a:p>
          </p:txBody>
        </p:sp>
        <p:sp>
          <p:nvSpPr>
            <p:cNvPr id="41" name="Rectangle 3"/>
            <p:cNvSpPr txBox="1">
              <a:spLocks noChangeArrowheads="1"/>
            </p:cNvSpPr>
            <p:nvPr/>
          </p:nvSpPr>
          <p:spPr bwMode="auto">
            <a:xfrm>
              <a:off x="1055669" y="3616223"/>
              <a:ext cx="1574598" cy="171852"/>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ctr">
                <a:lnSpc>
                  <a:spcPct val="80000"/>
                </a:lnSpc>
              </a:pPr>
              <a:r>
                <a:rPr lang="en-US" altLang="ko-KR" sz="1600" b="1">
                  <a:solidFill>
                    <a:schemeClr val="bg1"/>
                  </a:solidFill>
                  <a:cs typeface="+mn-ea"/>
                  <a:sym typeface="+mn-lt"/>
                </a:rPr>
                <a:t>此处添加名称</a:t>
              </a:r>
            </a:p>
          </p:txBody>
        </p:sp>
      </p:grpSp>
      <p:grpSp>
        <p:nvGrpSpPr>
          <p:cNvPr id="42" name="그룹 17"/>
          <p:cNvGrpSpPr/>
          <p:nvPr/>
        </p:nvGrpSpPr>
        <p:grpSpPr>
          <a:xfrm>
            <a:off x="6338842" y="2113042"/>
            <a:ext cx="1633948" cy="1260972"/>
            <a:chOff x="4704707" y="2700683"/>
            <a:chExt cx="1574599" cy="1087392"/>
          </a:xfrm>
        </p:grpSpPr>
        <p:sp>
          <p:nvSpPr>
            <p:cNvPr id="43" name="Rectangle 3"/>
            <p:cNvSpPr txBox="1">
              <a:spLocks noChangeArrowheads="1"/>
            </p:cNvSpPr>
            <p:nvPr/>
          </p:nvSpPr>
          <p:spPr bwMode="auto">
            <a:xfrm>
              <a:off x="4704707" y="2700683"/>
              <a:ext cx="1574599" cy="875851"/>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algn="ctr">
                <a:defRPr/>
              </a:pPr>
              <a:r>
                <a:rPr lang="en-US" altLang="ko-KR" sz="1100">
                  <a:solidFill>
                    <a:schemeClr val="bg1"/>
                  </a:solidFill>
                  <a:latin typeface="+mn-lt"/>
                  <a:ea typeface="+mn-ea"/>
                  <a:cs typeface="+mn-ea"/>
                  <a:sym typeface="+mn-lt"/>
                </a:rPr>
                <a:t>Our user-friendly and functional search engine helps you locate the right templates, effectively saving your time.</a:t>
              </a:r>
              <a:endParaRPr lang="en-US" altLang="ko-KR" sz="1100" dirty="0">
                <a:solidFill>
                  <a:schemeClr val="bg1"/>
                </a:solidFill>
                <a:latin typeface="+mn-lt"/>
                <a:ea typeface="+mn-ea"/>
                <a:cs typeface="+mn-ea"/>
                <a:sym typeface="+mn-lt"/>
              </a:endParaRPr>
            </a:p>
          </p:txBody>
        </p:sp>
        <p:sp>
          <p:nvSpPr>
            <p:cNvPr id="44" name="Rectangle 3"/>
            <p:cNvSpPr txBox="1">
              <a:spLocks noChangeArrowheads="1"/>
            </p:cNvSpPr>
            <p:nvPr/>
          </p:nvSpPr>
          <p:spPr bwMode="auto">
            <a:xfrm>
              <a:off x="4704708" y="3616223"/>
              <a:ext cx="1574598" cy="171852"/>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lvl="1" algn="ctr">
                <a:lnSpc>
                  <a:spcPct val="80000"/>
                </a:lnSpc>
              </a:pPr>
              <a:r>
                <a:rPr lang="en-US" altLang="ko-KR" sz="1600" b="1">
                  <a:solidFill>
                    <a:schemeClr val="bg1"/>
                  </a:solidFill>
                  <a:cs typeface="+mn-ea"/>
                  <a:sym typeface="+mn-lt"/>
                </a:rPr>
                <a:t>此处添加名称</a:t>
              </a:r>
            </a:p>
          </p:txBody>
        </p:sp>
      </p:grpSp>
      <p:sp>
        <p:nvSpPr>
          <p:cNvPr id="45" name="타원 20"/>
          <p:cNvSpPr/>
          <p:nvPr/>
        </p:nvSpPr>
        <p:spPr>
          <a:xfrm>
            <a:off x="2132763" y="3709133"/>
            <a:ext cx="1583053" cy="1583052"/>
          </a:xfrm>
          <a:prstGeom prst="ellipse">
            <a:avLst/>
          </a:prstGeom>
          <a:blipFill>
            <a:blip r:embed="rId4" cstate="screen">
              <a:extLst>
                <a:ext uri="{28A0092B-C50C-407E-A947-70E740481C1C}">
                  <a14:useLocalDpi xmlns:a14="http://schemas.microsoft.com/office/drawing/2010/main"/>
                </a:ext>
              </a:extLst>
            </a:blip>
            <a:srcRect/>
            <a:stretch>
              <a:fillRect t="632"/>
            </a:stretch>
          </a:blipFill>
          <a:ln w="12700">
            <a:solidFill>
              <a:schemeClr val="bg1"/>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cs typeface="+mn-ea"/>
              <a:sym typeface="+mn-lt"/>
            </a:endParaRPr>
          </a:p>
        </p:txBody>
      </p:sp>
      <p:sp>
        <p:nvSpPr>
          <p:cNvPr id="46" name="타원 21"/>
          <p:cNvSpPr/>
          <p:nvPr/>
        </p:nvSpPr>
        <p:spPr>
          <a:xfrm>
            <a:off x="4250722" y="2790608"/>
            <a:ext cx="1583053" cy="1583052"/>
          </a:xfrm>
          <a:prstGeom prst="ellipse">
            <a:avLst/>
          </a:prstGeom>
          <a:blipFill>
            <a:blip r:embed="rId5" cstate="email"/>
            <a:srcRect/>
            <a:stretch>
              <a:fillRect/>
            </a:stretch>
          </a:blipFill>
          <a:ln w="12700">
            <a:solidFill>
              <a:schemeClr val="bg1"/>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cs typeface="+mn-ea"/>
              <a:sym typeface="+mn-lt"/>
            </a:endParaRPr>
          </a:p>
        </p:txBody>
      </p:sp>
      <p:sp>
        <p:nvSpPr>
          <p:cNvPr id="47" name="타원 22"/>
          <p:cNvSpPr/>
          <p:nvPr/>
        </p:nvSpPr>
        <p:spPr>
          <a:xfrm>
            <a:off x="6364288" y="3709133"/>
            <a:ext cx="1583053" cy="1583052"/>
          </a:xfrm>
          <a:prstGeom prst="ellipse">
            <a:avLst/>
          </a:prstGeom>
          <a:blipFill>
            <a:blip r:embed="rId6" cstate="email"/>
            <a:srcRect/>
            <a:stretch>
              <a:fillRect/>
            </a:stretch>
          </a:blipFill>
          <a:ln w="12700">
            <a:solidFill>
              <a:schemeClr val="bg1"/>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cs typeface="+mn-ea"/>
              <a:sym typeface="+mn-lt"/>
            </a:endParaRPr>
          </a:p>
        </p:txBody>
      </p:sp>
      <p:sp>
        <p:nvSpPr>
          <p:cNvPr id="48" name="타원 23"/>
          <p:cNvSpPr/>
          <p:nvPr/>
        </p:nvSpPr>
        <p:spPr>
          <a:xfrm>
            <a:off x="8477384" y="2790608"/>
            <a:ext cx="1583053" cy="1583052"/>
          </a:xfrm>
          <a:prstGeom prst="ellipse">
            <a:avLst/>
          </a:prstGeom>
          <a:blipFill>
            <a:blip r:embed="rId7" cstate="email"/>
            <a:srcRect/>
            <a:stretch>
              <a:fillRect/>
            </a:stretch>
          </a:blipFill>
          <a:ln w="12700">
            <a:solidFill>
              <a:schemeClr val="bg1"/>
            </a:solidFill>
          </a:ln>
          <a:effectLst>
            <a:innerShdw blurRad="381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bg1"/>
              </a:solidFill>
              <a:cs typeface="+mn-ea"/>
              <a:sym typeface="+mn-lt"/>
            </a:endParaRPr>
          </a:p>
        </p:txBody>
      </p:sp>
      <p:cxnSp>
        <p:nvCxnSpPr>
          <p:cNvPr id="49" name="직선 연결선 24"/>
          <p:cNvCxnSpPr/>
          <p:nvPr/>
        </p:nvCxnSpPr>
        <p:spPr>
          <a:xfrm>
            <a:off x="5804027" y="3865632"/>
            <a:ext cx="626968" cy="268632"/>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직선 연결선 25"/>
          <p:cNvCxnSpPr/>
          <p:nvPr/>
        </p:nvCxnSpPr>
        <p:spPr>
          <a:xfrm flipH="1">
            <a:off x="3653372" y="3865632"/>
            <a:ext cx="626968" cy="268632"/>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직선 연결선 26"/>
          <p:cNvCxnSpPr/>
          <p:nvPr/>
        </p:nvCxnSpPr>
        <p:spPr>
          <a:xfrm flipH="1">
            <a:off x="7879322" y="3865632"/>
            <a:ext cx="626968" cy="268632"/>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778">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Effect transition="in" filter="fade">
                                      <p:cBhvr>
                                        <p:cTn id="19" dur="1000"/>
                                        <p:tgtEl>
                                          <p:spTgt spid="39"/>
                                        </p:tgtEl>
                                      </p:cBhvr>
                                    </p:animEffect>
                                  </p:childTnLst>
                                </p:cTn>
                              </p:par>
                              <p:par>
                                <p:cTn id="20" presetID="53" presetClass="entr" presetSubtype="16"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1000" fill="hold"/>
                                        <p:tgtEl>
                                          <p:spTgt spid="42"/>
                                        </p:tgtEl>
                                        <p:attrNameLst>
                                          <p:attrName>ppt_w</p:attrName>
                                        </p:attrNameLst>
                                      </p:cBhvr>
                                      <p:tavLst>
                                        <p:tav tm="0">
                                          <p:val>
                                            <p:fltVal val="0"/>
                                          </p:val>
                                        </p:tav>
                                        <p:tav tm="100000">
                                          <p:val>
                                            <p:strVal val="#ppt_w"/>
                                          </p:val>
                                        </p:tav>
                                      </p:tavLst>
                                    </p:anim>
                                    <p:anim calcmode="lin" valueType="num">
                                      <p:cBhvr>
                                        <p:cTn id="23" dur="1000" fill="hold"/>
                                        <p:tgtEl>
                                          <p:spTgt spid="42"/>
                                        </p:tgtEl>
                                        <p:attrNameLst>
                                          <p:attrName>ppt_h</p:attrName>
                                        </p:attrNameLst>
                                      </p:cBhvr>
                                      <p:tavLst>
                                        <p:tav tm="0">
                                          <p:val>
                                            <p:fltVal val="0"/>
                                          </p:val>
                                        </p:tav>
                                        <p:tav tm="100000">
                                          <p:val>
                                            <p:strVal val="#ppt_h"/>
                                          </p:val>
                                        </p:tav>
                                      </p:tavLst>
                                    </p:anim>
                                    <p:animEffect transition="in" filter="fade">
                                      <p:cBhvr>
                                        <p:cTn id="24" dur="1000"/>
                                        <p:tgtEl>
                                          <p:spTgt spid="4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1000" fill="hold"/>
                                        <p:tgtEl>
                                          <p:spTgt spid="46"/>
                                        </p:tgtEl>
                                        <p:attrNameLst>
                                          <p:attrName>ppt_w</p:attrName>
                                        </p:attrNameLst>
                                      </p:cBhvr>
                                      <p:tavLst>
                                        <p:tav tm="0">
                                          <p:val>
                                            <p:fltVal val="0"/>
                                          </p:val>
                                        </p:tav>
                                        <p:tav tm="100000">
                                          <p:val>
                                            <p:strVal val="#ppt_w"/>
                                          </p:val>
                                        </p:tav>
                                      </p:tavLst>
                                    </p:anim>
                                    <p:anim calcmode="lin" valueType="num">
                                      <p:cBhvr>
                                        <p:cTn id="33" dur="1000" fill="hold"/>
                                        <p:tgtEl>
                                          <p:spTgt spid="46"/>
                                        </p:tgtEl>
                                        <p:attrNameLst>
                                          <p:attrName>ppt_h</p:attrName>
                                        </p:attrNameLst>
                                      </p:cBhvr>
                                      <p:tavLst>
                                        <p:tav tm="0">
                                          <p:val>
                                            <p:fltVal val="0"/>
                                          </p:val>
                                        </p:tav>
                                        <p:tav tm="100000">
                                          <p:val>
                                            <p:strVal val="#ppt_h"/>
                                          </p:val>
                                        </p:tav>
                                      </p:tavLst>
                                    </p:anim>
                                    <p:animEffect transition="in" filter="fade">
                                      <p:cBhvr>
                                        <p:cTn id="34" dur="1000"/>
                                        <p:tgtEl>
                                          <p:spTgt spid="4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1000" fill="hold"/>
                                        <p:tgtEl>
                                          <p:spTgt spid="48"/>
                                        </p:tgtEl>
                                        <p:attrNameLst>
                                          <p:attrName>ppt_w</p:attrName>
                                        </p:attrNameLst>
                                      </p:cBhvr>
                                      <p:tavLst>
                                        <p:tav tm="0">
                                          <p:val>
                                            <p:fltVal val="0"/>
                                          </p:val>
                                        </p:tav>
                                        <p:tav tm="100000">
                                          <p:val>
                                            <p:strVal val="#ppt_w"/>
                                          </p:val>
                                        </p:tav>
                                      </p:tavLst>
                                    </p:anim>
                                    <p:anim calcmode="lin" valueType="num">
                                      <p:cBhvr>
                                        <p:cTn id="43" dur="1000" fill="hold"/>
                                        <p:tgtEl>
                                          <p:spTgt spid="48"/>
                                        </p:tgtEl>
                                        <p:attrNameLst>
                                          <p:attrName>ppt_h</p:attrName>
                                        </p:attrNameLst>
                                      </p:cBhvr>
                                      <p:tavLst>
                                        <p:tav tm="0">
                                          <p:val>
                                            <p:fltVal val="0"/>
                                          </p:val>
                                        </p:tav>
                                        <p:tav tm="100000">
                                          <p:val>
                                            <p:strVal val="#ppt_h"/>
                                          </p:val>
                                        </p:tav>
                                      </p:tavLst>
                                    </p:anim>
                                    <p:animEffect transition="in" filter="fade">
                                      <p:cBhvr>
                                        <p:cTn id="44" dur="1000"/>
                                        <p:tgtEl>
                                          <p:spTgt spid="48"/>
                                        </p:tgtEl>
                                      </p:cBhvr>
                                    </p:animEffect>
                                  </p:childTnLst>
                                </p:cTn>
                              </p:par>
                              <p:par>
                                <p:cTn id="45" presetID="53" presetClass="entr" presetSubtype="16"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1000" fill="hold"/>
                                        <p:tgtEl>
                                          <p:spTgt spid="49"/>
                                        </p:tgtEl>
                                        <p:attrNameLst>
                                          <p:attrName>ppt_w</p:attrName>
                                        </p:attrNameLst>
                                      </p:cBhvr>
                                      <p:tavLst>
                                        <p:tav tm="0">
                                          <p:val>
                                            <p:fltVal val="0"/>
                                          </p:val>
                                        </p:tav>
                                        <p:tav tm="100000">
                                          <p:val>
                                            <p:strVal val="#ppt_w"/>
                                          </p:val>
                                        </p:tav>
                                      </p:tavLst>
                                    </p:anim>
                                    <p:anim calcmode="lin" valueType="num">
                                      <p:cBhvr>
                                        <p:cTn id="48" dur="1000" fill="hold"/>
                                        <p:tgtEl>
                                          <p:spTgt spid="49"/>
                                        </p:tgtEl>
                                        <p:attrNameLst>
                                          <p:attrName>ppt_h</p:attrName>
                                        </p:attrNameLst>
                                      </p:cBhvr>
                                      <p:tavLst>
                                        <p:tav tm="0">
                                          <p:val>
                                            <p:fltVal val="0"/>
                                          </p:val>
                                        </p:tav>
                                        <p:tav tm="100000">
                                          <p:val>
                                            <p:strVal val="#ppt_h"/>
                                          </p:val>
                                        </p:tav>
                                      </p:tavLst>
                                    </p:anim>
                                    <p:animEffect transition="in" filter="fade">
                                      <p:cBhvr>
                                        <p:cTn id="49" dur="1000"/>
                                        <p:tgtEl>
                                          <p:spTgt spid="49"/>
                                        </p:tgtEl>
                                      </p:cBhvr>
                                    </p:animEffect>
                                  </p:childTnLst>
                                </p:cTn>
                              </p:par>
                              <p:par>
                                <p:cTn id="50" presetID="53" presetClass="entr" presetSubtype="16"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1000" fill="hold"/>
                                        <p:tgtEl>
                                          <p:spTgt spid="50"/>
                                        </p:tgtEl>
                                        <p:attrNameLst>
                                          <p:attrName>ppt_w</p:attrName>
                                        </p:attrNameLst>
                                      </p:cBhvr>
                                      <p:tavLst>
                                        <p:tav tm="0">
                                          <p:val>
                                            <p:fltVal val="0"/>
                                          </p:val>
                                        </p:tav>
                                        <p:tav tm="100000">
                                          <p:val>
                                            <p:strVal val="#ppt_w"/>
                                          </p:val>
                                        </p:tav>
                                      </p:tavLst>
                                    </p:anim>
                                    <p:anim calcmode="lin" valueType="num">
                                      <p:cBhvr>
                                        <p:cTn id="53" dur="1000" fill="hold"/>
                                        <p:tgtEl>
                                          <p:spTgt spid="50"/>
                                        </p:tgtEl>
                                        <p:attrNameLst>
                                          <p:attrName>ppt_h</p:attrName>
                                        </p:attrNameLst>
                                      </p:cBhvr>
                                      <p:tavLst>
                                        <p:tav tm="0">
                                          <p:val>
                                            <p:fltVal val="0"/>
                                          </p:val>
                                        </p:tav>
                                        <p:tav tm="100000">
                                          <p:val>
                                            <p:strVal val="#ppt_h"/>
                                          </p:val>
                                        </p:tav>
                                      </p:tavLst>
                                    </p:anim>
                                    <p:animEffect transition="in" filter="fade">
                                      <p:cBhvr>
                                        <p:cTn id="54" dur="1000"/>
                                        <p:tgtEl>
                                          <p:spTgt spid="50"/>
                                        </p:tgtEl>
                                      </p:cBhvr>
                                    </p:animEffect>
                                  </p:childTnLst>
                                </p:cTn>
                              </p:par>
                              <p:par>
                                <p:cTn id="55" presetID="53" presetClass="entr" presetSubtype="16"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Effect transition="in" filter="fade">
                                      <p:cBhvr>
                                        <p:cTn id="59"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46" grpId="0" bldLvl="0" animBg="1"/>
      <p:bldP spid="47" grpId="0" bldLvl="0" animBg="1"/>
      <p:bldP spid="4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43427" y="2629674"/>
            <a:ext cx="1856598" cy="2339102"/>
          </a:xfrm>
          <a:prstGeom prst="rect">
            <a:avLst/>
          </a:prstGeom>
          <a:noFill/>
        </p:spPr>
        <p:txBody>
          <a:bodyPr wrap="none" rtlCol="0">
            <a:spAutoFit/>
          </a:bodyPr>
          <a:lstStyle>
            <a:defPPr>
              <a:defRPr lang="zh-CN"/>
            </a:defPPr>
            <a:lvl1pPr>
              <a:defRPr sz="14600" spc="500">
                <a:solidFill>
                  <a:schemeClr val="bg1"/>
                </a:solidFill>
                <a:effectLst>
                  <a:outerShdw blurRad="50800" dist="38100" dir="2700000" algn="tl" rotWithShape="0">
                    <a:prstClr val="black">
                      <a:alpha val="40000"/>
                    </a:prstClr>
                  </a:outerShdw>
                </a:effectLst>
                <a:latin typeface="Agency FB" panose="020B0503020202020204" pitchFamily="34" charset="0"/>
                <a:cs typeface="+mn-ea"/>
              </a:defRPr>
            </a:lvl1pPr>
          </a:lstStyle>
          <a:p>
            <a:r>
              <a:rPr lang="en-US" altLang="zh-CN" dirty="0">
                <a:sym typeface="+mn-lt"/>
              </a:rPr>
              <a:t>02</a:t>
            </a:r>
          </a:p>
        </p:txBody>
      </p:sp>
      <p:sp>
        <p:nvSpPr>
          <p:cNvPr id="4" name="TextBox 3"/>
          <p:cNvSpPr txBox="1"/>
          <p:nvPr/>
        </p:nvSpPr>
        <p:spPr>
          <a:xfrm>
            <a:off x="4657337" y="2967335"/>
            <a:ext cx="4297680" cy="922020"/>
          </a:xfrm>
          <a:prstGeom prst="rect">
            <a:avLst/>
          </a:prstGeom>
          <a:noFill/>
        </p:spPr>
        <p:txBody>
          <a:bodyPr wrap="none" rtlCol="0">
            <a:spAutoFit/>
          </a:bodyPr>
          <a:lstStyle/>
          <a:p>
            <a:pPr algn="l"/>
            <a:r>
              <a:rPr lang="zh-CN" altLang="en-US" sz="5400" dirty="0">
                <a:solidFill>
                  <a:schemeClr val="bg1"/>
                </a:solidFill>
                <a:cs typeface="+mn-ea"/>
                <a:sym typeface="+mn-lt"/>
              </a:rPr>
              <a:t>此处添加名称</a:t>
            </a:r>
          </a:p>
        </p:txBody>
      </p:sp>
      <p:cxnSp>
        <p:nvCxnSpPr>
          <p:cNvPr id="5" name="直接连接符 4"/>
          <p:cNvCxnSpPr/>
          <p:nvPr/>
        </p:nvCxnSpPr>
        <p:spPr>
          <a:xfrm>
            <a:off x="4796552" y="3890665"/>
            <a:ext cx="403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812854" y="4028679"/>
            <a:ext cx="2110231" cy="340434"/>
            <a:chOff x="4812854" y="4028679"/>
            <a:chExt cx="2110231" cy="340434"/>
          </a:xfrm>
        </p:grpSpPr>
        <p:sp>
          <p:nvSpPr>
            <p:cNvPr id="7" name="原创设计师QQ598969553      _17"/>
            <p:cNvSpPr>
              <a:spLocks noChangeArrowheads="1"/>
            </p:cNvSpPr>
            <p:nvPr/>
          </p:nvSpPr>
          <p:spPr bwMode="gray">
            <a:xfrm>
              <a:off x="4890488"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2" name="流程图: 合并 11"/>
            <p:cNvSpPr/>
            <p:nvPr/>
          </p:nvSpPr>
          <p:spPr>
            <a:xfrm rot="16200000">
              <a:off x="4787158"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19" name="组合 18"/>
          <p:cNvGrpSpPr/>
          <p:nvPr/>
        </p:nvGrpSpPr>
        <p:grpSpPr>
          <a:xfrm>
            <a:off x="6936533" y="4028679"/>
            <a:ext cx="2173936" cy="340434"/>
            <a:chOff x="6936533" y="4028679"/>
            <a:chExt cx="2173936" cy="340434"/>
          </a:xfrm>
        </p:grpSpPr>
        <p:sp>
          <p:nvSpPr>
            <p:cNvPr id="10" name="原创设计师QQ598969553      _17"/>
            <p:cNvSpPr>
              <a:spLocks noChangeArrowheads="1"/>
            </p:cNvSpPr>
            <p:nvPr/>
          </p:nvSpPr>
          <p:spPr bwMode="gray">
            <a:xfrm>
              <a:off x="7077872" y="4028679"/>
              <a:ext cx="2032597" cy="340434"/>
            </a:xfrm>
            <a:prstGeom prst="roundRect">
              <a:avLst/>
            </a:prstGeom>
            <a:noFill/>
            <a:ln>
              <a:noFill/>
            </a:ln>
          </p:spPr>
          <p:txBody>
            <a:bodyPr wrap="square" lIns="121844" tIns="60922" rIns="121844" bIns="60922">
              <a:spAutoFit/>
            </a:bodyPr>
            <a:lstStyle/>
            <a:p>
              <a:r>
                <a:rPr lang="zh-CN" altLang="en-US" sz="1200" dirty="0">
                  <a:solidFill>
                    <a:schemeClr val="bg1"/>
                  </a:solidFill>
                  <a:cs typeface="+mn-ea"/>
                  <a:sym typeface="+mn-lt"/>
                </a:rPr>
                <a:t>这里添加你的小标题文字</a:t>
              </a:r>
            </a:p>
          </p:txBody>
        </p:sp>
        <p:sp>
          <p:nvSpPr>
            <p:cNvPr id="13" name="流程图: 合并 12"/>
            <p:cNvSpPr/>
            <p:nvPr/>
          </p:nvSpPr>
          <p:spPr>
            <a:xfrm rot="16200000">
              <a:off x="6910837"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Tree>
  </p:cSld>
  <p:clrMapOvr>
    <a:masterClrMapping/>
  </p:clrMapOvr>
  <p:transition advTm="491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33333"/>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333"/>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300" fill="hold"/>
                                        <p:tgtEl>
                                          <p:spTgt spid="4"/>
                                        </p:tgtEl>
                                        <p:attrNameLst>
                                          <p:attrName>ppt_w</p:attrName>
                                        </p:attrNameLst>
                                      </p:cBhvr>
                                      <p:tavLst>
                                        <p:tav tm="0">
                                          <p:val>
                                            <p:fltVal val="0"/>
                                          </p:val>
                                        </p:tav>
                                        <p:tav tm="100000">
                                          <p:val>
                                            <p:strVal val="#ppt_w"/>
                                          </p:val>
                                        </p:tav>
                                      </p:tavLst>
                                    </p:anim>
                                    <p:anim calcmode="lin" valueType="num">
                                      <p:cBhvr>
                                        <p:cTn id="14" dur="1300" fill="hold"/>
                                        <p:tgtEl>
                                          <p:spTgt spid="4"/>
                                        </p:tgtEl>
                                        <p:attrNameLst>
                                          <p:attrName>ppt_h</p:attrName>
                                        </p:attrNameLst>
                                      </p:cBhvr>
                                      <p:tavLst>
                                        <p:tav tm="0">
                                          <p:val>
                                            <p:fltVal val="0"/>
                                          </p:val>
                                        </p:tav>
                                        <p:tav tm="100000">
                                          <p:val>
                                            <p:strVal val="#ppt_h"/>
                                          </p:val>
                                        </p:tav>
                                      </p:tavLst>
                                    </p:anim>
                                    <p:animEffect transition="in" filter="fade">
                                      <p:cBhvr>
                                        <p:cTn id="15" dur="1300"/>
                                        <p:tgtEl>
                                          <p:spTgt spid="4"/>
                                        </p:tgtEl>
                                      </p:cBhvr>
                                    </p:animEffect>
                                  </p:childTnLst>
                                </p:cTn>
                              </p:par>
                            </p:childTnLst>
                          </p:cTn>
                        </p:par>
                        <p:par>
                          <p:cTn id="16" fill="hold">
                            <p:stCondLst>
                              <p:cond delay="2633"/>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3133"/>
                            </p:stCondLst>
                            <p:childTnLst>
                              <p:par>
                                <p:cTn id="21" presetID="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cstate="screen">
            <a:extLst>
              <a:ext uri="{BEBA8EAE-BF5A-486C-A8C5-ECC9F3942E4B}">
                <a14:imgProps xmlns:a14="http://schemas.microsoft.com/office/drawing/2010/main">
                  <a14:imgLayer>
                    <a14:imgEffect>
                      <a14:brightnessContrast bright="97000"/>
                    </a14:imgEffect>
                  </a14:imgLayer>
                </a14:imgProps>
              </a:ext>
              <a:ext uri="{28A0092B-C50C-407E-A947-70E740481C1C}">
                <a14:useLocalDpi xmlns:a14="http://schemas.microsoft.com/office/drawing/2010/main"/>
              </a:ext>
            </a:extLst>
          </a:blip>
          <a:stretch>
            <a:fillRect/>
          </a:stretch>
        </p:blipFill>
        <p:spPr>
          <a:xfrm>
            <a:off x="254746" y="87495"/>
            <a:ext cx="598694" cy="669961"/>
          </a:xfrm>
          <a:prstGeom prst="rect">
            <a:avLst/>
          </a:prstGeom>
        </p:spPr>
      </p:pic>
      <p:sp>
        <p:nvSpPr>
          <p:cNvPr id="10" name="文本框 9"/>
          <p:cNvSpPr txBox="1"/>
          <p:nvPr userDrawn="1"/>
        </p:nvSpPr>
        <p:spPr>
          <a:xfrm>
            <a:off x="10278319" y="225452"/>
            <a:ext cx="1386918" cy="584775"/>
          </a:xfrm>
          <a:prstGeom prst="rect">
            <a:avLst/>
          </a:prstGeom>
          <a:noFill/>
        </p:spPr>
        <p:txBody>
          <a:bodyPr wrap="none" rtlCol="0">
            <a:spAutoFit/>
          </a:bodyPr>
          <a:lstStyle/>
          <a:p>
            <a:r>
              <a:rPr lang="en-US" altLang="zh-CN" sz="3200" dirty="0">
                <a:solidFill>
                  <a:schemeClr val="bg1"/>
                </a:solidFill>
                <a:cs typeface="+mn-ea"/>
                <a:sym typeface="+mn-lt"/>
              </a:rPr>
              <a:t>LOGO</a:t>
            </a:r>
          </a:p>
        </p:txBody>
      </p:sp>
      <p:cxnSp>
        <p:nvCxnSpPr>
          <p:cNvPr id="12" name="直接连接符 11"/>
          <p:cNvCxnSpPr/>
          <p:nvPr userDrawn="1"/>
        </p:nvCxnSpPr>
        <p:spPr>
          <a:xfrm>
            <a:off x="985520" y="810227"/>
            <a:ext cx="105794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原创设计师QQ598969553      _14"/>
          <p:cNvSpPr>
            <a:spLocks noChangeArrowheads="1"/>
          </p:cNvSpPr>
          <p:nvPr/>
        </p:nvSpPr>
        <p:spPr bwMode="gray">
          <a:xfrm>
            <a:off x="869707" y="165236"/>
            <a:ext cx="3169857" cy="679091"/>
          </a:xfrm>
          <a:prstGeom prst="roundRect">
            <a:avLst/>
          </a:prstGeom>
          <a:noFill/>
          <a:ln>
            <a:noFill/>
          </a:ln>
        </p:spPr>
        <p:txBody>
          <a:bodyPr wrap="square" lIns="121844" tIns="60922" rIns="121844" bIns="60922">
            <a:spAutoFit/>
          </a:bodyPr>
          <a:lstStyle/>
          <a:p>
            <a:r>
              <a:rPr lang="zh-CN" altLang="en-US" sz="3200" dirty="0">
                <a:solidFill>
                  <a:schemeClr val="bg1"/>
                </a:solidFill>
                <a:cs typeface="+mn-ea"/>
                <a:sym typeface="+mn-lt"/>
              </a:rPr>
              <a:t>此处添加名称</a:t>
            </a:r>
          </a:p>
        </p:txBody>
      </p:sp>
      <p:grpSp>
        <p:nvGrpSpPr>
          <p:cNvPr id="2" name="组合 6"/>
          <p:cNvGrpSpPr/>
          <p:nvPr/>
        </p:nvGrpSpPr>
        <p:grpSpPr bwMode="auto">
          <a:xfrm>
            <a:off x="3506788" y="2433638"/>
            <a:ext cx="6534150" cy="1008062"/>
            <a:chOff x="0" y="0"/>
            <a:chExt cx="6535007" cy="1008202"/>
          </a:xfrm>
        </p:grpSpPr>
        <p:cxnSp>
          <p:nvCxnSpPr>
            <p:cNvPr id="39981" name="肘形连接符 151"/>
            <p:cNvCxnSpPr>
              <a:cxnSpLocks noChangeShapeType="1"/>
            </p:cNvCxnSpPr>
            <p:nvPr/>
          </p:nvCxnSpPr>
          <p:spPr bwMode="auto">
            <a:xfrm>
              <a:off x="756000" y="378000"/>
              <a:ext cx="5779007" cy="630202"/>
            </a:xfrm>
            <a:prstGeom prst="bentConnector3">
              <a:avLst>
                <a:gd name="adj1" fmla="val 46218"/>
              </a:avLst>
            </a:prstGeom>
            <a:noFill/>
            <a:ln w="12700">
              <a:solidFill>
                <a:srgbClr val="A5A5A5"/>
              </a:solidFill>
              <a:bevel/>
            </a:ln>
            <a:extLst>
              <a:ext uri="{909E8E84-426E-40DD-AFC4-6F175D3DCCD1}">
                <a14:hiddenFill xmlns:a14="http://schemas.microsoft.com/office/drawing/2010/main">
                  <a:noFill/>
                </a14:hiddenFill>
              </a:ext>
            </a:extLst>
          </p:spPr>
        </p:cxnSp>
        <p:sp>
          <p:nvSpPr>
            <p:cNvPr id="39982" name="椭圆 135"/>
            <p:cNvSpPr>
              <a:spLocks noChangeArrowheads="1"/>
            </p:cNvSpPr>
            <p:nvPr/>
          </p:nvSpPr>
          <p:spPr bwMode="auto">
            <a:xfrm>
              <a:off x="0" y="0"/>
              <a:ext cx="756000" cy="756000"/>
            </a:xfrm>
            <a:prstGeom prst="ellipse">
              <a:avLst/>
            </a:prstGeom>
            <a:solidFill>
              <a:srgbClr val="F2F2F2">
                <a:alpha val="5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grpSp>
          <p:nvGrpSpPr>
            <p:cNvPr id="39983" name="组合 125"/>
            <p:cNvGrpSpPr/>
            <p:nvPr/>
          </p:nvGrpSpPr>
          <p:grpSpPr bwMode="auto">
            <a:xfrm>
              <a:off x="153000" y="136763"/>
              <a:ext cx="450000" cy="434596"/>
              <a:chOff x="0" y="0"/>
              <a:chExt cx="583915" cy="496874"/>
            </a:xfrm>
          </p:grpSpPr>
          <p:sp>
            <p:nvSpPr>
              <p:cNvPr id="39984"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bg1"/>
                  </a:solidFill>
                  <a:cs typeface="+mn-ea"/>
                  <a:sym typeface="+mn-lt"/>
                </a:endParaRPr>
              </a:p>
            </p:txBody>
          </p:sp>
          <p:sp>
            <p:nvSpPr>
              <p:cNvPr id="39985"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bg1"/>
                  </a:solidFill>
                  <a:cs typeface="+mn-ea"/>
                  <a:sym typeface="+mn-lt"/>
                </a:endParaRPr>
              </a:p>
            </p:txBody>
          </p:sp>
        </p:grpSp>
      </p:grpSp>
      <p:grpSp>
        <p:nvGrpSpPr>
          <p:cNvPr id="27658" name="组合 4"/>
          <p:cNvGrpSpPr/>
          <p:nvPr/>
        </p:nvGrpSpPr>
        <p:grpSpPr bwMode="auto">
          <a:xfrm>
            <a:off x="3506788" y="4310063"/>
            <a:ext cx="4067175" cy="755650"/>
            <a:chOff x="0" y="0"/>
            <a:chExt cx="4066973" cy="756000"/>
          </a:xfrm>
        </p:grpSpPr>
        <p:cxnSp>
          <p:nvCxnSpPr>
            <p:cNvPr id="39978" name="肘形连接符 160"/>
            <p:cNvCxnSpPr>
              <a:cxnSpLocks noChangeShapeType="1"/>
            </p:cNvCxnSpPr>
            <p:nvPr/>
          </p:nvCxnSpPr>
          <p:spPr bwMode="auto">
            <a:xfrm>
              <a:off x="756000" y="378000"/>
              <a:ext cx="3310973" cy="376143"/>
            </a:xfrm>
            <a:prstGeom prst="bentConnector3">
              <a:avLst>
                <a:gd name="adj1" fmla="val 50000"/>
              </a:avLst>
            </a:prstGeom>
            <a:noFill/>
            <a:ln w="12700">
              <a:solidFill>
                <a:srgbClr val="A5A5A5"/>
              </a:solidFill>
              <a:bevel/>
            </a:ln>
            <a:extLst>
              <a:ext uri="{909E8E84-426E-40DD-AFC4-6F175D3DCCD1}">
                <a14:hiddenFill xmlns:a14="http://schemas.microsoft.com/office/drawing/2010/main">
                  <a:noFill/>
                </a14:hiddenFill>
              </a:ext>
            </a:extLst>
          </p:spPr>
        </p:cxnSp>
        <p:sp>
          <p:nvSpPr>
            <p:cNvPr id="39979" name="椭圆 140"/>
            <p:cNvSpPr>
              <a:spLocks noChangeArrowheads="1"/>
            </p:cNvSpPr>
            <p:nvPr/>
          </p:nvSpPr>
          <p:spPr bwMode="auto">
            <a:xfrm>
              <a:off x="0" y="0"/>
              <a:ext cx="756000" cy="756000"/>
            </a:xfrm>
            <a:prstGeom prst="ellipse">
              <a:avLst/>
            </a:prstGeom>
            <a:solidFill>
              <a:srgbClr val="F2F2F2">
                <a:alpha val="5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39980" name="Freeform 277"/>
            <p:cNvSpPr>
              <a:spLocks noEditPoints="1" noChangeArrowheads="1"/>
            </p:cNvSpPr>
            <p:nvPr/>
          </p:nvSpPr>
          <p:spPr bwMode="auto">
            <a:xfrm>
              <a:off x="190444" y="121807"/>
              <a:ext cx="383972" cy="455826"/>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bg1"/>
                </a:solidFill>
                <a:cs typeface="+mn-ea"/>
                <a:sym typeface="+mn-lt"/>
              </a:endParaRPr>
            </a:p>
          </p:txBody>
        </p:sp>
      </p:grpSp>
      <p:grpSp>
        <p:nvGrpSpPr>
          <p:cNvPr id="27662" name="组合 5"/>
          <p:cNvGrpSpPr/>
          <p:nvPr/>
        </p:nvGrpSpPr>
        <p:grpSpPr bwMode="auto">
          <a:xfrm>
            <a:off x="3506788" y="3371850"/>
            <a:ext cx="5300662" cy="1052513"/>
            <a:chOff x="0" y="0"/>
            <a:chExt cx="5300991" cy="1051895"/>
          </a:xfrm>
        </p:grpSpPr>
        <p:cxnSp>
          <p:nvCxnSpPr>
            <p:cNvPr id="39972" name="肘形连接符 154"/>
            <p:cNvCxnSpPr>
              <a:cxnSpLocks noChangeShapeType="1"/>
            </p:cNvCxnSpPr>
            <p:nvPr/>
          </p:nvCxnSpPr>
          <p:spPr bwMode="auto">
            <a:xfrm>
              <a:off x="756000" y="378000"/>
              <a:ext cx="4544991" cy="673895"/>
            </a:xfrm>
            <a:prstGeom prst="bentConnector3">
              <a:avLst>
                <a:gd name="adj1" fmla="val 50000"/>
              </a:avLst>
            </a:prstGeom>
            <a:noFill/>
            <a:ln w="12700">
              <a:solidFill>
                <a:srgbClr val="A5A5A5"/>
              </a:solidFill>
              <a:bevel/>
            </a:ln>
            <a:extLst>
              <a:ext uri="{909E8E84-426E-40DD-AFC4-6F175D3DCCD1}">
                <a14:hiddenFill xmlns:a14="http://schemas.microsoft.com/office/drawing/2010/main">
                  <a:noFill/>
                </a14:hiddenFill>
              </a:ext>
            </a:extLst>
          </p:spPr>
        </p:cxnSp>
        <p:sp>
          <p:nvSpPr>
            <p:cNvPr id="39973" name="椭圆 139"/>
            <p:cNvSpPr>
              <a:spLocks noChangeArrowheads="1"/>
            </p:cNvSpPr>
            <p:nvPr/>
          </p:nvSpPr>
          <p:spPr bwMode="auto">
            <a:xfrm>
              <a:off x="0" y="0"/>
              <a:ext cx="756000" cy="756000"/>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grpSp>
          <p:nvGrpSpPr>
            <p:cNvPr id="39974" name="Group 92"/>
            <p:cNvGrpSpPr/>
            <p:nvPr/>
          </p:nvGrpSpPr>
          <p:grpSpPr bwMode="auto">
            <a:xfrm>
              <a:off x="153436" y="235588"/>
              <a:ext cx="474528" cy="295582"/>
              <a:chOff x="0" y="0"/>
              <a:chExt cx="471488" cy="293688"/>
            </a:xfrm>
          </p:grpSpPr>
          <p:sp>
            <p:nvSpPr>
              <p:cNvPr id="39975"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bg1"/>
                  </a:solidFill>
                  <a:cs typeface="+mn-ea"/>
                  <a:sym typeface="+mn-lt"/>
                </a:endParaRPr>
              </a:p>
            </p:txBody>
          </p:sp>
          <p:sp>
            <p:nvSpPr>
              <p:cNvPr id="39976" name="Rectangle 9"/>
              <p:cNvSpPr>
                <a:spLocks noChangeArrowheads="1"/>
              </p:cNvSpPr>
              <p:nvPr/>
            </p:nvSpPr>
            <p:spPr bwMode="auto">
              <a:xfrm>
                <a:off x="63500" y="63499"/>
                <a:ext cx="90488" cy="1666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2500">
                  <a:solidFill>
                    <a:schemeClr val="bg1"/>
                  </a:solidFill>
                  <a:latin typeface="+mn-lt"/>
                  <a:ea typeface="+mn-ea"/>
                  <a:cs typeface="+mn-ea"/>
                  <a:sym typeface="+mn-lt"/>
                </a:endParaRPr>
              </a:p>
            </p:txBody>
          </p:sp>
          <p:sp>
            <p:nvSpPr>
              <p:cNvPr id="39977" name="Rectangle 10"/>
              <p:cNvSpPr>
                <a:spLocks noChangeArrowheads="1"/>
              </p:cNvSpPr>
              <p:nvPr/>
            </p:nvSpPr>
            <p:spPr bwMode="auto">
              <a:xfrm>
                <a:off x="169862" y="63499"/>
                <a:ext cx="85725" cy="1666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zh-CN" altLang="zh-CN" sz="2500">
                  <a:solidFill>
                    <a:schemeClr val="bg1"/>
                  </a:solidFill>
                  <a:latin typeface="+mn-lt"/>
                  <a:ea typeface="+mn-ea"/>
                  <a:cs typeface="+mn-ea"/>
                  <a:sym typeface="+mn-lt"/>
                </a:endParaRPr>
              </a:p>
            </p:txBody>
          </p:sp>
        </p:grpSp>
      </p:grpSp>
      <p:grpSp>
        <p:nvGrpSpPr>
          <p:cNvPr id="27669" name="组合 3"/>
          <p:cNvGrpSpPr/>
          <p:nvPr/>
        </p:nvGrpSpPr>
        <p:grpSpPr bwMode="auto">
          <a:xfrm>
            <a:off x="3506788" y="5248275"/>
            <a:ext cx="2454275" cy="755650"/>
            <a:chOff x="0" y="0"/>
            <a:chExt cx="2455131" cy="756000"/>
          </a:xfrm>
        </p:grpSpPr>
        <p:sp>
          <p:nvSpPr>
            <p:cNvPr id="39967" name="直接连接符 68"/>
            <p:cNvSpPr>
              <a:spLocks noChangeShapeType="1"/>
            </p:cNvSpPr>
            <p:nvPr/>
          </p:nvSpPr>
          <p:spPr bwMode="auto">
            <a:xfrm flipH="1">
              <a:off x="412977" y="378001"/>
              <a:ext cx="2042154"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39968" name="椭圆 85"/>
            <p:cNvSpPr>
              <a:spLocks noChangeArrowheads="1"/>
            </p:cNvSpPr>
            <p:nvPr/>
          </p:nvSpPr>
          <p:spPr bwMode="auto">
            <a:xfrm>
              <a:off x="0" y="0"/>
              <a:ext cx="756000" cy="756000"/>
            </a:xfrm>
            <a:prstGeom prst="ellipse">
              <a:avLst/>
            </a:pr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grpSp>
          <p:nvGrpSpPr>
            <p:cNvPr id="39969" name="Group 9"/>
            <p:cNvGrpSpPr/>
            <p:nvPr/>
          </p:nvGrpSpPr>
          <p:grpSpPr bwMode="auto">
            <a:xfrm>
              <a:off x="124976" y="198348"/>
              <a:ext cx="516045" cy="382660"/>
              <a:chOff x="0" y="0"/>
              <a:chExt cx="374651" cy="277813"/>
            </a:xfrm>
          </p:grpSpPr>
          <p:sp>
            <p:nvSpPr>
              <p:cNvPr id="39970"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9971"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grpSp>
      </p:grpSp>
      <p:sp>
        <p:nvSpPr>
          <p:cNvPr id="27675" name="任意多边形 56"/>
          <p:cNvSpPr>
            <a:spLocks noChangeArrowheads="1"/>
          </p:cNvSpPr>
          <p:nvPr/>
        </p:nvSpPr>
        <p:spPr bwMode="auto">
          <a:xfrm>
            <a:off x="9594850" y="2260600"/>
            <a:ext cx="1181100" cy="3698875"/>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F2F2F2">
              <a:alpha val="6901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solidFill>
                <a:schemeClr val="bg1"/>
              </a:solidFill>
              <a:cs typeface="+mn-ea"/>
              <a:sym typeface="+mn-lt"/>
            </a:endParaRPr>
          </a:p>
        </p:txBody>
      </p:sp>
      <p:sp>
        <p:nvSpPr>
          <p:cNvPr id="27676" name="任意多边形 59"/>
          <p:cNvSpPr>
            <a:spLocks noChangeArrowheads="1"/>
          </p:cNvSpPr>
          <p:nvPr/>
        </p:nvSpPr>
        <p:spPr bwMode="auto">
          <a:xfrm>
            <a:off x="8361363" y="4038600"/>
            <a:ext cx="1181100" cy="1922463"/>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solidFill>
                <a:schemeClr val="bg1"/>
              </a:solidFill>
              <a:cs typeface="+mn-ea"/>
              <a:sym typeface="+mn-lt"/>
            </a:endParaRPr>
          </a:p>
        </p:txBody>
      </p:sp>
      <p:sp>
        <p:nvSpPr>
          <p:cNvPr id="27677" name="任意多边形 63"/>
          <p:cNvSpPr>
            <a:spLocks noChangeArrowheads="1"/>
          </p:cNvSpPr>
          <p:nvPr/>
        </p:nvSpPr>
        <p:spPr bwMode="auto">
          <a:xfrm>
            <a:off x="7126288" y="4799013"/>
            <a:ext cx="1181100" cy="1162050"/>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F2F2F2">
              <a:alpha val="6901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solidFill>
                <a:schemeClr val="bg1"/>
              </a:solidFill>
              <a:cs typeface="+mn-ea"/>
              <a:sym typeface="+mn-lt"/>
            </a:endParaRPr>
          </a:p>
        </p:txBody>
      </p:sp>
      <p:sp>
        <p:nvSpPr>
          <p:cNvPr id="27678" name="任意多边形 66"/>
          <p:cNvSpPr>
            <a:spLocks noChangeArrowheads="1"/>
          </p:cNvSpPr>
          <p:nvPr/>
        </p:nvSpPr>
        <p:spPr bwMode="auto">
          <a:xfrm>
            <a:off x="5137150" y="5337175"/>
            <a:ext cx="1936750" cy="622300"/>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solidFill>
                <a:schemeClr val="bg1"/>
              </a:solidFill>
              <a:cs typeface="+mn-ea"/>
              <a:sym typeface="+mn-lt"/>
            </a:endParaRPr>
          </a:p>
        </p:txBody>
      </p:sp>
      <p:sp>
        <p:nvSpPr>
          <p:cNvPr id="27679" name="椭圆 51"/>
          <p:cNvSpPr>
            <a:spLocks noChangeArrowheads="1"/>
          </p:cNvSpPr>
          <p:nvPr/>
        </p:nvSpPr>
        <p:spPr bwMode="auto">
          <a:xfrm>
            <a:off x="10040938" y="3298825"/>
            <a:ext cx="288925" cy="287338"/>
          </a:xfrm>
          <a:prstGeom prst="ellipse">
            <a:avLst/>
          </a:prstGeom>
          <a:solidFill>
            <a:srgbClr val="F2F2F2">
              <a:alpha val="6901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27680" name="椭圆 52"/>
          <p:cNvSpPr>
            <a:spLocks noChangeArrowheads="1"/>
          </p:cNvSpPr>
          <p:nvPr/>
        </p:nvSpPr>
        <p:spPr bwMode="auto">
          <a:xfrm>
            <a:off x="8807450" y="4279900"/>
            <a:ext cx="288925" cy="288925"/>
          </a:xfrm>
          <a:prstGeom prst="ellipse">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27681" name="椭圆 53"/>
          <p:cNvSpPr>
            <a:spLocks noChangeArrowheads="1"/>
          </p:cNvSpPr>
          <p:nvPr/>
        </p:nvSpPr>
        <p:spPr bwMode="auto">
          <a:xfrm>
            <a:off x="7573963" y="4919663"/>
            <a:ext cx="287337" cy="288925"/>
          </a:xfrm>
          <a:prstGeom prst="ellipse">
            <a:avLst/>
          </a:prstGeom>
          <a:solidFill>
            <a:srgbClr val="F2F2F2">
              <a:alpha val="6901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27682" name="椭圆 54"/>
          <p:cNvSpPr>
            <a:spLocks noChangeArrowheads="1"/>
          </p:cNvSpPr>
          <p:nvPr/>
        </p:nvSpPr>
        <p:spPr bwMode="auto">
          <a:xfrm>
            <a:off x="5961063" y="5486400"/>
            <a:ext cx="288925" cy="288925"/>
          </a:xfrm>
          <a:prstGeom prst="ellipse">
            <a:avLst/>
          </a:prstGeom>
          <a:solidFill>
            <a:srgbClr val="F2F2F2">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27688" name="矩形 47"/>
          <p:cNvSpPr>
            <a:spLocks noChangeArrowheads="1"/>
          </p:cNvSpPr>
          <p:nvPr/>
        </p:nvSpPr>
        <p:spPr bwMode="auto">
          <a:xfrm>
            <a:off x="1303338" y="1474788"/>
            <a:ext cx="9605962"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30000"/>
              </a:lnSpc>
              <a:spcBef>
                <a:spcPct val="0"/>
              </a:spcBef>
              <a:buFont typeface="Arial" panose="020B0604020202020204" pitchFamily="34" charset="0"/>
              <a:buNone/>
            </a:pPr>
            <a:r>
              <a:rPr lang="zh-CN" altLang="en-US" sz="1400">
                <a:solidFill>
                  <a:schemeClr val="bg1"/>
                </a:solidFill>
                <a:latin typeface="+mn-lt"/>
                <a:ea typeface="+mn-ea"/>
                <a:cs typeface="+mn-ea"/>
                <a:sym typeface="+mn-lt"/>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27689" name="矩形 93"/>
          <p:cNvSpPr>
            <a:spLocks noChangeArrowheads="1"/>
          </p:cNvSpPr>
          <p:nvPr/>
        </p:nvSpPr>
        <p:spPr bwMode="auto">
          <a:xfrm>
            <a:off x="2171700" y="248920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2000">
                <a:solidFill>
                  <a:schemeClr val="bg1"/>
                </a:solidFill>
                <a:latin typeface="+mn-lt"/>
                <a:ea typeface="+mn-ea"/>
                <a:cs typeface="+mn-ea"/>
                <a:sym typeface="+mn-lt"/>
              </a:rPr>
              <a:t>添加标题</a:t>
            </a:r>
          </a:p>
        </p:txBody>
      </p:sp>
      <p:sp>
        <p:nvSpPr>
          <p:cNvPr id="27690" name="矩形 165"/>
          <p:cNvSpPr>
            <a:spLocks noChangeArrowheads="1"/>
          </p:cNvSpPr>
          <p:nvPr/>
        </p:nvSpPr>
        <p:spPr bwMode="auto">
          <a:xfrm>
            <a:off x="1363663" y="2879725"/>
            <a:ext cx="2017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1300">
                <a:solidFill>
                  <a:schemeClr val="bg1"/>
                </a:solidFill>
                <a:latin typeface="+mn-lt"/>
                <a:ea typeface="+mn-ea"/>
                <a:cs typeface="+mn-ea"/>
                <a:sym typeface="+mn-lt"/>
              </a:rPr>
              <a:t>点击输入图表的描述说明</a:t>
            </a:r>
          </a:p>
        </p:txBody>
      </p:sp>
      <p:sp>
        <p:nvSpPr>
          <p:cNvPr id="27691" name="矩形 41"/>
          <p:cNvSpPr>
            <a:spLocks noChangeArrowheads="1"/>
          </p:cNvSpPr>
          <p:nvPr/>
        </p:nvSpPr>
        <p:spPr bwMode="auto">
          <a:xfrm>
            <a:off x="2171700" y="3417888"/>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2000">
                <a:solidFill>
                  <a:schemeClr val="bg1"/>
                </a:solidFill>
                <a:latin typeface="+mn-lt"/>
                <a:ea typeface="+mn-ea"/>
                <a:cs typeface="+mn-ea"/>
                <a:sym typeface="+mn-lt"/>
              </a:rPr>
              <a:t>添加标题</a:t>
            </a:r>
          </a:p>
        </p:txBody>
      </p:sp>
      <p:sp>
        <p:nvSpPr>
          <p:cNvPr id="27692" name="矩形 42"/>
          <p:cNvSpPr>
            <a:spLocks noChangeArrowheads="1"/>
          </p:cNvSpPr>
          <p:nvPr/>
        </p:nvSpPr>
        <p:spPr bwMode="auto">
          <a:xfrm>
            <a:off x="1363663" y="3808413"/>
            <a:ext cx="2017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1300">
                <a:solidFill>
                  <a:schemeClr val="bg1"/>
                </a:solidFill>
                <a:latin typeface="+mn-lt"/>
                <a:ea typeface="+mn-ea"/>
                <a:cs typeface="+mn-ea"/>
                <a:sym typeface="+mn-lt"/>
              </a:rPr>
              <a:t>点击输入图表的描述说明</a:t>
            </a:r>
          </a:p>
        </p:txBody>
      </p:sp>
      <p:sp>
        <p:nvSpPr>
          <p:cNvPr id="27693" name="矩形 44"/>
          <p:cNvSpPr>
            <a:spLocks noChangeArrowheads="1"/>
          </p:cNvSpPr>
          <p:nvPr/>
        </p:nvSpPr>
        <p:spPr bwMode="auto">
          <a:xfrm>
            <a:off x="2171700" y="43624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2000">
                <a:solidFill>
                  <a:schemeClr val="bg1"/>
                </a:solidFill>
                <a:latin typeface="+mn-lt"/>
                <a:ea typeface="+mn-ea"/>
                <a:cs typeface="+mn-ea"/>
                <a:sym typeface="+mn-lt"/>
              </a:rPr>
              <a:t>添加标题</a:t>
            </a:r>
          </a:p>
        </p:txBody>
      </p:sp>
      <p:sp>
        <p:nvSpPr>
          <p:cNvPr id="27694" name="矩形 45"/>
          <p:cNvSpPr>
            <a:spLocks noChangeArrowheads="1"/>
          </p:cNvSpPr>
          <p:nvPr/>
        </p:nvSpPr>
        <p:spPr bwMode="auto">
          <a:xfrm>
            <a:off x="1363663" y="4754563"/>
            <a:ext cx="2017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1300">
                <a:solidFill>
                  <a:schemeClr val="bg1"/>
                </a:solidFill>
                <a:latin typeface="+mn-lt"/>
                <a:ea typeface="+mn-ea"/>
                <a:cs typeface="+mn-ea"/>
                <a:sym typeface="+mn-lt"/>
              </a:rPr>
              <a:t>点击输入图表的描述说明</a:t>
            </a:r>
          </a:p>
        </p:txBody>
      </p:sp>
      <p:sp>
        <p:nvSpPr>
          <p:cNvPr id="27695" name="矩形 47"/>
          <p:cNvSpPr>
            <a:spLocks noChangeArrowheads="1"/>
          </p:cNvSpPr>
          <p:nvPr/>
        </p:nvSpPr>
        <p:spPr bwMode="auto">
          <a:xfrm>
            <a:off x="2171700" y="5287963"/>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2000">
                <a:solidFill>
                  <a:schemeClr val="bg1"/>
                </a:solidFill>
                <a:latin typeface="+mn-lt"/>
                <a:ea typeface="+mn-ea"/>
                <a:cs typeface="+mn-ea"/>
                <a:sym typeface="+mn-lt"/>
              </a:rPr>
              <a:t>添加标题</a:t>
            </a:r>
          </a:p>
        </p:txBody>
      </p:sp>
      <p:sp>
        <p:nvSpPr>
          <p:cNvPr id="27696" name="矩形 48"/>
          <p:cNvSpPr>
            <a:spLocks noChangeArrowheads="1"/>
          </p:cNvSpPr>
          <p:nvPr/>
        </p:nvSpPr>
        <p:spPr bwMode="auto">
          <a:xfrm>
            <a:off x="1363663" y="5680075"/>
            <a:ext cx="2017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r" eaLnBrk="1" hangingPunct="1">
              <a:lnSpc>
                <a:spcPct val="100000"/>
              </a:lnSpc>
              <a:spcBef>
                <a:spcPct val="0"/>
              </a:spcBef>
              <a:buFont typeface="Arial" panose="020B0604020202020204" pitchFamily="34" charset="0"/>
              <a:buNone/>
            </a:pPr>
            <a:r>
              <a:rPr lang="zh-CN" altLang="en-US" sz="1300">
                <a:solidFill>
                  <a:schemeClr val="bg1"/>
                </a:solidFill>
                <a:latin typeface="+mn-lt"/>
                <a:ea typeface="+mn-ea"/>
                <a:cs typeface="+mn-ea"/>
                <a:sym typeface="+mn-lt"/>
              </a:rPr>
              <a:t>点击输入图表的描述说明</a:t>
            </a:r>
          </a:p>
        </p:txBody>
      </p:sp>
      <p:sp>
        <p:nvSpPr>
          <p:cNvPr id="4" name="TextBox 4">
            <a:extLst>
              <a:ext uri="{FF2B5EF4-FFF2-40B4-BE49-F238E27FC236}">
                <a16:creationId xmlns:a16="http://schemas.microsoft.com/office/drawing/2014/main" id="{DD103677-565E-2240-40AA-18DE26255F84}"/>
              </a:ext>
            </a:extLst>
          </p:cNvPr>
          <p:cNvSpPr txBox="1"/>
          <p:nvPr/>
        </p:nvSpPr>
        <p:spPr>
          <a:xfrm>
            <a:off x="149627" y="665207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rPr>
              <a:t>行业</a:t>
            </a:r>
            <a:r>
              <a:rPr lang="en-US" altLang="zh-CN" sz="100" dirty="0">
                <a:solidFill>
                  <a:prstClr val="black"/>
                </a:solidFill>
                <a:latin typeface="微软雅黑" panose="020B0503020204020204" pitchFamily="34" charset="-122"/>
                <a:ea typeface="微软雅黑" panose="020B0503020204020204" pitchFamily="34" charset="-122"/>
              </a:rPr>
              <a:t>PPT</a:t>
            </a:r>
            <a:r>
              <a:rPr lang="zh-CN" altLang="en-US" sz="100" dirty="0">
                <a:solidFill>
                  <a:prstClr val="black"/>
                </a:solidFill>
                <a:latin typeface="微软雅黑" panose="020B0503020204020204" pitchFamily="34" charset="-122"/>
                <a:ea typeface="微软雅黑" panose="020B0503020204020204" pitchFamily="34" charset="-12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cSld>
  <p:clrMapOvr>
    <a:masterClrMapping/>
  </p:clrMapOvr>
  <p:transition advTm="786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7688"/>
                                        </p:tgtEl>
                                        <p:attrNameLst>
                                          <p:attrName>style.visibility</p:attrName>
                                        </p:attrNameLst>
                                      </p:cBhvr>
                                      <p:to>
                                        <p:strVal val="visible"/>
                                      </p:to>
                                    </p:set>
                                    <p:animEffect>
                                      <p:cBhvr>
                                        <p:cTn id="7" dur="500"/>
                                        <p:tgtEl>
                                          <p:spTgt spid="2768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678"/>
                                        </p:tgtEl>
                                        <p:attrNameLst>
                                          <p:attrName>style.visibility</p:attrName>
                                        </p:attrNameLst>
                                      </p:cBhvr>
                                      <p:to>
                                        <p:strVal val="visible"/>
                                      </p:to>
                                    </p:set>
                                    <p:animEffect>
                                      <p:cBhvr>
                                        <p:cTn id="11" dur="200"/>
                                        <p:tgtEl>
                                          <p:spTgt spid="2767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7677"/>
                                        </p:tgtEl>
                                        <p:attrNameLst>
                                          <p:attrName>style.visibility</p:attrName>
                                        </p:attrNameLst>
                                      </p:cBhvr>
                                      <p:to>
                                        <p:strVal val="visible"/>
                                      </p:to>
                                    </p:set>
                                    <p:animEffect>
                                      <p:cBhvr>
                                        <p:cTn id="14" dur="400"/>
                                        <p:tgtEl>
                                          <p:spTgt spid="2767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7676"/>
                                        </p:tgtEl>
                                        <p:attrNameLst>
                                          <p:attrName>style.visibility</p:attrName>
                                        </p:attrNameLst>
                                      </p:cBhvr>
                                      <p:to>
                                        <p:strVal val="visible"/>
                                      </p:to>
                                    </p:set>
                                    <p:animEffect>
                                      <p:cBhvr>
                                        <p:cTn id="17" dur="600"/>
                                        <p:tgtEl>
                                          <p:spTgt spid="2767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7675"/>
                                        </p:tgtEl>
                                        <p:attrNameLst>
                                          <p:attrName>style.visibility</p:attrName>
                                        </p:attrNameLst>
                                      </p:cBhvr>
                                      <p:to>
                                        <p:strVal val="visible"/>
                                      </p:to>
                                    </p:set>
                                    <p:animEffect>
                                      <p:cBhvr>
                                        <p:cTn id="20" dur="900"/>
                                        <p:tgtEl>
                                          <p:spTgt spid="27675"/>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27682"/>
                                        </p:tgtEl>
                                        <p:attrNameLst>
                                          <p:attrName>style.visibility</p:attrName>
                                        </p:attrNameLst>
                                      </p:cBhvr>
                                      <p:to>
                                        <p:strVal val="visible"/>
                                      </p:to>
                                    </p:set>
                                    <p:animEffect>
                                      <p:cBhvr>
                                        <p:cTn id="23" dur="250"/>
                                        <p:tgtEl>
                                          <p:spTgt spid="27682"/>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7681"/>
                                        </p:tgtEl>
                                        <p:attrNameLst>
                                          <p:attrName>style.visibility</p:attrName>
                                        </p:attrNameLst>
                                      </p:cBhvr>
                                      <p:to>
                                        <p:strVal val="visible"/>
                                      </p:to>
                                    </p:set>
                                    <p:animEffect>
                                      <p:cBhvr>
                                        <p:cTn id="26" dur="250"/>
                                        <p:tgtEl>
                                          <p:spTgt spid="27681"/>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27680"/>
                                        </p:tgtEl>
                                        <p:attrNameLst>
                                          <p:attrName>style.visibility</p:attrName>
                                        </p:attrNameLst>
                                      </p:cBhvr>
                                      <p:to>
                                        <p:strVal val="visible"/>
                                      </p:to>
                                    </p:set>
                                    <p:animEffect>
                                      <p:cBhvr>
                                        <p:cTn id="29" dur="250"/>
                                        <p:tgtEl>
                                          <p:spTgt spid="27680"/>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27679"/>
                                        </p:tgtEl>
                                        <p:attrNameLst>
                                          <p:attrName>style.visibility</p:attrName>
                                        </p:attrNameLst>
                                      </p:cBhvr>
                                      <p:to>
                                        <p:strVal val="visible"/>
                                      </p:to>
                                    </p:set>
                                    <p:animEffect>
                                      <p:cBhvr>
                                        <p:cTn id="32" dur="250"/>
                                        <p:tgtEl>
                                          <p:spTgt spid="27679"/>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p:cBhvr>
                                        <p:cTn id="35" dur="500" tmFilter="0, 0; .2, .5; .8, .5; 1, 0"/>
                                        <p:tgtEl>
                                          <p:spTgt spid="27682"/>
                                        </p:tgtEl>
                                      </p:cBhvr>
                                    </p:animEffect>
                                    <p:animScale>
                                      <p:cBhvr>
                                        <p:cTn id="36" dur="250" autoRev="1" fill="hold"/>
                                        <p:tgtEl>
                                          <p:spTgt spid="27682"/>
                                        </p:tgtEl>
                                      </p:cBhvr>
                                      <p:by x="105000" y="105000"/>
                                    </p:animScale>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27669"/>
                                        </p:tgtEl>
                                        <p:attrNameLst>
                                          <p:attrName>style.visibility</p:attrName>
                                        </p:attrNameLst>
                                      </p:cBhvr>
                                      <p:to>
                                        <p:strVal val="visible"/>
                                      </p:to>
                                    </p:set>
                                    <p:anim calcmode="lin" valueType="num">
                                      <p:cBhvr>
                                        <p:cTn id="40" dur="500" fill="hold"/>
                                        <p:tgtEl>
                                          <p:spTgt spid="27669"/>
                                        </p:tgtEl>
                                        <p:attrNameLst>
                                          <p:attrName>ppt_x</p:attrName>
                                        </p:attrNameLst>
                                      </p:cBhvr>
                                      <p:tavLst>
                                        <p:tav tm="0">
                                          <p:val>
                                            <p:strVal val="0-#ppt_w/2"/>
                                          </p:val>
                                        </p:tav>
                                        <p:tav tm="100000">
                                          <p:val>
                                            <p:strVal val="#ppt_x"/>
                                          </p:val>
                                        </p:tav>
                                      </p:tavLst>
                                    </p:anim>
                                    <p:anim calcmode="lin" valueType="num">
                                      <p:cBhvr>
                                        <p:cTn id="41" dur="500" fill="hold"/>
                                        <p:tgtEl>
                                          <p:spTgt spid="27669"/>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27695"/>
                                        </p:tgtEl>
                                        <p:attrNameLst>
                                          <p:attrName>style.visibility</p:attrName>
                                        </p:attrNameLst>
                                      </p:cBhvr>
                                      <p:to>
                                        <p:strVal val="visible"/>
                                      </p:to>
                                    </p:set>
                                    <p:animEffect>
                                      <p:cBhvr>
                                        <p:cTn id="45" dur="500"/>
                                        <p:tgtEl>
                                          <p:spTgt spid="27695"/>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7696"/>
                                        </p:tgtEl>
                                        <p:attrNameLst>
                                          <p:attrName>style.visibility</p:attrName>
                                        </p:attrNameLst>
                                      </p:cBhvr>
                                      <p:to>
                                        <p:strVal val="visible"/>
                                      </p:to>
                                    </p:set>
                                    <p:animEffect>
                                      <p:cBhvr>
                                        <p:cTn id="48" dur="500"/>
                                        <p:tgtEl>
                                          <p:spTgt spid="27696"/>
                                        </p:tgtEl>
                                      </p:cBhvr>
                                    </p:animEffect>
                                  </p:childTnLst>
                                </p:cTn>
                              </p:par>
                            </p:childTnLst>
                          </p:cTn>
                        </p:par>
                        <p:par>
                          <p:cTn id="49" fill="hold">
                            <p:stCondLst>
                              <p:cond delay="2500"/>
                            </p:stCondLst>
                            <p:childTnLst>
                              <p:par>
                                <p:cTn id="50" presetID="26" presetClass="emph" presetSubtype="0" fill="hold" grpId="1" nodeType="afterEffect">
                                  <p:stCondLst>
                                    <p:cond delay="0"/>
                                  </p:stCondLst>
                                  <p:childTnLst>
                                    <p:animEffect>
                                      <p:cBhvr>
                                        <p:cTn id="51" dur="500" tmFilter="0, 0; .2, .5; .8, .5; 1, 0"/>
                                        <p:tgtEl>
                                          <p:spTgt spid="27681"/>
                                        </p:tgtEl>
                                      </p:cBhvr>
                                    </p:animEffect>
                                    <p:animScale>
                                      <p:cBhvr>
                                        <p:cTn id="52" dur="250" autoRev="1" fill="hold"/>
                                        <p:tgtEl>
                                          <p:spTgt spid="27681"/>
                                        </p:tgtEl>
                                      </p:cBhvr>
                                      <p:by x="105000" y="105000"/>
                                    </p:animScale>
                                  </p:childTnLst>
                                </p:cTn>
                              </p:par>
                            </p:childTnLst>
                          </p:cTn>
                        </p:par>
                        <p:par>
                          <p:cTn id="53" fill="hold">
                            <p:stCondLst>
                              <p:cond delay="3000"/>
                            </p:stCondLst>
                            <p:childTnLst>
                              <p:par>
                                <p:cTn id="54" presetID="2" presetClass="entr" presetSubtype="8" fill="hold" nodeType="afterEffect">
                                  <p:stCondLst>
                                    <p:cond delay="0"/>
                                  </p:stCondLst>
                                  <p:childTnLst>
                                    <p:set>
                                      <p:cBhvr>
                                        <p:cTn id="55" dur="1" fill="hold">
                                          <p:stCondLst>
                                            <p:cond delay="0"/>
                                          </p:stCondLst>
                                        </p:cTn>
                                        <p:tgtEl>
                                          <p:spTgt spid="27658"/>
                                        </p:tgtEl>
                                        <p:attrNameLst>
                                          <p:attrName>style.visibility</p:attrName>
                                        </p:attrNameLst>
                                      </p:cBhvr>
                                      <p:to>
                                        <p:strVal val="visible"/>
                                      </p:to>
                                    </p:set>
                                    <p:anim calcmode="lin" valueType="num">
                                      <p:cBhvr>
                                        <p:cTn id="56" dur="500" fill="hold"/>
                                        <p:tgtEl>
                                          <p:spTgt spid="27658"/>
                                        </p:tgtEl>
                                        <p:attrNameLst>
                                          <p:attrName>ppt_x</p:attrName>
                                        </p:attrNameLst>
                                      </p:cBhvr>
                                      <p:tavLst>
                                        <p:tav tm="0">
                                          <p:val>
                                            <p:strVal val="0-#ppt_w/2"/>
                                          </p:val>
                                        </p:tav>
                                        <p:tav tm="100000">
                                          <p:val>
                                            <p:strVal val="#ppt_x"/>
                                          </p:val>
                                        </p:tav>
                                      </p:tavLst>
                                    </p:anim>
                                    <p:anim calcmode="lin" valueType="num">
                                      <p:cBhvr>
                                        <p:cTn id="57" dur="500" fill="hold"/>
                                        <p:tgtEl>
                                          <p:spTgt spid="27658"/>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14" presetClass="entr" presetSubtype="10" fill="hold" grpId="0" nodeType="afterEffect">
                                  <p:stCondLst>
                                    <p:cond delay="0"/>
                                  </p:stCondLst>
                                  <p:childTnLst>
                                    <p:set>
                                      <p:cBhvr>
                                        <p:cTn id="60" dur="1" fill="hold">
                                          <p:stCondLst>
                                            <p:cond delay="0"/>
                                          </p:stCondLst>
                                        </p:cTn>
                                        <p:tgtEl>
                                          <p:spTgt spid="27694"/>
                                        </p:tgtEl>
                                        <p:attrNameLst>
                                          <p:attrName>style.visibility</p:attrName>
                                        </p:attrNameLst>
                                      </p:cBhvr>
                                      <p:to>
                                        <p:strVal val="visible"/>
                                      </p:to>
                                    </p:set>
                                    <p:animEffect>
                                      <p:cBhvr>
                                        <p:cTn id="61" dur="500"/>
                                        <p:tgtEl>
                                          <p:spTgt spid="27694"/>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7693"/>
                                        </p:tgtEl>
                                        <p:attrNameLst>
                                          <p:attrName>style.visibility</p:attrName>
                                        </p:attrNameLst>
                                      </p:cBhvr>
                                      <p:to>
                                        <p:strVal val="visible"/>
                                      </p:to>
                                    </p:set>
                                    <p:animEffect>
                                      <p:cBhvr>
                                        <p:cTn id="64" dur="500"/>
                                        <p:tgtEl>
                                          <p:spTgt spid="27693"/>
                                        </p:tgtEl>
                                      </p:cBhvr>
                                    </p:animEffect>
                                  </p:childTnLst>
                                </p:cTn>
                              </p:par>
                            </p:childTnLst>
                          </p:cTn>
                        </p:par>
                        <p:par>
                          <p:cTn id="65" fill="hold">
                            <p:stCondLst>
                              <p:cond delay="4000"/>
                            </p:stCondLst>
                            <p:childTnLst>
                              <p:par>
                                <p:cTn id="66" presetID="26" presetClass="emph" presetSubtype="0" fill="hold" grpId="1" nodeType="afterEffect">
                                  <p:stCondLst>
                                    <p:cond delay="0"/>
                                  </p:stCondLst>
                                  <p:childTnLst>
                                    <p:animEffect>
                                      <p:cBhvr>
                                        <p:cTn id="67" dur="500" tmFilter="0, 0; .2, .5; .8, .5; 1, 0"/>
                                        <p:tgtEl>
                                          <p:spTgt spid="27680"/>
                                        </p:tgtEl>
                                      </p:cBhvr>
                                    </p:animEffect>
                                    <p:animScale>
                                      <p:cBhvr>
                                        <p:cTn id="68" dur="250" autoRev="1" fill="hold"/>
                                        <p:tgtEl>
                                          <p:spTgt spid="27680"/>
                                        </p:tgtEl>
                                      </p:cBhvr>
                                      <p:by x="105000" y="105000"/>
                                    </p:animScale>
                                  </p:childTnLst>
                                </p:cTn>
                              </p:par>
                            </p:childTnLst>
                          </p:cTn>
                        </p:par>
                        <p:par>
                          <p:cTn id="69" fill="hold">
                            <p:stCondLst>
                              <p:cond delay="4500"/>
                            </p:stCondLst>
                            <p:childTnLst>
                              <p:par>
                                <p:cTn id="70" presetID="2" presetClass="entr" presetSubtype="8" fill="hold" nodeType="afterEffect">
                                  <p:stCondLst>
                                    <p:cond delay="0"/>
                                  </p:stCondLst>
                                  <p:childTnLst>
                                    <p:set>
                                      <p:cBhvr>
                                        <p:cTn id="71" dur="1" fill="hold">
                                          <p:stCondLst>
                                            <p:cond delay="0"/>
                                          </p:stCondLst>
                                        </p:cTn>
                                        <p:tgtEl>
                                          <p:spTgt spid="27662"/>
                                        </p:tgtEl>
                                        <p:attrNameLst>
                                          <p:attrName>style.visibility</p:attrName>
                                        </p:attrNameLst>
                                      </p:cBhvr>
                                      <p:to>
                                        <p:strVal val="visible"/>
                                      </p:to>
                                    </p:set>
                                    <p:anim calcmode="lin" valueType="num">
                                      <p:cBhvr>
                                        <p:cTn id="72" dur="500" fill="hold"/>
                                        <p:tgtEl>
                                          <p:spTgt spid="27662"/>
                                        </p:tgtEl>
                                        <p:attrNameLst>
                                          <p:attrName>ppt_x</p:attrName>
                                        </p:attrNameLst>
                                      </p:cBhvr>
                                      <p:tavLst>
                                        <p:tav tm="0">
                                          <p:val>
                                            <p:strVal val="0-#ppt_w/2"/>
                                          </p:val>
                                        </p:tav>
                                        <p:tav tm="100000">
                                          <p:val>
                                            <p:strVal val="#ppt_x"/>
                                          </p:val>
                                        </p:tav>
                                      </p:tavLst>
                                    </p:anim>
                                    <p:anim calcmode="lin" valueType="num">
                                      <p:cBhvr>
                                        <p:cTn id="73" dur="500" fill="hold"/>
                                        <p:tgtEl>
                                          <p:spTgt spid="27662"/>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27691"/>
                                        </p:tgtEl>
                                        <p:attrNameLst>
                                          <p:attrName>style.visibility</p:attrName>
                                        </p:attrNameLst>
                                      </p:cBhvr>
                                      <p:to>
                                        <p:strVal val="visible"/>
                                      </p:to>
                                    </p:set>
                                    <p:animEffect>
                                      <p:cBhvr>
                                        <p:cTn id="77" dur="500"/>
                                        <p:tgtEl>
                                          <p:spTgt spid="27691"/>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27692"/>
                                        </p:tgtEl>
                                        <p:attrNameLst>
                                          <p:attrName>style.visibility</p:attrName>
                                        </p:attrNameLst>
                                      </p:cBhvr>
                                      <p:to>
                                        <p:strVal val="visible"/>
                                      </p:to>
                                    </p:set>
                                    <p:animEffect>
                                      <p:cBhvr>
                                        <p:cTn id="80" dur="500"/>
                                        <p:tgtEl>
                                          <p:spTgt spid="27692"/>
                                        </p:tgtEl>
                                      </p:cBhvr>
                                    </p:animEffect>
                                  </p:childTnLst>
                                </p:cTn>
                              </p:par>
                            </p:childTnLst>
                          </p:cTn>
                        </p:par>
                        <p:par>
                          <p:cTn id="81" fill="hold">
                            <p:stCondLst>
                              <p:cond delay="5500"/>
                            </p:stCondLst>
                            <p:childTnLst>
                              <p:par>
                                <p:cTn id="82" presetID="26" presetClass="emph" presetSubtype="0" fill="hold" grpId="1" nodeType="afterEffect">
                                  <p:stCondLst>
                                    <p:cond delay="0"/>
                                  </p:stCondLst>
                                  <p:childTnLst>
                                    <p:animEffect>
                                      <p:cBhvr>
                                        <p:cTn id="83" dur="500" tmFilter="0, 0; .2, .5; .8, .5; 1, 0"/>
                                        <p:tgtEl>
                                          <p:spTgt spid="27679"/>
                                        </p:tgtEl>
                                      </p:cBhvr>
                                    </p:animEffect>
                                    <p:animScale>
                                      <p:cBhvr>
                                        <p:cTn id="84" dur="250" autoRev="1" fill="hold"/>
                                        <p:tgtEl>
                                          <p:spTgt spid="27679"/>
                                        </p:tgtEl>
                                      </p:cBhvr>
                                      <p:by x="105000" y="105000"/>
                                    </p:animScale>
                                  </p:childTnLst>
                                </p:cTn>
                              </p:par>
                            </p:childTnLst>
                          </p:cTn>
                        </p:par>
                        <p:par>
                          <p:cTn id="85" fill="hold">
                            <p:stCondLst>
                              <p:cond delay="6000"/>
                            </p:stCondLst>
                            <p:childTnLst>
                              <p:par>
                                <p:cTn id="86" presetID="2" presetClass="entr" presetSubtype="8" fill="hold" nodeType="after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p:cTn id="88" dur="500" fill="hold"/>
                                        <p:tgtEl>
                                          <p:spTgt spid="2"/>
                                        </p:tgtEl>
                                        <p:attrNameLst>
                                          <p:attrName>ppt_x</p:attrName>
                                        </p:attrNameLst>
                                      </p:cBhvr>
                                      <p:tavLst>
                                        <p:tav tm="0">
                                          <p:val>
                                            <p:strVal val="0-#ppt_w/2"/>
                                          </p:val>
                                        </p:tav>
                                        <p:tav tm="100000">
                                          <p:val>
                                            <p:strVal val="#ppt_x"/>
                                          </p:val>
                                        </p:tav>
                                      </p:tavLst>
                                    </p:anim>
                                    <p:anim calcmode="lin" valueType="num">
                                      <p:cBhvr>
                                        <p:cTn id="89" dur="500" fill="hold"/>
                                        <p:tgtEl>
                                          <p:spTgt spid="2"/>
                                        </p:tgtEl>
                                        <p:attrNameLst>
                                          <p:attrName>ppt_y</p:attrName>
                                        </p:attrNameLst>
                                      </p:cBhvr>
                                      <p:tavLst>
                                        <p:tav tm="0">
                                          <p:val>
                                            <p:strVal val="#ppt_y"/>
                                          </p:val>
                                        </p:tav>
                                        <p:tav tm="100000">
                                          <p:val>
                                            <p:strVal val="#ppt_y"/>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27689"/>
                                        </p:tgtEl>
                                        <p:attrNameLst>
                                          <p:attrName>style.visibility</p:attrName>
                                        </p:attrNameLst>
                                      </p:cBhvr>
                                      <p:to>
                                        <p:strVal val="visible"/>
                                      </p:to>
                                    </p:set>
                                    <p:animEffect>
                                      <p:cBhvr>
                                        <p:cTn id="93" dur="500"/>
                                        <p:tgtEl>
                                          <p:spTgt spid="27689"/>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27690"/>
                                        </p:tgtEl>
                                        <p:attrNameLst>
                                          <p:attrName>style.visibility</p:attrName>
                                        </p:attrNameLst>
                                      </p:cBhvr>
                                      <p:to>
                                        <p:strVal val="visible"/>
                                      </p:to>
                                    </p:set>
                                    <p:animEffect>
                                      <p:cBhvr>
                                        <p:cTn id="96" dur="500"/>
                                        <p:tgtEl>
                                          <p:spTgt spid="27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5" grpId="0" bldLvl="0" animBg="1"/>
      <p:bldP spid="27676" grpId="0" bldLvl="0" animBg="1"/>
      <p:bldP spid="27677" grpId="0" bldLvl="0" animBg="1"/>
      <p:bldP spid="27678" grpId="0" bldLvl="0" animBg="1"/>
      <p:bldP spid="27679" grpId="0" bldLvl="0" animBg="1" autoUpdateAnimBg="0"/>
      <p:bldP spid="27679" grpId="1" bldLvl="0" animBg="1" autoUpdateAnimBg="0"/>
      <p:bldP spid="27680" grpId="0" bldLvl="0" animBg="1" autoUpdateAnimBg="0"/>
      <p:bldP spid="27680" grpId="1" bldLvl="0" animBg="1" autoUpdateAnimBg="0"/>
      <p:bldP spid="27681" grpId="0" bldLvl="0" animBg="1" autoUpdateAnimBg="0"/>
      <p:bldP spid="27681" grpId="1" bldLvl="0" animBg="1" autoUpdateAnimBg="0"/>
      <p:bldP spid="27682" grpId="0" bldLvl="0" animBg="1" autoUpdateAnimBg="0"/>
      <p:bldP spid="27682" grpId="1" bldLvl="0" animBg="1" autoUpdateAnimBg="0"/>
      <p:bldP spid="27688" grpId="0" bldLvl="0" autoUpdateAnimBg="0"/>
      <p:bldP spid="27689" grpId="0" bldLvl="0" autoUpdateAnimBg="0"/>
      <p:bldP spid="27690" grpId="0" bldLvl="0" autoUpdateAnimBg="0"/>
      <p:bldP spid="27691" grpId="0" bldLvl="0" autoUpdateAnimBg="0"/>
      <p:bldP spid="27692" grpId="0" bldLvl="0" autoUpdateAnimBg="0"/>
      <p:bldP spid="27693" grpId="0" bldLvl="0" autoUpdateAnimBg="0"/>
      <p:bldP spid="27694" grpId="0" bldLvl="0" autoUpdateAnimBg="0"/>
      <p:bldP spid="27695" grpId="0" bldLvl="0" autoUpdateAnimBg="0"/>
      <p:bldP spid="27696"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zojt4cxe">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2157</Words>
  <Application>Microsoft Office PowerPoint</Application>
  <PresentationFormat>宽屏</PresentationFormat>
  <Paragraphs>287</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等线</vt:lpstr>
      <vt:lpstr>宋体</vt:lpstr>
      <vt:lpstr>微软雅黑</vt:lpstr>
      <vt:lpstr>印品黑体</vt:lpstr>
      <vt:lpstr>Agency FB</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22</cp:revision>
  <dcterms:created xsi:type="dcterms:W3CDTF">2017-07-12T12:14:56Z</dcterms:created>
  <dcterms:modified xsi:type="dcterms:W3CDTF">2023-04-17T03:49:21Z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2052-10.1.0.6638</vt:lpwstr>
  </property>
</Properties>
</file>