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1.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2.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notesSlides/notesSlide3.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notesSlides/notesSlide4.xml" ContentType="application/vnd.openxmlformats-officedocument.presentationml.notesSlide+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notesSlides/notesSlide5.xml" ContentType="application/vnd.openxmlformats-officedocument.presentationml.notesSlide+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notesSlides/notesSlide6.xml" ContentType="application/vnd.openxmlformats-officedocument.presentationml.notesSlide+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notesSlides/notesSlide7.xml" ContentType="application/vnd.openxmlformats-officedocument.presentationml.notesSlide+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notesSlides/notesSlide8.xml" ContentType="application/vnd.openxmlformats-officedocument.presentationml.notesSlide+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notesSlides/notesSlide9.xml" ContentType="application/vnd.openxmlformats-officedocument.presentationml.notesSlide+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notesSlides/notesSlide10.xml" ContentType="application/vnd.openxmlformats-officedocument.presentationml.notesSlide+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notesSlides/notesSlide11.xml" ContentType="application/vnd.openxmlformats-officedocument.presentationml.notesSlide+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notesSlides/notesSlide12.xml" ContentType="application/vnd.openxmlformats-officedocument.presentationml.notesSlide+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notesSlides/notesSlide13.xml" ContentType="application/vnd.openxmlformats-officedocument.presentationml.notesSlide+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notesSlides/notesSlide14.xml" ContentType="application/vnd.openxmlformats-officedocument.presentationml.notesSlide+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notesSlides/notesSlide15.xml" ContentType="application/vnd.openxmlformats-officedocument.presentationml.notesSlide+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notesSlides/notesSlide16.xml" ContentType="application/vnd.openxmlformats-officedocument.presentationml.notesSlide+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notesSlides/notesSlide17.xml" ContentType="application/vnd.openxmlformats-officedocument.presentationml.notesSlide+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notesSlides/notesSlide18.xml" ContentType="application/vnd.openxmlformats-officedocument.presentationml.notesSlide+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notesSlides/notesSlide19.xml" ContentType="application/vnd.openxmlformats-officedocument.presentationml.notesSlide+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notesSlides/notesSlide20.xml" ContentType="application/vnd.openxmlformats-officedocument.presentationml.notesSlide+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notesSlides/notesSlide21.xml" ContentType="application/vnd.openxmlformats-officedocument.presentationml.notesSlide+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notesSlides/notesSlide22.xml" ContentType="application/vnd.openxmlformats-officedocument.presentationml.notesSlide+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notesSlides/notesSlide23.xml" ContentType="application/vnd.openxmlformats-officedocument.presentationml.notesSlide+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notesSlides/notesSlide24.xml" ContentType="application/vnd.openxmlformats-officedocument.presentationml.notesSlide+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3" r:id="rId2"/>
  </p:sldMasterIdLst>
  <p:notesMasterIdLst>
    <p:notesMasterId r:id="rId28"/>
  </p:notesMasterIdLst>
  <p:handoutMasterIdLst>
    <p:handoutMasterId r:id="rId29"/>
  </p:handoutMasterIdLst>
  <p:sldIdLst>
    <p:sldId id="259" r:id="rId3"/>
    <p:sldId id="257" r:id="rId4"/>
    <p:sldId id="258" r:id="rId5"/>
    <p:sldId id="264" r:id="rId6"/>
    <p:sldId id="272" r:id="rId7"/>
    <p:sldId id="273" r:id="rId8"/>
    <p:sldId id="274" r:id="rId9"/>
    <p:sldId id="275" r:id="rId10"/>
    <p:sldId id="263" r:id="rId11"/>
    <p:sldId id="269" r:id="rId12"/>
    <p:sldId id="276" r:id="rId13"/>
    <p:sldId id="278" r:id="rId14"/>
    <p:sldId id="277" r:id="rId15"/>
    <p:sldId id="279" r:id="rId16"/>
    <p:sldId id="265" r:id="rId17"/>
    <p:sldId id="270" r:id="rId18"/>
    <p:sldId id="280" r:id="rId19"/>
    <p:sldId id="281" r:id="rId20"/>
    <p:sldId id="282" r:id="rId21"/>
    <p:sldId id="266" r:id="rId22"/>
    <p:sldId id="271" r:id="rId23"/>
    <p:sldId id="283" r:id="rId24"/>
    <p:sldId id="284" r:id="rId25"/>
    <p:sldId id="285" r:id="rId26"/>
    <p:sldId id="260" r:id="rId27"/>
  </p:sldIdLst>
  <p:sldSz cx="12192000" cy="6858000"/>
  <p:notesSz cx="6858000" cy="9144000"/>
  <p:custDataLst>
    <p:tags r:id="rId3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6283" autoAdjust="0"/>
  </p:normalViewPr>
  <p:slideViewPr>
    <p:cSldViewPr snapToGrid="0" showGuides="1">
      <p:cViewPr varScale="1">
        <p:scale>
          <a:sx n="107" d="100"/>
          <a:sy n="107" d="100"/>
        </p:scale>
        <p:origin x="708" y="114"/>
      </p:cViewPr>
      <p:guideLst>
        <p:guide orient="horz" pos="2160"/>
        <p:guide pos="3840"/>
      </p:guideLst>
    </p:cSldViewPr>
  </p:slideViewPr>
  <p:notesTextViewPr>
    <p:cViewPr>
      <p:scale>
        <a:sx n="1" d="1"/>
        <a:sy n="1" d="1"/>
      </p:scale>
      <p:origin x="0" y="0"/>
    </p:cViewPr>
  </p:notesTextViewPr>
  <p:notesViewPr>
    <p:cSldViewPr snapToGrid="0" showGuides="1">
      <p:cViewPr varScale="1">
        <p:scale>
          <a:sx n="65" d="100"/>
          <a:sy n="65" d="100"/>
        </p:scale>
        <p:origin x="3154" y="3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tags" Target="tags/tag1.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AEAC120A-9B5E-4665-A012-845DCB39B78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a:extLst>
              <a:ext uri="{FF2B5EF4-FFF2-40B4-BE49-F238E27FC236}">
                <a16:creationId xmlns:a16="http://schemas.microsoft.com/office/drawing/2014/main" id="{875C8C85-789A-423F-8AD8-5D97F96F017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5003397-1D49-4FB3-BDFF-845EF1211C91}" type="datetimeFigureOut">
              <a:rPr lang="zh-CN" altLang="en-US" smtClean="0"/>
              <a:t>2023-04-17</a:t>
            </a:fld>
            <a:endParaRPr lang="zh-CN" altLang="en-US"/>
          </a:p>
        </p:txBody>
      </p:sp>
      <p:sp>
        <p:nvSpPr>
          <p:cNvPr id="4" name="页脚占位符 3">
            <a:extLst>
              <a:ext uri="{FF2B5EF4-FFF2-40B4-BE49-F238E27FC236}">
                <a16:creationId xmlns:a16="http://schemas.microsoft.com/office/drawing/2014/main" id="{AAFD4622-3D77-47EB-BEED-4F8C538FF30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a:extLst>
              <a:ext uri="{FF2B5EF4-FFF2-40B4-BE49-F238E27FC236}">
                <a16:creationId xmlns:a16="http://schemas.microsoft.com/office/drawing/2014/main" id="{00109373-10D1-46B1-8234-68128B52E6D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D5D7DB8-5AE8-4CAA-A16B-CE42CBBACB0F}" type="slidenum">
              <a:rPr lang="zh-CN" altLang="en-US" smtClean="0"/>
              <a:t>‹#›</a:t>
            </a:fld>
            <a:endParaRPr lang="zh-CN" altLang="en-US"/>
          </a:p>
        </p:txBody>
      </p:sp>
    </p:spTree>
    <p:extLst>
      <p:ext uri="{BB962C8B-B14F-4D97-AF65-F5344CB8AC3E}">
        <p14:creationId xmlns:p14="http://schemas.microsoft.com/office/powerpoint/2010/main" val="40609691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550923-728B-4DCE-8411-7BF062F690BD}" type="datetimeFigureOut">
              <a:rPr lang="zh-CN" altLang="en-US" smtClean="0"/>
              <a:t>2023-04-17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42845D-7A63-4D45-AB5D-7B7F264D2F8E}" type="slidenum">
              <a:rPr lang="zh-CN" altLang="en-US" smtClean="0"/>
              <a:t>‹#›</a:t>
            </a:fld>
            <a:endParaRPr lang="zh-CN" altLang="en-US"/>
          </a:p>
        </p:txBody>
      </p:sp>
    </p:spTree>
    <p:extLst>
      <p:ext uri="{BB962C8B-B14F-4D97-AF65-F5344CB8AC3E}">
        <p14:creationId xmlns:p14="http://schemas.microsoft.com/office/powerpoint/2010/main" val="3606387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842845D-7A63-4D45-AB5D-7B7F264D2F8E}" type="slidenum">
              <a:rPr lang="zh-CN" altLang="en-US" smtClean="0"/>
              <a:t>1</a:t>
            </a:fld>
            <a:endParaRPr lang="zh-CN" altLang="en-US"/>
          </a:p>
        </p:txBody>
      </p:sp>
    </p:spTree>
    <p:extLst>
      <p:ext uri="{BB962C8B-B14F-4D97-AF65-F5344CB8AC3E}">
        <p14:creationId xmlns:p14="http://schemas.microsoft.com/office/powerpoint/2010/main" val="4337037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842845D-7A63-4D45-AB5D-7B7F264D2F8E}" type="slidenum">
              <a:rPr lang="zh-CN" altLang="en-US" smtClean="0"/>
              <a:t>10</a:t>
            </a:fld>
            <a:endParaRPr lang="zh-CN" altLang="en-US"/>
          </a:p>
        </p:txBody>
      </p:sp>
    </p:spTree>
    <p:extLst>
      <p:ext uri="{BB962C8B-B14F-4D97-AF65-F5344CB8AC3E}">
        <p14:creationId xmlns:p14="http://schemas.microsoft.com/office/powerpoint/2010/main" val="12586587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842845D-7A63-4D45-AB5D-7B7F264D2F8E}" type="slidenum">
              <a:rPr lang="zh-CN" altLang="en-US" smtClean="0"/>
              <a:t>11</a:t>
            </a:fld>
            <a:endParaRPr lang="zh-CN" altLang="en-US"/>
          </a:p>
        </p:txBody>
      </p:sp>
    </p:spTree>
    <p:extLst>
      <p:ext uri="{BB962C8B-B14F-4D97-AF65-F5344CB8AC3E}">
        <p14:creationId xmlns:p14="http://schemas.microsoft.com/office/powerpoint/2010/main" val="3949021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842845D-7A63-4D45-AB5D-7B7F264D2F8E}" type="slidenum">
              <a:rPr lang="zh-CN" altLang="en-US" smtClean="0"/>
              <a:t>12</a:t>
            </a:fld>
            <a:endParaRPr lang="zh-CN" altLang="en-US"/>
          </a:p>
        </p:txBody>
      </p:sp>
    </p:spTree>
    <p:extLst>
      <p:ext uri="{BB962C8B-B14F-4D97-AF65-F5344CB8AC3E}">
        <p14:creationId xmlns:p14="http://schemas.microsoft.com/office/powerpoint/2010/main" val="28639686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
        <p:nvSpPr>
          <p:cNvPr id="4" name="灯片编号占位符 3"/>
          <p:cNvSpPr>
            <a:spLocks noGrp="1"/>
          </p:cNvSpPr>
          <p:nvPr>
            <p:ph type="sldNum" sz="quarter" idx="5"/>
          </p:nvPr>
        </p:nvSpPr>
        <p:spPr/>
        <p:txBody>
          <a:bodyPr/>
          <a:lstStyle/>
          <a:p>
            <a:fld id="{7842845D-7A63-4D45-AB5D-7B7F264D2F8E}" type="slidenum">
              <a:rPr lang="zh-CN" altLang="en-US" smtClean="0"/>
              <a:t>13</a:t>
            </a:fld>
            <a:endParaRPr lang="zh-CN" altLang="en-US"/>
          </a:p>
        </p:txBody>
      </p:sp>
    </p:spTree>
    <p:extLst>
      <p:ext uri="{BB962C8B-B14F-4D97-AF65-F5344CB8AC3E}">
        <p14:creationId xmlns:p14="http://schemas.microsoft.com/office/powerpoint/2010/main" val="19460414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842845D-7A63-4D45-AB5D-7B7F264D2F8E}" type="slidenum">
              <a:rPr lang="zh-CN" altLang="en-US" smtClean="0"/>
              <a:t>14</a:t>
            </a:fld>
            <a:endParaRPr lang="zh-CN" altLang="en-US"/>
          </a:p>
        </p:txBody>
      </p:sp>
    </p:spTree>
    <p:extLst>
      <p:ext uri="{BB962C8B-B14F-4D97-AF65-F5344CB8AC3E}">
        <p14:creationId xmlns:p14="http://schemas.microsoft.com/office/powerpoint/2010/main" val="3524873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842845D-7A63-4D45-AB5D-7B7F264D2F8E}" type="slidenum">
              <a:rPr lang="zh-CN" altLang="en-US" smtClean="0"/>
              <a:t>15</a:t>
            </a:fld>
            <a:endParaRPr lang="zh-CN" altLang="en-US"/>
          </a:p>
        </p:txBody>
      </p:sp>
    </p:spTree>
    <p:extLst>
      <p:ext uri="{BB962C8B-B14F-4D97-AF65-F5344CB8AC3E}">
        <p14:creationId xmlns:p14="http://schemas.microsoft.com/office/powerpoint/2010/main" val="38945091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842845D-7A63-4D45-AB5D-7B7F264D2F8E}" type="slidenum">
              <a:rPr lang="zh-CN" altLang="en-US" smtClean="0"/>
              <a:t>16</a:t>
            </a:fld>
            <a:endParaRPr lang="zh-CN" altLang="en-US"/>
          </a:p>
        </p:txBody>
      </p:sp>
    </p:spTree>
    <p:extLst>
      <p:ext uri="{BB962C8B-B14F-4D97-AF65-F5344CB8AC3E}">
        <p14:creationId xmlns:p14="http://schemas.microsoft.com/office/powerpoint/2010/main" val="15117232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842845D-7A63-4D45-AB5D-7B7F264D2F8E}" type="slidenum">
              <a:rPr lang="zh-CN" altLang="en-US" smtClean="0"/>
              <a:t>17</a:t>
            </a:fld>
            <a:endParaRPr lang="zh-CN" altLang="en-US"/>
          </a:p>
        </p:txBody>
      </p:sp>
    </p:spTree>
    <p:extLst>
      <p:ext uri="{BB962C8B-B14F-4D97-AF65-F5344CB8AC3E}">
        <p14:creationId xmlns:p14="http://schemas.microsoft.com/office/powerpoint/2010/main" val="32046964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842845D-7A63-4D45-AB5D-7B7F264D2F8E}" type="slidenum">
              <a:rPr lang="zh-CN" altLang="en-US" smtClean="0"/>
              <a:t>18</a:t>
            </a:fld>
            <a:endParaRPr lang="zh-CN" altLang="en-US"/>
          </a:p>
        </p:txBody>
      </p:sp>
    </p:spTree>
    <p:extLst>
      <p:ext uri="{BB962C8B-B14F-4D97-AF65-F5344CB8AC3E}">
        <p14:creationId xmlns:p14="http://schemas.microsoft.com/office/powerpoint/2010/main" val="366775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842845D-7A63-4D45-AB5D-7B7F264D2F8E}" type="slidenum">
              <a:rPr lang="zh-CN" altLang="en-US" smtClean="0"/>
              <a:t>19</a:t>
            </a:fld>
            <a:endParaRPr lang="zh-CN" altLang="en-US"/>
          </a:p>
        </p:txBody>
      </p:sp>
    </p:spTree>
    <p:extLst>
      <p:ext uri="{BB962C8B-B14F-4D97-AF65-F5344CB8AC3E}">
        <p14:creationId xmlns:p14="http://schemas.microsoft.com/office/powerpoint/2010/main" val="42142807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842845D-7A63-4D45-AB5D-7B7F264D2F8E}" type="slidenum">
              <a:rPr lang="zh-CN" altLang="en-US" smtClean="0"/>
              <a:t>2</a:t>
            </a:fld>
            <a:endParaRPr lang="zh-CN" altLang="en-US"/>
          </a:p>
        </p:txBody>
      </p:sp>
    </p:spTree>
    <p:extLst>
      <p:ext uri="{BB962C8B-B14F-4D97-AF65-F5344CB8AC3E}">
        <p14:creationId xmlns:p14="http://schemas.microsoft.com/office/powerpoint/2010/main" val="13349489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842845D-7A63-4D45-AB5D-7B7F264D2F8E}" type="slidenum">
              <a:rPr lang="zh-CN" altLang="en-US" smtClean="0"/>
              <a:t>20</a:t>
            </a:fld>
            <a:endParaRPr lang="zh-CN" altLang="en-US"/>
          </a:p>
        </p:txBody>
      </p:sp>
    </p:spTree>
    <p:extLst>
      <p:ext uri="{BB962C8B-B14F-4D97-AF65-F5344CB8AC3E}">
        <p14:creationId xmlns:p14="http://schemas.microsoft.com/office/powerpoint/2010/main" val="39004466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842845D-7A63-4D45-AB5D-7B7F264D2F8E}" type="slidenum">
              <a:rPr lang="zh-CN" altLang="en-US" smtClean="0"/>
              <a:t>21</a:t>
            </a:fld>
            <a:endParaRPr lang="zh-CN" altLang="en-US"/>
          </a:p>
        </p:txBody>
      </p:sp>
    </p:spTree>
    <p:extLst>
      <p:ext uri="{BB962C8B-B14F-4D97-AF65-F5344CB8AC3E}">
        <p14:creationId xmlns:p14="http://schemas.microsoft.com/office/powerpoint/2010/main" val="7372012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842845D-7A63-4D45-AB5D-7B7F264D2F8E}" type="slidenum">
              <a:rPr lang="zh-CN" altLang="en-US" smtClean="0"/>
              <a:t>22</a:t>
            </a:fld>
            <a:endParaRPr lang="zh-CN" altLang="en-US"/>
          </a:p>
        </p:txBody>
      </p:sp>
    </p:spTree>
    <p:extLst>
      <p:ext uri="{BB962C8B-B14F-4D97-AF65-F5344CB8AC3E}">
        <p14:creationId xmlns:p14="http://schemas.microsoft.com/office/powerpoint/2010/main" val="9611740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842845D-7A63-4D45-AB5D-7B7F264D2F8E}" type="slidenum">
              <a:rPr lang="zh-CN" altLang="en-US" smtClean="0"/>
              <a:t>23</a:t>
            </a:fld>
            <a:endParaRPr lang="zh-CN" altLang="en-US"/>
          </a:p>
        </p:txBody>
      </p:sp>
    </p:spTree>
    <p:extLst>
      <p:ext uri="{BB962C8B-B14F-4D97-AF65-F5344CB8AC3E}">
        <p14:creationId xmlns:p14="http://schemas.microsoft.com/office/powerpoint/2010/main" val="34744473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842845D-7A63-4D45-AB5D-7B7F264D2F8E}" type="slidenum">
              <a:rPr lang="zh-CN" altLang="en-US" smtClean="0"/>
              <a:t>24</a:t>
            </a:fld>
            <a:endParaRPr lang="zh-CN" altLang="en-US"/>
          </a:p>
        </p:txBody>
      </p:sp>
    </p:spTree>
    <p:extLst>
      <p:ext uri="{BB962C8B-B14F-4D97-AF65-F5344CB8AC3E}">
        <p14:creationId xmlns:p14="http://schemas.microsoft.com/office/powerpoint/2010/main" val="26696502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842845D-7A63-4D45-AB5D-7B7F264D2F8E}" type="slidenum">
              <a:rPr lang="zh-CN" altLang="en-US" smtClean="0"/>
              <a:t>25</a:t>
            </a:fld>
            <a:endParaRPr lang="zh-CN" altLang="en-US"/>
          </a:p>
        </p:txBody>
      </p:sp>
    </p:spTree>
    <p:extLst>
      <p:ext uri="{BB962C8B-B14F-4D97-AF65-F5344CB8AC3E}">
        <p14:creationId xmlns:p14="http://schemas.microsoft.com/office/powerpoint/2010/main" val="32179393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842845D-7A63-4D45-AB5D-7B7F264D2F8E}" type="slidenum">
              <a:rPr lang="zh-CN" altLang="en-US" smtClean="0"/>
              <a:t>3</a:t>
            </a:fld>
            <a:endParaRPr lang="zh-CN" altLang="en-US"/>
          </a:p>
        </p:txBody>
      </p:sp>
    </p:spTree>
    <p:extLst>
      <p:ext uri="{BB962C8B-B14F-4D97-AF65-F5344CB8AC3E}">
        <p14:creationId xmlns:p14="http://schemas.microsoft.com/office/powerpoint/2010/main" val="24592664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842845D-7A63-4D45-AB5D-7B7F264D2F8E}" type="slidenum">
              <a:rPr lang="zh-CN" altLang="en-US" smtClean="0"/>
              <a:t>4</a:t>
            </a:fld>
            <a:endParaRPr lang="zh-CN" altLang="en-US"/>
          </a:p>
        </p:txBody>
      </p:sp>
    </p:spTree>
    <p:extLst>
      <p:ext uri="{BB962C8B-B14F-4D97-AF65-F5344CB8AC3E}">
        <p14:creationId xmlns:p14="http://schemas.microsoft.com/office/powerpoint/2010/main" val="39006927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842845D-7A63-4D45-AB5D-7B7F264D2F8E}" type="slidenum">
              <a:rPr lang="zh-CN" altLang="en-US" smtClean="0"/>
              <a:t>5</a:t>
            </a:fld>
            <a:endParaRPr lang="zh-CN" altLang="en-US"/>
          </a:p>
        </p:txBody>
      </p:sp>
    </p:spTree>
    <p:extLst>
      <p:ext uri="{BB962C8B-B14F-4D97-AF65-F5344CB8AC3E}">
        <p14:creationId xmlns:p14="http://schemas.microsoft.com/office/powerpoint/2010/main" val="21132616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842845D-7A63-4D45-AB5D-7B7F264D2F8E}" type="slidenum">
              <a:rPr lang="zh-CN" altLang="en-US" smtClean="0"/>
              <a:t>6</a:t>
            </a:fld>
            <a:endParaRPr lang="zh-CN" altLang="en-US"/>
          </a:p>
        </p:txBody>
      </p:sp>
    </p:spTree>
    <p:extLst>
      <p:ext uri="{BB962C8B-B14F-4D97-AF65-F5344CB8AC3E}">
        <p14:creationId xmlns:p14="http://schemas.microsoft.com/office/powerpoint/2010/main" val="40261100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842845D-7A63-4D45-AB5D-7B7F264D2F8E}" type="slidenum">
              <a:rPr lang="zh-CN" altLang="en-US" smtClean="0"/>
              <a:t>7</a:t>
            </a:fld>
            <a:endParaRPr lang="zh-CN" altLang="en-US"/>
          </a:p>
        </p:txBody>
      </p:sp>
    </p:spTree>
    <p:extLst>
      <p:ext uri="{BB962C8B-B14F-4D97-AF65-F5344CB8AC3E}">
        <p14:creationId xmlns:p14="http://schemas.microsoft.com/office/powerpoint/2010/main" val="38588184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842845D-7A63-4D45-AB5D-7B7F264D2F8E}" type="slidenum">
              <a:rPr lang="zh-CN" altLang="en-US" smtClean="0"/>
              <a:t>8</a:t>
            </a:fld>
            <a:endParaRPr lang="zh-CN" altLang="en-US"/>
          </a:p>
        </p:txBody>
      </p:sp>
    </p:spTree>
    <p:extLst>
      <p:ext uri="{BB962C8B-B14F-4D97-AF65-F5344CB8AC3E}">
        <p14:creationId xmlns:p14="http://schemas.microsoft.com/office/powerpoint/2010/main" val="20826335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842845D-7A63-4D45-AB5D-7B7F264D2F8E}" type="slidenum">
              <a:rPr lang="zh-CN" altLang="en-US" smtClean="0"/>
              <a:t>9</a:t>
            </a:fld>
            <a:endParaRPr lang="zh-CN" altLang="en-US"/>
          </a:p>
        </p:txBody>
      </p:sp>
    </p:spTree>
    <p:extLst>
      <p:ext uri="{BB962C8B-B14F-4D97-AF65-F5344CB8AC3E}">
        <p14:creationId xmlns:p14="http://schemas.microsoft.com/office/powerpoint/2010/main" val="139748000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hyperlink" Target="http://www.1ppt.com/hangye/" TargetMode="Externa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首尾页">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F65FB9F2-44A8-4A9E-AD34-CB2A97508992}"/>
              </a:ext>
            </a:extLst>
          </p:cNvPr>
          <p:cNvPicPr>
            <a:picLocks noChangeAspect="1"/>
          </p:cNvPicPr>
          <p:nvPr userDrawn="1"/>
        </p:nvPicPr>
        <p:blipFill>
          <a:blip r:embed="rId2"/>
          <a:stretch>
            <a:fillRect/>
          </a:stretch>
        </p:blipFill>
        <p:spPr>
          <a:xfrm>
            <a:off x="0" y="762000"/>
            <a:ext cx="12192000" cy="6096000"/>
          </a:xfrm>
          <a:prstGeom prst="rect">
            <a:avLst/>
          </a:prstGeom>
        </p:spPr>
      </p:pic>
      <p:pic>
        <p:nvPicPr>
          <p:cNvPr id="3" name="图片 2">
            <a:extLst>
              <a:ext uri="{FF2B5EF4-FFF2-40B4-BE49-F238E27FC236}">
                <a16:creationId xmlns:a16="http://schemas.microsoft.com/office/drawing/2014/main" id="{E8AFBCB6-1076-4FE4-8F54-EE06F4511667}"/>
              </a:ext>
            </a:extLst>
          </p:cNvPr>
          <p:cNvPicPr>
            <a:picLocks noChangeAspect="1"/>
          </p:cNvPicPr>
          <p:nvPr userDrawn="1"/>
        </p:nvPicPr>
        <p:blipFill>
          <a:blip r:embed="rId3"/>
          <a:stretch>
            <a:fillRect/>
          </a:stretch>
        </p:blipFill>
        <p:spPr>
          <a:xfrm>
            <a:off x="0" y="0"/>
            <a:ext cx="2091109" cy="3158002"/>
          </a:xfrm>
          <a:prstGeom prst="rect">
            <a:avLst/>
          </a:prstGeom>
        </p:spPr>
      </p:pic>
      <p:pic>
        <p:nvPicPr>
          <p:cNvPr id="4" name="图片 3">
            <a:extLst>
              <a:ext uri="{FF2B5EF4-FFF2-40B4-BE49-F238E27FC236}">
                <a16:creationId xmlns:a16="http://schemas.microsoft.com/office/drawing/2014/main" id="{0BA75373-2B03-4070-988F-64B41BA927A4}"/>
              </a:ext>
            </a:extLst>
          </p:cNvPr>
          <p:cNvPicPr>
            <a:picLocks noChangeAspect="1"/>
          </p:cNvPicPr>
          <p:nvPr userDrawn="1"/>
        </p:nvPicPr>
        <p:blipFill>
          <a:blip r:embed="rId4"/>
          <a:stretch>
            <a:fillRect/>
          </a:stretch>
        </p:blipFill>
        <p:spPr>
          <a:xfrm>
            <a:off x="9765582" y="0"/>
            <a:ext cx="2426418" cy="3066554"/>
          </a:xfrm>
          <a:prstGeom prst="rect">
            <a:avLst/>
          </a:prstGeom>
        </p:spPr>
      </p:pic>
    </p:spTree>
    <p:extLst>
      <p:ext uri="{BB962C8B-B14F-4D97-AF65-F5344CB8AC3E}">
        <p14:creationId xmlns:p14="http://schemas.microsoft.com/office/powerpoint/2010/main" val="3517681808"/>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xmlns:a16="http://schemas.microsoft.com/office/drawing/2014/main">
      <p:transition spd="slow" advClick="0" advTm="500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4C8766F-A109-52C3-1522-655E07666C7E}"/>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760063259"/>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F318099-9C34-651E-2C15-6F2DC26B9B70}"/>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942665873"/>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09C6154-3065-ABCB-6E0B-71A2969676F3}"/>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4" name="TextBox 4">
            <a:extLst>
              <a:ext uri="{FF2B5EF4-FFF2-40B4-BE49-F238E27FC236}">
                <a16:creationId xmlns:a16="http://schemas.microsoft.com/office/drawing/2014/main" id="{D5342A09-A90D-5E81-11AD-40431967EFC2}"/>
              </a:ext>
            </a:extLst>
          </p:cNvPr>
          <p:cNvSpPr txBox="1"/>
          <p:nvPr userDrawn="1"/>
        </p:nvSpPr>
        <p:spPr>
          <a:xfrm>
            <a:off x="523404" y="6374445"/>
            <a:ext cx="1440159" cy="118430"/>
          </a:xfrm>
          <a:prstGeom prst="rect">
            <a:avLst/>
          </a:prstGeom>
          <a:noFill/>
        </p:spPr>
        <p:txBody>
          <a:bodyPr wrap="square" rtlCol="0">
            <a:spAutoFit/>
          </a:bodyPr>
          <a:lstStyle/>
          <a:p>
            <a:pPr>
              <a:lnSpc>
                <a:spcPct val="200000"/>
              </a:lnSpc>
            </a:pPr>
            <a:r>
              <a:rPr lang="zh-CN" altLang="en-US" sz="100" dirty="0">
                <a:solidFill>
                  <a:prstClr val="black"/>
                </a:solidFill>
                <a:latin typeface="微软雅黑" panose="020B0503020204020204" pitchFamily="34" charset="-122"/>
                <a:ea typeface="微软雅黑" panose="020B0503020204020204" pitchFamily="34" charset="-122"/>
                <a:hlinkClick r:id="rId2"/>
              </a:rPr>
              <a:t>行业</a:t>
            </a:r>
            <a:r>
              <a:rPr lang="en-US" altLang="zh-CN" sz="100" dirty="0">
                <a:solidFill>
                  <a:prstClr val="black"/>
                </a:solidFill>
                <a:latin typeface="微软雅黑" panose="020B0503020204020204" pitchFamily="34" charset="-122"/>
                <a:ea typeface="微软雅黑" panose="020B0503020204020204" pitchFamily="34" charset="-122"/>
                <a:hlinkClick r:id="rId2"/>
              </a:rPr>
              <a:t>PPT</a:t>
            </a:r>
            <a:r>
              <a:rPr lang="zh-CN" altLang="en-US" sz="100" dirty="0">
                <a:solidFill>
                  <a:prstClr val="black"/>
                </a:solidFill>
                <a:latin typeface="微软雅黑" panose="020B0503020204020204" pitchFamily="34" charset="-122"/>
                <a:ea typeface="微软雅黑" panose="020B0503020204020204" pitchFamily="34" charset="-122"/>
                <a:hlinkClick r:id="rId2"/>
              </a:rPr>
              <a:t>模板</a:t>
            </a:r>
            <a:r>
              <a:rPr lang="en-US" altLang="zh-CN" sz="100" dirty="0">
                <a:solidFill>
                  <a:prstClr val="black"/>
                </a:solidFill>
                <a:latin typeface="微软雅黑" panose="020B0503020204020204" pitchFamily="34" charset="-122"/>
                <a:ea typeface="微软雅黑" panose="020B0503020204020204" pitchFamily="34" charset="-122"/>
              </a:rPr>
              <a:t>http://www.1ppt.com/hangye/</a:t>
            </a:r>
          </a:p>
        </p:txBody>
      </p:sp>
    </p:spTree>
    <p:extLst>
      <p:ext uri="{BB962C8B-B14F-4D97-AF65-F5344CB8AC3E}">
        <p14:creationId xmlns:p14="http://schemas.microsoft.com/office/powerpoint/2010/main" val="3215020203"/>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5266E01-14AB-9705-B847-76723630F46F}"/>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388662880"/>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09D7E85-3064-7FE9-FA41-3E1141345193}"/>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974397724"/>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t>2023-04-17</a:t>
            </a:fld>
            <a:endParaRPr lang="zh-CN" altLang="en-US"/>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t>‹#›</a:t>
            </a:fld>
            <a:endParaRPr lang="zh-CN" altLang="en-US"/>
          </a:p>
        </p:txBody>
      </p:sp>
    </p:spTree>
    <p:extLst>
      <p:ext uri="{BB962C8B-B14F-4D97-AF65-F5344CB8AC3E}">
        <p14:creationId xmlns:p14="http://schemas.microsoft.com/office/powerpoint/2010/main" val="18373499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t>2023-04-17</a:t>
            </a:fld>
            <a:endParaRPr lang="zh-CN" altLang="en-US"/>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t>‹#›</a:t>
            </a:fld>
            <a:endParaRPr lang="zh-CN" altLang="en-US"/>
          </a:p>
        </p:txBody>
      </p:sp>
    </p:spTree>
    <p:extLst>
      <p:ext uri="{BB962C8B-B14F-4D97-AF65-F5344CB8AC3E}">
        <p14:creationId xmlns:p14="http://schemas.microsoft.com/office/powerpoint/2010/main" val="22562745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7044654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过渡页">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6460434"/>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正文页">
    <p:spTree>
      <p:nvGrpSpPr>
        <p:cNvPr id="1" name=""/>
        <p:cNvGrpSpPr/>
        <p:nvPr/>
      </p:nvGrpSpPr>
      <p:grpSpPr>
        <a:xfrm>
          <a:off x="0" y="0"/>
          <a:ext cx="0" cy="0"/>
          <a:chOff x="0" y="0"/>
          <a:chExt cx="0" cy="0"/>
        </a:xfrm>
      </p:grpSpPr>
      <p:sp>
        <p:nvSpPr>
          <p:cNvPr id="2" name="等腰三角形 1">
            <a:extLst>
              <a:ext uri="{FF2B5EF4-FFF2-40B4-BE49-F238E27FC236}">
                <a16:creationId xmlns:a16="http://schemas.microsoft.com/office/drawing/2014/main" id="{EF1C4C0D-52B5-4000-B852-34FE8AFFAB72}"/>
              </a:ext>
            </a:extLst>
          </p:cNvPr>
          <p:cNvSpPr/>
          <p:nvPr userDrawn="1"/>
        </p:nvSpPr>
        <p:spPr>
          <a:xfrm rot="5400000">
            <a:off x="422973" y="198423"/>
            <a:ext cx="398612" cy="381812"/>
          </a:xfrm>
          <a:prstGeom prst="triangl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ED7D31"/>
              </a:solidFill>
            </a:endParaRPr>
          </a:p>
        </p:txBody>
      </p:sp>
      <p:sp>
        <p:nvSpPr>
          <p:cNvPr id="3" name="矩形 2">
            <a:extLst>
              <a:ext uri="{FF2B5EF4-FFF2-40B4-BE49-F238E27FC236}">
                <a16:creationId xmlns:a16="http://schemas.microsoft.com/office/drawing/2014/main" id="{404BE3D8-3C19-4B5F-BA0D-0E1BD9C26DF1}"/>
              </a:ext>
            </a:extLst>
          </p:cNvPr>
          <p:cNvSpPr/>
          <p:nvPr userDrawn="1"/>
        </p:nvSpPr>
        <p:spPr>
          <a:xfrm>
            <a:off x="0" y="651688"/>
            <a:ext cx="12192000" cy="59400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pic>
        <p:nvPicPr>
          <p:cNvPr id="4" name="图片 3">
            <a:extLst>
              <a:ext uri="{FF2B5EF4-FFF2-40B4-BE49-F238E27FC236}">
                <a16:creationId xmlns:a16="http://schemas.microsoft.com/office/drawing/2014/main" id="{E25B4C3F-5495-4069-B50E-908E3164413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92544" y="185399"/>
            <a:ext cx="932096" cy="888623"/>
          </a:xfrm>
          <a:prstGeom prst="rect">
            <a:avLst/>
          </a:prstGeom>
        </p:spPr>
      </p:pic>
    </p:spTree>
    <p:extLst>
      <p:ext uri="{BB962C8B-B14F-4D97-AF65-F5344CB8AC3E}">
        <p14:creationId xmlns:p14="http://schemas.microsoft.com/office/powerpoint/2010/main" val="2347316871"/>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xmlns:a16="http://schemas.microsoft.com/office/drawing/2014/main" xmlns:a14="http://schemas.microsoft.com/office/drawing/2010/main">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3D69173-02B3-0773-6837-273DE527A63E}"/>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294936453"/>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2EADCD1-87E7-6AA9-4E6F-35834BCB69B9}"/>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427514701"/>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A3ACEF1-5298-D669-60A0-CAA506B17E22}"/>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40828846"/>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2FBA4A1-851A-B49B-562A-036844A63F06}"/>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767377562"/>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A6412E4-F86D-E5E6-6C18-7234214F8454}"/>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164405236"/>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4CF7CC2-B533-9145-3342-6CF735D109AE}"/>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681286461"/>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568311"/>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2716567"/>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tags" Target="../tags/tag14.xml"/><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tags" Target="../tags/tag13.xml"/><Relationship Id="rId2" Type="http://schemas.openxmlformats.org/officeDocument/2006/relationships/tags" Target="../tags/tag3.xml"/><Relationship Id="rId16" Type="http://schemas.openxmlformats.org/officeDocument/2006/relationships/image" Target="../media/image6.png"/><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tags" Target="../tags/tag12.xml"/><Relationship Id="rId5" Type="http://schemas.openxmlformats.org/officeDocument/2006/relationships/tags" Target="../tags/tag6.xml"/><Relationship Id="rId15" Type="http://schemas.openxmlformats.org/officeDocument/2006/relationships/notesSlide" Target="../notesSlides/notesSlide1.xml"/><Relationship Id="rId10" Type="http://schemas.openxmlformats.org/officeDocument/2006/relationships/tags" Target="../tags/tag11.xml"/><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tags" Target="../tags/tag82.xml"/><Relationship Id="rId13" Type="http://schemas.openxmlformats.org/officeDocument/2006/relationships/tags" Target="../tags/tag87.xml"/><Relationship Id="rId18" Type="http://schemas.openxmlformats.org/officeDocument/2006/relationships/notesSlide" Target="../notesSlides/notesSlide10.xml"/><Relationship Id="rId3" Type="http://schemas.openxmlformats.org/officeDocument/2006/relationships/tags" Target="../tags/tag77.xml"/><Relationship Id="rId7" Type="http://schemas.openxmlformats.org/officeDocument/2006/relationships/tags" Target="../tags/tag81.xml"/><Relationship Id="rId12" Type="http://schemas.openxmlformats.org/officeDocument/2006/relationships/tags" Target="../tags/tag86.xml"/><Relationship Id="rId17" Type="http://schemas.openxmlformats.org/officeDocument/2006/relationships/slideLayout" Target="../slideLayouts/slideLayout3.xml"/><Relationship Id="rId2" Type="http://schemas.openxmlformats.org/officeDocument/2006/relationships/tags" Target="../tags/tag76.xml"/><Relationship Id="rId16" Type="http://schemas.openxmlformats.org/officeDocument/2006/relationships/tags" Target="../tags/tag90.xml"/><Relationship Id="rId1" Type="http://schemas.openxmlformats.org/officeDocument/2006/relationships/tags" Target="../tags/tag75.xml"/><Relationship Id="rId6" Type="http://schemas.openxmlformats.org/officeDocument/2006/relationships/tags" Target="../tags/tag80.xml"/><Relationship Id="rId11" Type="http://schemas.openxmlformats.org/officeDocument/2006/relationships/tags" Target="../tags/tag85.xml"/><Relationship Id="rId5" Type="http://schemas.openxmlformats.org/officeDocument/2006/relationships/tags" Target="../tags/tag79.xml"/><Relationship Id="rId15" Type="http://schemas.openxmlformats.org/officeDocument/2006/relationships/tags" Target="../tags/tag89.xml"/><Relationship Id="rId10" Type="http://schemas.openxmlformats.org/officeDocument/2006/relationships/tags" Target="../tags/tag84.xml"/><Relationship Id="rId19" Type="http://schemas.openxmlformats.org/officeDocument/2006/relationships/image" Target="../media/image14.png"/><Relationship Id="rId4" Type="http://schemas.openxmlformats.org/officeDocument/2006/relationships/tags" Target="../tags/tag78.xml"/><Relationship Id="rId9" Type="http://schemas.openxmlformats.org/officeDocument/2006/relationships/tags" Target="../tags/tag83.xml"/><Relationship Id="rId14" Type="http://schemas.openxmlformats.org/officeDocument/2006/relationships/tags" Target="../tags/tag88.xml"/></Relationships>
</file>

<file path=ppt/slides/_rels/slide11.xml.rels><?xml version="1.0" encoding="UTF-8" standalone="yes"?>
<Relationships xmlns="http://schemas.openxmlformats.org/package/2006/relationships"><Relationship Id="rId8" Type="http://schemas.openxmlformats.org/officeDocument/2006/relationships/tags" Target="../tags/tag98.xml"/><Relationship Id="rId13" Type="http://schemas.openxmlformats.org/officeDocument/2006/relationships/image" Target="../media/image17.png"/><Relationship Id="rId3" Type="http://schemas.openxmlformats.org/officeDocument/2006/relationships/tags" Target="../tags/tag93.xml"/><Relationship Id="rId7" Type="http://schemas.openxmlformats.org/officeDocument/2006/relationships/tags" Target="../tags/tag97.xml"/><Relationship Id="rId12" Type="http://schemas.openxmlformats.org/officeDocument/2006/relationships/image" Target="../media/image16.png"/><Relationship Id="rId2" Type="http://schemas.openxmlformats.org/officeDocument/2006/relationships/tags" Target="../tags/tag92.xml"/><Relationship Id="rId1" Type="http://schemas.openxmlformats.org/officeDocument/2006/relationships/tags" Target="../tags/tag91.xml"/><Relationship Id="rId6" Type="http://schemas.openxmlformats.org/officeDocument/2006/relationships/tags" Target="../tags/tag96.xml"/><Relationship Id="rId11" Type="http://schemas.openxmlformats.org/officeDocument/2006/relationships/image" Target="../media/image15.png"/><Relationship Id="rId5" Type="http://schemas.openxmlformats.org/officeDocument/2006/relationships/tags" Target="../tags/tag95.xml"/><Relationship Id="rId10" Type="http://schemas.openxmlformats.org/officeDocument/2006/relationships/notesSlide" Target="../notesSlides/notesSlide11.xml"/><Relationship Id="rId4" Type="http://schemas.openxmlformats.org/officeDocument/2006/relationships/tags" Target="../tags/tag94.xml"/><Relationship Id="rId9" Type="http://schemas.openxmlformats.org/officeDocument/2006/relationships/slideLayout" Target="../slideLayouts/slideLayout3.xml"/><Relationship Id="rId14" Type="http://schemas.openxmlformats.org/officeDocument/2006/relationships/image" Target="../media/image18.png"/></Relationships>
</file>

<file path=ppt/slides/_rels/slide12.xml.rels><?xml version="1.0" encoding="UTF-8" standalone="yes"?>
<Relationships xmlns="http://schemas.openxmlformats.org/package/2006/relationships"><Relationship Id="rId8" Type="http://schemas.openxmlformats.org/officeDocument/2006/relationships/notesSlide" Target="../notesSlides/notesSlide12.xml"/><Relationship Id="rId3" Type="http://schemas.openxmlformats.org/officeDocument/2006/relationships/tags" Target="../tags/tag101.xml"/><Relationship Id="rId7" Type="http://schemas.openxmlformats.org/officeDocument/2006/relationships/slideLayout" Target="../slideLayouts/slideLayout3.xml"/><Relationship Id="rId2" Type="http://schemas.openxmlformats.org/officeDocument/2006/relationships/tags" Target="../tags/tag100.xml"/><Relationship Id="rId1" Type="http://schemas.openxmlformats.org/officeDocument/2006/relationships/tags" Target="../tags/tag99.xml"/><Relationship Id="rId6" Type="http://schemas.openxmlformats.org/officeDocument/2006/relationships/tags" Target="../tags/tag104.xml"/><Relationship Id="rId5" Type="http://schemas.openxmlformats.org/officeDocument/2006/relationships/tags" Target="../tags/tag103.xml"/><Relationship Id="rId4" Type="http://schemas.openxmlformats.org/officeDocument/2006/relationships/tags" Target="../tags/tag102.xml"/><Relationship Id="rId9" Type="http://schemas.openxmlformats.org/officeDocument/2006/relationships/image" Target="../media/image19.png"/></Relationships>
</file>

<file path=ppt/slides/_rels/slide1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tags" Target="../tags/tag107.xml"/><Relationship Id="rId7" Type="http://schemas.openxmlformats.org/officeDocument/2006/relationships/notesSlide" Target="../notesSlides/notesSlide13.xml"/><Relationship Id="rId2" Type="http://schemas.openxmlformats.org/officeDocument/2006/relationships/tags" Target="../tags/tag106.xml"/><Relationship Id="rId1" Type="http://schemas.openxmlformats.org/officeDocument/2006/relationships/tags" Target="../tags/tag105.xml"/><Relationship Id="rId6" Type="http://schemas.openxmlformats.org/officeDocument/2006/relationships/slideLayout" Target="../slideLayouts/slideLayout3.xml"/><Relationship Id="rId5" Type="http://schemas.openxmlformats.org/officeDocument/2006/relationships/tags" Target="../tags/tag109.xml"/><Relationship Id="rId4" Type="http://schemas.openxmlformats.org/officeDocument/2006/relationships/tags" Target="../tags/tag108.xml"/><Relationship Id="rId9" Type="http://schemas.openxmlformats.org/officeDocument/2006/relationships/image" Target="../media/image21.png"/></Relationships>
</file>

<file path=ppt/slides/_rels/slide14.xml.rels><?xml version="1.0" encoding="UTF-8" standalone="yes"?>
<Relationships xmlns="http://schemas.openxmlformats.org/package/2006/relationships"><Relationship Id="rId8" Type="http://schemas.openxmlformats.org/officeDocument/2006/relationships/tags" Target="../tags/tag117.xml"/><Relationship Id="rId13" Type="http://schemas.openxmlformats.org/officeDocument/2006/relationships/tags" Target="../tags/tag122.xml"/><Relationship Id="rId18" Type="http://schemas.openxmlformats.org/officeDocument/2006/relationships/tags" Target="../tags/tag127.xml"/><Relationship Id="rId3" Type="http://schemas.openxmlformats.org/officeDocument/2006/relationships/tags" Target="../tags/tag112.xml"/><Relationship Id="rId21" Type="http://schemas.openxmlformats.org/officeDocument/2006/relationships/notesSlide" Target="../notesSlides/notesSlide14.xml"/><Relationship Id="rId7" Type="http://schemas.openxmlformats.org/officeDocument/2006/relationships/tags" Target="../tags/tag116.xml"/><Relationship Id="rId12" Type="http://schemas.openxmlformats.org/officeDocument/2006/relationships/tags" Target="../tags/tag121.xml"/><Relationship Id="rId17" Type="http://schemas.openxmlformats.org/officeDocument/2006/relationships/tags" Target="../tags/tag126.xml"/><Relationship Id="rId2" Type="http://schemas.openxmlformats.org/officeDocument/2006/relationships/tags" Target="../tags/tag111.xml"/><Relationship Id="rId16" Type="http://schemas.openxmlformats.org/officeDocument/2006/relationships/tags" Target="../tags/tag125.xml"/><Relationship Id="rId20" Type="http://schemas.openxmlformats.org/officeDocument/2006/relationships/slideLayout" Target="../slideLayouts/slideLayout3.xml"/><Relationship Id="rId1" Type="http://schemas.openxmlformats.org/officeDocument/2006/relationships/tags" Target="../tags/tag110.xml"/><Relationship Id="rId6" Type="http://schemas.openxmlformats.org/officeDocument/2006/relationships/tags" Target="../tags/tag115.xml"/><Relationship Id="rId11" Type="http://schemas.openxmlformats.org/officeDocument/2006/relationships/tags" Target="../tags/tag120.xml"/><Relationship Id="rId5" Type="http://schemas.openxmlformats.org/officeDocument/2006/relationships/tags" Target="../tags/tag114.xml"/><Relationship Id="rId15" Type="http://schemas.openxmlformats.org/officeDocument/2006/relationships/tags" Target="../tags/tag124.xml"/><Relationship Id="rId10" Type="http://schemas.openxmlformats.org/officeDocument/2006/relationships/tags" Target="../tags/tag119.xml"/><Relationship Id="rId19" Type="http://schemas.openxmlformats.org/officeDocument/2006/relationships/tags" Target="../tags/tag128.xml"/><Relationship Id="rId4" Type="http://schemas.openxmlformats.org/officeDocument/2006/relationships/tags" Target="../tags/tag113.xml"/><Relationship Id="rId9" Type="http://schemas.openxmlformats.org/officeDocument/2006/relationships/tags" Target="../tags/tag118.xml"/><Relationship Id="rId14" Type="http://schemas.openxmlformats.org/officeDocument/2006/relationships/tags" Target="../tags/tag123.xml"/></Relationships>
</file>

<file path=ppt/slides/_rels/slide1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tags" Target="../tags/tag131.xml"/><Relationship Id="rId7" Type="http://schemas.openxmlformats.org/officeDocument/2006/relationships/notesSlide" Target="../notesSlides/notesSlide15.xml"/><Relationship Id="rId2" Type="http://schemas.openxmlformats.org/officeDocument/2006/relationships/tags" Target="../tags/tag130.xml"/><Relationship Id="rId1" Type="http://schemas.openxmlformats.org/officeDocument/2006/relationships/tags" Target="../tags/tag129.xml"/><Relationship Id="rId6" Type="http://schemas.openxmlformats.org/officeDocument/2006/relationships/slideLayout" Target="../slideLayouts/slideLayout2.xml"/><Relationship Id="rId5" Type="http://schemas.openxmlformats.org/officeDocument/2006/relationships/tags" Target="../tags/tag133.xml"/><Relationship Id="rId4" Type="http://schemas.openxmlformats.org/officeDocument/2006/relationships/tags" Target="../tags/tag132.xml"/></Relationships>
</file>

<file path=ppt/slides/_rels/slide16.xml.rels><?xml version="1.0" encoding="UTF-8" standalone="yes"?>
<Relationships xmlns="http://schemas.openxmlformats.org/package/2006/relationships"><Relationship Id="rId3" Type="http://schemas.openxmlformats.org/officeDocument/2006/relationships/tags" Target="../tags/tag136.xml"/><Relationship Id="rId7" Type="http://schemas.openxmlformats.org/officeDocument/2006/relationships/image" Target="../media/image22.png"/><Relationship Id="rId2" Type="http://schemas.openxmlformats.org/officeDocument/2006/relationships/tags" Target="../tags/tag135.xml"/><Relationship Id="rId1" Type="http://schemas.openxmlformats.org/officeDocument/2006/relationships/tags" Target="../tags/tag134.xml"/><Relationship Id="rId6" Type="http://schemas.openxmlformats.org/officeDocument/2006/relationships/notesSlide" Target="../notesSlides/notesSlide16.xml"/><Relationship Id="rId5" Type="http://schemas.openxmlformats.org/officeDocument/2006/relationships/slideLayout" Target="../slideLayouts/slideLayout3.xml"/><Relationship Id="rId4" Type="http://schemas.openxmlformats.org/officeDocument/2006/relationships/tags" Target="../tags/tag137.xml"/></Relationships>
</file>

<file path=ppt/slides/_rels/slide17.xml.rels><?xml version="1.0" encoding="UTF-8" standalone="yes"?>
<Relationships xmlns="http://schemas.openxmlformats.org/package/2006/relationships"><Relationship Id="rId8" Type="http://schemas.openxmlformats.org/officeDocument/2006/relationships/tags" Target="../tags/tag145.xml"/><Relationship Id="rId3" Type="http://schemas.openxmlformats.org/officeDocument/2006/relationships/tags" Target="../tags/tag140.xml"/><Relationship Id="rId7" Type="http://schemas.openxmlformats.org/officeDocument/2006/relationships/tags" Target="../tags/tag144.xml"/><Relationship Id="rId2" Type="http://schemas.openxmlformats.org/officeDocument/2006/relationships/tags" Target="../tags/tag139.xml"/><Relationship Id="rId1" Type="http://schemas.openxmlformats.org/officeDocument/2006/relationships/tags" Target="../tags/tag138.xml"/><Relationship Id="rId6" Type="http://schemas.openxmlformats.org/officeDocument/2006/relationships/tags" Target="../tags/tag143.xml"/><Relationship Id="rId11" Type="http://schemas.openxmlformats.org/officeDocument/2006/relationships/image" Target="../media/image23.png"/><Relationship Id="rId5" Type="http://schemas.openxmlformats.org/officeDocument/2006/relationships/tags" Target="../tags/tag142.xml"/><Relationship Id="rId10" Type="http://schemas.openxmlformats.org/officeDocument/2006/relationships/notesSlide" Target="../notesSlides/notesSlide17.xml"/><Relationship Id="rId4" Type="http://schemas.openxmlformats.org/officeDocument/2006/relationships/tags" Target="../tags/tag141.xml"/><Relationship Id="rId9"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tags" Target="../tags/tag148.xml"/><Relationship Id="rId7" Type="http://schemas.openxmlformats.org/officeDocument/2006/relationships/notesSlide" Target="../notesSlides/notesSlide18.xml"/><Relationship Id="rId2" Type="http://schemas.openxmlformats.org/officeDocument/2006/relationships/tags" Target="../tags/tag147.xml"/><Relationship Id="rId1" Type="http://schemas.openxmlformats.org/officeDocument/2006/relationships/tags" Target="../tags/tag146.xml"/><Relationship Id="rId6" Type="http://schemas.openxmlformats.org/officeDocument/2006/relationships/slideLayout" Target="../slideLayouts/slideLayout3.xml"/><Relationship Id="rId5" Type="http://schemas.openxmlformats.org/officeDocument/2006/relationships/tags" Target="../tags/tag150.xml"/><Relationship Id="rId4" Type="http://schemas.openxmlformats.org/officeDocument/2006/relationships/tags" Target="../tags/tag149.xml"/></Relationships>
</file>

<file path=ppt/slides/_rels/slide19.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tags" Target="../tags/tag153.xml"/><Relationship Id="rId7" Type="http://schemas.openxmlformats.org/officeDocument/2006/relationships/notesSlide" Target="../notesSlides/notesSlide19.xml"/><Relationship Id="rId2" Type="http://schemas.openxmlformats.org/officeDocument/2006/relationships/tags" Target="../tags/tag152.xml"/><Relationship Id="rId1" Type="http://schemas.openxmlformats.org/officeDocument/2006/relationships/tags" Target="../tags/tag151.xml"/><Relationship Id="rId6" Type="http://schemas.openxmlformats.org/officeDocument/2006/relationships/slideLayout" Target="../slideLayouts/slideLayout3.xml"/><Relationship Id="rId5" Type="http://schemas.openxmlformats.org/officeDocument/2006/relationships/tags" Target="../tags/tag155.xml"/><Relationship Id="rId4" Type="http://schemas.openxmlformats.org/officeDocument/2006/relationships/tags" Target="../tags/tag154.xml"/><Relationship Id="rId9" Type="http://schemas.openxmlformats.org/officeDocument/2006/relationships/image" Target="../media/image26.png"/></Relationships>
</file>

<file path=ppt/slides/_rels/slide2.xml.rels><?xml version="1.0" encoding="UTF-8" standalone="yes"?>
<Relationships xmlns="http://schemas.openxmlformats.org/package/2006/relationships"><Relationship Id="rId8" Type="http://schemas.openxmlformats.org/officeDocument/2006/relationships/notesSlide" Target="../notesSlides/notesSlide2.xml"/><Relationship Id="rId3" Type="http://schemas.openxmlformats.org/officeDocument/2006/relationships/tags" Target="../tags/tag17.xml"/><Relationship Id="rId7" Type="http://schemas.openxmlformats.org/officeDocument/2006/relationships/slideLayout" Target="../slideLayouts/slideLayout3.xml"/><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9" Type="http://schemas.openxmlformats.org/officeDocument/2006/relationships/image" Target="../media/image7.png"/></Relationships>
</file>

<file path=ppt/slides/_rels/slide20.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tags" Target="../tags/tag158.xml"/><Relationship Id="rId7" Type="http://schemas.openxmlformats.org/officeDocument/2006/relationships/notesSlide" Target="../notesSlides/notesSlide20.xml"/><Relationship Id="rId2" Type="http://schemas.openxmlformats.org/officeDocument/2006/relationships/tags" Target="../tags/tag157.xml"/><Relationship Id="rId1" Type="http://schemas.openxmlformats.org/officeDocument/2006/relationships/tags" Target="../tags/tag156.xml"/><Relationship Id="rId6" Type="http://schemas.openxmlformats.org/officeDocument/2006/relationships/slideLayout" Target="../slideLayouts/slideLayout2.xml"/><Relationship Id="rId5" Type="http://schemas.openxmlformats.org/officeDocument/2006/relationships/tags" Target="../tags/tag160.xml"/><Relationship Id="rId4" Type="http://schemas.openxmlformats.org/officeDocument/2006/relationships/tags" Target="../tags/tag159.xml"/></Relationships>
</file>

<file path=ppt/slides/_rels/slide21.xml.rels><?xml version="1.0" encoding="UTF-8" standalone="yes"?>
<Relationships xmlns="http://schemas.openxmlformats.org/package/2006/relationships"><Relationship Id="rId8" Type="http://schemas.openxmlformats.org/officeDocument/2006/relationships/slideLayout" Target="../slideLayouts/slideLayout3.xml"/><Relationship Id="rId3" Type="http://schemas.openxmlformats.org/officeDocument/2006/relationships/tags" Target="../tags/tag163.xml"/><Relationship Id="rId7" Type="http://schemas.openxmlformats.org/officeDocument/2006/relationships/tags" Target="../tags/tag167.xml"/><Relationship Id="rId2" Type="http://schemas.openxmlformats.org/officeDocument/2006/relationships/tags" Target="../tags/tag162.xml"/><Relationship Id="rId1" Type="http://schemas.openxmlformats.org/officeDocument/2006/relationships/tags" Target="../tags/tag161.xml"/><Relationship Id="rId6" Type="http://schemas.openxmlformats.org/officeDocument/2006/relationships/tags" Target="../tags/tag166.xml"/><Relationship Id="rId11" Type="http://schemas.openxmlformats.org/officeDocument/2006/relationships/image" Target="../media/image28.png"/><Relationship Id="rId5" Type="http://schemas.openxmlformats.org/officeDocument/2006/relationships/tags" Target="../tags/tag165.xml"/><Relationship Id="rId10" Type="http://schemas.openxmlformats.org/officeDocument/2006/relationships/image" Target="../media/image27.png"/><Relationship Id="rId4" Type="http://schemas.openxmlformats.org/officeDocument/2006/relationships/tags" Target="../tags/tag164.xml"/><Relationship Id="rId9"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8" Type="http://schemas.openxmlformats.org/officeDocument/2006/relationships/notesSlide" Target="../notesSlides/notesSlide22.xml"/><Relationship Id="rId3" Type="http://schemas.openxmlformats.org/officeDocument/2006/relationships/tags" Target="../tags/tag170.xml"/><Relationship Id="rId7" Type="http://schemas.openxmlformats.org/officeDocument/2006/relationships/slideLayout" Target="../slideLayouts/slideLayout3.xml"/><Relationship Id="rId2" Type="http://schemas.openxmlformats.org/officeDocument/2006/relationships/tags" Target="../tags/tag169.xml"/><Relationship Id="rId1" Type="http://schemas.openxmlformats.org/officeDocument/2006/relationships/tags" Target="../tags/tag168.xml"/><Relationship Id="rId6" Type="http://schemas.openxmlformats.org/officeDocument/2006/relationships/tags" Target="../tags/tag173.xml"/><Relationship Id="rId5" Type="http://schemas.openxmlformats.org/officeDocument/2006/relationships/tags" Target="../tags/tag172.xml"/><Relationship Id="rId4" Type="http://schemas.openxmlformats.org/officeDocument/2006/relationships/tags" Target="../tags/tag171.xml"/><Relationship Id="rId9" Type="http://schemas.openxmlformats.org/officeDocument/2006/relationships/image" Target="../media/image29.png"/></Relationships>
</file>

<file path=ppt/slides/_rels/slide23.xml.rels><?xml version="1.0" encoding="UTF-8" standalone="yes"?>
<Relationships xmlns="http://schemas.openxmlformats.org/package/2006/relationships"><Relationship Id="rId8" Type="http://schemas.openxmlformats.org/officeDocument/2006/relationships/tags" Target="../tags/tag181.xml"/><Relationship Id="rId3" Type="http://schemas.openxmlformats.org/officeDocument/2006/relationships/tags" Target="../tags/tag176.xml"/><Relationship Id="rId7" Type="http://schemas.openxmlformats.org/officeDocument/2006/relationships/tags" Target="../tags/tag180.xml"/><Relationship Id="rId2" Type="http://schemas.openxmlformats.org/officeDocument/2006/relationships/tags" Target="../tags/tag175.xml"/><Relationship Id="rId1" Type="http://schemas.openxmlformats.org/officeDocument/2006/relationships/tags" Target="../tags/tag174.xml"/><Relationship Id="rId6" Type="http://schemas.openxmlformats.org/officeDocument/2006/relationships/tags" Target="../tags/tag179.xml"/><Relationship Id="rId11" Type="http://schemas.openxmlformats.org/officeDocument/2006/relationships/notesSlide" Target="../notesSlides/notesSlide23.xml"/><Relationship Id="rId5" Type="http://schemas.openxmlformats.org/officeDocument/2006/relationships/tags" Target="../tags/tag178.xml"/><Relationship Id="rId10" Type="http://schemas.openxmlformats.org/officeDocument/2006/relationships/slideLayout" Target="../slideLayouts/slideLayout3.xml"/><Relationship Id="rId4" Type="http://schemas.openxmlformats.org/officeDocument/2006/relationships/tags" Target="../tags/tag177.xml"/><Relationship Id="rId9" Type="http://schemas.openxmlformats.org/officeDocument/2006/relationships/tags" Target="../tags/tag182.xml"/></Relationships>
</file>

<file path=ppt/slides/_rels/slide24.xml.rels><?xml version="1.0" encoding="UTF-8" standalone="yes"?>
<Relationships xmlns="http://schemas.openxmlformats.org/package/2006/relationships"><Relationship Id="rId8" Type="http://schemas.openxmlformats.org/officeDocument/2006/relationships/slideLayout" Target="../slideLayouts/slideLayout3.xml"/><Relationship Id="rId3" Type="http://schemas.openxmlformats.org/officeDocument/2006/relationships/tags" Target="../tags/tag185.xml"/><Relationship Id="rId7" Type="http://schemas.openxmlformats.org/officeDocument/2006/relationships/tags" Target="../tags/tag189.xml"/><Relationship Id="rId2" Type="http://schemas.openxmlformats.org/officeDocument/2006/relationships/tags" Target="../tags/tag184.xml"/><Relationship Id="rId1" Type="http://schemas.openxmlformats.org/officeDocument/2006/relationships/tags" Target="../tags/tag183.xml"/><Relationship Id="rId6" Type="http://schemas.openxmlformats.org/officeDocument/2006/relationships/tags" Target="../tags/tag188.xml"/><Relationship Id="rId5" Type="http://schemas.openxmlformats.org/officeDocument/2006/relationships/tags" Target="../tags/tag187.xml"/><Relationship Id="rId10" Type="http://schemas.openxmlformats.org/officeDocument/2006/relationships/image" Target="../media/image30.png"/><Relationship Id="rId4" Type="http://schemas.openxmlformats.org/officeDocument/2006/relationships/tags" Target="../tags/tag186.xml"/><Relationship Id="rId9"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8" Type="http://schemas.openxmlformats.org/officeDocument/2006/relationships/tags" Target="../tags/tag197.xml"/><Relationship Id="rId13" Type="http://schemas.openxmlformats.org/officeDocument/2006/relationships/tags" Target="../tags/tag202.xml"/><Relationship Id="rId3" Type="http://schemas.openxmlformats.org/officeDocument/2006/relationships/tags" Target="../tags/tag192.xml"/><Relationship Id="rId7" Type="http://schemas.openxmlformats.org/officeDocument/2006/relationships/tags" Target="../tags/tag196.xml"/><Relationship Id="rId12" Type="http://schemas.openxmlformats.org/officeDocument/2006/relationships/tags" Target="../tags/tag201.xml"/><Relationship Id="rId2" Type="http://schemas.openxmlformats.org/officeDocument/2006/relationships/tags" Target="../tags/tag191.xml"/><Relationship Id="rId16" Type="http://schemas.openxmlformats.org/officeDocument/2006/relationships/image" Target="../media/image6.png"/><Relationship Id="rId1" Type="http://schemas.openxmlformats.org/officeDocument/2006/relationships/tags" Target="../tags/tag190.xml"/><Relationship Id="rId6" Type="http://schemas.openxmlformats.org/officeDocument/2006/relationships/tags" Target="../tags/tag195.xml"/><Relationship Id="rId11" Type="http://schemas.openxmlformats.org/officeDocument/2006/relationships/tags" Target="../tags/tag200.xml"/><Relationship Id="rId5" Type="http://schemas.openxmlformats.org/officeDocument/2006/relationships/tags" Target="../tags/tag194.xml"/><Relationship Id="rId15" Type="http://schemas.openxmlformats.org/officeDocument/2006/relationships/notesSlide" Target="../notesSlides/notesSlide25.xml"/><Relationship Id="rId10" Type="http://schemas.openxmlformats.org/officeDocument/2006/relationships/tags" Target="../tags/tag199.xml"/><Relationship Id="rId4" Type="http://schemas.openxmlformats.org/officeDocument/2006/relationships/tags" Target="../tags/tag193.xml"/><Relationship Id="rId9" Type="http://schemas.openxmlformats.org/officeDocument/2006/relationships/tags" Target="../tags/tag198.xml"/><Relationship Id="rId14"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tags" Target="../tags/tag28.xml"/><Relationship Id="rId13" Type="http://schemas.openxmlformats.org/officeDocument/2006/relationships/tags" Target="../tags/tag33.xml"/><Relationship Id="rId18" Type="http://schemas.openxmlformats.org/officeDocument/2006/relationships/image" Target="../media/image8.png"/><Relationship Id="rId3" Type="http://schemas.openxmlformats.org/officeDocument/2006/relationships/tags" Target="../tags/tag23.xml"/><Relationship Id="rId7" Type="http://schemas.openxmlformats.org/officeDocument/2006/relationships/tags" Target="../tags/tag27.xml"/><Relationship Id="rId12" Type="http://schemas.openxmlformats.org/officeDocument/2006/relationships/tags" Target="../tags/tag32.xml"/><Relationship Id="rId17" Type="http://schemas.openxmlformats.org/officeDocument/2006/relationships/notesSlide" Target="../notesSlides/notesSlide3.xml"/><Relationship Id="rId2" Type="http://schemas.openxmlformats.org/officeDocument/2006/relationships/tags" Target="../tags/tag22.xml"/><Relationship Id="rId16" Type="http://schemas.openxmlformats.org/officeDocument/2006/relationships/slideLayout" Target="../slideLayouts/slideLayout2.xml"/><Relationship Id="rId1" Type="http://schemas.openxmlformats.org/officeDocument/2006/relationships/tags" Target="../tags/tag21.xml"/><Relationship Id="rId6" Type="http://schemas.openxmlformats.org/officeDocument/2006/relationships/tags" Target="../tags/tag26.xml"/><Relationship Id="rId11" Type="http://schemas.openxmlformats.org/officeDocument/2006/relationships/tags" Target="../tags/tag31.xml"/><Relationship Id="rId5" Type="http://schemas.openxmlformats.org/officeDocument/2006/relationships/tags" Target="../tags/tag25.xml"/><Relationship Id="rId15" Type="http://schemas.openxmlformats.org/officeDocument/2006/relationships/tags" Target="../tags/tag35.xml"/><Relationship Id="rId10" Type="http://schemas.openxmlformats.org/officeDocument/2006/relationships/tags" Target="../tags/tag30.xml"/><Relationship Id="rId4" Type="http://schemas.openxmlformats.org/officeDocument/2006/relationships/tags" Target="../tags/tag24.xml"/><Relationship Id="rId9" Type="http://schemas.openxmlformats.org/officeDocument/2006/relationships/tags" Target="../tags/tag29.xml"/><Relationship Id="rId14" Type="http://schemas.openxmlformats.org/officeDocument/2006/relationships/tags" Target="../tags/tag34.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tags" Target="../tags/tag38.xml"/><Relationship Id="rId7" Type="http://schemas.openxmlformats.org/officeDocument/2006/relationships/notesSlide" Target="../notesSlides/notesSlide4.xml"/><Relationship Id="rId2" Type="http://schemas.openxmlformats.org/officeDocument/2006/relationships/tags" Target="../tags/tag37.xml"/><Relationship Id="rId1" Type="http://schemas.openxmlformats.org/officeDocument/2006/relationships/tags" Target="../tags/tag36.xml"/><Relationship Id="rId6" Type="http://schemas.openxmlformats.org/officeDocument/2006/relationships/slideLayout" Target="../slideLayouts/slideLayout2.xml"/><Relationship Id="rId5" Type="http://schemas.openxmlformats.org/officeDocument/2006/relationships/tags" Target="../tags/tag40.xml"/><Relationship Id="rId4" Type="http://schemas.openxmlformats.org/officeDocument/2006/relationships/tags" Target="../tags/tag39.xml"/></Relationships>
</file>

<file path=ppt/slides/_rels/slide5.xml.rels><?xml version="1.0" encoding="UTF-8" standalone="yes"?>
<Relationships xmlns="http://schemas.openxmlformats.org/package/2006/relationships"><Relationship Id="rId3" Type="http://schemas.openxmlformats.org/officeDocument/2006/relationships/tags" Target="../tags/tag43.xml"/><Relationship Id="rId7" Type="http://schemas.openxmlformats.org/officeDocument/2006/relationships/image" Target="../media/image10.png"/><Relationship Id="rId2" Type="http://schemas.openxmlformats.org/officeDocument/2006/relationships/tags" Target="../tags/tag42.xml"/><Relationship Id="rId1" Type="http://schemas.openxmlformats.org/officeDocument/2006/relationships/tags" Target="../tags/tag41.xml"/><Relationship Id="rId6" Type="http://schemas.openxmlformats.org/officeDocument/2006/relationships/notesSlide" Target="../notesSlides/notesSlide5.xml"/><Relationship Id="rId5" Type="http://schemas.openxmlformats.org/officeDocument/2006/relationships/slideLayout" Target="../slideLayouts/slideLayout3.xml"/><Relationship Id="rId4" Type="http://schemas.openxmlformats.org/officeDocument/2006/relationships/tags" Target="../tags/tag44.xml"/></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tags" Target="../tags/tag47.xml"/><Relationship Id="rId7" Type="http://schemas.openxmlformats.org/officeDocument/2006/relationships/notesSlide" Target="../notesSlides/notesSlide6.xml"/><Relationship Id="rId2" Type="http://schemas.openxmlformats.org/officeDocument/2006/relationships/tags" Target="../tags/tag46.xml"/><Relationship Id="rId1" Type="http://schemas.openxmlformats.org/officeDocument/2006/relationships/tags" Target="../tags/tag45.xml"/><Relationship Id="rId6" Type="http://schemas.openxmlformats.org/officeDocument/2006/relationships/slideLayout" Target="../slideLayouts/slideLayout3.xml"/><Relationship Id="rId5" Type="http://schemas.openxmlformats.org/officeDocument/2006/relationships/tags" Target="../tags/tag49.xml"/><Relationship Id="rId4" Type="http://schemas.openxmlformats.org/officeDocument/2006/relationships/tags" Target="../tags/tag48.xml"/></Relationships>
</file>

<file path=ppt/slides/_rels/slide7.xml.rels><?xml version="1.0" encoding="UTF-8" standalone="yes"?>
<Relationships xmlns="http://schemas.openxmlformats.org/package/2006/relationships"><Relationship Id="rId8" Type="http://schemas.openxmlformats.org/officeDocument/2006/relationships/tags" Target="../tags/tag57.xml"/><Relationship Id="rId13" Type="http://schemas.openxmlformats.org/officeDocument/2006/relationships/tags" Target="../tags/tag62.xml"/><Relationship Id="rId18" Type="http://schemas.openxmlformats.org/officeDocument/2006/relationships/image" Target="../media/image12.png"/><Relationship Id="rId3" Type="http://schemas.openxmlformats.org/officeDocument/2006/relationships/tags" Target="../tags/tag52.xml"/><Relationship Id="rId7" Type="http://schemas.openxmlformats.org/officeDocument/2006/relationships/tags" Target="../tags/tag56.xml"/><Relationship Id="rId12" Type="http://schemas.openxmlformats.org/officeDocument/2006/relationships/tags" Target="../tags/tag61.xml"/><Relationship Id="rId17" Type="http://schemas.openxmlformats.org/officeDocument/2006/relationships/notesSlide" Target="../notesSlides/notesSlide7.xml"/><Relationship Id="rId2" Type="http://schemas.openxmlformats.org/officeDocument/2006/relationships/tags" Target="../tags/tag51.xml"/><Relationship Id="rId16" Type="http://schemas.openxmlformats.org/officeDocument/2006/relationships/slideLayout" Target="../slideLayouts/slideLayout3.xml"/><Relationship Id="rId1" Type="http://schemas.openxmlformats.org/officeDocument/2006/relationships/tags" Target="../tags/tag50.xml"/><Relationship Id="rId6" Type="http://schemas.openxmlformats.org/officeDocument/2006/relationships/tags" Target="../tags/tag55.xml"/><Relationship Id="rId11" Type="http://schemas.openxmlformats.org/officeDocument/2006/relationships/tags" Target="../tags/tag60.xml"/><Relationship Id="rId5" Type="http://schemas.openxmlformats.org/officeDocument/2006/relationships/tags" Target="../tags/tag54.xml"/><Relationship Id="rId15" Type="http://schemas.openxmlformats.org/officeDocument/2006/relationships/tags" Target="../tags/tag64.xml"/><Relationship Id="rId10" Type="http://schemas.openxmlformats.org/officeDocument/2006/relationships/tags" Target="../tags/tag59.xml"/><Relationship Id="rId4" Type="http://schemas.openxmlformats.org/officeDocument/2006/relationships/tags" Target="../tags/tag53.xml"/><Relationship Id="rId9" Type="http://schemas.openxmlformats.org/officeDocument/2006/relationships/tags" Target="../tags/tag58.xml"/><Relationship Id="rId14" Type="http://schemas.openxmlformats.org/officeDocument/2006/relationships/tags" Target="../tags/tag63.xml"/></Relationships>
</file>

<file path=ppt/slides/_rels/slide8.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tags" Target="../tags/tag67.xml"/><Relationship Id="rId7" Type="http://schemas.openxmlformats.org/officeDocument/2006/relationships/notesSlide" Target="../notesSlides/notesSlide8.xml"/><Relationship Id="rId2" Type="http://schemas.openxmlformats.org/officeDocument/2006/relationships/tags" Target="../tags/tag66.xml"/><Relationship Id="rId1" Type="http://schemas.openxmlformats.org/officeDocument/2006/relationships/tags" Target="../tags/tag65.xml"/><Relationship Id="rId6" Type="http://schemas.openxmlformats.org/officeDocument/2006/relationships/slideLayout" Target="../slideLayouts/slideLayout3.xml"/><Relationship Id="rId5" Type="http://schemas.openxmlformats.org/officeDocument/2006/relationships/tags" Target="../tags/tag69.xml"/><Relationship Id="rId4" Type="http://schemas.openxmlformats.org/officeDocument/2006/relationships/tags" Target="../tags/tag68.xml"/></Relationships>
</file>

<file path=ppt/slides/_rels/slide9.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tags" Target="../tags/tag72.xml"/><Relationship Id="rId7" Type="http://schemas.openxmlformats.org/officeDocument/2006/relationships/notesSlide" Target="../notesSlides/notesSlide9.xml"/><Relationship Id="rId2" Type="http://schemas.openxmlformats.org/officeDocument/2006/relationships/tags" Target="../tags/tag71.xml"/><Relationship Id="rId1" Type="http://schemas.openxmlformats.org/officeDocument/2006/relationships/tags" Target="../tags/tag70.xml"/><Relationship Id="rId6" Type="http://schemas.openxmlformats.org/officeDocument/2006/relationships/slideLayout" Target="../slideLayouts/slideLayout2.xml"/><Relationship Id="rId5" Type="http://schemas.openxmlformats.org/officeDocument/2006/relationships/tags" Target="../tags/tag74.xml"/><Relationship Id="rId4" Type="http://schemas.openxmlformats.org/officeDocument/2006/relationships/tags" Target="../tags/tag7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PA-1022&#10;10221">
            <a:extLst>
              <a:ext uri="{FF2B5EF4-FFF2-40B4-BE49-F238E27FC236}">
                <a16:creationId xmlns:a16="http://schemas.microsoft.com/office/drawing/2014/main" id="{96EA66E6-CBF5-4B3D-80B2-F818D38AD9C2}"/>
              </a:ext>
            </a:extLst>
          </p:cNvPr>
          <p:cNvGrpSpPr/>
          <p:nvPr>
            <p:custDataLst>
              <p:tags r:id="rId1"/>
            </p:custDataLst>
          </p:nvPr>
        </p:nvGrpSpPr>
        <p:grpSpPr>
          <a:xfrm>
            <a:off x="3009613" y="468310"/>
            <a:ext cx="6213413" cy="2743813"/>
            <a:chOff x="2829559" y="420592"/>
            <a:chExt cx="6213413" cy="2743813"/>
          </a:xfrm>
        </p:grpSpPr>
        <p:sp>
          <p:nvSpPr>
            <p:cNvPr id="22" name="PA-文本框 21">
              <a:extLst>
                <a:ext uri="{FF2B5EF4-FFF2-40B4-BE49-F238E27FC236}">
                  <a16:creationId xmlns:a16="http://schemas.microsoft.com/office/drawing/2014/main" id="{4295DCDA-0D55-4A09-AD11-CE8EEB479996}"/>
                </a:ext>
              </a:extLst>
            </p:cNvPr>
            <p:cNvSpPr txBox="1"/>
            <p:nvPr>
              <p:custDataLst>
                <p:tags r:id="rId10"/>
              </p:custDataLst>
            </p:nvPr>
          </p:nvSpPr>
          <p:spPr>
            <a:xfrm>
              <a:off x="5581238" y="1315598"/>
              <a:ext cx="3461734" cy="1169551"/>
            </a:xfrm>
            <a:prstGeom prst="rect">
              <a:avLst/>
            </a:prstGeom>
            <a:noFill/>
          </p:spPr>
          <p:txBody>
            <a:bodyPr wrap="square" rtlCol="0">
              <a:spAutoFit/>
            </a:bodyPr>
            <a:lstStyle/>
            <a:p>
              <a:pPr algn="ctr"/>
              <a:r>
                <a:rPr lang="zh-CN" altLang="en-US" sz="7000" dirty="0">
                  <a:latin typeface="汉仪大宋简" panose="02010609000101010101" pitchFamily="49" charset="-122"/>
                  <a:ea typeface="汉仪大宋简" panose="02010609000101010101" pitchFamily="49" charset="-122"/>
                  <a:cs typeface="+mn-ea"/>
                  <a:sym typeface="+mn-lt"/>
                </a:rPr>
                <a:t>再</a:t>
              </a:r>
              <a:r>
                <a:rPr lang="zh-CN" altLang="en-US" sz="4800" dirty="0">
                  <a:latin typeface="汉仪大宋简" panose="02010609000101010101" pitchFamily="49" charset="-122"/>
                  <a:ea typeface="汉仪大宋简" panose="02010609000101010101" pitchFamily="49" charset="-122"/>
                  <a:cs typeface="+mn-ea"/>
                  <a:sym typeface="+mn-lt"/>
                </a:rPr>
                <a:t> </a:t>
              </a:r>
              <a:r>
                <a:rPr lang="zh-CN" altLang="en-US" sz="7000" dirty="0">
                  <a:latin typeface="汉仪大宋简" panose="02010609000101010101" pitchFamily="49" charset="-122"/>
                  <a:ea typeface="汉仪大宋简" panose="02010609000101010101" pitchFamily="49" charset="-122"/>
                  <a:cs typeface="+mn-ea"/>
                  <a:sym typeface="+mn-lt"/>
                </a:rPr>
                <a:t>出</a:t>
              </a:r>
              <a:r>
                <a:rPr lang="zh-CN" altLang="en-US" sz="4800" dirty="0">
                  <a:latin typeface="汉仪大宋简" panose="02010609000101010101" pitchFamily="49" charset="-122"/>
                  <a:ea typeface="汉仪大宋简" panose="02010609000101010101" pitchFamily="49" charset="-122"/>
                  <a:cs typeface="+mn-ea"/>
                  <a:sym typeface="+mn-lt"/>
                </a:rPr>
                <a:t> </a:t>
              </a:r>
              <a:r>
                <a:rPr lang="zh-CN" altLang="en-US" sz="7000" dirty="0">
                  <a:latin typeface="汉仪大宋简" panose="02010609000101010101" pitchFamily="49" charset="-122"/>
                  <a:ea typeface="汉仪大宋简" panose="02010609000101010101" pitchFamily="49" charset="-122"/>
                  <a:cs typeface="+mn-ea"/>
                  <a:sym typeface="+mn-lt"/>
                </a:rPr>
                <a:t>发</a:t>
              </a:r>
            </a:p>
          </p:txBody>
        </p:sp>
        <p:sp>
          <p:nvSpPr>
            <p:cNvPr id="23" name="PA-文本框 22">
              <a:extLst>
                <a:ext uri="{FF2B5EF4-FFF2-40B4-BE49-F238E27FC236}">
                  <a16:creationId xmlns:a16="http://schemas.microsoft.com/office/drawing/2014/main" id="{25486148-62D0-4142-BE67-4AB77AC9C16F}"/>
                </a:ext>
              </a:extLst>
            </p:cNvPr>
            <p:cNvSpPr txBox="1"/>
            <p:nvPr>
              <p:custDataLst>
                <p:tags r:id="rId11"/>
              </p:custDataLst>
            </p:nvPr>
          </p:nvSpPr>
          <p:spPr>
            <a:xfrm>
              <a:off x="5813616" y="2428196"/>
              <a:ext cx="3159760" cy="461665"/>
            </a:xfrm>
            <a:prstGeom prst="rect">
              <a:avLst/>
            </a:prstGeom>
            <a:noFill/>
          </p:spPr>
          <p:txBody>
            <a:bodyPr wrap="square" rtlCol="0">
              <a:spAutoFit/>
            </a:bodyPr>
            <a:lstStyle/>
            <a:p>
              <a:pPr algn="dist"/>
              <a:r>
                <a:rPr lang="zh-CN" altLang="en-US" sz="2400" dirty="0">
                  <a:latin typeface="汉仪大宋简" panose="02010609000101010101" pitchFamily="49" charset="-122"/>
                  <a:ea typeface="汉仪大宋简" panose="02010609000101010101" pitchFamily="49" charset="-122"/>
                  <a:cs typeface="+mn-ea"/>
                  <a:sym typeface="+mn-lt"/>
                </a:rPr>
                <a:t>不忘初心勇立潮头</a:t>
              </a:r>
            </a:p>
          </p:txBody>
        </p:sp>
        <p:sp>
          <p:nvSpPr>
            <p:cNvPr id="24" name="PA-文本框 23">
              <a:extLst>
                <a:ext uri="{FF2B5EF4-FFF2-40B4-BE49-F238E27FC236}">
                  <a16:creationId xmlns:a16="http://schemas.microsoft.com/office/drawing/2014/main" id="{70ED9FD7-6C45-4870-976E-2AEC1FCAFCCB}"/>
                </a:ext>
              </a:extLst>
            </p:cNvPr>
            <p:cNvSpPr txBox="1"/>
            <p:nvPr>
              <p:custDataLst>
                <p:tags r:id="rId12"/>
              </p:custDataLst>
            </p:nvPr>
          </p:nvSpPr>
          <p:spPr>
            <a:xfrm>
              <a:off x="2829559" y="420592"/>
              <a:ext cx="1638300" cy="2215991"/>
            </a:xfrm>
            <a:prstGeom prst="rect">
              <a:avLst/>
            </a:prstGeom>
            <a:noFill/>
          </p:spPr>
          <p:txBody>
            <a:bodyPr wrap="square" rtlCol="0">
              <a:spAutoFit/>
            </a:bodyPr>
            <a:lstStyle/>
            <a:p>
              <a:r>
                <a:rPr lang="zh-CN" altLang="en-US" sz="13800" dirty="0">
                  <a:latin typeface="汉仪大宋简" panose="02010609000101010101" pitchFamily="49" charset="-122"/>
                  <a:ea typeface="汉仪大宋简" panose="02010609000101010101" pitchFamily="49" charset="-122"/>
                  <a:cs typeface="+mn-ea"/>
                  <a:sym typeface="+mn-lt"/>
                </a:rPr>
                <a:t>红</a:t>
              </a:r>
            </a:p>
          </p:txBody>
        </p:sp>
        <p:sp>
          <p:nvSpPr>
            <p:cNvPr id="25" name="PA-文本框 24">
              <a:extLst>
                <a:ext uri="{FF2B5EF4-FFF2-40B4-BE49-F238E27FC236}">
                  <a16:creationId xmlns:a16="http://schemas.microsoft.com/office/drawing/2014/main" id="{DFEE4781-0619-4A8F-8E75-CC80F794E688}"/>
                </a:ext>
              </a:extLst>
            </p:cNvPr>
            <p:cNvSpPr txBox="1"/>
            <p:nvPr>
              <p:custDataLst>
                <p:tags r:id="rId13"/>
              </p:custDataLst>
            </p:nvPr>
          </p:nvSpPr>
          <p:spPr>
            <a:xfrm>
              <a:off x="3992436" y="948414"/>
              <a:ext cx="1638300" cy="2215991"/>
            </a:xfrm>
            <a:prstGeom prst="rect">
              <a:avLst/>
            </a:prstGeom>
            <a:noFill/>
          </p:spPr>
          <p:txBody>
            <a:bodyPr wrap="square" rtlCol="0">
              <a:spAutoFit/>
            </a:bodyPr>
            <a:lstStyle/>
            <a:p>
              <a:r>
                <a:rPr lang="zh-CN" altLang="en-US" sz="13800" dirty="0">
                  <a:latin typeface="汉仪大宋简" panose="02010609000101010101" pitchFamily="49" charset="-122"/>
                  <a:ea typeface="汉仪大宋简" panose="02010609000101010101" pitchFamily="49" charset="-122"/>
                  <a:cs typeface="+mn-ea"/>
                  <a:sym typeface="+mn-lt"/>
                </a:rPr>
                <a:t>船</a:t>
              </a:r>
            </a:p>
          </p:txBody>
        </p:sp>
      </p:grpSp>
      <p:sp>
        <p:nvSpPr>
          <p:cNvPr id="11" name="PA-1022&#10;10222">
            <a:extLst>
              <a:ext uri="{FF2B5EF4-FFF2-40B4-BE49-F238E27FC236}">
                <a16:creationId xmlns:a16="http://schemas.microsoft.com/office/drawing/2014/main" id="{AD3B668F-09B6-42A6-9A41-6CB7C345AB9E}"/>
              </a:ext>
            </a:extLst>
          </p:cNvPr>
          <p:cNvSpPr txBox="1"/>
          <p:nvPr>
            <p:custDataLst>
              <p:tags r:id="rId2"/>
            </p:custDataLst>
          </p:nvPr>
        </p:nvSpPr>
        <p:spPr>
          <a:xfrm>
            <a:off x="3079431" y="3130765"/>
            <a:ext cx="6033138" cy="261610"/>
          </a:xfrm>
          <a:prstGeom prst="rect">
            <a:avLst/>
          </a:prstGeom>
          <a:noFill/>
        </p:spPr>
        <p:txBody>
          <a:bodyPr wrap="square" rtlCol="0">
            <a:spAutoFit/>
          </a:bodyPr>
          <a:lstStyle/>
          <a:p>
            <a:pPr algn="ctr"/>
            <a:r>
              <a:rPr lang="zh-CN" altLang="en-US" sz="1100" dirty="0">
                <a:solidFill>
                  <a:srgbClr val="FFFF00"/>
                </a:solidFill>
                <a:cs typeface="+mn-ea"/>
                <a:sym typeface="+mn-lt"/>
              </a:rPr>
              <a:t>开天辟地敢为人先的首创精神 </a:t>
            </a:r>
            <a:r>
              <a:rPr lang="en-US" altLang="zh-CN" sz="1100" dirty="0">
                <a:solidFill>
                  <a:srgbClr val="FFFF00"/>
                </a:solidFill>
                <a:cs typeface="+mn-ea"/>
                <a:sym typeface="+mn-lt"/>
              </a:rPr>
              <a:t>| </a:t>
            </a:r>
            <a:r>
              <a:rPr lang="zh-CN" altLang="en-US" sz="1100" dirty="0">
                <a:solidFill>
                  <a:srgbClr val="FFFF00"/>
                </a:solidFill>
                <a:cs typeface="+mn-ea"/>
                <a:sym typeface="+mn-lt"/>
              </a:rPr>
              <a:t>坚定理想百折不挠的奋斗精神 </a:t>
            </a:r>
            <a:r>
              <a:rPr lang="en-US" altLang="zh-CN" sz="1100" dirty="0">
                <a:solidFill>
                  <a:srgbClr val="FFFF00"/>
                </a:solidFill>
                <a:cs typeface="+mn-ea"/>
                <a:sym typeface="+mn-lt"/>
              </a:rPr>
              <a:t>| </a:t>
            </a:r>
            <a:r>
              <a:rPr lang="zh-CN" altLang="en-US" sz="1100" dirty="0">
                <a:solidFill>
                  <a:srgbClr val="FFFF00"/>
                </a:solidFill>
                <a:cs typeface="+mn-ea"/>
                <a:sym typeface="+mn-lt"/>
              </a:rPr>
              <a:t>立党为公忠诚为民的奉献精神</a:t>
            </a:r>
          </a:p>
        </p:txBody>
      </p:sp>
      <p:sp>
        <p:nvSpPr>
          <p:cNvPr id="16" name="PA-1022&#10;10223">
            <a:extLst>
              <a:ext uri="{FF2B5EF4-FFF2-40B4-BE49-F238E27FC236}">
                <a16:creationId xmlns:a16="http://schemas.microsoft.com/office/drawing/2014/main" id="{9269FE7B-F293-4128-B00E-443A136FA9E4}"/>
              </a:ext>
            </a:extLst>
          </p:cNvPr>
          <p:cNvSpPr txBox="1"/>
          <p:nvPr>
            <p:custDataLst>
              <p:tags r:id="rId3"/>
            </p:custDataLst>
          </p:nvPr>
        </p:nvSpPr>
        <p:spPr>
          <a:xfrm>
            <a:off x="4798504" y="3438388"/>
            <a:ext cx="2594992" cy="461665"/>
          </a:xfrm>
          <a:prstGeom prst="rect">
            <a:avLst/>
          </a:prstGeom>
          <a:noFill/>
        </p:spPr>
        <p:txBody>
          <a:bodyPr wrap="square" rtlCol="0">
            <a:spAutoFit/>
          </a:bodyPr>
          <a:lstStyle/>
          <a:p>
            <a:pPr algn="ctr"/>
            <a:r>
              <a:rPr lang="en-US" altLang="zh-CN" sz="2400" dirty="0">
                <a:solidFill>
                  <a:srgbClr val="FFFF00"/>
                </a:solidFill>
                <a:cs typeface="+mn-ea"/>
                <a:sym typeface="+mn-lt"/>
              </a:rPr>
              <a:t>【</a:t>
            </a:r>
            <a:r>
              <a:rPr lang="zh-CN" altLang="en-US" sz="2400" dirty="0">
                <a:solidFill>
                  <a:srgbClr val="FFFF00"/>
                </a:solidFill>
                <a:cs typeface="+mn-ea"/>
                <a:sym typeface="+mn-lt"/>
              </a:rPr>
              <a:t>弘扬红船精神</a:t>
            </a:r>
            <a:r>
              <a:rPr lang="en-US" altLang="zh-CN" sz="2400" dirty="0">
                <a:solidFill>
                  <a:srgbClr val="FFFF00"/>
                </a:solidFill>
                <a:cs typeface="+mn-ea"/>
                <a:sym typeface="+mn-lt"/>
              </a:rPr>
              <a:t>】</a:t>
            </a:r>
            <a:endParaRPr lang="zh-CN" altLang="en-US" sz="2400" dirty="0">
              <a:solidFill>
                <a:srgbClr val="FFFF00"/>
              </a:solidFill>
              <a:cs typeface="+mn-ea"/>
              <a:sym typeface="+mn-lt"/>
            </a:endParaRPr>
          </a:p>
        </p:txBody>
      </p:sp>
      <p:sp>
        <p:nvSpPr>
          <p:cNvPr id="17" name="PA-1022&#10;10224">
            <a:extLst>
              <a:ext uri="{FF2B5EF4-FFF2-40B4-BE49-F238E27FC236}">
                <a16:creationId xmlns:a16="http://schemas.microsoft.com/office/drawing/2014/main" id="{6791A7E4-6DA4-4A34-A85E-FE07266D42A2}"/>
              </a:ext>
            </a:extLst>
          </p:cNvPr>
          <p:cNvSpPr txBox="1"/>
          <p:nvPr>
            <p:custDataLst>
              <p:tags r:id="rId4"/>
            </p:custDataLst>
          </p:nvPr>
        </p:nvSpPr>
        <p:spPr>
          <a:xfrm>
            <a:off x="3079431" y="3920197"/>
            <a:ext cx="6033138" cy="246221"/>
          </a:xfrm>
          <a:prstGeom prst="rect">
            <a:avLst/>
          </a:prstGeom>
          <a:noFill/>
        </p:spPr>
        <p:txBody>
          <a:bodyPr wrap="square" rtlCol="0">
            <a:spAutoFit/>
          </a:bodyPr>
          <a:lstStyle/>
          <a:p>
            <a:pPr algn="ctr"/>
            <a:r>
              <a:rPr lang="zh-CN" altLang="en-US" sz="1000" dirty="0">
                <a:solidFill>
                  <a:srgbClr val="FFFF00"/>
                </a:solidFill>
                <a:cs typeface="+mn-ea"/>
                <a:sym typeface="+mn-lt"/>
              </a:rPr>
              <a:t>认真学习贯彻红船精神</a:t>
            </a:r>
            <a:r>
              <a:rPr lang="en-US" altLang="zh-CN" sz="1000" dirty="0">
                <a:solidFill>
                  <a:srgbClr val="FFFF00"/>
                </a:solidFill>
                <a:cs typeface="+mn-ea"/>
                <a:sym typeface="+mn-lt"/>
              </a:rPr>
              <a:t>/</a:t>
            </a:r>
            <a:r>
              <a:rPr lang="zh-CN" altLang="en-US" sz="1000" dirty="0">
                <a:solidFill>
                  <a:srgbClr val="FFFF00"/>
                </a:solidFill>
                <a:cs typeface="+mn-ea"/>
                <a:sym typeface="+mn-lt"/>
              </a:rPr>
              <a:t>发扬光大革命精神</a:t>
            </a:r>
          </a:p>
        </p:txBody>
      </p:sp>
      <p:grpSp>
        <p:nvGrpSpPr>
          <p:cNvPr id="5" name="PA-1022&#10;10225">
            <a:extLst>
              <a:ext uri="{FF2B5EF4-FFF2-40B4-BE49-F238E27FC236}">
                <a16:creationId xmlns:a16="http://schemas.microsoft.com/office/drawing/2014/main" id="{8F993CC3-358B-4C48-95CF-524BF201AD69}"/>
              </a:ext>
            </a:extLst>
          </p:cNvPr>
          <p:cNvGrpSpPr/>
          <p:nvPr>
            <p:custDataLst>
              <p:tags r:id="rId5"/>
            </p:custDataLst>
          </p:nvPr>
        </p:nvGrpSpPr>
        <p:grpSpPr>
          <a:xfrm>
            <a:off x="2989293" y="430664"/>
            <a:ext cx="6213413" cy="2743813"/>
            <a:chOff x="2829559" y="420592"/>
            <a:chExt cx="6213413" cy="2743813"/>
          </a:xfrm>
        </p:grpSpPr>
        <p:sp>
          <p:nvSpPr>
            <p:cNvPr id="2" name="PA-文本框 1">
              <a:extLst>
                <a:ext uri="{FF2B5EF4-FFF2-40B4-BE49-F238E27FC236}">
                  <a16:creationId xmlns:a16="http://schemas.microsoft.com/office/drawing/2014/main" id="{9A011F90-3BC9-479C-86F5-5799BC2CB1A8}"/>
                </a:ext>
              </a:extLst>
            </p:cNvPr>
            <p:cNvSpPr txBox="1"/>
            <p:nvPr>
              <p:custDataLst>
                <p:tags r:id="rId6"/>
              </p:custDataLst>
            </p:nvPr>
          </p:nvSpPr>
          <p:spPr>
            <a:xfrm>
              <a:off x="5581238" y="1315598"/>
              <a:ext cx="3461734" cy="1169551"/>
            </a:xfrm>
            <a:prstGeom prst="rect">
              <a:avLst/>
            </a:prstGeom>
            <a:noFill/>
          </p:spPr>
          <p:txBody>
            <a:bodyPr wrap="square" rtlCol="0">
              <a:spAutoFit/>
            </a:bodyPr>
            <a:lstStyle/>
            <a:p>
              <a:pPr algn="ctr"/>
              <a:r>
                <a:rPr lang="zh-CN" altLang="en-US" sz="7000" dirty="0">
                  <a:blipFill>
                    <a:blip r:embed="rId16"/>
                    <a:stretch>
                      <a:fillRect/>
                    </a:stretch>
                  </a:blipFill>
                  <a:latin typeface="汉仪大宋简" panose="02010609000101010101" pitchFamily="49" charset="-122"/>
                  <a:ea typeface="汉仪大宋简" panose="02010609000101010101" pitchFamily="49" charset="-122"/>
                  <a:cs typeface="+mn-ea"/>
                  <a:sym typeface="+mn-lt"/>
                </a:rPr>
                <a:t>再</a:t>
              </a:r>
              <a:r>
                <a:rPr lang="zh-CN" altLang="en-US" sz="4800" dirty="0">
                  <a:blipFill>
                    <a:blip r:embed="rId16"/>
                    <a:stretch>
                      <a:fillRect/>
                    </a:stretch>
                  </a:blipFill>
                  <a:latin typeface="汉仪大宋简" panose="02010609000101010101" pitchFamily="49" charset="-122"/>
                  <a:ea typeface="汉仪大宋简" panose="02010609000101010101" pitchFamily="49" charset="-122"/>
                  <a:cs typeface="+mn-ea"/>
                  <a:sym typeface="+mn-lt"/>
                </a:rPr>
                <a:t> </a:t>
              </a:r>
              <a:r>
                <a:rPr lang="zh-CN" altLang="en-US" sz="7000" dirty="0">
                  <a:blipFill>
                    <a:blip r:embed="rId16"/>
                    <a:stretch>
                      <a:fillRect/>
                    </a:stretch>
                  </a:blipFill>
                  <a:latin typeface="汉仪大宋简" panose="02010609000101010101" pitchFamily="49" charset="-122"/>
                  <a:ea typeface="汉仪大宋简" panose="02010609000101010101" pitchFamily="49" charset="-122"/>
                  <a:cs typeface="+mn-ea"/>
                  <a:sym typeface="+mn-lt"/>
                </a:rPr>
                <a:t>出</a:t>
              </a:r>
              <a:r>
                <a:rPr lang="zh-CN" altLang="en-US" sz="4800" dirty="0">
                  <a:blipFill>
                    <a:blip r:embed="rId16"/>
                    <a:stretch>
                      <a:fillRect/>
                    </a:stretch>
                  </a:blipFill>
                  <a:latin typeface="汉仪大宋简" panose="02010609000101010101" pitchFamily="49" charset="-122"/>
                  <a:ea typeface="汉仪大宋简" panose="02010609000101010101" pitchFamily="49" charset="-122"/>
                  <a:cs typeface="+mn-ea"/>
                  <a:sym typeface="+mn-lt"/>
                </a:rPr>
                <a:t> </a:t>
              </a:r>
              <a:r>
                <a:rPr lang="zh-CN" altLang="en-US" sz="7000" dirty="0">
                  <a:blipFill>
                    <a:blip r:embed="rId16"/>
                    <a:stretch>
                      <a:fillRect/>
                    </a:stretch>
                  </a:blipFill>
                  <a:latin typeface="汉仪大宋简" panose="02010609000101010101" pitchFamily="49" charset="-122"/>
                  <a:ea typeface="汉仪大宋简" panose="02010609000101010101" pitchFamily="49" charset="-122"/>
                  <a:cs typeface="+mn-ea"/>
                  <a:sym typeface="+mn-lt"/>
                </a:rPr>
                <a:t>发</a:t>
              </a:r>
            </a:p>
          </p:txBody>
        </p:sp>
        <p:sp>
          <p:nvSpPr>
            <p:cNvPr id="18" name="PA-文本框 17">
              <a:extLst>
                <a:ext uri="{FF2B5EF4-FFF2-40B4-BE49-F238E27FC236}">
                  <a16:creationId xmlns:a16="http://schemas.microsoft.com/office/drawing/2014/main" id="{0E4158DB-0407-496A-85C6-E85C60DC0990}"/>
                </a:ext>
              </a:extLst>
            </p:cNvPr>
            <p:cNvSpPr txBox="1"/>
            <p:nvPr>
              <p:custDataLst>
                <p:tags r:id="rId7"/>
              </p:custDataLst>
            </p:nvPr>
          </p:nvSpPr>
          <p:spPr>
            <a:xfrm>
              <a:off x="5813616" y="2453596"/>
              <a:ext cx="3159760" cy="461665"/>
            </a:xfrm>
            <a:prstGeom prst="rect">
              <a:avLst/>
            </a:prstGeom>
            <a:noFill/>
          </p:spPr>
          <p:txBody>
            <a:bodyPr wrap="square" rtlCol="0">
              <a:spAutoFit/>
            </a:bodyPr>
            <a:lstStyle/>
            <a:p>
              <a:pPr algn="dist"/>
              <a:r>
                <a:rPr lang="zh-CN" altLang="en-US" sz="2400" dirty="0">
                  <a:blipFill>
                    <a:blip r:embed="rId16"/>
                    <a:stretch>
                      <a:fillRect/>
                    </a:stretch>
                  </a:blipFill>
                  <a:latin typeface="汉仪大宋简" panose="02010609000101010101" pitchFamily="49" charset="-122"/>
                  <a:ea typeface="汉仪大宋简" panose="02010609000101010101" pitchFamily="49" charset="-122"/>
                  <a:cs typeface="+mn-ea"/>
                  <a:sym typeface="+mn-lt"/>
                </a:rPr>
                <a:t>不忘初心勇立潮头</a:t>
              </a:r>
            </a:p>
          </p:txBody>
        </p:sp>
        <p:sp>
          <p:nvSpPr>
            <p:cNvPr id="19" name="PA-文本框 18">
              <a:extLst>
                <a:ext uri="{FF2B5EF4-FFF2-40B4-BE49-F238E27FC236}">
                  <a16:creationId xmlns:a16="http://schemas.microsoft.com/office/drawing/2014/main" id="{961E96C7-D41C-420D-8243-88E39EF672F2}"/>
                </a:ext>
              </a:extLst>
            </p:cNvPr>
            <p:cNvSpPr txBox="1"/>
            <p:nvPr>
              <p:custDataLst>
                <p:tags r:id="rId8"/>
              </p:custDataLst>
            </p:nvPr>
          </p:nvSpPr>
          <p:spPr>
            <a:xfrm>
              <a:off x="2829559" y="420592"/>
              <a:ext cx="1638300" cy="2215991"/>
            </a:xfrm>
            <a:prstGeom prst="rect">
              <a:avLst/>
            </a:prstGeom>
            <a:noFill/>
          </p:spPr>
          <p:txBody>
            <a:bodyPr wrap="square" rtlCol="0">
              <a:spAutoFit/>
            </a:bodyPr>
            <a:lstStyle/>
            <a:p>
              <a:r>
                <a:rPr lang="zh-CN" altLang="en-US" sz="13800" dirty="0">
                  <a:blipFill>
                    <a:blip r:embed="rId16"/>
                    <a:stretch>
                      <a:fillRect/>
                    </a:stretch>
                  </a:blipFill>
                  <a:latin typeface="汉仪大宋简" panose="02010609000101010101" pitchFamily="49" charset="-122"/>
                  <a:ea typeface="汉仪大宋简" panose="02010609000101010101" pitchFamily="49" charset="-122"/>
                  <a:cs typeface="+mn-ea"/>
                  <a:sym typeface="+mn-lt"/>
                </a:rPr>
                <a:t>红</a:t>
              </a:r>
            </a:p>
          </p:txBody>
        </p:sp>
        <p:sp>
          <p:nvSpPr>
            <p:cNvPr id="20" name="PA-文本框 19">
              <a:extLst>
                <a:ext uri="{FF2B5EF4-FFF2-40B4-BE49-F238E27FC236}">
                  <a16:creationId xmlns:a16="http://schemas.microsoft.com/office/drawing/2014/main" id="{C0D68F7F-AB43-4901-8F0D-B6E142526A4D}"/>
                </a:ext>
              </a:extLst>
            </p:cNvPr>
            <p:cNvSpPr txBox="1"/>
            <p:nvPr>
              <p:custDataLst>
                <p:tags r:id="rId9"/>
              </p:custDataLst>
            </p:nvPr>
          </p:nvSpPr>
          <p:spPr>
            <a:xfrm>
              <a:off x="3992436" y="948414"/>
              <a:ext cx="1638300" cy="2215991"/>
            </a:xfrm>
            <a:prstGeom prst="rect">
              <a:avLst/>
            </a:prstGeom>
            <a:noFill/>
          </p:spPr>
          <p:txBody>
            <a:bodyPr wrap="square" rtlCol="0">
              <a:spAutoFit/>
            </a:bodyPr>
            <a:lstStyle/>
            <a:p>
              <a:r>
                <a:rPr lang="zh-CN" altLang="en-US" sz="13800" dirty="0">
                  <a:blipFill>
                    <a:blip r:embed="rId16"/>
                    <a:stretch>
                      <a:fillRect/>
                    </a:stretch>
                  </a:blipFill>
                  <a:latin typeface="汉仪大宋简" panose="02010609000101010101" pitchFamily="49" charset="-122"/>
                  <a:ea typeface="汉仪大宋简" panose="02010609000101010101" pitchFamily="49" charset="-122"/>
                  <a:cs typeface="+mn-ea"/>
                  <a:sym typeface="+mn-lt"/>
                </a:rPr>
                <a:t>船</a:t>
              </a:r>
            </a:p>
          </p:txBody>
        </p:sp>
      </p:grpSp>
    </p:spTree>
    <p:extLst>
      <p:ext uri="{BB962C8B-B14F-4D97-AF65-F5344CB8AC3E}">
        <p14:creationId xmlns:p14="http://schemas.microsoft.com/office/powerpoint/2010/main" val="168681108"/>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xmlns:a16="http://schemas.microsoft.com/office/drawing/2014/main">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6" grpId="0"/>
      <p:bldP spid="1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A-1022&#10;102252">
            <a:extLst>
              <a:ext uri="{FF2B5EF4-FFF2-40B4-BE49-F238E27FC236}">
                <a16:creationId xmlns:a16="http://schemas.microsoft.com/office/drawing/2014/main" id="{0EAA350C-EC01-4FD9-9BEA-0B3F19735DBB}"/>
              </a:ext>
            </a:extLst>
          </p:cNvPr>
          <p:cNvSpPr txBox="1"/>
          <p:nvPr>
            <p:custDataLst>
              <p:tags r:id="rId1"/>
            </p:custDataLst>
          </p:nvPr>
        </p:nvSpPr>
        <p:spPr>
          <a:xfrm>
            <a:off x="813183" y="145436"/>
            <a:ext cx="4254691" cy="461665"/>
          </a:xfrm>
          <a:prstGeom prst="rect">
            <a:avLst/>
          </a:prstGeom>
          <a:noFill/>
        </p:spPr>
        <p:txBody>
          <a:bodyPr wrap="none" rtlCol="0">
            <a:spAutoFit/>
          </a:bodyPr>
          <a:lstStyle/>
          <a:p>
            <a:r>
              <a:rPr lang="zh-CN" altLang="en-US" sz="2400" dirty="0">
                <a:solidFill>
                  <a:srgbClr val="FFFF00"/>
                </a:solidFill>
                <a:cs typeface="+mn-ea"/>
                <a:sym typeface="+mn-lt"/>
              </a:rPr>
              <a:t>“红船精神” 党的先进性之源</a:t>
            </a:r>
          </a:p>
        </p:txBody>
      </p:sp>
      <p:sp>
        <p:nvSpPr>
          <p:cNvPr id="22" name="PA-1022&#10;102253">
            <a:extLst>
              <a:ext uri="{FF2B5EF4-FFF2-40B4-BE49-F238E27FC236}">
                <a16:creationId xmlns:a16="http://schemas.microsoft.com/office/drawing/2014/main" id="{A0FA78AE-3923-4072-83E0-C81E18FA1A94}"/>
              </a:ext>
            </a:extLst>
          </p:cNvPr>
          <p:cNvSpPr txBox="1">
            <a:spLocks noChangeArrowheads="1"/>
          </p:cNvSpPr>
          <p:nvPr>
            <p:custDataLst>
              <p:tags r:id="rId2"/>
            </p:custDataLst>
          </p:nvPr>
        </p:nvSpPr>
        <p:spPr bwMode="auto">
          <a:xfrm>
            <a:off x="-294878" y="1452880"/>
            <a:ext cx="7532559" cy="461665"/>
          </a:xfrm>
          <a:prstGeom prst="rect">
            <a:avLst/>
          </a:prstGeom>
          <a:noFill/>
          <a:ln>
            <a:noFill/>
          </a:ln>
          <a:effectLst>
            <a:glow rad="1371600">
              <a:srgbClr val="FFFF00"/>
            </a:glow>
            <a:softEdge rad="127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400" dirty="0">
                <a:solidFill>
                  <a:srgbClr val="C00000"/>
                </a:solidFill>
                <a:latin typeface="+mn-lt"/>
                <a:ea typeface="+mn-ea"/>
                <a:cs typeface="+mn-ea"/>
                <a:sym typeface="+mn-lt"/>
              </a:rPr>
              <a:t>从这条红船扬帆起航</a:t>
            </a:r>
          </a:p>
        </p:txBody>
      </p:sp>
      <p:cxnSp>
        <p:nvCxnSpPr>
          <p:cNvPr id="23" name="PA-1022&#10;102254">
            <a:extLst>
              <a:ext uri="{FF2B5EF4-FFF2-40B4-BE49-F238E27FC236}">
                <a16:creationId xmlns:a16="http://schemas.microsoft.com/office/drawing/2014/main" id="{9A0C3ABB-172D-4B89-8B1D-E86306419B80}"/>
              </a:ext>
            </a:extLst>
          </p:cNvPr>
          <p:cNvCxnSpPr>
            <a:cxnSpLocks noChangeShapeType="1"/>
          </p:cNvCxnSpPr>
          <p:nvPr>
            <p:custDataLst>
              <p:tags r:id="rId3"/>
            </p:custDataLst>
          </p:nvPr>
        </p:nvCxnSpPr>
        <p:spPr bwMode="auto">
          <a:xfrm>
            <a:off x="936031" y="1658532"/>
            <a:ext cx="762000" cy="0"/>
          </a:xfrm>
          <a:prstGeom prst="line">
            <a:avLst/>
          </a:prstGeom>
          <a:noFill/>
          <a:ln w="6350" algn="ctr">
            <a:solidFill>
              <a:srgbClr val="9B0D13"/>
            </a:solidFill>
            <a:prstDash val="dash"/>
            <a:round/>
            <a:tailEnd type="none" w="sm" len="sm"/>
          </a:ln>
          <a:extLst>
            <a:ext uri="{909E8E84-426E-40DD-AFC4-6F175D3DCCD1}">
              <a14:hiddenFill xmlns:a14="http://schemas.microsoft.com/office/drawing/2010/main">
                <a:noFill/>
              </a14:hiddenFill>
            </a:ext>
          </a:extLst>
        </p:spPr>
      </p:cxnSp>
      <p:cxnSp>
        <p:nvCxnSpPr>
          <p:cNvPr id="24" name="PA-1022&#10;102255">
            <a:extLst>
              <a:ext uri="{FF2B5EF4-FFF2-40B4-BE49-F238E27FC236}">
                <a16:creationId xmlns:a16="http://schemas.microsoft.com/office/drawing/2014/main" id="{8F69B6C7-12AC-45A3-B3CC-B6A7D8F0093F}"/>
              </a:ext>
            </a:extLst>
          </p:cNvPr>
          <p:cNvCxnSpPr>
            <a:cxnSpLocks noChangeShapeType="1"/>
          </p:cNvCxnSpPr>
          <p:nvPr>
            <p:custDataLst>
              <p:tags r:id="rId4"/>
            </p:custDataLst>
          </p:nvPr>
        </p:nvCxnSpPr>
        <p:spPr bwMode="auto">
          <a:xfrm flipH="1">
            <a:off x="5487368" y="1658532"/>
            <a:ext cx="812970" cy="0"/>
          </a:xfrm>
          <a:prstGeom prst="line">
            <a:avLst/>
          </a:prstGeom>
          <a:noFill/>
          <a:ln w="6350" algn="ctr">
            <a:solidFill>
              <a:srgbClr val="9B0D13"/>
            </a:solidFill>
            <a:prstDash val="dash"/>
            <a:round/>
            <a:tailEnd type="none" w="sm" len="sm"/>
          </a:ln>
          <a:extLst>
            <a:ext uri="{909E8E84-426E-40DD-AFC4-6F175D3DCCD1}">
              <a14:hiddenFill xmlns:a14="http://schemas.microsoft.com/office/drawing/2010/main">
                <a:noFill/>
              </a14:hiddenFill>
            </a:ext>
          </a:extLst>
        </p:spPr>
      </p:cxnSp>
      <p:sp>
        <p:nvSpPr>
          <p:cNvPr id="25" name="PA-1022&#10;102256">
            <a:extLst>
              <a:ext uri="{FF2B5EF4-FFF2-40B4-BE49-F238E27FC236}">
                <a16:creationId xmlns:a16="http://schemas.microsoft.com/office/drawing/2014/main" id="{76501D48-DEC7-4CB5-AE66-CB60AA399B98}"/>
              </a:ext>
            </a:extLst>
          </p:cNvPr>
          <p:cNvSpPr/>
          <p:nvPr>
            <p:custDataLst>
              <p:tags r:id="rId5"/>
            </p:custDataLst>
          </p:nvPr>
        </p:nvSpPr>
        <p:spPr>
          <a:xfrm>
            <a:off x="933383" y="2547922"/>
            <a:ext cx="5076036" cy="3225874"/>
          </a:xfrm>
          <a:prstGeom prst="rect">
            <a:avLst/>
          </a:prstGeom>
          <a:noFill/>
          <a:ln w="19050" cap="flat" cmpd="sng" algn="ctr">
            <a:solidFill>
              <a:srgbClr val="C00000"/>
            </a:solidFill>
            <a:prstDash val="sysDot"/>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350" b="0" i="0" u="none" strike="noStrike" kern="0" cap="none" spc="0" normalizeH="0" baseline="0" noProof="0">
              <a:ln>
                <a:noFill/>
              </a:ln>
              <a:solidFill>
                <a:srgbClr val="535258"/>
              </a:solidFill>
              <a:effectLst/>
              <a:uLnTx/>
              <a:uFillTx/>
              <a:cs typeface="+mn-ea"/>
              <a:sym typeface="+mn-lt"/>
            </a:endParaRPr>
          </a:p>
        </p:txBody>
      </p:sp>
      <p:grpSp>
        <p:nvGrpSpPr>
          <p:cNvPr id="26" name="PA-1022&#10;102257">
            <a:extLst>
              <a:ext uri="{FF2B5EF4-FFF2-40B4-BE49-F238E27FC236}">
                <a16:creationId xmlns:a16="http://schemas.microsoft.com/office/drawing/2014/main" id="{924EA22E-9526-482C-B984-A0299CF25E4A}"/>
              </a:ext>
            </a:extLst>
          </p:cNvPr>
          <p:cNvGrpSpPr/>
          <p:nvPr>
            <p:custDataLst>
              <p:tags r:id="rId6"/>
            </p:custDataLst>
          </p:nvPr>
        </p:nvGrpSpPr>
        <p:grpSpPr>
          <a:xfrm>
            <a:off x="824493" y="2887980"/>
            <a:ext cx="4174477" cy="453583"/>
            <a:chOff x="4068684" y="1970935"/>
            <a:chExt cx="4610481" cy="648586"/>
          </a:xfrm>
        </p:grpSpPr>
        <p:sp>
          <p:nvSpPr>
            <p:cNvPr id="27" name="PA-矩形 26">
              <a:extLst>
                <a:ext uri="{FF2B5EF4-FFF2-40B4-BE49-F238E27FC236}">
                  <a16:creationId xmlns:a16="http://schemas.microsoft.com/office/drawing/2014/main" id="{42A1C0D9-3ACE-4201-864D-B0FF190A5840}"/>
                </a:ext>
              </a:extLst>
            </p:cNvPr>
            <p:cNvSpPr/>
            <p:nvPr>
              <p:custDataLst>
                <p:tags r:id="rId15"/>
              </p:custDataLst>
            </p:nvPr>
          </p:nvSpPr>
          <p:spPr>
            <a:xfrm>
              <a:off x="4630582" y="2007256"/>
              <a:ext cx="4048583" cy="605039"/>
            </a:xfrm>
            <a:prstGeom prst="rect">
              <a:avLst/>
            </a:prstGeom>
            <a:noFill/>
          </p:spPr>
          <p:txBody>
            <a:bodyPr wrap="square">
              <a:spAutoFit/>
            </a:bodyPr>
            <a:lstStyle/>
            <a:p>
              <a:pPr algn="just">
                <a:lnSpc>
                  <a:spcPct val="130000"/>
                </a:lnSpc>
                <a:spcAft>
                  <a:spcPts val="500"/>
                </a:spcAft>
              </a:pPr>
              <a:r>
                <a:rPr lang="zh-CN" altLang="en-US" dirty="0">
                  <a:cs typeface="+mn-ea"/>
                  <a:sym typeface="+mn-lt"/>
                </a:rPr>
                <a:t>代表中国先进生产力的发展要求</a:t>
              </a:r>
            </a:p>
          </p:txBody>
        </p:sp>
        <p:sp>
          <p:nvSpPr>
            <p:cNvPr id="28" name="PA-矩形 27">
              <a:extLst>
                <a:ext uri="{FF2B5EF4-FFF2-40B4-BE49-F238E27FC236}">
                  <a16:creationId xmlns:a16="http://schemas.microsoft.com/office/drawing/2014/main" id="{FC944812-26B0-4AB3-BC23-6DE640C11263}"/>
                </a:ext>
              </a:extLst>
            </p:cNvPr>
            <p:cNvSpPr/>
            <p:nvPr>
              <p:custDataLst>
                <p:tags r:id="rId16"/>
              </p:custDataLst>
            </p:nvPr>
          </p:nvSpPr>
          <p:spPr>
            <a:xfrm>
              <a:off x="4068684" y="1970935"/>
              <a:ext cx="466272" cy="648586"/>
            </a:xfrm>
            <a:prstGeom prst="rect">
              <a:avLst/>
            </a:prstGeom>
            <a:solidFill>
              <a:srgbClr val="FFFDFB"/>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r>
                <a:rPr lang="en-US" altLang="zh-CN" sz="2000">
                  <a:solidFill>
                    <a:srgbClr val="C00000"/>
                  </a:solidFill>
                  <a:cs typeface="+mn-ea"/>
                  <a:sym typeface="+mn-lt"/>
                </a:rPr>
                <a:t>1</a:t>
              </a:r>
              <a:endParaRPr lang="zh-CN" altLang="en-US" sz="2000">
                <a:solidFill>
                  <a:srgbClr val="C00000"/>
                </a:solidFill>
                <a:cs typeface="+mn-ea"/>
                <a:sym typeface="+mn-lt"/>
              </a:endParaRPr>
            </a:p>
          </p:txBody>
        </p:sp>
      </p:grpSp>
      <p:grpSp>
        <p:nvGrpSpPr>
          <p:cNvPr id="29" name="PA-1022&#10;102258">
            <a:extLst>
              <a:ext uri="{FF2B5EF4-FFF2-40B4-BE49-F238E27FC236}">
                <a16:creationId xmlns:a16="http://schemas.microsoft.com/office/drawing/2014/main" id="{E649B397-687E-43E1-B43D-1202077AFC3B}"/>
              </a:ext>
            </a:extLst>
          </p:cNvPr>
          <p:cNvGrpSpPr/>
          <p:nvPr>
            <p:custDataLst>
              <p:tags r:id="rId7"/>
            </p:custDataLst>
          </p:nvPr>
        </p:nvGrpSpPr>
        <p:grpSpPr>
          <a:xfrm>
            <a:off x="808272" y="3789796"/>
            <a:ext cx="4608512" cy="510726"/>
            <a:chOff x="4068684" y="1889227"/>
            <a:chExt cx="5089848" cy="730294"/>
          </a:xfrm>
        </p:grpSpPr>
        <p:sp>
          <p:nvSpPr>
            <p:cNvPr id="30" name="PA-矩形 29">
              <a:extLst>
                <a:ext uri="{FF2B5EF4-FFF2-40B4-BE49-F238E27FC236}">
                  <a16:creationId xmlns:a16="http://schemas.microsoft.com/office/drawing/2014/main" id="{A0A09350-FCC1-401B-B3ED-3786C0F2663C}"/>
                </a:ext>
              </a:extLst>
            </p:cNvPr>
            <p:cNvSpPr/>
            <p:nvPr>
              <p:custDataLst>
                <p:tags r:id="rId13"/>
              </p:custDataLst>
            </p:nvPr>
          </p:nvSpPr>
          <p:spPr>
            <a:xfrm>
              <a:off x="4630581" y="1889227"/>
              <a:ext cx="4527951" cy="605038"/>
            </a:xfrm>
            <a:prstGeom prst="rect">
              <a:avLst/>
            </a:prstGeom>
            <a:noFill/>
          </p:spPr>
          <p:txBody>
            <a:bodyPr wrap="square">
              <a:spAutoFit/>
            </a:bodyPr>
            <a:lstStyle/>
            <a:p>
              <a:pPr algn="just">
                <a:lnSpc>
                  <a:spcPct val="130000"/>
                </a:lnSpc>
                <a:spcAft>
                  <a:spcPts val="500"/>
                </a:spcAft>
              </a:pPr>
              <a:r>
                <a:rPr lang="zh-CN" altLang="en-US" dirty="0">
                  <a:cs typeface="+mn-ea"/>
                  <a:sym typeface="+mn-lt"/>
                </a:rPr>
                <a:t>代表中国先进文化的前进方向</a:t>
              </a:r>
            </a:p>
          </p:txBody>
        </p:sp>
        <p:sp>
          <p:nvSpPr>
            <p:cNvPr id="31" name="PA-矩形 30">
              <a:extLst>
                <a:ext uri="{FF2B5EF4-FFF2-40B4-BE49-F238E27FC236}">
                  <a16:creationId xmlns:a16="http://schemas.microsoft.com/office/drawing/2014/main" id="{06660F60-6BC5-442F-91D4-0EA7F3D78D68}"/>
                </a:ext>
              </a:extLst>
            </p:cNvPr>
            <p:cNvSpPr/>
            <p:nvPr>
              <p:custDataLst>
                <p:tags r:id="rId14"/>
              </p:custDataLst>
            </p:nvPr>
          </p:nvSpPr>
          <p:spPr>
            <a:xfrm>
              <a:off x="4068684" y="1970935"/>
              <a:ext cx="466272" cy="648586"/>
            </a:xfrm>
            <a:prstGeom prst="rect">
              <a:avLst/>
            </a:prstGeom>
            <a:solidFill>
              <a:srgbClr val="FFFDFB"/>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r>
                <a:rPr lang="en-US" altLang="zh-CN" sz="2000" dirty="0">
                  <a:solidFill>
                    <a:srgbClr val="C00000"/>
                  </a:solidFill>
                  <a:cs typeface="+mn-ea"/>
                  <a:sym typeface="+mn-lt"/>
                </a:rPr>
                <a:t>2</a:t>
              </a:r>
              <a:endParaRPr lang="zh-CN" altLang="en-US" sz="2000" dirty="0">
                <a:solidFill>
                  <a:srgbClr val="C00000"/>
                </a:solidFill>
                <a:cs typeface="+mn-ea"/>
                <a:sym typeface="+mn-lt"/>
              </a:endParaRPr>
            </a:p>
          </p:txBody>
        </p:sp>
      </p:grpSp>
      <p:grpSp>
        <p:nvGrpSpPr>
          <p:cNvPr id="32" name="PA-1022&#10;102259">
            <a:extLst>
              <a:ext uri="{FF2B5EF4-FFF2-40B4-BE49-F238E27FC236}">
                <a16:creationId xmlns:a16="http://schemas.microsoft.com/office/drawing/2014/main" id="{44D9D2DD-9040-4E74-A66B-6A54FC4AA7B6}"/>
              </a:ext>
            </a:extLst>
          </p:cNvPr>
          <p:cNvGrpSpPr/>
          <p:nvPr>
            <p:custDataLst>
              <p:tags r:id="rId8"/>
            </p:custDataLst>
          </p:nvPr>
        </p:nvGrpSpPr>
        <p:grpSpPr>
          <a:xfrm>
            <a:off x="808272" y="4672591"/>
            <a:ext cx="4679096" cy="507830"/>
            <a:chOff x="4068684" y="1893367"/>
            <a:chExt cx="5167804" cy="726154"/>
          </a:xfrm>
        </p:grpSpPr>
        <p:sp>
          <p:nvSpPr>
            <p:cNvPr id="33" name="PA-矩形 32">
              <a:extLst>
                <a:ext uri="{FF2B5EF4-FFF2-40B4-BE49-F238E27FC236}">
                  <a16:creationId xmlns:a16="http://schemas.microsoft.com/office/drawing/2014/main" id="{0A487FAB-5D93-43A3-B006-DE715E3B5233}"/>
                </a:ext>
              </a:extLst>
            </p:cNvPr>
            <p:cNvSpPr/>
            <p:nvPr>
              <p:custDataLst>
                <p:tags r:id="rId11"/>
              </p:custDataLst>
            </p:nvPr>
          </p:nvSpPr>
          <p:spPr>
            <a:xfrm>
              <a:off x="4630580" y="1893367"/>
              <a:ext cx="4605908" cy="605039"/>
            </a:xfrm>
            <a:prstGeom prst="rect">
              <a:avLst/>
            </a:prstGeom>
            <a:noFill/>
          </p:spPr>
          <p:txBody>
            <a:bodyPr wrap="square">
              <a:spAutoFit/>
            </a:bodyPr>
            <a:lstStyle/>
            <a:p>
              <a:pPr algn="just">
                <a:lnSpc>
                  <a:spcPct val="130000"/>
                </a:lnSpc>
                <a:spcAft>
                  <a:spcPts val="500"/>
                </a:spcAft>
              </a:pPr>
              <a:r>
                <a:rPr lang="zh-CN" altLang="en-US" dirty="0">
                  <a:cs typeface="+mn-ea"/>
                  <a:sym typeface="+mn-lt"/>
                </a:rPr>
                <a:t>代表最广大人民的根本利益</a:t>
              </a:r>
            </a:p>
          </p:txBody>
        </p:sp>
        <p:sp>
          <p:nvSpPr>
            <p:cNvPr id="34" name="PA-矩形 33">
              <a:extLst>
                <a:ext uri="{FF2B5EF4-FFF2-40B4-BE49-F238E27FC236}">
                  <a16:creationId xmlns:a16="http://schemas.microsoft.com/office/drawing/2014/main" id="{4484524C-3899-43F9-AB85-D705CAECDD47}"/>
                </a:ext>
              </a:extLst>
            </p:cNvPr>
            <p:cNvSpPr/>
            <p:nvPr>
              <p:custDataLst>
                <p:tags r:id="rId12"/>
              </p:custDataLst>
            </p:nvPr>
          </p:nvSpPr>
          <p:spPr>
            <a:xfrm>
              <a:off x="4068684" y="1970935"/>
              <a:ext cx="466272" cy="648586"/>
            </a:xfrm>
            <a:prstGeom prst="rect">
              <a:avLst/>
            </a:prstGeom>
            <a:solidFill>
              <a:srgbClr val="FFFDFB"/>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r>
                <a:rPr lang="en-US" altLang="zh-CN" sz="2000" dirty="0">
                  <a:solidFill>
                    <a:srgbClr val="C00000"/>
                  </a:solidFill>
                  <a:cs typeface="+mn-ea"/>
                  <a:sym typeface="+mn-lt"/>
                </a:rPr>
                <a:t>3</a:t>
              </a:r>
              <a:endParaRPr lang="zh-CN" altLang="en-US" sz="2000" dirty="0">
                <a:solidFill>
                  <a:srgbClr val="C00000"/>
                </a:solidFill>
                <a:cs typeface="+mn-ea"/>
                <a:sym typeface="+mn-lt"/>
              </a:endParaRPr>
            </a:p>
          </p:txBody>
        </p:sp>
      </p:grpSp>
      <p:sp>
        <p:nvSpPr>
          <p:cNvPr id="35" name="PA-1022&#10;102260">
            <a:extLst>
              <a:ext uri="{FF2B5EF4-FFF2-40B4-BE49-F238E27FC236}">
                <a16:creationId xmlns:a16="http://schemas.microsoft.com/office/drawing/2014/main" id="{137DEF5C-058B-4B55-A061-37F472C4B762}"/>
              </a:ext>
            </a:extLst>
          </p:cNvPr>
          <p:cNvSpPr/>
          <p:nvPr>
            <p:custDataLst>
              <p:tags r:id="rId9"/>
            </p:custDataLst>
          </p:nvPr>
        </p:nvSpPr>
        <p:spPr>
          <a:xfrm>
            <a:off x="1005699" y="1845166"/>
            <a:ext cx="5262979" cy="423129"/>
          </a:xfrm>
          <a:prstGeom prst="rect">
            <a:avLst/>
          </a:prstGeom>
        </p:spPr>
        <p:txBody>
          <a:bodyPr wrap="none">
            <a:spAutoFit/>
          </a:bodyPr>
          <a:lstStyle/>
          <a:p>
            <a:pPr algn="just">
              <a:lnSpc>
                <a:spcPct val="130000"/>
              </a:lnSpc>
            </a:pPr>
            <a:r>
              <a:rPr lang="zh-CN" altLang="en-US" dirty="0">
                <a:cs typeface="+mn-ea"/>
                <a:sym typeface="+mn-lt"/>
              </a:rPr>
              <a:t>中国共产党作为中国工人阶级和中华民族的先锋队</a:t>
            </a:r>
          </a:p>
        </p:txBody>
      </p:sp>
      <p:pic>
        <p:nvPicPr>
          <p:cNvPr id="37" name="PA-1022&#10;102261" descr="图片包含 设备&#10;&#10;描述已自动生成">
            <a:extLst>
              <a:ext uri="{FF2B5EF4-FFF2-40B4-BE49-F238E27FC236}">
                <a16:creationId xmlns:a16="http://schemas.microsoft.com/office/drawing/2014/main" id="{396835D2-601C-4B1C-BE42-319F95741806}"/>
              </a:ext>
            </a:extLst>
          </p:cNvPr>
          <p:cNvPicPr>
            <a:picLocks noChangeAspect="1"/>
          </p:cNvPicPr>
          <p:nvPr>
            <p:custDataLst>
              <p:tags r:id="rId10"/>
            </p:custDataLst>
          </p:nvPr>
        </p:nvPicPr>
        <p:blipFill>
          <a:blip r:embed="rId19" cstate="screen">
            <a:extLst>
              <a:ext uri="{28A0092B-C50C-407E-A947-70E740481C1C}">
                <a14:useLocalDpi xmlns:a14="http://schemas.microsoft.com/office/drawing/2010/main"/>
              </a:ext>
            </a:extLst>
          </a:blip>
          <a:stretch>
            <a:fillRect/>
          </a:stretch>
        </p:blipFill>
        <p:spPr>
          <a:xfrm>
            <a:off x="6096000" y="1845166"/>
            <a:ext cx="5831988" cy="4126281"/>
          </a:xfrm>
          <a:prstGeom prst="rect">
            <a:avLst/>
          </a:prstGeom>
        </p:spPr>
      </p:pic>
    </p:spTree>
    <p:extLst>
      <p:ext uri="{BB962C8B-B14F-4D97-AF65-F5344CB8AC3E}">
        <p14:creationId xmlns:p14="http://schemas.microsoft.com/office/powerpoint/2010/main" val="4009855657"/>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xmlns:a16="http://schemas.microsoft.com/office/drawing/2014/main" xmlns:a14="http://schemas.microsoft.com/office/drawing/2010/main">
      <p:transition spd="slow" advClick="0" advTm="500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0-#ppt_w/2"/>
                                              </p:val>
                                            </p:tav>
                                            <p:tav tm="100000">
                                              <p:val>
                                                <p:strVal val="#ppt_x"/>
                                              </p:val>
                                            </p:tav>
                                          </p:tavLst>
                                        </p:anim>
                                        <p:anim calcmode="lin" valueType="num">
                                          <p:cBhvr additive="base">
                                            <p:cTn id="12" dur="500" fill="hold"/>
                                            <p:tgtEl>
                                              <p:spTgt spid="23"/>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additive="base">
                                            <p:cTn id="15" dur="500" fill="hold"/>
                                            <p:tgtEl>
                                              <p:spTgt spid="24"/>
                                            </p:tgtEl>
                                            <p:attrNameLst>
                                              <p:attrName>ppt_x</p:attrName>
                                            </p:attrNameLst>
                                          </p:cBhvr>
                                          <p:tavLst>
                                            <p:tav tm="0">
                                              <p:val>
                                                <p:strVal val="1+#ppt_w/2"/>
                                              </p:val>
                                            </p:tav>
                                            <p:tav tm="100000">
                                              <p:val>
                                                <p:strVal val="#ppt_x"/>
                                              </p:val>
                                            </p:tav>
                                          </p:tavLst>
                                        </p:anim>
                                        <p:anim calcmode="lin" valueType="num">
                                          <p:cBhvr additive="base">
                                            <p:cTn id="16" dur="500" fill="hold"/>
                                            <p:tgtEl>
                                              <p:spTgt spid="24"/>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16" presetClass="entr" presetSubtype="21" fill="hold" grpId="0"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barn(inVertical)">
                                          <p:cBhvr>
                                            <p:cTn id="20" dur="500"/>
                                            <p:tgtEl>
                                              <p:spTgt spid="22"/>
                                            </p:tgtEl>
                                          </p:cBhvr>
                                        </p:animEffect>
                                      </p:childTnLst>
                                    </p:cTn>
                                  </p:par>
                                </p:childTnLst>
                              </p:cTn>
                            </p:par>
                            <p:par>
                              <p:cTn id="21" fill="hold">
                                <p:stCondLst>
                                  <p:cond delay="1500"/>
                                </p:stCondLst>
                                <p:childTnLst>
                                  <p:par>
                                    <p:cTn id="22" presetID="2" presetClass="entr" presetSubtype="2" fill="hold" grpId="0" nodeType="afterEffect" p14:presetBounceEnd="34000">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14:bounceEnd="34000">
                                          <p:cBhvr additive="base">
                                            <p:cTn id="24" dur="500" fill="hold"/>
                                            <p:tgtEl>
                                              <p:spTgt spid="25"/>
                                            </p:tgtEl>
                                            <p:attrNameLst>
                                              <p:attrName>ppt_x</p:attrName>
                                            </p:attrNameLst>
                                          </p:cBhvr>
                                          <p:tavLst>
                                            <p:tav tm="0">
                                              <p:val>
                                                <p:strVal val="1+#ppt_w/2"/>
                                              </p:val>
                                            </p:tav>
                                            <p:tav tm="100000">
                                              <p:val>
                                                <p:strVal val="#ppt_x"/>
                                              </p:val>
                                            </p:tav>
                                          </p:tavLst>
                                        </p:anim>
                                        <p:anim calcmode="lin" valueType="num" p14:bounceEnd="34000">
                                          <p:cBhvr additive="base">
                                            <p:cTn id="25" dur="500" fill="hold"/>
                                            <p:tgtEl>
                                              <p:spTgt spid="25"/>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fade">
                                          <p:cBhvr>
                                            <p:cTn id="29" dur="1000"/>
                                            <p:tgtEl>
                                              <p:spTgt spid="26"/>
                                            </p:tgtEl>
                                          </p:cBhvr>
                                        </p:animEffect>
                                        <p:anim calcmode="lin" valueType="num">
                                          <p:cBhvr>
                                            <p:cTn id="30" dur="1000" fill="hold"/>
                                            <p:tgtEl>
                                              <p:spTgt spid="26"/>
                                            </p:tgtEl>
                                            <p:attrNameLst>
                                              <p:attrName>ppt_x</p:attrName>
                                            </p:attrNameLst>
                                          </p:cBhvr>
                                          <p:tavLst>
                                            <p:tav tm="0">
                                              <p:val>
                                                <p:strVal val="#ppt_x"/>
                                              </p:val>
                                            </p:tav>
                                            <p:tav tm="100000">
                                              <p:val>
                                                <p:strVal val="#ppt_x"/>
                                              </p:val>
                                            </p:tav>
                                          </p:tavLst>
                                        </p:anim>
                                        <p:anim calcmode="lin" valueType="num">
                                          <p:cBhvr>
                                            <p:cTn id="31" dur="1000" fill="hold"/>
                                            <p:tgtEl>
                                              <p:spTgt spid="26"/>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nodeType="after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fade">
                                          <p:cBhvr>
                                            <p:cTn id="35" dur="1000"/>
                                            <p:tgtEl>
                                              <p:spTgt spid="29"/>
                                            </p:tgtEl>
                                          </p:cBhvr>
                                        </p:animEffect>
                                        <p:anim calcmode="lin" valueType="num">
                                          <p:cBhvr>
                                            <p:cTn id="36" dur="1000" fill="hold"/>
                                            <p:tgtEl>
                                              <p:spTgt spid="29"/>
                                            </p:tgtEl>
                                            <p:attrNameLst>
                                              <p:attrName>ppt_x</p:attrName>
                                            </p:attrNameLst>
                                          </p:cBhvr>
                                          <p:tavLst>
                                            <p:tav tm="0">
                                              <p:val>
                                                <p:strVal val="#ppt_x"/>
                                              </p:val>
                                            </p:tav>
                                            <p:tav tm="100000">
                                              <p:val>
                                                <p:strVal val="#ppt_x"/>
                                              </p:val>
                                            </p:tav>
                                          </p:tavLst>
                                        </p:anim>
                                        <p:anim calcmode="lin" valueType="num">
                                          <p:cBhvr>
                                            <p:cTn id="37" dur="1000" fill="hold"/>
                                            <p:tgtEl>
                                              <p:spTgt spid="29"/>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nodeType="after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fade">
                                          <p:cBhvr>
                                            <p:cTn id="41" dur="1000"/>
                                            <p:tgtEl>
                                              <p:spTgt spid="32"/>
                                            </p:tgtEl>
                                          </p:cBhvr>
                                        </p:animEffect>
                                        <p:anim calcmode="lin" valueType="num">
                                          <p:cBhvr>
                                            <p:cTn id="42" dur="1000" fill="hold"/>
                                            <p:tgtEl>
                                              <p:spTgt spid="32"/>
                                            </p:tgtEl>
                                            <p:attrNameLst>
                                              <p:attrName>ppt_x</p:attrName>
                                            </p:attrNameLst>
                                          </p:cBhvr>
                                          <p:tavLst>
                                            <p:tav tm="0">
                                              <p:val>
                                                <p:strVal val="#ppt_x"/>
                                              </p:val>
                                            </p:tav>
                                            <p:tav tm="100000">
                                              <p:val>
                                                <p:strVal val="#ppt_x"/>
                                              </p:val>
                                            </p:tav>
                                          </p:tavLst>
                                        </p:anim>
                                        <p:anim calcmode="lin" valueType="num">
                                          <p:cBhvr>
                                            <p:cTn id="43"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2" grpId="0"/>
          <p:bldP spid="25" grpId="0" animBg="1"/>
        </p:bldLst>
      </p:timing>
    </mc:Choice>
    <mc:Fallback xmlns="" xmlns:a16="http://schemas.microsoft.com/office/drawing/2014/main" xmlns:a14="http://schemas.microsoft.com/office/drawing/2010/mai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0-#ppt_w/2"/>
                                              </p:val>
                                            </p:tav>
                                            <p:tav tm="100000">
                                              <p:val>
                                                <p:strVal val="#ppt_x"/>
                                              </p:val>
                                            </p:tav>
                                          </p:tavLst>
                                        </p:anim>
                                        <p:anim calcmode="lin" valueType="num">
                                          <p:cBhvr additive="base">
                                            <p:cTn id="12" dur="500" fill="hold"/>
                                            <p:tgtEl>
                                              <p:spTgt spid="23"/>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additive="base">
                                            <p:cTn id="15" dur="500" fill="hold"/>
                                            <p:tgtEl>
                                              <p:spTgt spid="24"/>
                                            </p:tgtEl>
                                            <p:attrNameLst>
                                              <p:attrName>ppt_x</p:attrName>
                                            </p:attrNameLst>
                                          </p:cBhvr>
                                          <p:tavLst>
                                            <p:tav tm="0">
                                              <p:val>
                                                <p:strVal val="1+#ppt_w/2"/>
                                              </p:val>
                                            </p:tav>
                                            <p:tav tm="100000">
                                              <p:val>
                                                <p:strVal val="#ppt_x"/>
                                              </p:val>
                                            </p:tav>
                                          </p:tavLst>
                                        </p:anim>
                                        <p:anim calcmode="lin" valueType="num">
                                          <p:cBhvr additive="base">
                                            <p:cTn id="16" dur="500" fill="hold"/>
                                            <p:tgtEl>
                                              <p:spTgt spid="24"/>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16" presetClass="entr" presetSubtype="21" fill="hold" grpId="0"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barn(inVertical)">
                                          <p:cBhvr>
                                            <p:cTn id="20" dur="500"/>
                                            <p:tgtEl>
                                              <p:spTgt spid="22"/>
                                            </p:tgtEl>
                                          </p:cBhvr>
                                        </p:animEffect>
                                      </p:childTnLst>
                                    </p:cTn>
                                  </p:par>
                                </p:childTnLst>
                              </p:cTn>
                            </p:par>
                            <p:par>
                              <p:cTn id="21" fill="hold">
                                <p:stCondLst>
                                  <p:cond delay="1500"/>
                                </p:stCondLst>
                                <p:childTnLst>
                                  <p:par>
                                    <p:cTn id="22" presetID="2" presetClass="entr" presetSubtype="2"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fill="hold"/>
                                            <p:tgtEl>
                                              <p:spTgt spid="25"/>
                                            </p:tgtEl>
                                            <p:attrNameLst>
                                              <p:attrName>ppt_x</p:attrName>
                                            </p:attrNameLst>
                                          </p:cBhvr>
                                          <p:tavLst>
                                            <p:tav tm="0">
                                              <p:val>
                                                <p:strVal val="1+#ppt_w/2"/>
                                              </p:val>
                                            </p:tav>
                                            <p:tav tm="100000">
                                              <p:val>
                                                <p:strVal val="#ppt_x"/>
                                              </p:val>
                                            </p:tav>
                                          </p:tavLst>
                                        </p:anim>
                                        <p:anim calcmode="lin" valueType="num">
                                          <p:cBhvr additive="base">
                                            <p:cTn id="25" dur="500" fill="hold"/>
                                            <p:tgtEl>
                                              <p:spTgt spid="25"/>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fade">
                                          <p:cBhvr>
                                            <p:cTn id="29" dur="1000"/>
                                            <p:tgtEl>
                                              <p:spTgt spid="26"/>
                                            </p:tgtEl>
                                          </p:cBhvr>
                                        </p:animEffect>
                                        <p:anim calcmode="lin" valueType="num">
                                          <p:cBhvr>
                                            <p:cTn id="30" dur="1000" fill="hold"/>
                                            <p:tgtEl>
                                              <p:spTgt spid="26"/>
                                            </p:tgtEl>
                                            <p:attrNameLst>
                                              <p:attrName>ppt_x</p:attrName>
                                            </p:attrNameLst>
                                          </p:cBhvr>
                                          <p:tavLst>
                                            <p:tav tm="0">
                                              <p:val>
                                                <p:strVal val="#ppt_x"/>
                                              </p:val>
                                            </p:tav>
                                            <p:tav tm="100000">
                                              <p:val>
                                                <p:strVal val="#ppt_x"/>
                                              </p:val>
                                            </p:tav>
                                          </p:tavLst>
                                        </p:anim>
                                        <p:anim calcmode="lin" valueType="num">
                                          <p:cBhvr>
                                            <p:cTn id="31" dur="1000" fill="hold"/>
                                            <p:tgtEl>
                                              <p:spTgt spid="26"/>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nodeType="after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fade">
                                          <p:cBhvr>
                                            <p:cTn id="35" dur="1000"/>
                                            <p:tgtEl>
                                              <p:spTgt spid="29"/>
                                            </p:tgtEl>
                                          </p:cBhvr>
                                        </p:animEffect>
                                        <p:anim calcmode="lin" valueType="num">
                                          <p:cBhvr>
                                            <p:cTn id="36" dur="1000" fill="hold"/>
                                            <p:tgtEl>
                                              <p:spTgt spid="29"/>
                                            </p:tgtEl>
                                            <p:attrNameLst>
                                              <p:attrName>ppt_x</p:attrName>
                                            </p:attrNameLst>
                                          </p:cBhvr>
                                          <p:tavLst>
                                            <p:tav tm="0">
                                              <p:val>
                                                <p:strVal val="#ppt_x"/>
                                              </p:val>
                                            </p:tav>
                                            <p:tav tm="100000">
                                              <p:val>
                                                <p:strVal val="#ppt_x"/>
                                              </p:val>
                                            </p:tav>
                                          </p:tavLst>
                                        </p:anim>
                                        <p:anim calcmode="lin" valueType="num">
                                          <p:cBhvr>
                                            <p:cTn id="37" dur="1000" fill="hold"/>
                                            <p:tgtEl>
                                              <p:spTgt spid="29"/>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nodeType="after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fade">
                                          <p:cBhvr>
                                            <p:cTn id="41" dur="1000"/>
                                            <p:tgtEl>
                                              <p:spTgt spid="32"/>
                                            </p:tgtEl>
                                          </p:cBhvr>
                                        </p:animEffect>
                                        <p:anim calcmode="lin" valueType="num">
                                          <p:cBhvr>
                                            <p:cTn id="42" dur="1000" fill="hold"/>
                                            <p:tgtEl>
                                              <p:spTgt spid="32"/>
                                            </p:tgtEl>
                                            <p:attrNameLst>
                                              <p:attrName>ppt_x</p:attrName>
                                            </p:attrNameLst>
                                          </p:cBhvr>
                                          <p:tavLst>
                                            <p:tav tm="0">
                                              <p:val>
                                                <p:strVal val="#ppt_x"/>
                                              </p:val>
                                            </p:tav>
                                            <p:tav tm="100000">
                                              <p:val>
                                                <p:strVal val="#ppt_x"/>
                                              </p:val>
                                            </p:tav>
                                          </p:tavLst>
                                        </p:anim>
                                        <p:anim calcmode="lin" valueType="num">
                                          <p:cBhvr>
                                            <p:cTn id="43"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2" grpId="0"/>
          <p:bldP spid="25" grpId="0" animBg="1"/>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A-1022&#10;102262">
            <a:extLst>
              <a:ext uri="{FF2B5EF4-FFF2-40B4-BE49-F238E27FC236}">
                <a16:creationId xmlns:a16="http://schemas.microsoft.com/office/drawing/2014/main" id="{0EAA350C-EC01-4FD9-9BEA-0B3F19735DBB}"/>
              </a:ext>
            </a:extLst>
          </p:cNvPr>
          <p:cNvSpPr txBox="1"/>
          <p:nvPr>
            <p:custDataLst>
              <p:tags r:id="rId1"/>
            </p:custDataLst>
          </p:nvPr>
        </p:nvSpPr>
        <p:spPr>
          <a:xfrm>
            <a:off x="813183" y="145436"/>
            <a:ext cx="4254691" cy="461665"/>
          </a:xfrm>
          <a:prstGeom prst="rect">
            <a:avLst/>
          </a:prstGeom>
          <a:noFill/>
        </p:spPr>
        <p:txBody>
          <a:bodyPr wrap="none" rtlCol="0">
            <a:spAutoFit/>
          </a:bodyPr>
          <a:lstStyle/>
          <a:p>
            <a:r>
              <a:rPr lang="zh-CN" altLang="en-US" sz="2400" dirty="0">
                <a:solidFill>
                  <a:srgbClr val="FFFF00"/>
                </a:solidFill>
                <a:cs typeface="+mn-ea"/>
                <a:sym typeface="+mn-lt"/>
              </a:rPr>
              <a:t>“红船精神” 党的先进性之源</a:t>
            </a:r>
          </a:p>
        </p:txBody>
      </p:sp>
      <p:pic>
        <p:nvPicPr>
          <p:cNvPr id="13" name="PA-1022&#10;102263">
            <a:extLst>
              <a:ext uri="{FF2B5EF4-FFF2-40B4-BE49-F238E27FC236}">
                <a16:creationId xmlns:a16="http://schemas.microsoft.com/office/drawing/2014/main" id="{76F95EE6-08C0-4852-93EC-960B747338F1}"/>
              </a:ext>
            </a:extLst>
          </p:cNvPr>
          <p:cNvPicPr>
            <a:picLocks noChangeAspect="1"/>
          </p:cNvPicPr>
          <p:nvPr>
            <p:custDataLst>
              <p:tags r:id="rId2"/>
            </p:custDataLst>
          </p:nvPr>
        </p:nvPicPr>
        <p:blipFill>
          <a:blip r:embed="rId11">
            <a:extLst>
              <a:ext uri="{28A0092B-C50C-407E-A947-70E740481C1C}">
                <a14:useLocalDpi xmlns:a14="http://schemas.microsoft.com/office/drawing/2010/main"/>
              </a:ext>
            </a:extLst>
          </a:blip>
          <a:srcRect/>
          <a:stretch/>
        </p:blipFill>
        <p:spPr>
          <a:xfrm>
            <a:off x="316165" y="3269521"/>
            <a:ext cx="5460493" cy="2602266"/>
          </a:xfrm>
          <a:prstGeom prst="rect">
            <a:avLst/>
          </a:prstGeom>
          <a:ln w="12700">
            <a:solidFill>
              <a:schemeClr val="tx1"/>
            </a:solidFill>
          </a:ln>
        </p:spPr>
      </p:pic>
      <p:pic>
        <p:nvPicPr>
          <p:cNvPr id="14" name="PA-1022&#10;102264">
            <a:extLst>
              <a:ext uri="{FF2B5EF4-FFF2-40B4-BE49-F238E27FC236}">
                <a16:creationId xmlns:a16="http://schemas.microsoft.com/office/drawing/2014/main" id="{6193526F-342B-4B67-8D5F-734C4BCC737F}"/>
              </a:ext>
            </a:extLst>
          </p:cNvPr>
          <p:cNvPicPr>
            <a:picLocks noChangeAspect="1" noChangeArrowheads="1"/>
          </p:cNvPicPr>
          <p:nvPr>
            <p:custDataLst>
              <p:tags r:id="rId3"/>
            </p:custDataLst>
          </p:nvPr>
        </p:nvPicPr>
        <p:blipFill>
          <a:blip r:embed="rId12">
            <a:extLst>
              <a:ext uri="{28A0092B-C50C-407E-A947-70E740481C1C}">
                <a14:useLocalDpi xmlns:a14="http://schemas.microsoft.com/office/drawing/2010/main"/>
              </a:ext>
            </a:extLst>
          </a:blip>
          <a:srcRect/>
          <a:stretch/>
        </p:blipFill>
        <p:spPr bwMode="auto">
          <a:xfrm>
            <a:off x="317632" y="1438498"/>
            <a:ext cx="2023374" cy="171865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pSp>
        <p:nvGrpSpPr>
          <p:cNvPr id="15" name="PA-1022&#10;102265">
            <a:extLst>
              <a:ext uri="{FF2B5EF4-FFF2-40B4-BE49-F238E27FC236}">
                <a16:creationId xmlns:a16="http://schemas.microsoft.com/office/drawing/2014/main" id="{AED7A29C-A483-4897-9D92-31490238FB93}"/>
              </a:ext>
            </a:extLst>
          </p:cNvPr>
          <p:cNvGrpSpPr/>
          <p:nvPr>
            <p:custDataLst>
              <p:tags r:id="rId4"/>
            </p:custDataLst>
          </p:nvPr>
        </p:nvGrpSpPr>
        <p:grpSpPr>
          <a:xfrm>
            <a:off x="6170612" y="1473201"/>
            <a:ext cx="5638799" cy="3124200"/>
            <a:chOff x="5929706" y="3273005"/>
            <a:chExt cx="3514034" cy="2817459"/>
          </a:xfrm>
        </p:grpSpPr>
        <p:sp>
          <p:nvSpPr>
            <p:cNvPr id="16" name="PA-文本框 15">
              <a:extLst>
                <a:ext uri="{FF2B5EF4-FFF2-40B4-BE49-F238E27FC236}">
                  <a16:creationId xmlns:a16="http://schemas.microsoft.com/office/drawing/2014/main" id="{5265CD02-4D3E-4312-B522-EFDB227F0E00}"/>
                </a:ext>
              </a:extLst>
            </p:cNvPr>
            <p:cNvSpPr txBox="1"/>
            <p:nvPr>
              <p:custDataLst>
                <p:tags r:id="rId7"/>
              </p:custDataLst>
            </p:nvPr>
          </p:nvSpPr>
          <p:spPr>
            <a:xfrm>
              <a:off x="5977192" y="3315550"/>
              <a:ext cx="3466547" cy="2654788"/>
            </a:xfrm>
            <a:prstGeom prst="rect">
              <a:avLst/>
            </a:prstGeom>
            <a:noFill/>
          </p:spPr>
          <p:txBody>
            <a:bodyPr wrap="square" rtlCol="0">
              <a:spAutoFit/>
            </a:bodyPr>
            <a:lstStyle/>
            <a:p>
              <a:pPr algn="just">
                <a:lnSpc>
                  <a:spcPct val="130000"/>
                </a:lnSpc>
                <a:spcAft>
                  <a:spcPts val="500"/>
                </a:spcAft>
              </a:pPr>
              <a:r>
                <a:rPr lang="zh-CN" altLang="en-US" dirty="0">
                  <a:cs typeface="+mn-ea"/>
                  <a:sym typeface="+mn-lt"/>
                </a:rPr>
                <a:t>上世纪</a:t>
              </a:r>
              <a:r>
                <a:rPr lang="en-US" altLang="zh-CN" dirty="0">
                  <a:cs typeface="+mn-ea"/>
                  <a:sym typeface="+mn-lt"/>
                </a:rPr>
                <a:t>20</a:t>
              </a:r>
              <a:r>
                <a:rPr lang="zh-CN" altLang="en-US" dirty="0">
                  <a:cs typeface="+mn-ea"/>
                  <a:sym typeface="+mn-lt"/>
                </a:rPr>
                <a:t>年代的旧中国，是一个半封建半殖民地的社会。“十月革命”一声炮响给我们送来马克思列宁主义，“五四”运动中工人阶级登上政治舞台，这都为中国共产党的诞生作了思想和组织上的准备。中国共产党正是顺应求民族独立、谋人民解放的历史使命，勇立社会历史发展的潮头，在南湖红船上宣告成立，从此使中国革命的历史翻开了崭新的一页。对此，毛泽东同志称之为“开天辟地的大事变”</a:t>
              </a:r>
              <a:r>
                <a:rPr lang="en-US" altLang="zh-CN" dirty="0">
                  <a:cs typeface="+mn-ea"/>
                  <a:sym typeface="+mn-lt"/>
                </a:rPr>
                <a:t>……</a:t>
              </a:r>
              <a:endParaRPr lang="zh-CN" altLang="en-US" dirty="0">
                <a:cs typeface="+mn-ea"/>
                <a:sym typeface="+mn-lt"/>
              </a:endParaRPr>
            </a:p>
          </p:txBody>
        </p:sp>
        <p:sp>
          <p:nvSpPr>
            <p:cNvPr id="17" name="PA-矩形 16">
              <a:extLst>
                <a:ext uri="{FF2B5EF4-FFF2-40B4-BE49-F238E27FC236}">
                  <a16:creationId xmlns:a16="http://schemas.microsoft.com/office/drawing/2014/main" id="{48C32B37-CCF4-4CAA-8D83-486860827368}"/>
                </a:ext>
              </a:extLst>
            </p:cNvPr>
            <p:cNvSpPr/>
            <p:nvPr>
              <p:custDataLst>
                <p:tags r:id="rId8"/>
              </p:custDataLst>
            </p:nvPr>
          </p:nvSpPr>
          <p:spPr>
            <a:xfrm>
              <a:off x="5929706" y="3273005"/>
              <a:ext cx="3514034" cy="2817459"/>
            </a:xfrm>
            <a:prstGeom prst="rect">
              <a:avLst/>
            </a:prstGeom>
            <a:noFill/>
            <a:ln w="19050">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pic>
        <p:nvPicPr>
          <p:cNvPr id="18" name="PA-1022&#10;102266">
            <a:extLst>
              <a:ext uri="{FF2B5EF4-FFF2-40B4-BE49-F238E27FC236}">
                <a16:creationId xmlns:a16="http://schemas.microsoft.com/office/drawing/2014/main" id="{FB44383A-41FF-4B9C-AEB9-18F42B68126E}"/>
              </a:ext>
            </a:extLst>
          </p:cNvPr>
          <p:cNvPicPr>
            <a:picLocks noChangeAspect="1"/>
          </p:cNvPicPr>
          <p:nvPr>
            <p:custDataLst>
              <p:tags r:id="rId5"/>
            </p:custDataLst>
          </p:nvPr>
        </p:nvPicPr>
        <p:blipFill>
          <a:blip r:embed="rId13">
            <a:extLst>
              <a:ext uri="{28A0092B-C50C-407E-A947-70E740481C1C}">
                <a14:useLocalDpi xmlns:a14="http://schemas.microsoft.com/office/drawing/2010/main"/>
              </a:ext>
            </a:extLst>
          </a:blip>
          <a:srcRect/>
          <a:stretch/>
        </p:blipFill>
        <p:spPr>
          <a:xfrm>
            <a:off x="2415581" y="1438497"/>
            <a:ext cx="3364168" cy="1718651"/>
          </a:xfrm>
          <a:prstGeom prst="rect">
            <a:avLst/>
          </a:prstGeom>
          <a:ln w="12700">
            <a:solidFill>
              <a:schemeClr val="tx1"/>
            </a:solidFill>
          </a:ln>
        </p:spPr>
      </p:pic>
      <p:pic>
        <p:nvPicPr>
          <p:cNvPr id="20" name="PA-1022&#10;102267">
            <a:extLst>
              <a:ext uri="{FF2B5EF4-FFF2-40B4-BE49-F238E27FC236}">
                <a16:creationId xmlns:a16="http://schemas.microsoft.com/office/drawing/2014/main" id="{87F8B401-B4F2-4924-995F-F784BC0714A5}"/>
              </a:ext>
            </a:extLst>
          </p:cNvPr>
          <p:cNvPicPr>
            <a:picLocks noChangeAspect="1"/>
          </p:cNvPicPr>
          <p:nvPr>
            <p:custDataLst>
              <p:tags r:id="rId6"/>
            </p:custDataLst>
          </p:nvPr>
        </p:nvPicPr>
        <p:blipFill rotWithShape="1">
          <a:blip r:embed="rId14" cstate="screen">
            <a:extLst>
              <a:ext uri="{28A0092B-C50C-407E-A947-70E740481C1C}">
                <a14:useLocalDpi xmlns:a14="http://schemas.microsoft.com/office/drawing/2010/main"/>
              </a:ext>
            </a:extLst>
          </a:blip>
          <a:srcRect/>
          <a:stretch/>
        </p:blipFill>
        <p:spPr>
          <a:xfrm>
            <a:off x="9662943" y="4511374"/>
            <a:ext cx="2529057" cy="2346626"/>
          </a:xfrm>
          <a:prstGeom prst="rect">
            <a:avLst/>
          </a:prstGeom>
        </p:spPr>
      </p:pic>
    </p:spTree>
    <p:extLst>
      <p:ext uri="{BB962C8B-B14F-4D97-AF65-F5344CB8AC3E}">
        <p14:creationId xmlns:p14="http://schemas.microsoft.com/office/powerpoint/2010/main" val="1407816190"/>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xmlns:a16="http://schemas.microsoft.com/office/drawing/2014/main" xmlns:a14="http://schemas.microsoft.com/office/drawing/2010/main">
      <p:transition spd="slow" advClick="0" advTm="500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42" presetClass="entr" presetSubtype="0"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200"/>
                                            <p:tgtEl>
                                              <p:spTgt spid="13"/>
                                            </p:tgtEl>
                                          </p:cBhvr>
                                        </p:animEffect>
                                        <p:anim calcmode="lin" valueType="num">
                                          <p:cBhvr>
                                            <p:cTn id="17" dur="200" fill="hold"/>
                                            <p:tgtEl>
                                              <p:spTgt spid="13"/>
                                            </p:tgtEl>
                                            <p:attrNameLst>
                                              <p:attrName>ppt_x</p:attrName>
                                            </p:attrNameLst>
                                          </p:cBhvr>
                                          <p:tavLst>
                                            <p:tav tm="0">
                                              <p:val>
                                                <p:strVal val="#ppt_x"/>
                                              </p:val>
                                            </p:tav>
                                            <p:tav tm="100000">
                                              <p:val>
                                                <p:strVal val="#ppt_x"/>
                                              </p:val>
                                            </p:tav>
                                          </p:tavLst>
                                        </p:anim>
                                        <p:anim calcmode="lin" valueType="num">
                                          <p:cBhvr>
                                            <p:cTn id="18" dur="200" fill="hold"/>
                                            <p:tgtEl>
                                              <p:spTgt spid="13"/>
                                            </p:tgtEl>
                                            <p:attrNameLst>
                                              <p:attrName>ppt_y</p:attrName>
                                            </p:attrNameLst>
                                          </p:cBhvr>
                                          <p:tavLst>
                                            <p:tav tm="0">
                                              <p:val>
                                                <p:strVal val="#ppt_y+.1"/>
                                              </p:val>
                                            </p:tav>
                                            <p:tav tm="100000">
                                              <p:val>
                                                <p:strVal val="#ppt_y"/>
                                              </p:val>
                                            </p:tav>
                                          </p:tavLst>
                                        </p:anim>
                                      </p:childTnLst>
                                    </p:cTn>
                                  </p:par>
                                  <p:par>
                                    <p:cTn id="19" presetID="2" presetClass="entr" presetSubtype="2" fill="hold" nodeType="withEffect" p14:presetBounceEnd="36000">
                                      <p:stCondLst>
                                        <p:cond delay="0"/>
                                      </p:stCondLst>
                                      <p:childTnLst>
                                        <p:set>
                                          <p:cBhvr>
                                            <p:cTn id="20" dur="1" fill="hold">
                                              <p:stCondLst>
                                                <p:cond delay="0"/>
                                              </p:stCondLst>
                                            </p:cTn>
                                            <p:tgtEl>
                                              <p:spTgt spid="18"/>
                                            </p:tgtEl>
                                            <p:attrNameLst>
                                              <p:attrName>style.visibility</p:attrName>
                                            </p:attrNameLst>
                                          </p:cBhvr>
                                          <p:to>
                                            <p:strVal val="visible"/>
                                          </p:to>
                                        </p:set>
                                        <p:anim calcmode="lin" valueType="num" p14:bounceEnd="36000">
                                          <p:cBhvr additive="base">
                                            <p:cTn id="21" dur="1000" fill="hold"/>
                                            <p:tgtEl>
                                              <p:spTgt spid="18"/>
                                            </p:tgtEl>
                                            <p:attrNameLst>
                                              <p:attrName>ppt_x</p:attrName>
                                            </p:attrNameLst>
                                          </p:cBhvr>
                                          <p:tavLst>
                                            <p:tav tm="0">
                                              <p:val>
                                                <p:strVal val="1+#ppt_w/2"/>
                                              </p:val>
                                            </p:tav>
                                            <p:tav tm="100000">
                                              <p:val>
                                                <p:strVal val="#ppt_x"/>
                                              </p:val>
                                            </p:tav>
                                          </p:tavLst>
                                        </p:anim>
                                        <p:anim calcmode="lin" valueType="num" p14:bounceEnd="36000">
                                          <p:cBhvr additive="base">
                                            <p:cTn id="22" dur="1000" fill="hold"/>
                                            <p:tgtEl>
                                              <p:spTgt spid="18"/>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53" presetClass="entr" presetSubtype="16" fill="hold"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mc:Choice>
    <mc:Fallback xmlns="" xmlns:a16="http://schemas.microsoft.com/office/drawing/2014/main" xmlns:a14="http://schemas.microsoft.com/office/drawing/2010/mai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42" presetClass="entr" presetSubtype="0"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200"/>
                                            <p:tgtEl>
                                              <p:spTgt spid="13"/>
                                            </p:tgtEl>
                                          </p:cBhvr>
                                        </p:animEffect>
                                        <p:anim calcmode="lin" valueType="num">
                                          <p:cBhvr>
                                            <p:cTn id="17" dur="200" fill="hold"/>
                                            <p:tgtEl>
                                              <p:spTgt spid="13"/>
                                            </p:tgtEl>
                                            <p:attrNameLst>
                                              <p:attrName>ppt_x</p:attrName>
                                            </p:attrNameLst>
                                          </p:cBhvr>
                                          <p:tavLst>
                                            <p:tav tm="0">
                                              <p:val>
                                                <p:strVal val="#ppt_x"/>
                                              </p:val>
                                            </p:tav>
                                            <p:tav tm="100000">
                                              <p:val>
                                                <p:strVal val="#ppt_x"/>
                                              </p:val>
                                            </p:tav>
                                          </p:tavLst>
                                        </p:anim>
                                        <p:anim calcmode="lin" valueType="num">
                                          <p:cBhvr>
                                            <p:cTn id="18" dur="200" fill="hold"/>
                                            <p:tgtEl>
                                              <p:spTgt spid="13"/>
                                            </p:tgtEl>
                                            <p:attrNameLst>
                                              <p:attrName>ppt_y</p:attrName>
                                            </p:attrNameLst>
                                          </p:cBhvr>
                                          <p:tavLst>
                                            <p:tav tm="0">
                                              <p:val>
                                                <p:strVal val="#ppt_y+.1"/>
                                              </p:val>
                                            </p:tav>
                                            <p:tav tm="100000">
                                              <p:val>
                                                <p:strVal val="#ppt_y"/>
                                              </p:val>
                                            </p:tav>
                                          </p:tavLst>
                                        </p:anim>
                                      </p:childTnLst>
                                    </p:cTn>
                                  </p:par>
                                  <p:par>
                                    <p:cTn id="19" presetID="2" presetClass="entr" presetSubtype="2"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anim calcmode="lin" valueType="num">
                                          <p:cBhvr additive="base">
                                            <p:cTn id="21" dur="1000" fill="hold"/>
                                            <p:tgtEl>
                                              <p:spTgt spid="18"/>
                                            </p:tgtEl>
                                            <p:attrNameLst>
                                              <p:attrName>ppt_x</p:attrName>
                                            </p:attrNameLst>
                                          </p:cBhvr>
                                          <p:tavLst>
                                            <p:tav tm="0">
                                              <p:val>
                                                <p:strVal val="1+#ppt_w/2"/>
                                              </p:val>
                                            </p:tav>
                                            <p:tav tm="100000">
                                              <p:val>
                                                <p:strVal val="#ppt_x"/>
                                              </p:val>
                                            </p:tav>
                                          </p:tavLst>
                                        </p:anim>
                                        <p:anim calcmode="lin" valueType="num">
                                          <p:cBhvr additive="base">
                                            <p:cTn id="22" dur="1000" fill="hold"/>
                                            <p:tgtEl>
                                              <p:spTgt spid="18"/>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53" presetClass="entr" presetSubtype="16" fill="hold"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A-1022&#10;102268">
            <a:extLst>
              <a:ext uri="{FF2B5EF4-FFF2-40B4-BE49-F238E27FC236}">
                <a16:creationId xmlns:a16="http://schemas.microsoft.com/office/drawing/2014/main" id="{0EAA350C-EC01-4FD9-9BEA-0B3F19735DBB}"/>
              </a:ext>
            </a:extLst>
          </p:cNvPr>
          <p:cNvSpPr txBox="1"/>
          <p:nvPr>
            <p:custDataLst>
              <p:tags r:id="rId1"/>
            </p:custDataLst>
          </p:nvPr>
        </p:nvSpPr>
        <p:spPr>
          <a:xfrm>
            <a:off x="813183" y="145436"/>
            <a:ext cx="4254691" cy="461665"/>
          </a:xfrm>
          <a:prstGeom prst="rect">
            <a:avLst/>
          </a:prstGeom>
          <a:noFill/>
        </p:spPr>
        <p:txBody>
          <a:bodyPr wrap="none" rtlCol="0">
            <a:spAutoFit/>
          </a:bodyPr>
          <a:lstStyle/>
          <a:p>
            <a:r>
              <a:rPr lang="zh-CN" altLang="en-US" sz="2400" dirty="0">
                <a:solidFill>
                  <a:srgbClr val="FFFF00"/>
                </a:solidFill>
                <a:cs typeface="+mn-ea"/>
                <a:sym typeface="+mn-lt"/>
              </a:rPr>
              <a:t>“红船精神” 党的先进性之源</a:t>
            </a:r>
          </a:p>
        </p:txBody>
      </p:sp>
      <p:grpSp>
        <p:nvGrpSpPr>
          <p:cNvPr id="13" name="PA-1022&#10;102269">
            <a:extLst>
              <a:ext uri="{FF2B5EF4-FFF2-40B4-BE49-F238E27FC236}">
                <a16:creationId xmlns:a16="http://schemas.microsoft.com/office/drawing/2014/main" id="{CB094718-DAE0-464D-88B0-C4CD21FBEC47}"/>
              </a:ext>
            </a:extLst>
          </p:cNvPr>
          <p:cNvGrpSpPr/>
          <p:nvPr>
            <p:custDataLst>
              <p:tags r:id="rId2"/>
            </p:custDataLst>
          </p:nvPr>
        </p:nvGrpSpPr>
        <p:grpSpPr>
          <a:xfrm>
            <a:off x="3147060" y="1694204"/>
            <a:ext cx="8593455" cy="3698220"/>
            <a:chOff x="1009151" y="1817805"/>
            <a:chExt cx="10287000" cy="3128329"/>
          </a:xfrm>
        </p:grpSpPr>
        <p:sp>
          <p:nvSpPr>
            <p:cNvPr id="14" name="PA-矩形 3">
              <a:extLst>
                <a:ext uri="{FF2B5EF4-FFF2-40B4-BE49-F238E27FC236}">
                  <a16:creationId xmlns:a16="http://schemas.microsoft.com/office/drawing/2014/main" id="{F78F5E8F-8DB7-4D45-9362-F59AA4B6F088}"/>
                </a:ext>
              </a:extLst>
            </p:cNvPr>
            <p:cNvSpPr/>
            <p:nvPr>
              <p:custDataLst>
                <p:tags r:id="rId4"/>
              </p:custDataLst>
            </p:nvPr>
          </p:nvSpPr>
          <p:spPr>
            <a:xfrm>
              <a:off x="1009151" y="2197100"/>
              <a:ext cx="10287000" cy="2749034"/>
            </a:xfrm>
            <a:custGeom>
              <a:avLst/>
              <a:gdLst>
                <a:gd name="connsiteX0" fmla="*/ 0 w 8763000"/>
                <a:gd name="connsiteY0" fmla="*/ 0 h 3028950"/>
                <a:gd name="connsiteX1" fmla="*/ 8763000 w 8763000"/>
                <a:gd name="connsiteY1" fmla="*/ 0 h 3028950"/>
                <a:gd name="connsiteX2" fmla="*/ 8763000 w 8763000"/>
                <a:gd name="connsiteY2" fmla="*/ 3028950 h 3028950"/>
                <a:gd name="connsiteX3" fmla="*/ 0 w 8763000"/>
                <a:gd name="connsiteY3" fmla="*/ 3028950 h 3028950"/>
                <a:gd name="connsiteX4" fmla="*/ 0 w 8763000"/>
                <a:gd name="connsiteY4" fmla="*/ 0 h 3028950"/>
                <a:gd name="connsiteX0-1" fmla="*/ 0 w 8763000"/>
                <a:gd name="connsiteY0-2" fmla="*/ 6350 h 3035300"/>
                <a:gd name="connsiteX1-3" fmla="*/ 7518400 w 8763000"/>
                <a:gd name="connsiteY1-4" fmla="*/ 0 h 3035300"/>
                <a:gd name="connsiteX2-5" fmla="*/ 8763000 w 8763000"/>
                <a:gd name="connsiteY2-6" fmla="*/ 6350 h 3035300"/>
                <a:gd name="connsiteX3-7" fmla="*/ 8763000 w 8763000"/>
                <a:gd name="connsiteY3-8" fmla="*/ 3035300 h 3035300"/>
                <a:gd name="connsiteX4-9" fmla="*/ 0 w 8763000"/>
                <a:gd name="connsiteY4-10" fmla="*/ 3035300 h 3035300"/>
                <a:gd name="connsiteX5" fmla="*/ 0 w 8763000"/>
                <a:gd name="connsiteY5" fmla="*/ 6350 h 3035300"/>
                <a:gd name="connsiteX0-11" fmla="*/ 0 w 8763000"/>
                <a:gd name="connsiteY0-12" fmla="*/ 6350 h 3035300"/>
                <a:gd name="connsiteX1-13" fmla="*/ 1447800 w 8763000"/>
                <a:gd name="connsiteY1-14" fmla="*/ 0 h 3035300"/>
                <a:gd name="connsiteX2-15" fmla="*/ 7518400 w 8763000"/>
                <a:gd name="connsiteY2-16" fmla="*/ 0 h 3035300"/>
                <a:gd name="connsiteX3-17" fmla="*/ 8763000 w 8763000"/>
                <a:gd name="connsiteY3-18" fmla="*/ 6350 h 3035300"/>
                <a:gd name="connsiteX4-19" fmla="*/ 8763000 w 8763000"/>
                <a:gd name="connsiteY4-20" fmla="*/ 3035300 h 3035300"/>
                <a:gd name="connsiteX5-21" fmla="*/ 0 w 8763000"/>
                <a:gd name="connsiteY5-22" fmla="*/ 3035300 h 3035300"/>
                <a:gd name="connsiteX6" fmla="*/ 0 w 8763000"/>
                <a:gd name="connsiteY6" fmla="*/ 6350 h 3035300"/>
                <a:gd name="connsiteX0-23" fmla="*/ 0 w 8763000"/>
                <a:gd name="connsiteY0-24" fmla="*/ 6350 h 3035300"/>
                <a:gd name="connsiteX1-25" fmla="*/ 1447800 w 8763000"/>
                <a:gd name="connsiteY1-26" fmla="*/ 0 h 3035300"/>
                <a:gd name="connsiteX2-27" fmla="*/ 4673600 w 8763000"/>
                <a:gd name="connsiteY2-28" fmla="*/ 0 h 3035300"/>
                <a:gd name="connsiteX3-29" fmla="*/ 7518400 w 8763000"/>
                <a:gd name="connsiteY3-30" fmla="*/ 0 h 3035300"/>
                <a:gd name="connsiteX4-31" fmla="*/ 8763000 w 8763000"/>
                <a:gd name="connsiteY4-32" fmla="*/ 6350 h 3035300"/>
                <a:gd name="connsiteX5-33" fmla="*/ 8763000 w 8763000"/>
                <a:gd name="connsiteY5-34" fmla="*/ 3035300 h 3035300"/>
                <a:gd name="connsiteX6-35" fmla="*/ 0 w 8763000"/>
                <a:gd name="connsiteY6-36" fmla="*/ 3035300 h 3035300"/>
                <a:gd name="connsiteX7" fmla="*/ 0 w 8763000"/>
                <a:gd name="connsiteY7" fmla="*/ 6350 h 3035300"/>
                <a:gd name="connsiteX0-37" fmla="*/ 4673600 w 8763000"/>
                <a:gd name="connsiteY0-38" fmla="*/ 0 h 3035300"/>
                <a:gd name="connsiteX1-39" fmla="*/ 7518400 w 8763000"/>
                <a:gd name="connsiteY1-40" fmla="*/ 0 h 3035300"/>
                <a:gd name="connsiteX2-41" fmla="*/ 8763000 w 8763000"/>
                <a:gd name="connsiteY2-42" fmla="*/ 6350 h 3035300"/>
                <a:gd name="connsiteX3-43" fmla="*/ 8763000 w 8763000"/>
                <a:gd name="connsiteY3-44" fmla="*/ 3035300 h 3035300"/>
                <a:gd name="connsiteX4-45" fmla="*/ 0 w 8763000"/>
                <a:gd name="connsiteY4-46" fmla="*/ 3035300 h 3035300"/>
                <a:gd name="connsiteX5-47" fmla="*/ 0 w 8763000"/>
                <a:gd name="connsiteY5-48" fmla="*/ 6350 h 3035300"/>
                <a:gd name="connsiteX6-49" fmla="*/ 1447800 w 8763000"/>
                <a:gd name="connsiteY6-50" fmla="*/ 0 h 3035300"/>
                <a:gd name="connsiteX7-51" fmla="*/ 4765040 w 8763000"/>
                <a:gd name="connsiteY7-52" fmla="*/ 91440 h 3035300"/>
                <a:gd name="connsiteX0-53" fmla="*/ 7518400 w 8763000"/>
                <a:gd name="connsiteY0-54" fmla="*/ 0 h 3035300"/>
                <a:gd name="connsiteX1-55" fmla="*/ 8763000 w 8763000"/>
                <a:gd name="connsiteY1-56" fmla="*/ 6350 h 3035300"/>
                <a:gd name="connsiteX2-57" fmla="*/ 8763000 w 8763000"/>
                <a:gd name="connsiteY2-58" fmla="*/ 3035300 h 3035300"/>
                <a:gd name="connsiteX3-59" fmla="*/ 0 w 8763000"/>
                <a:gd name="connsiteY3-60" fmla="*/ 3035300 h 3035300"/>
                <a:gd name="connsiteX4-61" fmla="*/ 0 w 8763000"/>
                <a:gd name="connsiteY4-62" fmla="*/ 6350 h 3035300"/>
                <a:gd name="connsiteX5-63" fmla="*/ 1447800 w 8763000"/>
                <a:gd name="connsiteY5-64" fmla="*/ 0 h 3035300"/>
                <a:gd name="connsiteX6-65" fmla="*/ 4765040 w 8763000"/>
                <a:gd name="connsiteY6-66" fmla="*/ 91440 h 3035300"/>
                <a:gd name="connsiteX0-67" fmla="*/ 7518400 w 8763000"/>
                <a:gd name="connsiteY0-68" fmla="*/ 0 h 3035300"/>
                <a:gd name="connsiteX1-69" fmla="*/ 8763000 w 8763000"/>
                <a:gd name="connsiteY1-70" fmla="*/ 6350 h 3035300"/>
                <a:gd name="connsiteX2-71" fmla="*/ 8763000 w 8763000"/>
                <a:gd name="connsiteY2-72" fmla="*/ 3035300 h 3035300"/>
                <a:gd name="connsiteX3-73" fmla="*/ 0 w 8763000"/>
                <a:gd name="connsiteY3-74" fmla="*/ 3035300 h 3035300"/>
                <a:gd name="connsiteX4-75" fmla="*/ 0 w 8763000"/>
                <a:gd name="connsiteY4-76" fmla="*/ 6350 h 3035300"/>
                <a:gd name="connsiteX5-77" fmla="*/ 1447800 w 8763000"/>
                <a:gd name="connsiteY5-78" fmla="*/ 0 h 3035300"/>
                <a:gd name="connsiteX0-79" fmla="*/ 7061200 w 8763000"/>
                <a:gd name="connsiteY0-80" fmla="*/ 0 h 3035300"/>
                <a:gd name="connsiteX1-81" fmla="*/ 8763000 w 8763000"/>
                <a:gd name="connsiteY1-82" fmla="*/ 6350 h 3035300"/>
                <a:gd name="connsiteX2-83" fmla="*/ 8763000 w 8763000"/>
                <a:gd name="connsiteY2-84" fmla="*/ 3035300 h 3035300"/>
                <a:gd name="connsiteX3-85" fmla="*/ 0 w 8763000"/>
                <a:gd name="connsiteY3-86" fmla="*/ 3035300 h 3035300"/>
                <a:gd name="connsiteX4-87" fmla="*/ 0 w 8763000"/>
                <a:gd name="connsiteY4-88" fmla="*/ 6350 h 3035300"/>
                <a:gd name="connsiteX5-89" fmla="*/ 1447800 w 8763000"/>
                <a:gd name="connsiteY5-90" fmla="*/ 0 h 3035300"/>
                <a:gd name="connsiteX0-91" fmla="*/ 7061200 w 8763000"/>
                <a:gd name="connsiteY0-92" fmla="*/ 0 h 3035300"/>
                <a:gd name="connsiteX1-93" fmla="*/ 8763000 w 8763000"/>
                <a:gd name="connsiteY1-94" fmla="*/ 6350 h 3035300"/>
                <a:gd name="connsiteX2-95" fmla="*/ 8763000 w 8763000"/>
                <a:gd name="connsiteY2-96" fmla="*/ 3035300 h 3035300"/>
                <a:gd name="connsiteX3-97" fmla="*/ 0 w 8763000"/>
                <a:gd name="connsiteY3-98" fmla="*/ 3035300 h 3035300"/>
                <a:gd name="connsiteX4-99" fmla="*/ 0 w 8763000"/>
                <a:gd name="connsiteY4-100" fmla="*/ 6350 h 3035300"/>
                <a:gd name="connsiteX5-101" fmla="*/ 1625600 w 8763000"/>
                <a:gd name="connsiteY5-102" fmla="*/ 0 h 30353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8763000" h="3035300">
                  <a:moveTo>
                    <a:pt x="7061200" y="0"/>
                  </a:moveTo>
                  <a:lnTo>
                    <a:pt x="8763000" y="6350"/>
                  </a:lnTo>
                  <a:lnTo>
                    <a:pt x="8763000" y="3035300"/>
                  </a:lnTo>
                  <a:lnTo>
                    <a:pt x="0" y="3035300"/>
                  </a:lnTo>
                  <a:lnTo>
                    <a:pt x="0" y="6350"/>
                  </a:lnTo>
                  <a:lnTo>
                    <a:pt x="1625600" y="0"/>
                  </a:lnTo>
                </a:path>
              </a:pathLst>
            </a:custGeom>
            <a:noFill/>
            <a:ln w="28575">
              <a:solidFill>
                <a:srgbClr val="B50F0C"/>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PA-矩形 14">
              <a:extLst>
                <a:ext uri="{FF2B5EF4-FFF2-40B4-BE49-F238E27FC236}">
                  <a16:creationId xmlns:a16="http://schemas.microsoft.com/office/drawing/2014/main" id="{5B5A7BA5-E62F-4062-AED8-CAC3EF83234D}"/>
                </a:ext>
              </a:extLst>
            </p:cNvPr>
            <p:cNvSpPr/>
            <p:nvPr>
              <p:custDataLst>
                <p:tags r:id="rId5"/>
              </p:custDataLst>
            </p:nvPr>
          </p:nvSpPr>
          <p:spPr>
            <a:xfrm>
              <a:off x="1352963" y="2492069"/>
              <a:ext cx="9600115" cy="2185574"/>
            </a:xfrm>
            <a:prstGeom prst="rect">
              <a:avLst/>
            </a:prstGeom>
          </p:spPr>
          <p:txBody>
            <a:bodyPr wrap="square">
              <a:spAutoFit/>
            </a:bodyPr>
            <a:lstStyle/>
            <a:p>
              <a:pPr algn="just">
                <a:lnSpc>
                  <a:spcPct val="130000"/>
                </a:lnSpc>
              </a:pPr>
              <a:r>
                <a:rPr lang="zh-CN" altLang="en-US" dirty="0">
                  <a:cs typeface="+mn-ea"/>
                  <a:sym typeface="+mn-lt"/>
                </a:rPr>
                <a:t>“革命声传画舫中，诞生共党庆工农”。中国共产党从诞生那天起，从来就没有自己的私利，而是以全心全意为人民谋福利为根本宗旨。密切联系群众是我们党区别于其他任何一个政党的显著标志。依水行舟，忠诚为民，成为贯穿中国革命和建设全过程的一条红线，也是“红船精神”的本质所在。肩负为人民谋利益的神圣职责和崇高使命，中国共产党人以自己的身体力行，宣传、发动和引领全国各族人民团结一心，和衷共济，英勇奋战，在推进中国革命和建设的进程中，不断维护好、实现好、发展好最广大人民的根本利益。</a:t>
              </a:r>
            </a:p>
          </p:txBody>
        </p:sp>
        <p:sp>
          <p:nvSpPr>
            <p:cNvPr id="16" name="PA-矩形 15">
              <a:extLst>
                <a:ext uri="{FF2B5EF4-FFF2-40B4-BE49-F238E27FC236}">
                  <a16:creationId xmlns:a16="http://schemas.microsoft.com/office/drawing/2014/main" id="{97FF02AA-4BBD-43B1-9376-D807D28426D0}"/>
                </a:ext>
              </a:extLst>
            </p:cNvPr>
            <p:cNvSpPr/>
            <p:nvPr>
              <p:custDataLst>
                <p:tags r:id="rId6"/>
              </p:custDataLst>
            </p:nvPr>
          </p:nvSpPr>
          <p:spPr>
            <a:xfrm>
              <a:off x="2902879" y="1817805"/>
              <a:ext cx="6454404" cy="636824"/>
            </a:xfrm>
            <a:prstGeom prst="rect">
              <a:avLst/>
            </a:prstGeom>
          </p:spPr>
          <p:txBody>
            <a:bodyPr wrap="square">
              <a:spAutoFit/>
            </a:bodyPr>
            <a:lstStyle/>
            <a:p>
              <a:pPr algn="ctr">
                <a:lnSpc>
                  <a:spcPct val="150000"/>
                </a:lnSpc>
              </a:pPr>
              <a:r>
                <a:rPr lang="zh-CN" altLang="en-US" sz="3200" b="1" dirty="0">
                  <a:solidFill>
                    <a:srgbClr val="B50F0C"/>
                  </a:solidFill>
                  <a:cs typeface="+mn-ea"/>
                  <a:sym typeface="+mn-lt"/>
                </a:rPr>
                <a:t>中国共产党载着红船的意愿</a:t>
              </a:r>
            </a:p>
          </p:txBody>
        </p:sp>
      </p:grpSp>
      <p:pic>
        <p:nvPicPr>
          <p:cNvPr id="19" name="PA-1022&#10;102270" descr="图片包含 玩具, 玩偶&#10;&#10;描述已自动生成">
            <a:extLst>
              <a:ext uri="{FF2B5EF4-FFF2-40B4-BE49-F238E27FC236}">
                <a16:creationId xmlns:a16="http://schemas.microsoft.com/office/drawing/2014/main" id="{3C9094E4-B40F-44F8-B62A-F2D9334F185A}"/>
              </a:ext>
            </a:extLst>
          </p:cNvPr>
          <p:cNvPicPr>
            <a:picLocks noChangeAspect="1"/>
          </p:cNvPicPr>
          <p:nvPr>
            <p:custDataLst>
              <p:tags r:id="rId3"/>
            </p:custDataLst>
          </p:nvPr>
        </p:nvPicPr>
        <p:blipFill>
          <a:blip r:embed="rId9" cstate="screen">
            <a:extLst>
              <a:ext uri="{28A0092B-C50C-407E-A947-70E740481C1C}">
                <a14:useLocalDpi xmlns:a14="http://schemas.microsoft.com/office/drawing/2010/main"/>
              </a:ext>
            </a:extLst>
          </a:blip>
          <a:stretch>
            <a:fillRect/>
          </a:stretch>
        </p:blipFill>
        <p:spPr>
          <a:xfrm>
            <a:off x="-330757" y="2072639"/>
            <a:ext cx="4429861" cy="4429861"/>
          </a:xfrm>
          <a:prstGeom prst="rect">
            <a:avLst/>
          </a:prstGeom>
        </p:spPr>
      </p:pic>
    </p:spTree>
    <p:extLst>
      <p:ext uri="{BB962C8B-B14F-4D97-AF65-F5344CB8AC3E}">
        <p14:creationId xmlns:p14="http://schemas.microsoft.com/office/powerpoint/2010/main" val="1795117803"/>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xmlns:a16="http://schemas.microsoft.com/office/drawing/2014/main" xmlns:a14="http://schemas.microsoft.com/office/drawing/2010/main">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500"/>
                                        <p:tgtEl>
                                          <p:spTgt spid="13"/>
                                        </p:tgtEl>
                                      </p:cBhvr>
                                    </p:animEffect>
                                    <p:anim calcmode="lin" valueType="num">
                                      <p:cBhvr>
                                        <p:cTn id="12" dur="1500" fill="hold"/>
                                        <p:tgtEl>
                                          <p:spTgt spid="13"/>
                                        </p:tgtEl>
                                        <p:attrNameLst>
                                          <p:attrName>ppt_x</p:attrName>
                                        </p:attrNameLst>
                                      </p:cBhvr>
                                      <p:tavLst>
                                        <p:tav tm="0">
                                          <p:val>
                                            <p:strVal val="#ppt_x"/>
                                          </p:val>
                                        </p:tav>
                                        <p:tav tm="100000">
                                          <p:val>
                                            <p:strVal val="#ppt_x"/>
                                          </p:val>
                                        </p:tav>
                                      </p:tavLst>
                                    </p:anim>
                                    <p:anim calcmode="lin" valueType="num">
                                      <p:cBhvr>
                                        <p:cTn id="13" dur="15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A-1022&#10;102271">
            <a:extLst>
              <a:ext uri="{FF2B5EF4-FFF2-40B4-BE49-F238E27FC236}">
                <a16:creationId xmlns:a16="http://schemas.microsoft.com/office/drawing/2014/main" id="{0EAA350C-EC01-4FD9-9BEA-0B3F19735DBB}"/>
              </a:ext>
            </a:extLst>
          </p:cNvPr>
          <p:cNvSpPr txBox="1"/>
          <p:nvPr>
            <p:custDataLst>
              <p:tags r:id="rId1"/>
            </p:custDataLst>
          </p:nvPr>
        </p:nvSpPr>
        <p:spPr>
          <a:xfrm>
            <a:off x="813183" y="145436"/>
            <a:ext cx="4254691" cy="461665"/>
          </a:xfrm>
          <a:prstGeom prst="rect">
            <a:avLst/>
          </a:prstGeom>
          <a:noFill/>
        </p:spPr>
        <p:txBody>
          <a:bodyPr wrap="none" rtlCol="0">
            <a:spAutoFit/>
          </a:bodyPr>
          <a:lstStyle/>
          <a:p>
            <a:r>
              <a:rPr lang="zh-CN" altLang="en-US" sz="2400" dirty="0">
                <a:solidFill>
                  <a:srgbClr val="FFFF00"/>
                </a:solidFill>
                <a:cs typeface="+mn-ea"/>
                <a:sym typeface="+mn-lt"/>
              </a:rPr>
              <a:t>“红船精神” 党的先进性之源</a:t>
            </a:r>
          </a:p>
        </p:txBody>
      </p:sp>
      <p:pic>
        <p:nvPicPr>
          <p:cNvPr id="12" name="PA-1022&#10;102272">
            <a:extLst>
              <a:ext uri="{FF2B5EF4-FFF2-40B4-BE49-F238E27FC236}">
                <a16:creationId xmlns:a16="http://schemas.microsoft.com/office/drawing/2014/main" id="{7B66EEAC-8FE0-42BC-9A74-8F13EDA83255}"/>
              </a:ext>
            </a:extLst>
          </p:cNvPr>
          <p:cNvPicPr>
            <a:picLocks noChangeAspect="1" noChangeArrowheads="1"/>
          </p:cNvPicPr>
          <p:nvPr>
            <p:custDataLst>
              <p:tags r:id="rId2"/>
            </p:custDataLst>
          </p:nvPr>
        </p:nvPicPr>
        <p:blipFill>
          <a:blip r:embed="rId8" cstate="screen">
            <a:extLst>
              <a:ext uri="{28A0092B-C50C-407E-A947-70E740481C1C}">
                <a14:useLocalDpi xmlns:a14="http://schemas.microsoft.com/office/drawing/2010/main"/>
              </a:ext>
            </a:extLst>
          </a:blip>
          <a:srcRect/>
          <a:stretch/>
        </p:blipFill>
        <p:spPr bwMode="auto">
          <a:xfrm>
            <a:off x="930431" y="2145026"/>
            <a:ext cx="4495821" cy="330143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4" name="PA-1022&#10;102273">
            <a:extLst>
              <a:ext uri="{FF2B5EF4-FFF2-40B4-BE49-F238E27FC236}">
                <a16:creationId xmlns:a16="http://schemas.microsoft.com/office/drawing/2014/main" id="{91D5002F-44D6-4307-86F0-35DCA985F010}"/>
              </a:ext>
            </a:extLst>
          </p:cNvPr>
          <p:cNvSpPr/>
          <p:nvPr>
            <p:custDataLst>
              <p:tags r:id="rId3"/>
            </p:custDataLst>
          </p:nvPr>
        </p:nvSpPr>
        <p:spPr>
          <a:xfrm>
            <a:off x="6096000" y="4399847"/>
            <a:ext cx="5016500" cy="783228"/>
          </a:xfrm>
          <a:prstGeom prst="rect">
            <a:avLst/>
          </a:prstGeom>
        </p:spPr>
        <p:txBody>
          <a:bodyPr wrap="square">
            <a:spAutoFit/>
          </a:bodyPr>
          <a:lstStyle/>
          <a:p>
            <a:pPr algn="just">
              <a:lnSpc>
                <a:spcPct val="130000"/>
              </a:lnSpc>
              <a:spcAft>
                <a:spcPts val="500"/>
              </a:spcAft>
            </a:pPr>
            <a:r>
              <a:rPr lang="zh-CN" altLang="en-US" dirty="0">
                <a:cs typeface="+mn-ea"/>
                <a:sym typeface="+mn-lt"/>
              </a:rPr>
              <a:t>以坚定理想、百折不挠的奋斗精神，矢志推动中国革命和建设事业不断前进。</a:t>
            </a:r>
          </a:p>
        </p:txBody>
      </p:sp>
      <p:sp>
        <p:nvSpPr>
          <p:cNvPr id="15" name="PA-1022&#10;102274">
            <a:extLst>
              <a:ext uri="{FF2B5EF4-FFF2-40B4-BE49-F238E27FC236}">
                <a16:creationId xmlns:a16="http://schemas.microsoft.com/office/drawing/2014/main" id="{741D53BB-EA75-48C7-BF66-30E8F0840251}"/>
              </a:ext>
            </a:extLst>
          </p:cNvPr>
          <p:cNvSpPr/>
          <p:nvPr>
            <p:custDataLst>
              <p:tags r:id="rId4"/>
            </p:custDataLst>
          </p:nvPr>
        </p:nvSpPr>
        <p:spPr>
          <a:xfrm>
            <a:off x="6096000" y="3603584"/>
            <a:ext cx="5109091" cy="752835"/>
          </a:xfrm>
          <a:prstGeom prst="rect">
            <a:avLst/>
          </a:prstGeom>
        </p:spPr>
        <p:txBody>
          <a:bodyPr wrap="none">
            <a:spAutoFit/>
          </a:bodyPr>
          <a:lstStyle/>
          <a:p>
            <a:pPr>
              <a:lnSpc>
                <a:spcPct val="150000"/>
              </a:lnSpc>
            </a:pPr>
            <a:r>
              <a:rPr lang="zh-CN" altLang="en-US" sz="3200" b="1" dirty="0">
                <a:solidFill>
                  <a:srgbClr val="B50F0C"/>
                </a:solidFill>
                <a:cs typeface="+mn-ea"/>
                <a:sym typeface="+mn-lt"/>
              </a:rPr>
              <a:t>中国共产党扬起红船的风帆</a:t>
            </a:r>
          </a:p>
        </p:txBody>
      </p:sp>
      <p:pic>
        <p:nvPicPr>
          <p:cNvPr id="20" name="PA-1022&#10;102275">
            <a:extLst>
              <a:ext uri="{FF2B5EF4-FFF2-40B4-BE49-F238E27FC236}">
                <a16:creationId xmlns:a16="http://schemas.microsoft.com/office/drawing/2014/main" id="{1765117F-4341-44C7-8110-9D1DB3C5739A}"/>
              </a:ext>
            </a:extLst>
          </p:cNvPr>
          <p:cNvPicPr>
            <a:picLocks noChangeAspect="1"/>
          </p:cNvPicPr>
          <p:nvPr>
            <p:custDataLst>
              <p:tags r:id="rId5"/>
            </p:custDataLst>
          </p:nvPr>
        </p:nvPicPr>
        <p:blipFill>
          <a:blip r:embed="rId9">
            <a:extLst>
              <a:ext uri="{28A0092B-C50C-407E-A947-70E740481C1C}">
                <a14:useLocalDpi xmlns:a14="http://schemas.microsoft.com/office/drawing/2010/main"/>
              </a:ext>
            </a:extLst>
          </a:blip>
          <a:stretch>
            <a:fillRect/>
          </a:stretch>
        </p:blipFill>
        <p:spPr>
          <a:xfrm>
            <a:off x="6059621" y="2458153"/>
            <a:ext cx="5145470" cy="701101"/>
          </a:xfrm>
          <a:prstGeom prst="rect">
            <a:avLst/>
          </a:prstGeom>
        </p:spPr>
      </p:pic>
    </p:spTree>
    <p:extLst>
      <p:ext uri="{BB962C8B-B14F-4D97-AF65-F5344CB8AC3E}">
        <p14:creationId xmlns:p14="http://schemas.microsoft.com/office/powerpoint/2010/main" val="371031975"/>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xmlns:a16="http://schemas.microsoft.com/office/drawing/2014/main" xmlns:a14="http://schemas.microsoft.com/office/drawing/2010/main">
      <p:transition spd="slow" advClick="0" advTm="500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par>
                                    <p:cTn id="8" presetID="2" presetClass="entr" presetSubtype="2" fill="hold" nodeType="withEffect" p14:presetBounceEnd="48000">
                                      <p:stCondLst>
                                        <p:cond delay="0"/>
                                      </p:stCondLst>
                                      <p:childTnLst>
                                        <p:set>
                                          <p:cBhvr>
                                            <p:cTn id="9" dur="1" fill="hold">
                                              <p:stCondLst>
                                                <p:cond delay="0"/>
                                              </p:stCondLst>
                                            </p:cTn>
                                            <p:tgtEl>
                                              <p:spTgt spid="12"/>
                                            </p:tgtEl>
                                            <p:attrNameLst>
                                              <p:attrName>style.visibility</p:attrName>
                                            </p:attrNameLst>
                                          </p:cBhvr>
                                          <p:to>
                                            <p:strVal val="visible"/>
                                          </p:to>
                                        </p:set>
                                        <p:anim calcmode="lin" valueType="num" p14:bounceEnd="48000">
                                          <p:cBhvr additive="base">
                                            <p:cTn id="10" dur="1000" fill="hold"/>
                                            <p:tgtEl>
                                              <p:spTgt spid="12"/>
                                            </p:tgtEl>
                                            <p:attrNameLst>
                                              <p:attrName>ppt_x</p:attrName>
                                            </p:attrNameLst>
                                          </p:cBhvr>
                                          <p:tavLst>
                                            <p:tav tm="0">
                                              <p:val>
                                                <p:strVal val="1+#ppt_w/2"/>
                                              </p:val>
                                            </p:tav>
                                            <p:tav tm="100000">
                                              <p:val>
                                                <p:strVal val="#ppt_x"/>
                                              </p:val>
                                            </p:tav>
                                          </p:tavLst>
                                        </p:anim>
                                        <p:anim calcmode="lin" valueType="num" p14:bounceEnd="48000">
                                          <p:cBhvr additive="base">
                                            <p:cTn id="11" dur="1000" fill="hold"/>
                                            <p:tgtEl>
                                              <p:spTgt spid="12"/>
                                            </p:tgtEl>
                                            <p:attrNameLst>
                                              <p:attrName>ppt_y</p:attrName>
                                            </p:attrNameLst>
                                          </p:cBhvr>
                                          <p:tavLst>
                                            <p:tav tm="0">
                                              <p:val>
                                                <p:strVal val="#ppt_y"/>
                                              </p:val>
                                            </p:tav>
                                            <p:tav tm="100000">
                                              <p:val>
                                                <p:strVal val="#ppt_y"/>
                                              </p:val>
                                            </p:tav>
                                          </p:tavLst>
                                        </p:anim>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left)">
                                          <p:cBhvr>
                                            <p:cTn id="15" dur="500"/>
                                            <p:tgtEl>
                                              <p:spTgt spid="15"/>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up)">
                                          <p:cBhvr>
                                            <p:cTn id="19" dur="1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4" grpId="0"/>
          <p:bldP spid="15" grpId="0"/>
        </p:bldLst>
      </p:timing>
    </mc:Choice>
    <mc:Fallback xmlns="" xmlns:a16="http://schemas.microsoft.com/office/drawing/2014/main" xmlns:a14="http://schemas.microsoft.com/office/drawing/2010/mai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par>
                                    <p:cTn id="8" presetID="2" presetClass="entr" presetSubtype="2"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 calcmode="lin" valueType="num">
                                          <p:cBhvr additive="base">
                                            <p:cTn id="10" dur="1000" fill="hold"/>
                                            <p:tgtEl>
                                              <p:spTgt spid="12"/>
                                            </p:tgtEl>
                                            <p:attrNameLst>
                                              <p:attrName>ppt_x</p:attrName>
                                            </p:attrNameLst>
                                          </p:cBhvr>
                                          <p:tavLst>
                                            <p:tav tm="0">
                                              <p:val>
                                                <p:strVal val="1+#ppt_w/2"/>
                                              </p:val>
                                            </p:tav>
                                            <p:tav tm="100000">
                                              <p:val>
                                                <p:strVal val="#ppt_x"/>
                                              </p:val>
                                            </p:tav>
                                          </p:tavLst>
                                        </p:anim>
                                        <p:anim calcmode="lin" valueType="num">
                                          <p:cBhvr additive="base">
                                            <p:cTn id="11" dur="1000" fill="hold"/>
                                            <p:tgtEl>
                                              <p:spTgt spid="12"/>
                                            </p:tgtEl>
                                            <p:attrNameLst>
                                              <p:attrName>ppt_y</p:attrName>
                                            </p:attrNameLst>
                                          </p:cBhvr>
                                          <p:tavLst>
                                            <p:tav tm="0">
                                              <p:val>
                                                <p:strVal val="#ppt_y"/>
                                              </p:val>
                                            </p:tav>
                                            <p:tav tm="100000">
                                              <p:val>
                                                <p:strVal val="#ppt_y"/>
                                              </p:val>
                                            </p:tav>
                                          </p:tavLst>
                                        </p:anim>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left)">
                                          <p:cBhvr>
                                            <p:cTn id="15" dur="500"/>
                                            <p:tgtEl>
                                              <p:spTgt spid="15"/>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up)">
                                          <p:cBhvr>
                                            <p:cTn id="19" dur="1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4" grpId="0"/>
          <p:bldP spid="15" grpId="0"/>
        </p:bld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A-1022&#10;102276">
            <a:extLst>
              <a:ext uri="{FF2B5EF4-FFF2-40B4-BE49-F238E27FC236}">
                <a16:creationId xmlns:a16="http://schemas.microsoft.com/office/drawing/2014/main" id="{0EAA350C-EC01-4FD9-9BEA-0B3F19735DBB}"/>
              </a:ext>
            </a:extLst>
          </p:cNvPr>
          <p:cNvSpPr txBox="1"/>
          <p:nvPr>
            <p:custDataLst>
              <p:tags r:id="rId1"/>
            </p:custDataLst>
          </p:nvPr>
        </p:nvSpPr>
        <p:spPr>
          <a:xfrm>
            <a:off x="813183" y="145436"/>
            <a:ext cx="4254691" cy="461665"/>
          </a:xfrm>
          <a:prstGeom prst="rect">
            <a:avLst/>
          </a:prstGeom>
          <a:noFill/>
        </p:spPr>
        <p:txBody>
          <a:bodyPr wrap="none" rtlCol="0">
            <a:spAutoFit/>
          </a:bodyPr>
          <a:lstStyle/>
          <a:p>
            <a:r>
              <a:rPr lang="zh-CN" altLang="en-US" sz="2400" dirty="0">
                <a:solidFill>
                  <a:srgbClr val="FFFF00"/>
                </a:solidFill>
                <a:cs typeface="+mn-ea"/>
                <a:sym typeface="+mn-lt"/>
              </a:rPr>
              <a:t>“红船精神” 党的先进性之源</a:t>
            </a:r>
          </a:p>
        </p:txBody>
      </p:sp>
      <p:sp>
        <p:nvSpPr>
          <p:cNvPr id="3" name="PA-1022&#10;102277">
            <a:extLst>
              <a:ext uri="{FF2B5EF4-FFF2-40B4-BE49-F238E27FC236}">
                <a16:creationId xmlns:a16="http://schemas.microsoft.com/office/drawing/2014/main" id="{9DE83F0A-D1E9-428F-9F0C-2E85A595006C}"/>
              </a:ext>
            </a:extLst>
          </p:cNvPr>
          <p:cNvSpPr/>
          <p:nvPr>
            <p:custDataLst>
              <p:tags r:id="rId2"/>
            </p:custDataLst>
          </p:nvPr>
        </p:nvSpPr>
        <p:spPr>
          <a:xfrm>
            <a:off x="2125317" y="1628774"/>
            <a:ext cx="9286729"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3000" b="1" i="0" u="none" strike="noStrike" kern="1200" cap="none" spc="0" normalizeH="0" baseline="0" noProof="0" dirty="0">
                <a:ln>
                  <a:noFill/>
                </a:ln>
                <a:solidFill>
                  <a:srgbClr val="C00000"/>
                </a:solidFill>
                <a:effectLst>
                  <a:glow rad="152400">
                    <a:prstClr val="white"/>
                  </a:glow>
                </a:effectLst>
                <a:uLnTx/>
                <a:uFillTx/>
                <a:cs typeface="+mn-ea"/>
                <a:sym typeface="+mn-lt"/>
              </a:rPr>
              <a:t>中国革命精神之源，也是“红船精神”的深刻内涵</a:t>
            </a:r>
          </a:p>
        </p:txBody>
      </p:sp>
      <p:sp>
        <p:nvSpPr>
          <p:cNvPr id="17" name="PA-1022&#10;102278">
            <a:extLst>
              <a:ext uri="{FF2B5EF4-FFF2-40B4-BE49-F238E27FC236}">
                <a16:creationId xmlns:a16="http://schemas.microsoft.com/office/drawing/2014/main" id="{95666CBB-C38B-465C-8572-8DAC621A170D}"/>
              </a:ext>
            </a:extLst>
          </p:cNvPr>
          <p:cNvSpPr>
            <a:spLocks noChangeAspect="1"/>
          </p:cNvSpPr>
          <p:nvPr>
            <p:custDataLst>
              <p:tags r:id="rId3"/>
            </p:custDataLst>
          </p:nvPr>
        </p:nvSpPr>
        <p:spPr bwMode="auto">
          <a:xfrm>
            <a:off x="1232495" y="1502238"/>
            <a:ext cx="750650" cy="750648"/>
          </a:xfrm>
          <a:custGeom>
            <a:avLst/>
            <a:gdLst>
              <a:gd name="T0" fmla="*/ 2313 w 16074"/>
              <a:gd name="T1" fmla="*/ 11564 h 16128"/>
              <a:gd name="T2" fmla="*/ 3529 w 16074"/>
              <a:gd name="T3" fmla="*/ 12395 h 16128"/>
              <a:gd name="T4" fmla="*/ 4818 w 16074"/>
              <a:gd name="T5" fmla="*/ 13031 h 16128"/>
              <a:gd name="T6" fmla="*/ 6189 w 16074"/>
              <a:gd name="T7" fmla="*/ 13418 h 16128"/>
              <a:gd name="T8" fmla="*/ 7653 w 16074"/>
              <a:gd name="T9" fmla="*/ 13501 h 16128"/>
              <a:gd name="T10" fmla="*/ 9219 w 16074"/>
              <a:gd name="T11" fmla="*/ 13224 h 16128"/>
              <a:gd name="T12" fmla="*/ 5225 w 16074"/>
              <a:gd name="T13" fmla="*/ 7326 h 16128"/>
              <a:gd name="T14" fmla="*/ 5604 w 16074"/>
              <a:gd name="T15" fmla="*/ 2588 h 16128"/>
              <a:gd name="T16" fmla="*/ 5918 w 16074"/>
              <a:gd name="T17" fmla="*/ 2680 h 16128"/>
              <a:gd name="T18" fmla="*/ 6274 w 16074"/>
              <a:gd name="T19" fmla="*/ 2719 h 16128"/>
              <a:gd name="T20" fmla="*/ 6671 w 16074"/>
              <a:gd name="T21" fmla="*/ 2688 h 16128"/>
              <a:gd name="T22" fmla="*/ 7102 w 16074"/>
              <a:gd name="T23" fmla="*/ 2577 h 16128"/>
              <a:gd name="T24" fmla="*/ 7563 w 16074"/>
              <a:gd name="T25" fmla="*/ 2375 h 16128"/>
              <a:gd name="T26" fmla="*/ 8053 w 16074"/>
              <a:gd name="T27" fmla="*/ 2066 h 16128"/>
              <a:gd name="T28" fmla="*/ 12930 w 16074"/>
              <a:gd name="T29" fmla="*/ 10057 h 16128"/>
              <a:gd name="T30" fmla="*/ 13396 w 16074"/>
              <a:gd name="T31" fmla="*/ 8301 h 16128"/>
              <a:gd name="T32" fmla="*/ 13347 w 16074"/>
              <a:gd name="T33" fmla="*/ 6443 h 16128"/>
              <a:gd name="T34" fmla="*/ 12801 w 16074"/>
              <a:gd name="T35" fmla="*/ 4583 h 16128"/>
              <a:gd name="T36" fmla="*/ 11773 w 16074"/>
              <a:gd name="T37" fmla="*/ 2822 h 16128"/>
              <a:gd name="T38" fmla="*/ 10277 w 16074"/>
              <a:gd name="T39" fmla="*/ 1262 h 16128"/>
              <a:gd name="T40" fmla="*/ 8329 w 16074"/>
              <a:gd name="T41" fmla="*/ 0 h 16128"/>
              <a:gd name="T42" fmla="*/ 10526 w 16074"/>
              <a:gd name="T43" fmla="*/ 458 h 16128"/>
              <a:gd name="T44" fmla="*/ 12659 w 16074"/>
              <a:gd name="T45" fmla="*/ 1583 h 16128"/>
              <a:gd name="T46" fmla="*/ 14464 w 16074"/>
              <a:gd name="T47" fmla="*/ 3304 h 16128"/>
              <a:gd name="T48" fmla="*/ 15679 w 16074"/>
              <a:gd name="T49" fmla="*/ 5557 h 16128"/>
              <a:gd name="T50" fmla="*/ 16044 w 16074"/>
              <a:gd name="T51" fmla="*/ 8271 h 16128"/>
              <a:gd name="T52" fmla="*/ 15294 w 16074"/>
              <a:gd name="T53" fmla="*/ 11379 h 16128"/>
              <a:gd name="T54" fmla="*/ 12655 w 16074"/>
              <a:gd name="T55" fmla="*/ 14684 h 16128"/>
              <a:gd name="T56" fmla="*/ 10870 w 16074"/>
              <a:gd name="T57" fmla="*/ 15495 h 16128"/>
              <a:gd name="T58" fmla="*/ 9145 w 16074"/>
              <a:gd name="T59" fmla="*/ 15974 h 16128"/>
              <a:gd name="T60" fmla="*/ 7486 w 16074"/>
              <a:gd name="T61" fmla="*/ 16128 h 16128"/>
              <a:gd name="T62" fmla="*/ 5906 w 16074"/>
              <a:gd name="T63" fmla="*/ 15967 h 16128"/>
              <a:gd name="T64" fmla="*/ 4415 w 16074"/>
              <a:gd name="T65" fmla="*/ 15498 h 16128"/>
              <a:gd name="T66" fmla="*/ 3023 w 16074"/>
              <a:gd name="T67" fmla="*/ 14731 h 16128"/>
              <a:gd name="T68" fmla="*/ 2528 w 16074"/>
              <a:gd name="T69" fmla="*/ 14487 h 16128"/>
              <a:gd name="T70" fmla="*/ 2530 w 16074"/>
              <a:gd name="T71" fmla="*/ 14735 h 16128"/>
              <a:gd name="T72" fmla="*/ 2473 w 16074"/>
              <a:gd name="T73" fmla="*/ 14983 h 16128"/>
              <a:gd name="T74" fmla="*/ 2363 w 16074"/>
              <a:gd name="T75" fmla="*/ 15222 h 16128"/>
              <a:gd name="T76" fmla="*/ 2207 w 16074"/>
              <a:gd name="T77" fmla="*/ 15444 h 16128"/>
              <a:gd name="T78" fmla="*/ 2013 w 16074"/>
              <a:gd name="T79" fmla="*/ 15642 h 16128"/>
              <a:gd name="T80" fmla="*/ 1779 w 16074"/>
              <a:gd name="T81" fmla="*/ 15812 h 16128"/>
              <a:gd name="T82" fmla="*/ 1496 w 16074"/>
              <a:gd name="T83" fmla="*/ 15944 h 16128"/>
              <a:gd name="T84" fmla="*/ 1210 w 16074"/>
              <a:gd name="T85" fmla="*/ 16001 h 16128"/>
              <a:gd name="T86" fmla="*/ 933 w 16074"/>
              <a:gd name="T87" fmla="*/ 15986 h 16128"/>
              <a:gd name="T88" fmla="*/ 671 w 16074"/>
              <a:gd name="T89" fmla="*/ 15902 h 16128"/>
              <a:gd name="T90" fmla="*/ 436 w 16074"/>
              <a:gd name="T91" fmla="*/ 15751 h 16128"/>
              <a:gd name="T92" fmla="*/ 234 w 16074"/>
              <a:gd name="T93" fmla="*/ 15534 h 16128"/>
              <a:gd name="T94" fmla="*/ 33 w 16074"/>
              <a:gd name="T95" fmla="*/ 15112 h 16128"/>
              <a:gd name="T96" fmla="*/ 17 w 16074"/>
              <a:gd name="T97" fmla="*/ 14651 h 16128"/>
              <a:gd name="T98" fmla="*/ 179 w 16074"/>
              <a:gd name="T99" fmla="*/ 14226 h 16128"/>
              <a:gd name="T100" fmla="*/ 478 w 16074"/>
              <a:gd name="T101" fmla="*/ 13874 h 16128"/>
              <a:gd name="T102" fmla="*/ 878 w 16074"/>
              <a:gd name="T103" fmla="*/ 13632 h 16128"/>
              <a:gd name="T104" fmla="*/ 1339 w 16074"/>
              <a:gd name="T105" fmla="*/ 13536 h 16128"/>
              <a:gd name="T106" fmla="*/ 1477 w 16074"/>
              <a:gd name="T107" fmla="*/ 13406 h 16128"/>
              <a:gd name="T108" fmla="*/ 1100 w 16074"/>
              <a:gd name="T109" fmla="*/ 12990 h 16128"/>
              <a:gd name="T110" fmla="*/ 736 w 16074"/>
              <a:gd name="T111" fmla="*/ 12545 h 16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074" h="16128">
                <a:moveTo>
                  <a:pt x="454" y="12169"/>
                </a:moveTo>
                <a:lnTo>
                  <a:pt x="1614" y="10993"/>
                </a:lnTo>
                <a:lnTo>
                  <a:pt x="1844" y="11188"/>
                </a:lnTo>
                <a:lnTo>
                  <a:pt x="2077" y="11378"/>
                </a:lnTo>
                <a:lnTo>
                  <a:pt x="2313" y="11564"/>
                </a:lnTo>
                <a:lnTo>
                  <a:pt x="2550" y="11742"/>
                </a:lnTo>
                <a:lnTo>
                  <a:pt x="2792" y="11916"/>
                </a:lnTo>
                <a:lnTo>
                  <a:pt x="3035" y="12083"/>
                </a:lnTo>
                <a:lnTo>
                  <a:pt x="3280" y="12242"/>
                </a:lnTo>
                <a:lnTo>
                  <a:pt x="3529" y="12395"/>
                </a:lnTo>
                <a:lnTo>
                  <a:pt x="3781" y="12540"/>
                </a:lnTo>
                <a:lnTo>
                  <a:pt x="4035" y="12677"/>
                </a:lnTo>
                <a:lnTo>
                  <a:pt x="4293" y="12804"/>
                </a:lnTo>
                <a:lnTo>
                  <a:pt x="4554" y="12923"/>
                </a:lnTo>
                <a:lnTo>
                  <a:pt x="4818" y="13031"/>
                </a:lnTo>
                <a:lnTo>
                  <a:pt x="5086" y="13131"/>
                </a:lnTo>
                <a:lnTo>
                  <a:pt x="5356" y="13220"/>
                </a:lnTo>
                <a:lnTo>
                  <a:pt x="5630" y="13298"/>
                </a:lnTo>
                <a:lnTo>
                  <a:pt x="5908" y="13364"/>
                </a:lnTo>
                <a:lnTo>
                  <a:pt x="6189" y="13418"/>
                </a:lnTo>
                <a:lnTo>
                  <a:pt x="6474" y="13461"/>
                </a:lnTo>
                <a:lnTo>
                  <a:pt x="6763" y="13491"/>
                </a:lnTo>
                <a:lnTo>
                  <a:pt x="7056" y="13508"/>
                </a:lnTo>
                <a:lnTo>
                  <a:pt x="7352" y="13511"/>
                </a:lnTo>
                <a:lnTo>
                  <a:pt x="7653" y="13501"/>
                </a:lnTo>
                <a:lnTo>
                  <a:pt x="7958" y="13476"/>
                </a:lnTo>
                <a:lnTo>
                  <a:pt x="8267" y="13437"/>
                </a:lnTo>
                <a:lnTo>
                  <a:pt x="8579" y="13381"/>
                </a:lnTo>
                <a:lnTo>
                  <a:pt x="8897" y="13311"/>
                </a:lnTo>
                <a:lnTo>
                  <a:pt x="9219" y="13224"/>
                </a:lnTo>
                <a:lnTo>
                  <a:pt x="9546" y="13121"/>
                </a:lnTo>
                <a:lnTo>
                  <a:pt x="9877" y="13001"/>
                </a:lnTo>
                <a:lnTo>
                  <a:pt x="10212" y="12863"/>
                </a:lnTo>
                <a:lnTo>
                  <a:pt x="10554" y="12708"/>
                </a:lnTo>
                <a:lnTo>
                  <a:pt x="5225" y="7326"/>
                </a:lnTo>
                <a:lnTo>
                  <a:pt x="3765" y="8813"/>
                </a:lnTo>
                <a:lnTo>
                  <a:pt x="1503" y="6582"/>
                </a:lnTo>
                <a:lnTo>
                  <a:pt x="5491" y="2537"/>
                </a:lnTo>
                <a:lnTo>
                  <a:pt x="5547" y="2563"/>
                </a:lnTo>
                <a:lnTo>
                  <a:pt x="5604" y="2588"/>
                </a:lnTo>
                <a:lnTo>
                  <a:pt x="5663" y="2610"/>
                </a:lnTo>
                <a:lnTo>
                  <a:pt x="5724" y="2631"/>
                </a:lnTo>
                <a:lnTo>
                  <a:pt x="5787" y="2649"/>
                </a:lnTo>
                <a:lnTo>
                  <a:pt x="5852" y="2666"/>
                </a:lnTo>
                <a:lnTo>
                  <a:pt x="5918" y="2680"/>
                </a:lnTo>
                <a:lnTo>
                  <a:pt x="5986" y="2693"/>
                </a:lnTo>
                <a:lnTo>
                  <a:pt x="6055" y="2703"/>
                </a:lnTo>
                <a:lnTo>
                  <a:pt x="6127" y="2711"/>
                </a:lnTo>
                <a:lnTo>
                  <a:pt x="6200" y="2716"/>
                </a:lnTo>
                <a:lnTo>
                  <a:pt x="6274" y="2719"/>
                </a:lnTo>
                <a:lnTo>
                  <a:pt x="6351" y="2719"/>
                </a:lnTo>
                <a:lnTo>
                  <a:pt x="6429" y="2716"/>
                </a:lnTo>
                <a:lnTo>
                  <a:pt x="6508" y="2710"/>
                </a:lnTo>
                <a:lnTo>
                  <a:pt x="6588" y="2700"/>
                </a:lnTo>
                <a:lnTo>
                  <a:pt x="6671" y="2688"/>
                </a:lnTo>
                <a:lnTo>
                  <a:pt x="6755" y="2673"/>
                </a:lnTo>
                <a:lnTo>
                  <a:pt x="6840" y="2654"/>
                </a:lnTo>
                <a:lnTo>
                  <a:pt x="6925" y="2632"/>
                </a:lnTo>
                <a:lnTo>
                  <a:pt x="7013" y="2607"/>
                </a:lnTo>
                <a:lnTo>
                  <a:pt x="7102" y="2577"/>
                </a:lnTo>
                <a:lnTo>
                  <a:pt x="7192" y="2545"/>
                </a:lnTo>
                <a:lnTo>
                  <a:pt x="7283" y="2508"/>
                </a:lnTo>
                <a:lnTo>
                  <a:pt x="7375" y="2468"/>
                </a:lnTo>
                <a:lnTo>
                  <a:pt x="7469" y="2423"/>
                </a:lnTo>
                <a:lnTo>
                  <a:pt x="7563" y="2375"/>
                </a:lnTo>
                <a:lnTo>
                  <a:pt x="7659" y="2321"/>
                </a:lnTo>
                <a:lnTo>
                  <a:pt x="7756" y="2265"/>
                </a:lnTo>
                <a:lnTo>
                  <a:pt x="7854" y="2203"/>
                </a:lnTo>
                <a:lnTo>
                  <a:pt x="7953" y="2137"/>
                </a:lnTo>
                <a:lnTo>
                  <a:pt x="8053" y="2066"/>
                </a:lnTo>
                <a:lnTo>
                  <a:pt x="9204" y="3243"/>
                </a:lnTo>
                <a:lnTo>
                  <a:pt x="7220" y="5296"/>
                </a:lnTo>
                <a:lnTo>
                  <a:pt x="12597" y="10708"/>
                </a:lnTo>
                <a:lnTo>
                  <a:pt x="12775" y="10387"/>
                </a:lnTo>
                <a:lnTo>
                  <a:pt x="12930" y="10057"/>
                </a:lnTo>
                <a:lnTo>
                  <a:pt x="13065" y="9719"/>
                </a:lnTo>
                <a:lnTo>
                  <a:pt x="13179" y="9373"/>
                </a:lnTo>
                <a:lnTo>
                  <a:pt x="13271" y="9022"/>
                </a:lnTo>
                <a:lnTo>
                  <a:pt x="13344" y="8664"/>
                </a:lnTo>
                <a:lnTo>
                  <a:pt x="13396" y="8301"/>
                </a:lnTo>
                <a:lnTo>
                  <a:pt x="13426" y="7934"/>
                </a:lnTo>
                <a:lnTo>
                  <a:pt x="13437" y="7564"/>
                </a:lnTo>
                <a:lnTo>
                  <a:pt x="13427" y="7192"/>
                </a:lnTo>
                <a:lnTo>
                  <a:pt x="13398" y="6818"/>
                </a:lnTo>
                <a:lnTo>
                  <a:pt x="13347" y="6443"/>
                </a:lnTo>
                <a:lnTo>
                  <a:pt x="13277" y="6068"/>
                </a:lnTo>
                <a:lnTo>
                  <a:pt x="13188" y="5694"/>
                </a:lnTo>
                <a:lnTo>
                  <a:pt x="13079" y="5321"/>
                </a:lnTo>
                <a:lnTo>
                  <a:pt x="12949" y="4950"/>
                </a:lnTo>
                <a:lnTo>
                  <a:pt x="12801" y="4583"/>
                </a:lnTo>
                <a:lnTo>
                  <a:pt x="12634" y="4220"/>
                </a:lnTo>
                <a:lnTo>
                  <a:pt x="12447" y="3862"/>
                </a:lnTo>
                <a:lnTo>
                  <a:pt x="12241" y="3509"/>
                </a:lnTo>
                <a:lnTo>
                  <a:pt x="12017" y="3162"/>
                </a:lnTo>
                <a:lnTo>
                  <a:pt x="11773" y="2822"/>
                </a:lnTo>
                <a:lnTo>
                  <a:pt x="11511" y="2492"/>
                </a:lnTo>
                <a:lnTo>
                  <a:pt x="11230" y="2169"/>
                </a:lnTo>
                <a:lnTo>
                  <a:pt x="10931" y="1856"/>
                </a:lnTo>
                <a:lnTo>
                  <a:pt x="10613" y="1553"/>
                </a:lnTo>
                <a:lnTo>
                  <a:pt x="10277" y="1262"/>
                </a:lnTo>
                <a:lnTo>
                  <a:pt x="9924" y="982"/>
                </a:lnTo>
                <a:lnTo>
                  <a:pt x="9551" y="716"/>
                </a:lnTo>
                <a:lnTo>
                  <a:pt x="9162" y="463"/>
                </a:lnTo>
                <a:lnTo>
                  <a:pt x="8754" y="224"/>
                </a:lnTo>
                <a:lnTo>
                  <a:pt x="8329" y="0"/>
                </a:lnTo>
                <a:lnTo>
                  <a:pt x="8761" y="35"/>
                </a:lnTo>
                <a:lnTo>
                  <a:pt x="9199" y="99"/>
                </a:lnTo>
                <a:lnTo>
                  <a:pt x="9641" y="192"/>
                </a:lnTo>
                <a:lnTo>
                  <a:pt x="10084" y="310"/>
                </a:lnTo>
                <a:lnTo>
                  <a:pt x="10526" y="458"/>
                </a:lnTo>
                <a:lnTo>
                  <a:pt x="10966" y="632"/>
                </a:lnTo>
                <a:lnTo>
                  <a:pt x="11402" y="832"/>
                </a:lnTo>
                <a:lnTo>
                  <a:pt x="11830" y="1057"/>
                </a:lnTo>
                <a:lnTo>
                  <a:pt x="12250" y="1307"/>
                </a:lnTo>
                <a:lnTo>
                  <a:pt x="12659" y="1583"/>
                </a:lnTo>
                <a:lnTo>
                  <a:pt x="13054" y="1881"/>
                </a:lnTo>
                <a:lnTo>
                  <a:pt x="13435" y="2203"/>
                </a:lnTo>
                <a:lnTo>
                  <a:pt x="13798" y="2548"/>
                </a:lnTo>
                <a:lnTo>
                  <a:pt x="14141" y="2915"/>
                </a:lnTo>
                <a:lnTo>
                  <a:pt x="14464" y="3304"/>
                </a:lnTo>
                <a:lnTo>
                  <a:pt x="14762" y="3714"/>
                </a:lnTo>
                <a:lnTo>
                  <a:pt x="15036" y="4146"/>
                </a:lnTo>
                <a:lnTo>
                  <a:pt x="15281" y="4596"/>
                </a:lnTo>
                <a:lnTo>
                  <a:pt x="15496" y="5067"/>
                </a:lnTo>
                <a:lnTo>
                  <a:pt x="15679" y="5557"/>
                </a:lnTo>
                <a:lnTo>
                  <a:pt x="15829" y="6065"/>
                </a:lnTo>
                <a:lnTo>
                  <a:pt x="15942" y="6591"/>
                </a:lnTo>
                <a:lnTo>
                  <a:pt x="16016" y="7135"/>
                </a:lnTo>
                <a:lnTo>
                  <a:pt x="16052" y="7695"/>
                </a:lnTo>
                <a:lnTo>
                  <a:pt x="16044" y="8271"/>
                </a:lnTo>
                <a:lnTo>
                  <a:pt x="15991" y="8863"/>
                </a:lnTo>
                <a:lnTo>
                  <a:pt x="15892" y="9471"/>
                </a:lnTo>
                <a:lnTo>
                  <a:pt x="15744" y="10093"/>
                </a:lnTo>
                <a:lnTo>
                  <a:pt x="15545" y="10729"/>
                </a:lnTo>
                <a:lnTo>
                  <a:pt x="15294" y="11379"/>
                </a:lnTo>
                <a:lnTo>
                  <a:pt x="14987" y="12042"/>
                </a:lnTo>
                <a:lnTo>
                  <a:pt x="14623" y="12717"/>
                </a:lnTo>
                <a:lnTo>
                  <a:pt x="16074" y="14218"/>
                </a:lnTo>
                <a:lnTo>
                  <a:pt x="14156" y="16081"/>
                </a:lnTo>
                <a:lnTo>
                  <a:pt x="12655" y="14684"/>
                </a:lnTo>
                <a:lnTo>
                  <a:pt x="12293" y="14873"/>
                </a:lnTo>
                <a:lnTo>
                  <a:pt x="11934" y="15048"/>
                </a:lnTo>
                <a:lnTo>
                  <a:pt x="11578" y="15211"/>
                </a:lnTo>
                <a:lnTo>
                  <a:pt x="11223" y="15360"/>
                </a:lnTo>
                <a:lnTo>
                  <a:pt x="10870" y="15495"/>
                </a:lnTo>
                <a:lnTo>
                  <a:pt x="10520" y="15617"/>
                </a:lnTo>
                <a:lnTo>
                  <a:pt x="10173" y="15726"/>
                </a:lnTo>
                <a:lnTo>
                  <a:pt x="9828" y="15822"/>
                </a:lnTo>
                <a:lnTo>
                  <a:pt x="9485" y="15904"/>
                </a:lnTo>
                <a:lnTo>
                  <a:pt x="9145" y="15974"/>
                </a:lnTo>
                <a:lnTo>
                  <a:pt x="8808" y="16030"/>
                </a:lnTo>
                <a:lnTo>
                  <a:pt x="8472" y="16074"/>
                </a:lnTo>
                <a:lnTo>
                  <a:pt x="8140" y="16105"/>
                </a:lnTo>
                <a:lnTo>
                  <a:pt x="7812" y="16123"/>
                </a:lnTo>
                <a:lnTo>
                  <a:pt x="7486" y="16128"/>
                </a:lnTo>
                <a:lnTo>
                  <a:pt x="7164" y="16121"/>
                </a:lnTo>
                <a:lnTo>
                  <a:pt x="6845" y="16101"/>
                </a:lnTo>
                <a:lnTo>
                  <a:pt x="6529" y="16069"/>
                </a:lnTo>
                <a:lnTo>
                  <a:pt x="6216" y="16024"/>
                </a:lnTo>
                <a:lnTo>
                  <a:pt x="5906" y="15967"/>
                </a:lnTo>
                <a:lnTo>
                  <a:pt x="5601" y="15897"/>
                </a:lnTo>
                <a:lnTo>
                  <a:pt x="5298" y="15816"/>
                </a:lnTo>
                <a:lnTo>
                  <a:pt x="5001" y="15722"/>
                </a:lnTo>
                <a:lnTo>
                  <a:pt x="4706" y="15616"/>
                </a:lnTo>
                <a:lnTo>
                  <a:pt x="4415" y="15498"/>
                </a:lnTo>
                <a:lnTo>
                  <a:pt x="4129" y="15368"/>
                </a:lnTo>
                <a:lnTo>
                  <a:pt x="3846" y="15227"/>
                </a:lnTo>
                <a:lnTo>
                  <a:pt x="3568" y="15073"/>
                </a:lnTo>
                <a:lnTo>
                  <a:pt x="3293" y="14907"/>
                </a:lnTo>
                <a:lnTo>
                  <a:pt x="3023" y="14731"/>
                </a:lnTo>
                <a:lnTo>
                  <a:pt x="2757" y="14542"/>
                </a:lnTo>
                <a:lnTo>
                  <a:pt x="2496" y="14342"/>
                </a:lnTo>
                <a:lnTo>
                  <a:pt x="2509" y="14390"/>
                </a:lnTo>
                <a:lnTo>
                  <a:pt x="2520" y="14439"/>
                </a:lnTo>
                <a:lnTo>
                  <a:pt x="2528" y="14487"/>
                </a:lnTo>
                <a:lnTo>
                  <a:pt x="2533" y="14536"/>
                </a:lnTo>
                <a:lnTo>
                  <a:pt x="2536" y="14586"/>
                </a:lnTo>
                <a:lnTo>
                  <a:pt x="2537" y="14635"/>
                </a:lnTo>
                <a:lnTo>
                  <a:pt x="2534" y="14686"/>
                </a:lnTo>
                <a:lnTo>
                  <a:pt x="2530" y="14735"/>
                </a:lnTo>
                <a:lnTo>
                  <a:pt x="2523" y="14785"/>
                </a:lnTo>
                <a:lnTo>
                  <a:pt x="2514" y="14835"/>
                </a:lnTo>
                <a:lnTo>
                  <a:pt x="2502" y="14884"/>
                </a:lnTo>
                <a:lnTo>
                  <a:pt x="2489" y="14934"/>
                </a:lnTo>
                <a:lnTo>
                  <a:pt x="2473" y="14983"/>
                </a:lnTo>
                <a:lnTo>
                  <a:pt x="2454" y="15031"/>
                </a:lnTo>
                <a:lnTo>
                  <a:pt x="2434" y="15080"/>
                </a:lnTo>
                <a:lnTo>
                  <a:pt x="2412" y="15127"/>
                </a:lnTo>
                <a:lnTo>
                  <a:pt x="2388" y="15174"/>
                </a:lnTo>
                <a:lnTo>
                  <a:pt x="2363" y="15222"/>
                </a:lnTo>
                <a:lnTo>
                  <a:pt x="2334" y="15267"/>
                </a:lnTo>
                <a:lnTo>
                  <a:pt x="2305" y="15313"/>
                </a:lnTo>
                <a:lnTo>
                  <a:pt x="2275" y="15358"/>
                </a:lnTo>
                <a:lnTo>
                  <a:pt x="2241" y="15401"/>
                </a:lnTo>
                <a:lnTo>
                  <a:pt x="2207" y="15444"/>
                </a:lnTo>
                <a:lnTo>
                  <a:pt x="2171" y="15486"/>
                </a:lnTo>
                <a:lnTo>
                  <a:pt x="2134" y="15526"/>
                </a:lnTo>
                <a:lnTo>
                  <a:pt x="2095" y="15567"/>
                </a:lnTo>
                <a:lnTo>
                  <a:pt x="2055" y="15605"/>
                </a:lnTo>
                <a:lnTo>
                  <a:pt x="2013" y="15642"/>
                </a:lnTo>
                <a:lnTo>
                  <a:pt x="1971" y="15677"/>
                </a:lnTo>
                <a:lnTo>
                  <a:pt x="1927" y="15713"/>
                </a:lnTo>
                <a:lnTo>
                  <a:pt x="1881" y="15745"/>
                </a:lnTo>
                <a:lnTo>
                  <a:pt x="1836" y="15777"/>
                </a:lnTo>
                <a:lnTo>
                  <a:pt x="1779" y="15812"/>
                </a:lnTo>
                <a:lnTo>
                  <a:pt x="1723" y="15845"/>
                </a:lnTo>
                <a:lnTo>
                  <a:pt x="1666" y="15874"/>
                </a:lnTo>
                <a:lnTo>
                  <a:pt x="1610" y="15900"/>
                </a:lnTo>
                <a:lnTo>
                  <a:pt x="1552" y="15923"/>
                </a:lnTo>
                <a:lnTo>
                  <a:pt x="1496" y="15944"/>
                </a:lnTo>
                <a:lnTo>
                  <a:pt x="1438" y="15961"/>
                </a:lnTo>
                <a:lnTo>
                  <a:pt x="1381" y="15975"/>
                </a:lnTo>
                <a:lnTo>
                  <a:pt x="1324" y="15987"/>
                </a:lnTo>
                <a:lnTo>
                  <a:pt x="1267" y="15995"/>
                </a:lnTo>
                <a:lnTo>
                  <a:pt x="1210" y="16001"/>
                </a:lnTo>
                <a:lnTo>
                  <a:pt x="1154" y="16003"/>
                </a:lnTo>
                <a:lnTo>
                  <a:pt x="1098" y="16003"/>
                </a:lnTo>
                <a:lnTo>
                  <a:pt x="1043" y="16000"/>
                </a:lnTo>
                <a:lnTo>
                  <a:pt x="987" y="15995"/>
                </a:lnTo>
                <a:lnTo>
                  <a:pt x="933" y="15986"/>
                </a:lnTo>
                <a:lnTo>
                  <a:pt x="879" y="15975"/>
                </a:lnTo>
                <a:lnTo>
                  <a:pt x="826" y="15961"/>
                </a:lnTo>
                <a:lnTo>
                  <a:pt x="773" y="15944"/>
                </a:lnTo>
                <a:lnTo>
                  <a:pt x="722" y="15924"/>
                </a:lnTo>
                <a:lnTo>
                  <a:pt x="671" y="15902"/>
                </a:lnTo>
                <a:lnTo>
                  <a:pt x="622" y="15877"/>
                </a:lnTo>
                <a:lnTo>
                  <a:pt x="573" y="15849"/>
                </a:lnTo>
                <a:lnTo>
                  <a:pt x="527" y="15819"/>
                </a:lnTo>
                <a:lnTo>
                  <a:pt x="480" y="15786"/>
                </a:lnTo>
                <a:lnTo>
                  <a:pt x="436" y="15751"/>
                </a:lnTo>
                <a:lnTo>
                  <a:pt x="393" y="15713"/>
                </a:lnTo>
                <a:lnTo>
                  <a:pt x="350" y="15671"/>
                </a:lnTo>
                <a:lnTo>
                  <a:pt x="310" y="15628"/>
                </a:lnTo>
                <a:lnTo>
                  <a:pt x="271" y="15583"/>
                </a:lnTo>
                <a:lnTo>
                  <a:pt x="234" y="15534"/>
                </a:lnTo>
                <a:lnTo>
                  <a:pt x="199" y="15483"/>
                </a:lnTo>
                <a:lnTo>
                  <a:pt x="143" y="15391"/>
                </a:lnTo>
                <a:lnTo>
                  <a:pt x="98" y="15299"/>
                </a:lnTo>
                <a:lnTo>
                  <a:pt x="61" y="15206"/>
                </a:lnTo>
                <a:lnTo>
                  <a:pt x="33" y="15112"/>
                </a:lnTo>
                <a:lnTo>
                  <a:pt x="14" y="15019"/>
                </a:lnTo>
                <a:lnTo>
                  <a:pt x="3" y="14925"/>
                </a:lnTo>
                <a:lnTo>
                  <a:pt x="0" y="14833"/>
                </a:lnTo>
                <a:lnTo>
                  <a:pt x="5" y="14741"/>
                </a:lnTo>
                <a:lnTo>
                  <a:pt x="17" y="14651"/>
                </a:lnTo>
                <a:lnTo>
                  <a:pt x="36" y="14562"/>
                </a:lnTo>
                <a:lnTo>
                  <a:pt x="63" y="14475"/>
                </a:lnTo>
                <a:lnTo>
                  <a:pt x="95" y="14389"/>
                </a:lnTo>
                <a:lnTo>
                  <a:pt x="133" y="14307"/>
                </a:lnTo>
                <a:lnTo>
                  <a:pt x="179" y="14226"/>
                </a:lnTo>
                <a:lnTo>
                  <a:pt x="228" y="14148"/>
                </a:lnTo>
                <a:lnTo>
                  <a:pt x="284" y="14075"/>
                </a:lnTo>
                <a:lnTo>
                  <a:pt x="344" y="14004"/>
                </a:lnTo>
                <a:lnTo>
                  <a:pt x="409" y="13938"/>
                </a:lnTo>
                <a:lnTo>
                  <a:pt x="478" y="13874"/>
                </a:lnTo>
                <a:lnTo>
                  <a:pt x="551" y="13816"/>
                </a:lnTo>
                <a:lnTo>
                  <a:pt x="628" y="13762"/>
                </a:lnTo>
                <a:lnTo>
                  <a:pt x="708" y="13714"/>
                </a:lnTo>
                <a:lnTo>
                  <a:pt x="791" y="13670"/>
                </a:lnTo>
                <a:lnTo>
                  <a:pt x="878" y="13632"/>
                </a:lnTo>
                <a:lnTo>
                  <a:pt x="967" y="13601"/>
                </a:lnTo>
                <a:lnTo>
                  <a:pt x="1057" y="13575"/>
                </a:lnTo>
                <a:lnTo>
                  <a:pt x="1150" y="13556"/>
                </a:lnTo>
                <a:lnTo>
                  <a:pt x="1244" y="13542"/>
                </a:lnTo>
                <a:lnTo>
                  <a:pt x="1339" y="13536"/>
                </a:lnTo>
                <a:lnTo>
                  <a:pt x="1436" y="13538"/>
                </a:lnTo>
                <a:lnTo>
                  <a:pt x="1533" y="13548"/>
                </a:lnTo>
                <a:lnTo>
                  <a:pt x="1630" y="13565"/>
                </a:lnTo>
                <a:lnTo>
                  <a:pt x="1553" y="13486"/>
                </a:lnTo>
                <a:lnTo>
                  <a:pt x="1477" y="13406"/>
                </a:lnTo>
                <a:lnTo>
                  <a:pt x="1400" y="13325"/>
                </a:lnTo>
                <a:lnTo>
                  <a:pt x="1324" y="13243"/>
                </a:lnTo>
                <a:lnTo>
                  <a:pt x="1248" y="13159"/>
                </a:lnTo>
                <a:lnTo>
                  <a:pt x="1174" y="13075"/>
                </a:lnTo>
                <a:lnTo>
                  <a:pt x="1100" y="12990"/>
                </a:lnTo>
                <a:lnTo>
                  <a:pt x="1026" y="12903"/>
                </a:lnTo>
                <a:lnTo>
                  <a:pt x="953" y="12815"/>
                </a:lnTo>
                <a:lnTo>
                  <a:pt x="880" y="12726"/>
                </a:lnTo>
                <a:lnTo>
                  <a:pt x="807" y="12636"/>
                </a:lnTo>
                <a:lnTo>
                  <a:pt x="736" y="12545"/>
                </a:lnTo>
                <a:lnTo>
                  <a:pt x="665" y="12453"/>
                </a:lnTo>
                <a:lnTo>
                  <a:pt x="594" y="12359"/>
                </a:lnTo>
                <a:lnTo>
                  <a:pt x="524" y="12264"/>
                </a:lnTo>
                <a:lnTo>
                  <a:pt x="454" y="12169"/>
                </a:lnTo>
                <a:close/>
              </a:path>
            </a:pathLst>
          </a:custGeom>
          <a:solidFill>
            <a:srgbClr val="C00000"/>
          </a:solidFill>
          <a:ln>
            <a:noFill/>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grpSp>
        <p:nvGrpSpPr>
          <p:cNvPr id="21" name="PA-1022&#10;102279">
            <a:extLst>
              <a:ext uri="{FF2B5EF4-FFF2-40B4-BE49-F238E27FC236}">
                <a16:creationId xmlns:a16="http://schemas.microsoft.com/office/drawing/2014/main" id="{2689E60D-903D-4BEE-B5DB-6D1EF2314E08}"/>
              </a:ext>
            </a:extLst>
          </p:cNvPr>
          <p:cNvGrpSpPr/>
          <p:nvPr>
            <p:custDataLst>
              <p:tags r:id="rId4"/>
            </p:custDataLst>
          </p:nvPr>
        </p:nvGrpSpPr>
        <p:grpSpPr>
          <a:xfrm>
            <a:off x="8219584" y="2845058"/>
            <a:ext cx="3192462" cy="1967839"/>
            <a:chOff x="8304213" y="1630109"/>
            <a:chExt cx="3192462" cy="1967839"/>
          </a:xfrm>
        </p:grpSpPr>
        <p:sp>
          <p:nvSpPr>
            <p:cNvPr id="22" name="PA-矩形 21">
              <a:extLst>
                <a:ext uri="{FF2B5EF4-FFF2-40B4-BE49-F238E27FC236}">
                  <a16:creationId xmlns:a16="http://schemas.microsoft.com/office/drawing/2014/main" id="{1DAEFE23-AE26-4D51-AF32-17971C632A39}"/>
                </a:ext>
              </a:extLst>
            </p:cNvPr>
            <p:cNvSpPr/>
            <p:nvPr>
              <p:custDataLst>
                <p:tags r:id="rId17"/>
              </p:custDataLst>
            </p:nvPr>
          </p:nvSpPr>
          <p:spPr>
            <a:xfrm>
              <a:off x="8304213" y="1938084"/>
              <a:ext cx="3192462" cy="1659864"/>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23" name="PA-矩形 22">
              <a:extLst>
                <a:ext uri="{FF2B5EF4-FFF2-40B4-BE49-F238E27FC236}">
                  <a16:creationId xmlns:a16="http://schemas.microsoft.com/office/drawing/2014/main" id="{86482180-B654-4536-8344-FB6AB4F21640}"/>
                </a:ext>
              </a:extLst>
            </p:cNvPr>
            <p:cNvSpPr/>
            <p:nvPr>
              <p:custDataLst>
                <p:tags r:id="rId18"/>
              </p:custDataLst>
            </p:nvPr>
          </p:nvSpPr>
          <p:spPr>
            <a:xfrm>
              <a:off x="9090819" y="1630109"/>
              <a:ext cx="1619250" cy="52322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24" name="PA-文本框 23">
              <a:extLst>
                <a:ext uri="{FF2B5EF4-FFF2-40B4-BE49-F238E27FC236}">
                  <a16:creationId xmlns:a16="http://schemas.microsoft.com/office/drawing/2014/main" id="{7253C24F-8AA9-440B-951A-7D6350D223E9}"/>
                </a:ext>
              </a:extLst>
            </p:cNvPr>
            <p:cNvSpPr txBox="1"/>
            <p:nvPr>
              <p:custDataLst>
                <p:tags r:id="rId19"/>
              </p:custDataLst>
            </p:nvPr>
          </p:nvSpPr>
          <p:spPr>
            <a:xfrm>
              <a:off x="8755845" y="1688003"/>
              <a:ext cx="2289195" cy="461665"/>
            </a:xfrm>
            <a:prstGeom prst="rect">
              <a:avLst/>
            </a:prstGeom>
            <a:noFill/>
          </p:spPr>
          <p:txBody>
            <a:bodyPr wrap="square" rtlCol="0">
              <a:spAutoFit/>
            </a:bodyPr>
            <a:lstStyle/>
            <a:p>
              <a:pPr lvl="0" algn="ctr">
                <a:defRPr/>
              </a:pPr>
              <a:r>
                <a:rPr lang="zh-CN" altLang="en-US" sz="2400" dirty="0">
                  <a:solidFill>
                    <a:prstClr val="white"/>
                  </a:solidFill>
                  <a:cs typeface="+mn-ea"/>
                  <a:sym typeface="+mn-lt"/>
                </a:rPr>
                <a:t>奉献精神</a:t>
              </a:r>
            </a:p>
          </p:txBody>
        </p:sp>
      </p:grpSp>
      <p:grpSp>
        <p:nvGrpSpPr>
          <p:cNvPr id="25" name="PA-1022&#10;102280">
            <a:extLst>
              <a:ext uri="{FF2B5EF4-FFF2-40B4-BE49-F238E27FC236}">
                <a16:creationId xmlns:a16="http://schemas.microsoft.com/office/drawing/2014/main" id="{72E69C21-BD05-4764-A4FD-839D6412E509}"/>
              </a:ext>
            </a:extLst>
          </p:cNvPr>
          <p:cNvGrpSpPr/>
          <p:nvPr>
            <p:custDataLst>
              <p:tags r:id="rId5"/>
            </p:custDataLst>
          </p:nvPr>
        </p:nvGrpSpPr>
        <p:grpSpPr>
          <a:xfrm>
            <a:off x="4415140" y="2845058"/>
            <a:ext cx="3210719" cy="1967839"/>
            <a:chOff x="4499769" y="1630109"/>
            <a:chExt cx="3210719" cy="1967839"/>
          </a:xfrm>
        </p:grpSpPr>
        <p:sp>
          <p:nvSpPr>
            <p:cNvPr id="26" name="PA-矩形 25">
              <a:extLst>
                <a:ext uri="{FF2B5EF4-FFF2-40B4-BE49-F238E27FC236}">
                  <a16:creationId xmlns:a16="http://schemas.microsoft.com/office/drawing/2014/main" id="{C806EF13-36FC-45E8-B394-6D1EAC1565B1}"/>
                </a:ext>
              </a:extLst>
            </p:cNvPr>
            <p:cNvSpPr/>
            <p:nvPr>
              <p:custDataLst>
                <p:tags r:id="rId14"/>
              </p:custDataLst>
            </p:nvPr>
          </p:nvSpPr>
          <p:spPr>
            <a:xfrm>
              <a:off x="4518026" y="1938084"/>
              <a:ext cx="3192462" cy="1659864"/>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27" name="PA-矩形 26">
              <a:extLst>
                <a:ext uri="{FF2B5EF4-FFF2-40B4-BE49-F238E27FC236}">
                  <a16:creationId xmlns:a16="http://schemas.microsoft.com/office/drawing/2014/main" id="{E26939D6-1C57-4284-86C2-D1F55D677E5F}"/>
                </a:ext>
              </a:extLst>
            </p:cNvPr>
            <p:cNvSpPr/>
            <p:nvPr>
              <p:custDataLst>
                <p:tags r:id="rId15"/>
              </p:custDataLst>
            </p:nvPr>
          </p:nvSpPr>
          <p:spPr>
            <a:xfrm>
              <a:off x="5304632" y="1630109"/>
              <a:ext cx="1619250" cy="52322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28" name="PA-文本框 27">
              <a:extLst>
                <a:ext uri="{FF2B5EF4-FFF2-40B4-BE49-F238E27FC236}">
                  <a16:creationId xmlns:a16="http://schemas.microsoft.com/office/drawing/2014/main" id="{55AF235B-3AE0-4811-B120-8D732C58155C}"/>
                </a:ext>
              </a:extLst>
            </p:cNvPr>
            <p:cNvSpPr txBox="1"/>
            <p:nvPr>
              <p:custDataLst>
                <p:tags r:id="rId16"/>
              </p:custDataLst>
            </p:nvPr>
          </p:nvSpPr>
          <p:spPr>
            <a:xfrm>
              <a:off x="4499769" y="1688003"/>
              <a:ext cx="3192462" cy="461665"/>
            </a:xfrm>
            <a:prstGeom prst="rect">
              <a:avLst/>
            </a:prstGeom>
            <a:noFill/>
          </p:spPr>
          <p:txBody>
            <a:bodyPr wrap="square" rtlCol="0">
              <a:spAutoFit/>
            </a:bodyPr>
            <a:lstStyle/>
            <a:p>
              <a:pPr lvl="0" algn="ctr">
                <a:defRPr/>
              </a:pPr>
              <a:r>
                <a:rPr lang="zh-CN" altLang="en-US" sz="2400" dirty="0">
                  <a:solidFill>
                    <a:prstClr val="white"/>
                  </a:solidFill>
                  <a:cs typeface="+mn-ea"/>
                  <a:sym typeface="+mn-lt"/>
                </a:rPr>
                <a:t>奋斗精神</a:t>
              </a:r>
            </a:p>
          </p:txBody>
        </p:sp>
      </p:grpSp>
      <p:grpSp>
        <p:nvGrpSpPr>
          <p:cNvPr id="29" name="PA-1022&#10;102281">
            <a:extLst>
              <a:ext uri="{FF2B5EF4-FFF2-40B4-BE49-F238E27FC236}">
                <a16:creationId xmlns:a16="http://schemas.microsoft.com/office/drawing/2014/main" id="{8209BA1D-3000-4092-A2E8-30782B11D2F8}"/>
              </a:ext>
            </a:extLst>
          </p:cNvPr>
          <p:cNvGrpSpPr/>
          <p:nvPr>
            <p:custDataLst>
              <p:tags r:id="rId6"/>
            </p:custDataLst>
          </p:nvPr>
        </p:nvGrpSpPr>
        <p:grpSpPr>
          <a:xfrm>
            <a:off x="647210" y="2845058"/>
            <a:ext cx="3227386" cy="1967839"/>
            <a:chOff x="731839" y="1630109"/>
            <a:chExt cx="3227386" cy="1967839"/>
          </a:xfrm>
        </p:grpSpPr>
        <p:sp>
          <p:nvSpPr>
            <p:cNvPr id="30" name="PA-矩形 29">
              <a:extLst>
                <a:ext uri="{FF2B5EF4-FFF2-40B4-BE49-F238E27FC236}">
                  <a16:creationId xmlns:a16="http://schemas.microsoft.com/office/drawing/2014/main" id="{92096078-56C8-4F85-9D1B-E73742F601C4}"/>
                </a:ext>
              </a:extLst>
            </p:cNvPr>
            <p:cNvSpPr/>
            <p:nvPr>
              <p:custDataLst>
                <p:tags r:id="rId11"/>
              </p:custDataLst>
            </p:nvPr>
          </p:nvSpPr>
          <p:spPr>
            <a:xfrm>
              <a:off x="731839" y="1938084"/>
              <a:ext cx="3192462" cy="1659864"/>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31" name="PA-矩形 30">
              <a:extLst>
                <a:ext uri="{FF2B5EF4-FFF2-40B4-BE49-F238E27FC236}">
                  <a16:creationId xmlns:a16="http://schemas.microsoft.com/office/drawing/2014/main" id="{CFC16C6E-908D-4378-B634-3EBFDD284541}"/>
                </a:ext>
              </a:extLst>
            </p:cNvPr>
            <p:cNvSpPr/>
            <p:nvPr>
              <p:custDataLst>
                <p:tags r:id="rId12"/>
              </p:custDataLst>
            </p:nvPr>
          </p:nvSpPr>
          <p:spPr>
            <a:xfrm>
              <a:off x="1518445" y="1630109"/>
              <a:ext cx="1619250" cy="52322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32" name="PA-文本框 31">
              <a:extLst>
                <a:ext uri="{FF2B5EF4-FFF2-40B4-BE49-F238E27FC236}">
                  <a16:creationId xmlns:a16="http://schemas.microsoft.com/office/drawing/2014/main" id="{011DD7E6-C751-4B24-B66A-A9714E2372DB}"/>
                </a:ext>
              </a:extLst>
            </p:cNvPr>
            <p:cNvSpPr txBox="1"/>
            <p:nvPr>
              <p:custDataLst>
                <p:tags r:id="rId13"/>
              </p:custDataLst>
            </p:nvPr>
          </p:nvSpPr>
          <p:spPr>
            <a:xfrm>
              <a:off x="766763" y="1688003"/>
              <a:ext cx="3192462" cy="461665"/>
            </a:xfrm>
            <a:prstGeom prst="rect">
              <a:avLst/>
            </a:prstGeom>
            <a:noFill/>
          </p:spPr>
          <p:txBody>
            <a:bodyPr wrap="square" rtlCol="0">
              <a:spAutoFit/>
            </a:bodyPr>
            <a:lstStyle/>
            <a:p>
              <a:pPr lvl="0" algn="ctr">
                <a:defRPr/>
              </a:pPr>
              <a:r>
                <a:rPr lang="zh-CN" altLang="en-US" sz="2400" dirty="0">
                  <a:solidFill>
                    <a:prstClr val="white"/>
                  </a:solidFill>
                  <a:cs typeface="+mn-ea"/>
                  <a:sym typeface="+mn-lt"/>
                </a:rPr>
                <a:t>首创精神</a:t>
              </a:r>
              <a:endParaRPr kumimoji="0" lang="zh-CN" altLang="en-US" sz="2400" b="0" i="0" u="none" strike="noStrike" kern="1200" cap="none" spc="0" normalizeH="0" baseline="0" noProof="0" dirty="0">
                <a:ln>
                  <a:noFill/>
                </a:ln>
                <a:solidFill>
                  <a:prstClr val="white"/>
                </a:solidFill>
                <a:effectLst/>
                <a:uLnTx/>
                <a:uFillTx/>
                <a:cs typeface="+mn-ea"/>
                <a:sym typeface="+mn-lt"/>
              </a:endParaRPr>
            </a:p>
          </p:txBody>
        </p:sp>
      </p:grpSp>
      <p:sp>
        <p:nvSpPr>
          <p:cNvPr id="33" name="PA-1022&#10;102282">
            <a:extLst>
              <a:ext uri="{FF2B5EF4-FFF2-40B4-BE49-F238E27FC236}">
                <a16:creationId xmlns:a16="http://schemas.microsoft.com/office/drawing/2014/main" id="{230A9A65-2709-44DA-8BDB-7852DB849B33}"/>
              </a:ext>
            </a:extLst>
          </p:cNvPr>
          <p:cNvSpPr txBox="1"/>
          <p:nvPr>
            <p:custDataLst>
              <p:tags r:id="rId7"/>
            </p:custDataLst>
          </p:nvPr>
        </p:nvSpPr>
        <p:spPr>
          <a:xfrm>
            <a:off x="855507" y="3990229"/>
            <a:ext cx="2845716" cy="423129"/>
          </a:xfrm>
          <a:prstGeom prst="rect">
            <a:avLst/>
          </a:prstGeom>
          <a:noFill/>
        </p:spPr>
        <p:txBody>
          <a:bodyPr wrap="square" rtlCol="0">
            <a:spAutoFit/>
          </a:bodyPr>
          <a:lstStyle/>
          <a:p>
            <a:pPr lvl="0" algn="ctr">
              <a:lnSpc>
                <a:spcPct val="130000"/>
              </a:lnSpc>
              <a:defRPr/>
            </a:pPr>
            <a:r>
              <a:rPr lang="zh-CN" altLang="en-US" dirty="0">
                <a:cs typeface="+mn-ea"/>
                <a:sym typeface="+mn-lt"/>
              </a:rPr>
              <a:t>开天辟地、敢为人先</a:t>
            </a:r>
          </a:p>
        </p:txBody>
      </p:sp>
      <p:sp>
        <p:nvSpPr>
          <p:cNvPr id="34" name="PA-1022&#10;102283">
            <a:extLst>
              <a:ext uri="{FF2B5EF4-FFF2-40B4-BE49-F238E27FC236}">
                <a16:creationId xmlns:a16="http://schemas.microsoft.com/office/drawing/2014/main" id="{B31023A3-1025-4797-A657-31019D1BFA2C}"/>
              </a:ext>
            </a:extLst>
          </p:cNvPr>
          <p:cNvSpPr txBox="1"/>
          <p:nvPr>
            <p:custDataLst>
              <p:tags r:id="rId8"/>
            </p:custDataLst>
          </p:nvPr>
        </p:nvSpPr>
        <p:spPr>
          <a:xfrm>
            <a:off x="4588513" y="3990229"/>
            <a:ext cx="2845716" cy="423129"/>
          </a:xfrm>
          <a:prstGeom prst="rect">
            <a:avLst/>
          </a:prstGeom>
          <a:noFill/>
        </p:spPr>
        <p:txBody>
          <a:bodyPr wrap="square" rtlCol="0">
            <a:spAutoFit/>
          </a:bodyPr>
          <a:lstStyle/>
          <a:p>
            <a:pPr lvl="0" algn="ctr">
              <a:lnSpc>
                <a:spcPct val="130000"/>
              </a:lnSpc>
              <a:defRPr/>
            </a:pPr>
            <a:r>
              <a:rPr lang="zh-CN" altLang="en-US" dirty="0">
                <a:cs typeface="+mn-ea"/>
                <a:sym typeface="+mn-lt"/>
              </a:rPr>
              <a:t>坚定理想、百折不挠</a:t>
            </a:r>
          </a:p>
        </p:txBody>
      </p:sp>
      <p:sp>
        <p:nvSpPr>
          <p:cNvPr id="35" name="PA-1022&#10;102284">
            <a:extLst>
              <a:ext uri="{FF2B5EF4-FFF2-40B4-BE49-F238E27FC236}">
                <a16:creationId xmlns:a16="http://schemas.microsoft.com/office/drawing/2014/main" id="{5259983F-461C-470A-B9FB-518E9C676DAB}"/>
              </a:ext>
            </a:extLst>
          </p:cNvPr>
          <p:cNvSpPr txBox="1"/>
          <p:nvPr>
            <p:custDataLst>
              <p:tags r:id="rId9"/>
            </p:custDataLst>
          </p:nvPr>
        </p:nvSpPr>
        <p:spPr>
          <a:xfrm>
            <a:off x="8392955" y="3990229"/>
            <a:ext cx="2845716" cy="423129"/>
          </a:xfrm>
          <a:prstGeom prst="rect">
            <a:avLst/>
          </a:prstGeom>
          <a:noFill/>
        </p:spPr>
        <p:txBody>
          <a:bodyPr wrap="square" rtlCol="0">
            <a:spAutoFit/>
          </a:bodyPr>
          <a:lstStyle/>
          <a:p>
            <a:pPr lvl="0" algn="ctr">
              <a:lnSpc>
                <a:spcPct val="130000"/>
              </a:lnSpc>
              <a:defRPr/>
            </a:pPr>
            <a:r>
              <a:rPr lang="zh-CN" altLang="en-US" dirty="0">
                <a:cs typeface="+mn-ea"/>
                <a:sym typeface="+mn-lt"/>
              </a:rPr>
              <a:t>立党为公、忠诚为民</a:t>
            </a:r>
          </a:p>
        </p:txBody>
      </p:sp>
      <p:sp>
        <p:nvSpPr>
          <p:cNvPr id="2" name="PA-1022&#10;102285">
            <a:extLst>
              <a:ext uri="{FF2B5EF4-FFF2-40B4-BE49-F238E27FC236}">
                <a16:creationId xmlns:a16="http://schemas.microsoft.com/office/drawing/2014/main" id="{11B25ED5-523F-4ED9-B028-E3F319285233}"/>
              </a:ext>
            </a:extLst>
          </p:cNvPr>
          <p:cNvSpPr/>
          <p:nvPr>
            <p:custDataLst>
              <p:tags r:id="rId10"/>
            </p:custDataLst>
          </p:nvPr>
        </p:nvSpPr>
        <p:spPr>
          <a:xfrm>
            <a:off x="647210" y="4938569"/>
            <a:ext cx="10764836" cy="1143326"/>
          </a:xfrm>
          <a:prstGeom prst="rect">
            <a:avLst/>
          </a:prstGeom>
        </p:spPr>
        <p:txBody>
          <a:bodyPr wrap="square">
            <a:spAutoFit/>
          </a:bodyPr>
          <a:lstStyle/>
          <a:p>
            <a:pPr algn="just">
              <a:lnSpc>
                <a:spcPct val="130000"/>
              </a:lnSpc>
              <a:defRPr/>
            </a:pPr>
            <a:r>
              <a:rPr lang="zh-CN" altLang="en-US" dirty="0">
                <a:cs typeface="+mn-ea"/>
                <a:sym typeface="+mn-lt"/>
              </a:rPr>
              <a:t>我们要高举“三个代表”重要思想伟大旗帜，始终保持党的先进性，就必须永远铭记我们党的“母亲船”，重温红船的历史沧桑，在继承和弘扬“红船精神”中永葆党的先进性，进一步激发为中国特色社会主义事业而奋斗的信念和力量。</a:t>
            </a:r>
            <a:endParaRPr lang="zh-CN" altLang="zh-CN" dirty="0">
              <a:cs typeface="+mn-ea"/>
              <a:sym typeface="+mn-lt"/>
            </a:endParaRPr>
          </a:p>
        </p:txBody>
      </p:sp>
    </p:spTree>
    <p:extLst>
      <p:ext uri="{BB962C8B-B14F-4D97-AF65-F5344CB8AC3E}">
        <p14:creationId xmlns:p14="http://schemas.microsoft.com/office/powerpoint/2010/main" val="3243269591"/>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xmlns:a16="http://schemas.microsoft.com/office/drawing/2014/main">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1000" fill="hold"/>
                                        <p:tgtEl>
                                          <p:spTgt spid="17"/>
                                        </p:tgtEl>
                                        <p:attrNameLst>
                                          <p:attrName>ppt_w</p:attrName>
                                        </p:attrNameLst>
                                      </p:cBhvr>
                                      <p:tavLst>
                                        <p:tav tm="0">
                                          <p:val>
                                            <p:fltVal val="0"/>
                                          </p:val>
                                        </p:tav>
                                        <p:tav tm="100000">
                                          <p:val>
                                            <p:strVal val="#ppt_w"/>
                                          </p:val>
                                        </p:tav>
                                      </p:tavLst>
                                    </p:anim>
                                    <p:anim calcmode="lin" valueType="num">
                                      <p:cBhvr>
                                        <p:cTn id="12" dur="1000" fill="hold"/>
                                        <p:tgtEl>
                                          <p:spTgt spid="17"/>
                                        </p:tgtEl>
                                        <p:attrNameLst>
                                          <p:attrName>ppt_h</p:attrName>
                                        </p:attrNameLst>
                                      </p:cBhvr>
                                      <p:tavLst>
                                        <p:tav tm="0">
                                          <p:val>
                                            <p:fltVal val="0"/>
                                          </p:val>
                                        </p:tav>
                                        <p:tav tm="100000">
                                          <p:val>
                                            <p:strVal val="#ppt_h"/>
                                          </p:val>
                                        </p:tav>
                                      </p:tavLst>
                                    </p:anim>
                                    <p:animEffect transition="in" filter="fade">
                                      <p:cBhvr>
                                        <p:cTn id="13" dur="1000"/>
                                        <p:tgtEl>
                                          <p:spTgt spid="17"/>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1000"/>
                                        <p:tgtEl>
                                          <p:spTgt spid="3"/>
                                        </p:tgtEl>
                                      </p:cBhvr>
                                    </p:animEffect>
                                  </p:childTnLst>
                                </p:cTn>
                              </p:par>
                              <p:par>
                                <p:cTn id="18" presetID="53" presetClass="entr" presetSubtype="16"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 calcmode="lin" valueType="num">
                                      <p:cBhvr>
                                        <p:cTn id="20" dur="500" fill="hold"/>
                                        <p:tgtEl>
                                          <p:spTgt spid="25"/>
                                        </p:tgtEl>
                                        <p:attrNameLst>
                                          <p:attrName>ppt_w</p:attrName>
                                        </p:attrNameLst>
                                      </p:cBhvr>
                                      <p:tavLst>
                                        <p:tav tm="0">
                                          <p:val>
                                            <p:fltVal val="0"/>
                                          </p:val>
                                        </p:tav>
                                        <p:tav tm="100000">
                                          <p:val>
                                            <p:strVal val="#ppt_w"/>
                                          </p:val>
                                        </p:tav>
                                      </p:tavLst>
                                    </p:anim>
                                    <p:anim calcmode="lin" valueType="num">
                                      <p:cBhvr>
                                        <p:cTn id="21" dur="500" fill="hold"/>
                                        <p:tgtEl>
                                          <p:spTgt spid="25"/>
                                        </p:tgtEl>
                                        <p:attrNameLst>
                                          <p:attrName>ppt_h</p:attrName>
                                        </p:attrNameLst>
                                      </p:cBhvr>
                                      <p:tavLst>
                                        <p:tav tm="0">
                                          <p:val>
                                            <p:fltVal val="0"/>
                                          </p:val>
                                        </p:tav>
                                        <p:tav tm="100000">
                                          <p:val>
                                            <p:strVal val="#ppt_h"/>
                                          </p:val>
                                        </p:tav>
                                      </p:tavLst>
                                    </p:anim>
                                    <p:animEffect transition="in" filter="fade">
                                      <p:cBhvr>
                                        <p:cTn id="22" dur="500"/>
                                        <p:tgtEl>
                                          <p:spTgt spid="25"/>
                                        </p:tgtEl>
                                      </p:cBhvr>
                                    </p:animEffect>
                                  </p:childTnLst>
                                </p:cTn>
                              </p:par>
                              <p:par>
                                <p:cTn id="23" presetID="53" presetClass="entr" presetSubtype="16"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anim calcmode="lin" valueType="num">
                                      <p:cBhvr>
                                        <p:cTn id="25" dur="500" fill="hold"/>
                                        <p:tgtEl>
                                          <p:spTgt spid="29"/>
                                        </p:tgtEl>
                                        <p:attrNameLst>
                                          <p:attrName>ppt_w</p:attrName>
                                        </p:attrNameLst>
                                      </p:cBhvr>
                                      <p:tavLst>
                                        <p:tav tm="0">
                                          <p:val>
                                            <p:fltVal val="0"/>
                                          </p:val>
                                        </p:tav>
                                        <p:tav tm="100000">
                                          <p:val>
                                            <p:strVal val="#ppt_w"/>
                                          </p:val>
                                        </p:tav>
                                      </p:tavLst>
                                    </p:anim>
                                    <p:anim calcmode="lin" valueType="num">
                                      <p:cBhvr>
                                        <p:cTn id="26" dur="500" fill="hold"/>
                                        <p:tgtEl>
                                          <p:spTgt spid="29"/>
                                        </p:tgtEl>
                                        <p:attrNameLst>
                                          <p:attrName>ppt_h</p:attrName>
                                        </p:attrNameLst>
                                      </p:cBhvr>
                                      <p:tavLst>
                                        <p:tav tm="0">
                                          <p:val>
                                            <p:fltVal val="0"/>
                                          </p:val>
                                        </p:tav>
                                        <p:tav tm="100000">
                                          <p:val>
                                            <p:strVal val="#ppt_h"/>
                                          </p:val>
                                        </p:tav>
                                      </p:tavLst>
                                    </p:anim>
                                    <p:animEffect transition="in" filter="fade">
                                      <p:cBhvr>
                                        <p:cTn id="27" dur="500"/>
                                        <p:tgtEl>
                                          <p:spTgt spid="29"/>
                                        </p:tgtEl>
                                      </p:cBhvr>
                                    </p:animEffect>
                                  </p:childTnLst>
                                </p:cTn>
                              </p:par>
                              <p:par>
                                <p:cTn id="28" presetID="53" presetClass="entr" presetSubtype="16" fill="hold" nodeType="with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Effect transition="in" filter="fade">
                                      <p:cBhvr>
                                        <p:cTn id="32" dur="500"/>
                                        <p:tgtEl>
                                          <p:spTgt spid="21"/>
                                        </p:tgtEl>
                                      </p:cBhvr>
                                    </p:animEffect>
                                  </p:childTnLst>
                                </p:cTn>
                              </p:par>
                            </p:childTnLst>
                          </p:cTn>
                        </p:par>
                        <p:par>
                          <p:cTn id="33" fill="hold">
                            <p:stCondLst>
                              <p:cond delay="2500"/>
                            </p:stCondLst>
                            <p:childTnLst>
                              <p:par>
                                <p:cTn id="34" presetID="10" presetClass="entr" presetSubtype="0" fill="hold" grpId="0" nodeType="after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500"/>
                                        <p:tgtEl>
                                          <p:spTgt spid="33"/>
                                        </p:tgtEl>
                                      </p:cBhvr>
                                    </p:animEffect>
                                  </p:childTnLst>
                                </p:cTn>
                              </p:par>
                              <p:par>
                                <p:cTn id="37" presetID="10" presetClass="entr" presetSubtype="0" fill="hold" grpId="0" nodeType="withEffect">
                                  <p:stCondLst>
                                    <p:cond delay="100"/>
                                  </p:stCondLst>
                                  <p:childTnLst>
                                    <p:set>
                                      <p:cBhvr>
                                        <p:cTn id="38" dur="1" fill="hold">
                                          <p:stCondLst>
                                            <p:cond delay="0"/>
                                          </p:stCondLst>
                                        </p:cTn>
                                        <p:tgtEl>
                                          <p:spTgt spid="34"/>
                                        </p:tgtEl>
                                        <p:attrNameLst>
                                          <p:attrName>style.visibility</p:attrName>
                                        </p:attrNameLst>
                                      </p:cBhvr>
                                      <p:to>
                                        <p:strVal val="visible"/>
                                      </p:to>
                                    </p:set>
                                    <p:animEffect transition="in" filter="fade">
                                      <p:cBhvr>
                                        <p:cTn id="39" dur="500"/>
                                        <p:tgtEl>
                                          <p:spTgt spid="34"/>
                                        </p:tgtEl>
                                      </p:cBhvr>
                                    </p:animEffect>
                                  </p:childTnLst>
                                </p:cTn>
                              </p:par>
                              <p:par>
                                <p:cTn id="40" presetID="10" presetClass="entr" presetSubtype="0" fill="hold" grpId="0" nodeType="withEffect">
                                  <p:stCondLst>
                                    <p:cond delay="200"/>
                                  </p:stCondLst>
                                  <p:childTnLst>
                                    <p:set>
                                      <p:cBhvr>
                                        <p:cTn id="41" dur="1" fill="hold">
                                          <p:stCondLst>
                                            <p:cond delay="0"/>
                                          </p:stCondLst>
                                        </p:cTn>
                                        <p:tgtEl>
                                          <p:spTgt spid="35"/>
                                        </p:tgtEl>
                                        <p:attrNameLst>
                                          <p:attrName>style.visibility</p:attrName>
                                        </p:attrNameLst>
                                      </p:cBhvr>
                                      <p:to>
                                        <p:strVal val="visible"/>
                                      </p:to>
                                    </p:set>
                                    <p:animEffect transition="in" filter="fade">
                                      <p:cBhvr>
                                        <p:cTn id="4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3" grpId="0"/>
      <p:bldP spid="17" grpId="0" animBg="1"/>
      <p:bldP spid="33" grpId="0"/>
      <p:bldP spid="34" grpId="0"/>
      <p:bldP spid="3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PA-1022&#10;102286">
            <a:extLst>
              <a:ext uri="{FF2B5EF4-FFF2-40B4-BE49-F238E27FC236}">
                <a16:creationId xmlns:a16="http://schemas.microsoft.com/office/drawing/2014/main" id="{4D12F0FC-A887-4BFF-96FA-2D6DBF1B496E}"/>
              </a:ext>
            </a:extLst>
          </p:cNvPr>
          <p:cNvSpPr txBox="1"/>
          <p:nvPr>
            <p:custDataLst>
              <p:tags r:id="rId1"/>
            </p:custDataLst>
          </p:nvPr>
        </p:nvSpPr>
        <p:spPr>
          <a:xfrm>
            <a:off x="2339004" y="1295777"/>
            <a:ext cx="2274983" cy="2462213"/>
          </a:xfrm>
          <a:prstGeom prst="rect">
            <a:avLst/>
          </a:prstGeom>
          <a:noFill/>
        </p:spPr>
        <p:txBody>
          <a:bodyPr wrap="none" rtlCol="0">
            <a:spAutoFit/>
          </a:bodyPr>
          <a:lstStyle>
            <a:defPPr>
              <a:defRPr lang="zh-CN"/>
            </a:defPPr>
            <a:lvl1pPr>
              <a:defRPr sz="4000" b="1">
                <a:solidFill>
                  <a:schemeClr val="bg1"/>
                </a:solidFill>
                <a:latin typeface="微软雅黑" pitchFamily="34" charset="-122"/>
                <a:ea typeface="微软雅黑" pitchFamily="34" charset="-122"/>
              </a:defRPr>
            </a:lvl1pPr>
          </a:lstStyle>
          <a:p>
            <a:pPr algn="ctr" defTabSz="1219170">
              <a:defRPr/>
            </a:pPr>
            <a:r>
              <a:rPr lang="en-US" altLang="zh-CN" sz="15400" kern="0" dirty="0">
                <a:latin typeface="+mn-lt"/>
                <a:ea typeface="+mn-ea"/>
                <a:cs typeface="+mn-ea"/>
                <a:sym typeface="+mn-lt"/>
              </a:rPr>
              <a:t>03</a:t>
            </a:r>
            <a:endParaRPr lang="zh-CN" altLang="en-US" sz="15400" kern="0" dirty="0">
              <a:latin typeface="+mn-lt"/>
              <a:ea typeface="+mn-ea"/>
              <a:cs typeface="+mn-ea"/>
              <a:sym typeface="+mn-lt"/>
            </a:endParaRPr>
          </a:p>
        </p:txBody>
      </p:sp>
      <p:cxnSp>
        <p:nvCxnSpPr>
          <p:cNvPr id="19" name="PA-1022&#10;102287">
            <a:extLst>
              <a:ext uri="{FF2B5EF4-FFF2-40B4-BE49-F238E27FC236}">
                <a16:creationId xmlns:a16="http://schemas.microsoft.com/office/drawing/2014/main" id="{D3860C1C-915D-4A62-9B11-7764FB43629D}"/>
              </a:ext>
            </a:extLst>
          </p:cNvPr>
          <p:cNvCxnSpPr>
            <a:cxnSpLocks/>
          </p:cNvCxnSpPr>
          <p:nvPr>
            <p:custDataLst>
              <p:tags r:id="rId2"/>
            </p:custDataLst>
          </p:nvPr>
        </p:nvCxnSpPr>
        <p:spPr>
          <a:xfrm>
            <a:off x="4464907" y="2855148"/>
            <a:ext cx="7838853" cy="5711"/>
          </a:xfrm>
          <a:prstGeom prst="line">
            <a:avLst/>
          </a:prstGeom>
          <a:noFill/>
          <a:ln w="95250" cap="flat" cmpd="sng" algn="ctr">
            <a:solidFill>
              <a:schemeClr val="bg1"/>
            </a:solidFill>
            <a:prstDash val="solid"/>
          </a:ln>
          <a:effectLst/>
        </p:spPr>
      </p:cxnSp>
      <p:sp>
        <p:nvSpPr>
          <p:cNvPr id="20" name="PA-1022&#10;102288">
            <a:extLst>
              <a:ext uri="{FF2B5EF4-FFF2-40B4-BE49-F238E27FC236}">
                <a16:creationId xmlns:a16="http://schemas.microsoft.com/office/drawing/2014/main" id="{6F6DBF33-5B38-488E-BFC1-1722AD42AECE}"/>
              </a:ext>
            </a:extLst>
          </p:cNvPr>
          <p:cNvSpPr txBox="1"/>
          <p:nvPr>
            <p:custDataLst>
              <p:tags r:id="rId3"/>
            </p:custDataLst>
          </p:nvPr>
        </p:nvSpPr>
        <p:spPr>
          <a:xfrm>
            <a:off x="4863611" y="1724991"/>
            <a:ext cx="4976042" cy="913007"/>
          </a:xfrm>
          <a:prstGeom prst="rect">
            <a:avLst/>
          </a:prstGeom>
          <a:noFill/>
        </p:spPr>
        <p:txBody>
          <a:bodyPr wrap="none" rtlCol="0">
            <a:spAutoFit/>
          </a:bodyPr>
          <a:lstStyle/>
          <a:p>
            <a:r>
              <a:rPr lang="zh-CN" altLang="en-US" sz="5333" b="1" dirty="0">
                <a:solidFill>
                  <a:schemeClr val="bg1"/>
                </a:solidFill>
                <a:cs typeface="+mn-ea"/>
                <a:sym typeface="+mn-lt"/>
              </a:rPr>
              <a:t>具有的重要意义</a:t>
            </a:r>
          </a:p>
        </p:txBody>
      </p:sp>
      <p:pic>
        <p:nvPicPr>
          <p:cNvPr id="38" name="PA-1022&#10;102289">
            <a:extLst>
              <a:ext uri="{FF2B5EF4-FFF2-40B4-BE49-F238E27FC236}">
                <a16:creationId xmlns:a16="http://schemas.microsoft.com/office/drawing/2014/main" id="{E81EAE59-E4EE-4B8B-AE08-0752D4713F98}"/>
              </a:ext>
            </a:extLst>
          </p:cNvPr>
          <p:cNvPicPr>
            <a:picLocks noChangeAspect="1"/>
          </p:cNvPicPr>
          <p:nvPr>
            <p:custDataLst>
              <p:tags r:id="rId4"/>
            </p:custDataLst>
          </p:nvPr>
        </p:nvPicPr>
        <p:blipFill rotWithShape="1">
          <a:blip r:embed="rId8" cstate="screen">
            <a:extLst>
              <a:ext uri="{28A0092B-C50C-407E-A947-70E740481C1C}">
                <a14:useLocalDpi xmlns:a14="http://schemas.microsoft.com/office/drawing/2010/main"/>
              </a:ext>
            </a:extLst>
          </a:blip>
          <a:srcRect/>
          <a:stretch/>
        </p:blipFill>
        <p:spPr>
          <a:xfrm>
            <a:off x="0" y="2814678"/>
            <a:ext cx="12192000" cy="4043321"/>
          </a:xfrm>
          <a:custGeom>
            <a:avLst/>
            <a:gdLst>
              <a:gd name="connsiteX0" fmla="*/ 0 w 12192000"/>
              <a:gd name="connsiteY0" fmla="*/ 0 h 4043321"/>
              <a:gd name="connsiteX1" fmla="*/ 8991600 w 12192000"/>
              <a:gd name="connsiteY1" fmla="*/ 0 h 4043321"/>
              <a:gd name="connsiteX2" fmla="*/ 8991600 w 12192000"/>
              <a:gd name="connsiteY2" fmla="*/ 396545 h 4043321"/>
              <a:gd name="connsiteX3" fmla="*/ 10524135 w 12192000"/>
              <a:gd name="connsiteY3" fmla="*/ 396545 h 4043321"/>
              <a:gd name="connsiteX4" fmla="*/ 10524135 w 12192000"/>
              <a:gd name="connsiteY4" fmla="*/ 0 h 4043321"/>
              <a:gd name="connsiteX5" fmla="*/ 12192000 w 12192000"/>
              <a:gd name="connsiteY5" fmla="*/ 0 h 4043321"/>
              <a:gd name="connsiteX6" fmla="*/ 12192000 w 12192000"/>
              <a:gd name="connsiteY6" fmla="*/ 4043321 h 4043321"/>
              <a:gd name="connsiteX7" fmla="*/ 0 w 12192000"/>
              <a:gd name="connsiteY7" fmla="*/ 4043321 h 4043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4043321">
                <a:moveTo>
                  <a:pt x="0" y="0"/>
                </a:moveTo>
                <a:lnTo>
                  <a:pt x="8991600" y="0"/>
                </a:lnTo>
                <a:lnTo>
                  <a:pt x="8991600" y="396545"/>
                </a:lnTo>
                <a:lnTo>
                  <a:pt x="10524135" y="396545"/>
                </a:lnTo>
                <a:lnTo>
                  <a:pt x="10524135" y="0"/>
                </a:lnTo>
                <a:lnTo>
                  <a:pt x="12192000" y="0"/>
                </a:lnTo>
                <a:lnTo>
                  <a:pt x="12192000" y="4043321"/>
                </a:lnTo>
                <a:lnTo>
                  <a:pt x="0" y="4043321"/>
                </a:lnTo>
                <a:close/>
              </a:path>
            </a:pathLst>
          </a:custGeom>
        </p:spPr>
      </p:pic>
      <p:sp>
        <p:nvSpPr>
          <p:cNvPr id="34" name="PA-1022&#10;102290">
            <a:extLst>
              <a:ext uri="{FF2B5EF4-FFF2-40B4-BE49-F238E27FC236}">
                <a16:creationId xmlns:a16="http://schemas.microsoft.com/office/drawing/2014/main" id="{9475E1C0-B00D-419E-9650-E618D7203871}"/>
              </a:ext>
            </a:extLst>
          </p:cNvPr>
          <p:cNvSpPr txBox="1"/>
          <p:nvPr>
            <p:custDataLst>
              <p:tags r:id="rId5"/>
            </p:custDataLst>
          </p:nvPr>
        </p:nvSpPr>
        <p:spPr>
          <a:xfrm>
            <a:off x="4539650" y="3141071"/>
            <a:ext cx="6033138" cy="261610"/>
          </a:xfrm>
          <a:prstGeom prst="rect">
            <a:avLst/>
          </a:prstGeom>
          <a:noFill/>
        </p:spPr>
        <p:txBody>
          <a:bodyPr wrap="square" rtlCol="0">
            <a:spAutoFit/>
          </a:bodyPr>
          <a:lstStyle/>
          <a:p>
            <a:pPr algn="ctr"/>
            <a:r>
              <a:rPr lang="zh-CN" altLang="en-US" sz="1100" dirty="0">
                <a:solidFill>
                  <a:srgbClr val="FFFF00"/>
                </a:solidFill>
                <a:cs typeface="+mn-ea"/>
                <a:sym typeface="+mn-lt"/>
              </a:rPr>
              <a:t>开天辟地敢为人先的首创精神 </a:t>
            </a:r>
            <a:r>
              <a:rPr lang="en-US" altLang="zh-CN" sz="1100" dirty="0">
                <a:solidFill>
                  <a:srgbClr val="FFFF00"/>
                </a:solidFill>
                <a:cs typeface="+mn-ea"/>
                <a:sym typeface="+mn-lt"/>
              </a:rPr>
              <a:t>| </a:t>
            </a:r>
            <a:r>
              <a:rPr lang="zh-CN" altLang="en-US" sz="1100" dirty="0">
                <a:solidFill>
                  <a:srgbClr val="FFFF00"/>
                </a:solidFill>
                <a:cs typeface="+mn-ea"/>
                <a:sym typeface="+mn-lt"/>
              </a:rPr>
              <a:t>坚定理想百折不挠的奋斗精神 </a:t>
            </a:r>
            <a:r>
              <a:rPr lang="en-US" altLang="zh-CN" sz="1100" dirty="0">
                <a:solidFill>
                  <a:srgbClr val="FFFF00"/>
                </a:solidFill>
                <a:cs typeface="+mn-ea"/>
                <a:sym typeface="+mn-lt"/>
              </a:rPr>
              <a:t>| </a:t>
            </a:r>
            <a:r>
              <a:rPr lang="zh-CN" altLang="en-US" sz="1100" dirty="0">
                <a:solidFill>
                  <a:srgbClr val="FFFF00"/>
                </a:solidFill>
                <a:cs typeface="+mn-ea"/>
                <a:sym typeface="+mn-lt"/>
              </a:rPr>
              <a:t>立党为公忠诚为民的奉献精神</a:t>
            </a:r>
          </a:p>
        </p:txBody>
      </p:sp>
    </p:spTree>
    <p:extLst>
      <p:ext uri="{BB962C8B-B14F-4D97-AF65-F5344CB8AC3E}">
        <p14:creationId xmlns:p14="http://schemas.microsoft.com/office/powerpoint/2010/main" val="1765160657"/>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xmlns:a16="http://schemas.microsoft.com/office/drawing/2014/main" xmlns:a14="http://schemas.microsoft.com/office/drawing/2010/main">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0-#ppt_w/2"/>
                                          </p:val>
                                        </p:tav>
                                        <p:tav tm="100000">
                                          <p:val>
                                            <p:strVal val="#ppt_x"/>
                                          </p:val>
                                        </p:tav>
                                      </p:tavLst>
                                    </p:anim>
                                    <p:anim calcmode="lin" valueType="num">
                                      <p:cBhvr additive="base">
                                        <p:cTn id="8" dur="500" fill="hold"/>
                                        <p:tgtEl>
                                          <p:spTgt spid="1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iterate type="lt">
                                    <p:tmPct val="10000"/>
                                  </p:iterate>
                                  <p:childTnLst>
                                    <p:set>
                                      <p:cBhvr>
                                        <p:cTn id="11" dur="1" fill="hold">
                                          <p:stCondLst>
                                            <p:cond delay="0"/>
                                          </p:stCondLst>
                                        </p:cTn>
                                        <p:tgtEl>
                                          <p:spTgt spid="17"/>
                                        </p:tgtEl>
                                        <p:attrNameLst>
                                          <p:attrName>style.visibility</p:attrName>
                                        </p:attrNameLst>
                                      </p:cBhvr>
                                      <p:to>
                                        <p:strVal val="visible"/>
                                      </p:to>
                                    </p:set>
                                    <p:anim calcmode="lin" valueType="num">
                                      <p:cBhvr additive="base">
                                        <p:cTn id="12" dur="500" fill="hold"/>
                                        <p:tgtEl>
                                          <p:spTgt spid="17"/>
                                        </p:tgtEl>
                                        <p:attrNameLst>
                                          <p:attrName>ppt_x</p:attrName>
                                        </p:attrNameLst>
                                      </p:cBhvr>
                                      <p:tavLst>
                                        <p:tav tm="0">
                                          <p:val>
                                            <p:strVal val="#ppt_x"/>
                                          </p:val>
                                        </p:tav>
                                        <p:tav tm="100000">
                                          <p:val>
                                            <p:strVal val="#ppt_x"/>
                                          </p:val>
                                        </p:tav>
                                      </p:tavLst>
                                    </p:anim>
                                    <p:anim calcmode="lin" valueType="num">
                                      <p:cBhvr additive="base">
                                        <p:cTn id="13" dur="500" fill="hold"/>
                                        <p:tgtEl>
                                          <p:spTgt spid="17"/>
                                        </p:tgtEl>
                                        <p:attrNameLst>
                                          <p:attrName>ppt_y</p:attrName>
                                        </p:attrNameLst>
                                      </p:cBhvr>
                                      <p:tavLst>
                                        <p:tav tm="0">
                                          <p:val>
                                            <p:strVal val="0-#ppt_h/2"/>
                                          </p:val>
                                        </p:tav>
                                        <p:tav tm="100000">
                                          <p:val>
                                            <p:strVal val="#ppt_y"/>
                                          </p:val>
                                        </p:tav>
                                      </p:tavLst>
                                    </p:anim>
                                  </p:childTnLst>
                                </p:cTn>
                              </p:par>
                            </p:childTnLst>
                          </p:cTn>
                        </p:par>
                        <p:par>
                          <p:cTn id="14" fill="hold">
                            <p:stCondLst>
                              <p:cond delay="1050"/>
                            </p:stCondLst>
                            <p:childTnLst>
                              <p:par>
                                <p:cTn id="15" presetID="56" presetClass="entr" presetSubtype="0" fill="hold" grpId="0" nodeType="afterEffect">
                                  <p:stCondLst>
                                    <p:cond delay="0"/>
                                  </p:stCondLst>
                                  <p:iterate type="lt">
                                    <p:tmPct val="10000"/>
                                  </p:iterate>
                                  <p:childTnLst>
                                    <p:set>
                                      <p:cBhvr>
                                        <p:cTn id="16" dur="1" fill="hold">
                                          <p:stCondLst>
                                            <p:cond delay="0"/>
                                          </p:stCondLst>
                                        </p:cTn>
                                        <p:tgtEl>
                                          <p:spTgt spid="20"/>
                                        </p:tgtEl>
                                        <p:attrNameLst>
                                          <p:attrName>style.visibility</p:attrName>
                                        </p:attrNameLst>
                                      </p:cBhvr>
                                      <p:to>
                                        <p:strVal val="visible"/>
                                      </p:to>
                                    </p:set>
                                    <p:anim by="(-#ppt_w*2)" calcmode="lin" valueType="num">
                                      <p:cBhvr rctx="PPT">
                                        <p:cTn id="17" dur="500" autoRev="1" fill="hold">
                                          <p:stCondLst>
                                            <p:cond delay="0"/>
                                          </p:stCondLst>
                                        </p:cTn>
                                        <p:tgtEl>
                                          <p:spTgt spid="20"/>
                                        </p:tgtEl>
                                        <p:attrNameLst>
                                          <p:attrName>ppt_w</p:attrName>
                                        </p:attrNameLst>
                                      </p:cBhvr>
                                    </p:anim>
                                    <p:anim by="(#ppt_w*0.50)" calcmode="lin" valueType="num">
                                      <p:cBhvr>
                                        <p:cTn id="18" dur="500" decel="50000" autoRev="1" fill="hold">
                                          <p:stCondLst>
                                            <p:cond delay="0"/>
                                          </p:stCondLst>
                                        </p:cTn>
                                        <p:tgtEl>
                                          <p:spTgt spid="20"/>
                                        </p:tgtEl>
                                        <p:attrNameLst>
                                          <p:attrName>ppt_x</p:attrName>
                                        </p:attrNameLst>
                                      </p:cBhvr>
                                    </p:anim>
                                    <p:anim from="(-#ppt_h/2)" to="(#ppt_y)" calcmode="lin" valueType="num">
                                      <p:cBhvr>
                                        <p:cTn id="19" dur="1000" fill="hold">
                                          <p:stCondLst>
                                            <p:cond delay="0"/>
                                          </p:stCondLst>
                                        </p:cTn>
                                        <p:tgtEl>
                                          <p:spTgt spid="20"/>
                                        </p:tgtEl>
                                        <p:attrNameLst>
                                          <p:attrName>ppt_y</p:attrName>
                                        </p:attrNameLst>
                                      </p:cBhvr>
                                    </p:anim>
                                    <p:animRot by="21600000">
                                      <p:cBhvr>
                                        <p:cTn id="20" dur="1000" fill="hold">
                                          <p:stCondLst>
                                            <p:cond delay="0"/>
                                          </p:stCondLst>
                                        </p:cTn>
                                        <p:tgtEl>
                                          <p:spTgt spid="2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A-1022&#10;102291">
            <a:extLst>
              <a:ext uri="{FF2B5EF4-FFF2-40B4-BE49-F238E27FC236}">
                <a16:creationId xmlns:a16="http://schemas.microsoft.com/office/drawing/2014/main" id="{0EAA350C-EC01-4FD9-9BEA-0B3F19735DBB}"/>
              </a:ext>
            </a:extLst>
          </p:cNvPr>
          <p:cNvSpPr txBox="1"/>
          <p:nvPr>
            <p:custDataLst>
              <p:tags r:id="rId1"/>
            </p:custDataLst>
          </p:nvPr>
        </p:nvSpPr>
        <p:spPr>
          <a:xfrm>
            <a:off x="813183" y="145436"/>
            <a:ext cx="6340197" cy="461665"/>
          </a:xfrm>
          <a:prstGeom prst="rect">
            <a:avLst/>
          </a:prstGeom>
          <a:noFill/>
        </p:spPr>
        <p:txBody>
          <a:bodyPr wrap="none" rtlCol="0">
            <a:spAutoFit/>
          </a:bodyPr>
          <a:lstStyle/>
          <a:p>
            <a:r>
              <a:rPr lang="zh-CN" altLang="en-US" sz="2400" dirty="0">
                <a:solidFill>
                  <a:srgbClr val="FFFF00"/>
                </a:solidFill>
                <a:cs typeface="+mn-ea"/>
                <a:sym typeface="+mn-lt"/>
              </a:rPr>
              <a:t>“红船精神”对党的先进性建设具有重要意义</a:t>
            </a:r>
          </a:p>
        </p:txBody>
      </p:sp>
      <p:sp>
        <p:nvSpPr>
          <p:cNvPr id="7" name="PA-1022&#10;102292">
            <a:extLst>
              <a:ext uri="{FF2B5EF4-FFF2-40B4-BE49-F238E27FC236}">
                <a16:creationId xmlns:a16="http://schemas.microsoft.com/office/drawing/2014/main" id="{C8713C5C-8EBF-43B0-ABA8-42E3896D217E}"/>
              </a:ext>
            </a:extLst>
          </p:cNvPr>
          <p:cNvSpPr/>
          <p:nvPr>
            <p:custDataLst>
              <p:tags r:id="rId2"/>
            </p:custDataLst>
          </p:nvPr>
        </p:nvSpPr>
        <p:spPr>
          <a:xfrm>
            <a:off x="1088020" y="4579358"/>
            <a:ext cx="10015960" cy="1143326"/>
          </a:xfrm>
          <a:prstGeom prst="rect">
            <a:avLst/>
          </a:prstGeom>
        </p:spPr>
        <p:txBody>
          <a:bodyPr wrap="square">
            <a:spAutoFit/>
          </a:bodyPr>
          <a:lstStyle/>
          <a:p>
            <a:pPr algn="just">
              <a:lnSpc>
                <a:spcPct val="130000"/>
              </a:lnSpc>
              <a:defRPr/>
            </a:pPr>
            <a:r>
              <a:rPr lang="zh-CN" altLang="en-US" dirty="0">
                <a:cs typeface="+mn-ea"/>
                <a:sym typeface="+mn-lt"/>
              </a:rPr>
              <a:t>我国已踏上全面建设小康社会、加快推进社会主义现代化的伟大征程。保持党的先进性，既面临着新的要求，也面临着新的考验。在新的形势下，继承和弘扬“红船精神”，对于加强党的先进性建设，进一步巩固党的执政地位，完成党的执政使命，具有十分重要的理论意义和实践意义。</a:t>
            </a:r>
          </a:p>
        </p:txBody>
      </p:sp>
      <p:pic>
        <p:nvPicPr>
          <p:cNvPr id="8" name="PA-1022&#10;102293">
            <a:extLst>
              <a:ext uri="{FF2B5EF4-FFF2-40B4-BE49-F238E27FC236}">
                <a16:creationId xmlns:a16="http://schemas.microsoft.com/office/drawing/2014/main" id="{1E22B7A0-C26C-401E-A3A8-27C1942FF584}"/>
              </a:ext>
            </a:extLst>
          </p:cNvPr>
          <p:cNvPicPr>
            <a:picLocks noChangeAspect="1"/>
          </p:cNvPicPr>
          <p:nvPr>
            <p:custDataLst>
              <p:tags r:id="rId3"/>
            </p:custDataLst>
          </p:nvPr>
        </p:nvPicPr>
        <p:blipFill>
          <a:blip r:embed="rId7" cstate="screen">
            <a:extLst>
              <a:ext uri="{28A0092B-C50C-407E-A947-70E740481C1C}">
                <a14:useLocalDpi xmlns:a14="http://schemas.microsoft.com/office/drawing/2010/main"/>
              </a:ext>
            </a:extLst>
          </a:blip>
          <a:stretch>
            <a:fillRect/>
          </a:stretch>
        </p:blipFill>
        <p:spPr>
          <a:xfrm>
            <a:off x="0" y="1570992"/>
            <a:ext cx="12192000" cy="1569913"/>
          </a:xfrm>
          <a:prstGeom prst="rect">
            <a:avLst/>
          </a:prstGeom>
        </p:spPr>
      </p:pic>
      <p:sp>
        <p:nvSpPr>
          <p:cNvPr id="3" name="PA-1022&#10;102294">
            <a:extLst>
              <a:ext uri="{FF2B5EF4-FFF2-40B4-BE49-F238E27FC236}">
                <a16:creationId xmlns:a16="http://schemas.microsoft.com/office/drawing/2014/main" id="{8B2C2854-CB24-4959-AFDD-98FA577D84D0}"/>
              </a:ext>
            </a:extLst>
          </p:cNvPr>
          <p:cNvSpPr/>
          <p:nvPr>
            <p:custDataLst>
              <p:tags r:id="rId4"/>
            </p:custDataLst>
          </p:nvPr>
        </p:nvSpPr>
        <p:spPr>
          <a:xfrm>
            <a:off x="3088489" y="3146122"/>
            <a:ext cx="6269665" cy="1392369"/>
          </a:xfrm>
          <a:prstGeom prst="rect">
            <a:avLst/>
          </a:prstGeom>
        </p:spPr>
        <p:txBody>
          <a:bodyPr wrap="none">
            <a:spAutoFit/>
          </a:bodyPr>
          <a:lstStyle/>
          <a:p>
            <a:pPr lvl="0" algn="just">
              <a:lnSpc>
                <a:spcPct val="130000"/>
              </a:lnSpc>
              <a:defRPr/>
            </a:pPr>
            <a:r>
              <a:rPr lang="zh-CN" altLang="en-US" sz="7200" dirty="0">
                <a:cs typeface="+mn-ea"/>
                <a:sym typeface="+mn-lt"/>
              </a:rPr>
              <a:t>新世纪  新阶段</a:t>
            </a:r>
          </a:p>
        </p:txBody>
      </p:sp>
    </p:spTree>
    <p:extLst>
      <p:ext uri="{BB962C8B-B14F-4D97-AF65-F5344CB8AC3E}">
        <p14:creationId xmlns:p14="http://schemas.microsoft.com/office/powerpoint/2010/main" val="2267750712"/>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xmlns:a16="http://schemas.microsoft.com/office/drawing/2014/main" xmlns:a14="http://schemas.microsoft.com/office/drawing/2010/main">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1" presetClass="entr" presetSubtype="0" fill="hold" grpId="0" nodeType="afterEffect">
                                  <p:stCondLst>
                                    <p:cond delay="0"/>
                                  </p:stCondLst>
                                  <p:iterate type="lt">
                                    <p:tmAbs val="50"/>
                                  </p:iterate>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500" fill="hold"/>
                                        <p:tgtEl>
                                          <p:spTgt spid="8"/>
                                        </p:tgtEl>
                                        <p:attrNameLst>
                                          <p:attrName>ppt_w</p:attrName>
                                        </p:attrNameLst>
                                      </p:cBhvr>
                                      <p:tavLst>
                                        <p:tav tm="0">
                                          <p:val>
                                            <p:fltVal val="0"/>
                                          </p:val>
                                        </p:tav>
                                        <p:tav tm="100000">
                                          <p:val>
                                            <p:strVal val="#ppt_w"/>
                                          </p:val>
                                        </p:tav>
                                      </p:tavLst>
                                    </p:anim>
                                    <p:anim calcmode="lin" valueType="num">
                                      <p:cBhvr>
                                        <p:cTn id="16" dur="500" fill="hold"/>
                                        <p:tgtEl>
                                          <p:spTgt spid="8"/>
                                        </p:tgtEl>
                                        <p:attrNameLst>
                                          <p:attrName>ppt_h</p:attrName>
                                        </p:attrNameLst>
                                      </p:cBhvr>
                                      <p:tavLst>
                                        <p:tav tm="0">
                                          <p:val>
                                            <p:fltVal val="0"/>
                                          </p:val>
                                        </p:tav>
                                        <p:tav tm="100000">
                                          <p:val>
                                            <p:strVal val="#ppt_h"/>
                                          </p:val>
                                        </p:tav>
                                      </p:tavLst>
                                    </p:anim>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A-1022&#10;102295">
            <a:extLst>
              <a:ext uri="{FF2B5EF4-FFF2-40B4-BE49-F238E27FC236}">
                <a16:creationId xmlns:a16="http://schemas.microsoft.com/office/drawing/2014/main" id="{0EAA350C-EC01-4FD9-9BEA-0B3F19735DBB}"/>
              </a:ext>
            </a:extLst>
          </p:cNvPr>
          <p:cNvSpPr txBox="1"/>
          <p:nvPr>
            <p:custDataLst>
              <p:tags r:id="rId1"/>
            </p:custDataLst>
          </p:nvPr>
        </p:nvSpPr>
        <p:spPr>
          <a:xfrm>
            <a:off x="813183" y="145436"/>
            <a:ext cx="6340197" cy="461665"/>
          </a:xfrm>
          <a:prstGeom prst="rect">
            <a:avLst/>
          </a:prstGeom>
          <a:noFill/>
        </p:spPr>
        <p:txBody>
          <a:bodyPr wrap="none" rtlCol="0">
            <a:spAutoFit/>
          </a:bodyPr>
          <a:lstStyle/>
          <a:p>
            <a:r>
              <a:rPr lang="zh-CN" altLang="en-US" sz="2400" dirty="0">
                <a:solidFill>
                  <a:srgbClr val="FFFF00"/>
                </a:solidFill>
                <a:cs typeface="+mn-ea"/>
                <a:sym typeface="+mn-lt"/>
              </a:rPr>
              <a:t>“红船精神”对党的先进性建设具有重要意义</a:t>
            </a:r>
          </a:p>
        </p:txBody>
      </p:sp>
      <p:sp>
        <p:nvSpPr>
          <p:cNvPr id="13" name="PA-1022&#10;102296">
            <a:extLst>
              <a:ext uri="{FF2B5EF4-FFF2-40B4-BE49-F238E27FC236}">
                <a16:creationId xmlns:a16="http://schemas.microsoft.com/office/drawing/2014/main" id="{62B574E8-5A9E-48D4-B9C7-3A78341BA8FE}"/>
              </a:ext>
            </a:extLst>
          </p:cNvPr>
          <p:cNvSpPr/>
          <p:nvPr>
            <p:custDataLst>
              <p:tags r:id="rId2"/>
            </p:custDataLst>
          </p:nvPr>
        </p:nvSpPr>
        <p:spPr>
          <a:xfrm flipV="1">
            <a:off x="1170424" y="4295103"/>
            <a:ext cx="7435216" cy="1060748"/>
          </a:xfrm>
          <a:prstGeom prst="roundRect">
            <a:avLst/>
          </a:prstGeom>
          <a:solidFill>
            <a:srgbClr val="C00000"/>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w="76200">
                <a:solidFill>
                  <a:srgbClr val="C00000"/>
                </a:solidFill>
              </a:ln>
              <a:cs typeface="+mn-ea"/>
              <a:sym typeface="+mn-lt"/>
            </a:endParaRPr>
          </a:p>
        </p:txBody>
      </p:sp>
      <p:sp>
        <p:nvSpPr>
          <p:cNvPr id="14" name="PA-1022&#10;102297">
            <a:extLst>
              <a:ext uri="{FF2B5EF4-FFF2-40B4-BE49-F238E27FC236}">
                <a16:creationId xmlns:a16="http://schemas.microsoft.com/office/drawing/2014/main" id="{0058DA5C-9622-4625-8522-DABFBEFA24BF}"/>
              </a:ext>
            </a:extLst>
          </p:cNvPr>
          <p:cNvSpPr/>
          <p:nvPr>
            <p:custDataLst>
              <p:tags r:id="rId3"/>
            </p:custDataLst>
          </p:nvPr>
        </p:nvSpPr>
        <p:spPr>
          <a:xfrm>
            <a:off x="1653342" y="2088947"/>
            <a:ext cx="8597292" cy="783228"/>
          </a:xfrm>
          <a:prstGeom prst="rect">
            <a:avLst/>
          </a:prstGeom>
        </p:spPr>
        <p:txBody>
          <a:bodyPr wrap="square">
            <a:spAutoFit/>
          </a:bodyPr>
          <a:lstStyle/>
          <a:p>
            <a:pPr algn="just">
              <a:lnSpc>
                <a:spcPct val="130000"/>
              </a:lnSpc>
            </a:pPr>
            <a:r>
              <a:rPr lang="zh-CN" altLang="en-US" dirty="0">
                <a:cs typeface="+mn-ea"/>
                <a:sym typeface="+mn-lt"/>
              </a:rPr>
              <a:t>“红船精神”是激励我们把握发展这一时代主题和党执政兴国第一要务，大胆探索、创新创业的强大思想武器</a:t>
            </a:r>
          </a:p>
        </p:txBody>
      </p:sp>
      <p:sp>
        <p:nvSpPr>
          <p:cNvPr id="15" name="PA-1022&#10;102298">
            <a:extLst>
              <a:ext uri="{FF2B5EF4-FFF2-40B4-BE49-F238E27FC236}">
                <a16:creationId xmlns:a16="http://schemas.microsoft.com/office/drawing/2014/main" id="{3FB8ACED-07FC-4B22-A424-4CFC2F87CC74}"/>
              </a:ext>
            </a:extLst>
          </p:cNvPr>
          <p:cNvSpPr/>
          <p:nvPr>
            <p:custDataLst>
              <p:tags r:id="rId4"/>
            </p:custDataLst>
          </p:nvPr>
        </p:nvSpPr>
        <p:spPr>
          <a:xfrm>
            <a:off x="1170424" y="2416109"/>
            <a:ext cx="451485" cy="196288"/>
          </a:xfrm>
          <a:prstGeom prst="rightArrow">
            <a:avLst/>
          </a:prstGeom>
          <a:solidFill>
            <a:srgbClr val="D4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PA-1022&#10;102299">
            <a:extLst>
              <a:ext uri="{FF2B5EF4-FFF2-40B4-BE49-F238E27FC236}">
                <a16:creationId xmlns:a16="http://schemas.microsoft.com/office/drawing/2014/main" id="{314E9F8E-354E-45F1-BCD0-49614464F190}"/>
              </a:ext>
            </a:extLst>
          </p:cNvPr>
          <p:cNvSpPr/>
          <p:nvPr>
            <p:custDataLst>
              <p:tags r:id="rId5"/>
            </p:custDataLst>
          </p:nvPr>
        </p:nvSpPr>
        <p:spPr>
          <a:xfrm>
            <a:off x="1466483" y="4433863"/>
            <a:ext cx="6843099" cy="783228"/>
          </a:xfrm>
          <a:prstGeom prst="rect">
            <a:avLst/>
          </a:prstGeom>
        </p:spPr>
        <p:txBody>
          <a:bodyPr wrap="square">
            <a:spAutoFit/>
          </a:bodyPr>
          <a:lstStyle/>
          <a:p>
            <a:pPr algn="just">
              <a:lnSpc>
                <a:spcPct val="130000"/>
              </a:lnSpc>
            </a:pPr>
            <a:r>
              <a:rPr lang="zh-CN" altLang="en-US" dirty="0">
                <a:solidFill>
                  <a:schemeClr val="bg1"/>
                </a:solidFill>
                <a:cs typeface="+mn-ea"/>
                <a:sym typeface="+mn-lt"/>
              </a:rPr>
              <a:t>当今世界处于深刻变化之中，综合国力的竞争日趋激烈，我国全面建设小康社会的进程中也出现了许多前所未有的新情况、新问题。</a:t>
            </a:r>
          </a:p>
        </p:txBody>
      </p:sp>
      <p:sp>
        <p:nvSpPr>
          <p:cNvPr id="17" name="PA-1022&#10;1022100">
            <a:extLst>
              <a:ext uri="{FF2B5EF4-FFF2-40B4-BE49-F238E27FC236}">
                <a16:creationId xmlns:a16="http://schemas.microsoft.com/office/drawing/2014/main" id="{5D5001C4-C453-4B3A-BCF6-419352EBB88F}"/>
              </a:ext>
            </a:extLst>
          </p:cNvPr>
          <p:cNvSpPr/>
          <p:nvPr>
            <p:custDataLst>
              <p:tags r:id="rId6"/>
            </p:custDataLst>
          </p:nvPr>
        </p:nvSpPr>
        <p:spPr>
          <a:xfrm>
            <a:off x="1653342" y="3045472"/>
            <a:ext cx="8597292" cy="783228"/>
          </a:xfrm>
          <a:prstGeom prst="rect">
            <a:avLst/>
          </a:prstGeom>
        </p:spPr>
        <p:txBody>
          <a:bodyPr wrap="square">
            <a:spAutoFit/>
          </a:bodyPr>
          <a:lstStyle/>
          <a:p>
            <a:pPr algn="just">
              <a:lnSpc>
                <a:spcPct val="130000"/>
              </a:lnSpc>
            </a:pPr>
            <a:r>
              <a:rPr lang="zh-CN" altLang="en-US" dirty="0">
                <a:cs typeface="+mn-ea"/>
                <a:sym typeface="+mn-lt"/>
              </a:rPr>
              <a:t>发展是当今时代的一大主题，也是党执政兴国的第一要务。加强党的先进性建设，首要任务就是提高领导发展的能力。</a:t>
            </a:r>
          </a:p>
        </p:txBody>
      </p:sp>
      <p:sp>
        <p:nvSpPr>
          <p:cNvPr id="18" name="PA-1022&#10;1022101">
            <a:extLst>
              <a:ext uri="{FF2B5EF4-FFF2-40B4-BE49-F238E27FC236}">
                <a16:creationId xmlns:a16="http://schemas.microsoft.com/office/drawing/2014/main" id="{2EC89082-23FC-4A9C-B184-878EB7DC6AE1}"/>
              </a:ext>
            </a:extLst>
          </p:cNvPr>
          <p:cNvSpPr/>
          <p:nvPr>
            <p:custDataLst>
              <p:tags r:id="rId7"/>
            </p:custDataLst>
          </p:nvPr>
        </p:nvSpPr>
        <p:spPr>
          <a:xfrm>
            <a:off x="1170424" y="3395445"/>
            <a:ext cx="451485" cy="196288"/>
          </a:xfrm>
          <a:prstGeom prst="rightArrow">
            <a:avLst/>
          </a:prstGeom>
          <a:solidFill>
            <a:srgbClr val="D4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21" name="PA-1022&#10;1022102">
            <a:extLst>
              <a:ext uri="{FF2B5EF4-FFF2-40B4-BE49-F238E27FC236}">
                <a16:creationId xmlns:a16="http://schemas.microsoft.com/office/drawing/2014/main" id="{6777293A-C76B-4E5C-9A0A-F0B5B8E15665}"/>
              </a:ext>
            </a:extLst>
          </p:cNvPr>
          <p:cNvPicPr>
            <a:picLocks noChangeAspect="1"/>
          </p:cNvPicPr>
          <p:nvPr>
            <p:custDataLst>
              <p:tags r:id="rId8"/>
            </p:custDataLst>
          </p:nvPr>
        </p:nvPicPr>
        <p:blipFill>
          <a:blip r:embed="rId11" cstate="screen">
            <a:extLst>
              <a:ext uri="{28A0092B-C50C-407E-A947-70E740481C1C}">
                <a14:useLocalDpi xmlns:a14="http://schemas.microsoft.com/office/drawing/2010/main"/>
              </a:ext>
            </a:extLst>
          </a:blip>
          <a:stretch>
            <a:fillRect/>
          </a:stretch>
        </p:blipFill>
        <p:spPr>
          <a:xfrm>
            <a:off x="7716631" y="2872175"/>
            <a:ext cx="5644054" cy="3985825"/>
          </a:xfrm>
          <a:prstGeom prst="rect">
            <a:avLst/>
          </a:prstGeom>
        </p:spPr>
      </p:pic>
    </p:spTree>
    <p:extLst>
      <p:ext uri="{BB962C8B-B14F-4D97-AF65-F5344CB8AC3E}">
        <p14:creationId xmlns:p14="http://schemas.microsoft.com/office/powerpoint/2010/main" val="58171505"/>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xmlns:a16="http://schemas.microsoft.com/office/drawing/2014/main" xmlns:a14="http://schemas.microsoft.com/office/drawing/2010/main">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500"/>
                                        <p:tgtEl>
                                          <p:spTgt spid="15"/>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left)">
                                      <p:cBhvr>
                                        <p:cTn id="14" dur="500"/>
                                        <p:tgtEl>
                                          <p:spTgt spid="18"/>
                                        </p:tgtEl>
                                      </p:cBhvr>
                                    </p:animEffect>
                                  </p:childTnLst>
                                </p:cTn>
                              </p:par>
                              <p:par>
                                <p:cTn id="15" presetID="22" presetClass="entr" presetSubtype="1" fill="hold" grpId="0" nodeType="withEffect">
                                  <p:stCondLst>
                                    <p:cond delay="2750"/>
                                  </p:stCondLst>
                                  <p:childTnLst>
                                    <p:set>
                                      <p:cBhvr>
                                        <p:cTn id="16" dur="1" fill="hold">
                                          <p:stCondLst>
                                            <p:cond delay="0"/>
                                          </p:stCondLst>
                                        </p:cTn>
                                        <p:tgtEl>
                                          <p:spTgt spid="14"/>
                                        </p:tgtEl>
                                        <p:attrNameLst>
                                          <p:attrName>style.visibility</p:attrName>
                                        </p:attrNameLst>
                                      </p:cBhvr>
                                      <p:to>
                                        <p:strVal val="visible"/>
                                      </p:to>
                                    </p:set>
                                    <p:animEffect transition="in" filter="wipe(up)">
                                      <p:cBhvr>
                                        <p:cTn id="17" dur="1250"/>
                                        <p:tgtEl>
                                          <p:spTgt spid="14"/>
                                        </p:tgtEl>
                                      </p:cBhvr>
                                    </p:animEffect>
                                  </p:childTnLst>
                                </p:cTn>
                              </p:par>
                              <p:par>
                                <p:cTn id="18" presetID="22" presetClass="entr" presetSubtype="1" fill="hold" grpId="0" nodeType="withEffect">
                                  <p:stCondLst>
                                    <p:cond delay="2750"/>
                                  </p:stCondLst>
                                  <p:childTnLst>
                                    <p:set>
                                      <p:cBhvr>
                                        <p:cTn id="19" dur="1" fill="hold">
                                          <p:stCondLst>
                                            <p:cond delay="0"/>
                                          </p:stCondLst>
                                        </p:cTn>
                                        <p:tgtEl>
                                          <p:spTgt spid="16"/>
                                        </p:tgtEl>
                                        <p:attrNameLst>
                                          <p:attrName>style.visibility</p:attrName>
                                        </p:attrNameLst>
                                      </p:cBhvr>
                                      <p:to>
                                        <p:strVal val="visible"/>
                                      </p:to>
                                    </p:set>
                                    <p:animEffect transition="in" filter="wipe(up)">
                                      <p:cBhvr>
                                        <p:cTn id="20" dur="1250"/>
                                        <p:tgtEl>
                                          <p:spTgt spid="16"/>
                                        </p:tgtEl>
                                      </p:cBhvr>
                                    </p:animEffect>
                                  </p:childTnLst>
                                </p:cTn>
                              </p:par>
                              <p:par>
                                <p:cTn id="21" presetID="22" presetClass="entr" presetSubtype="1" fill="hold" grpId="0" nodeType="withEffect">
                                  <p:stCondLst>
                                    <p:cond delay="275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1250"/>
                                        <p:tgtEl>
                                          <p:spTgt spid="17"/>
                                        </p:tgtEl>
                                      </p:cBhvr>
                                    </p:animEffect>
                                  </p:childTnLst>
                                </p:cTn>
                              </p:par>
                            </p:childTnLst>
                          </p:cTn>
                        </p:par>
                        <p:par>
                          <p:cTn id="24" fill="hold">
                            <p:stCondLst>
                              <p:cond delay="4500"/>
                            </p:stCondLst>
                            <p:childTnLst>
                              <p:par>
                                <p:cTn id="25" presetID="6"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circle(in)">
                                      <p:cBhvr>
                                        <p:cTn id="2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animBg="1"/>
      <p:bldP spid="14" grpId="0"/>
      <p:bldP spid="15" grpId="0" animBg="1"/>
      <p:bldP spid="16" grpId="0"/>
      <p:bldP spid="17" grpId="0"/>
      <p:bldP spid="1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A-1022&#10;1022103">
            <a:extLst>
              <a:ext uri="{FF2B5EF4-FFF2-40B4-BE49-F238E27FC236}">
                <a16:creationId xmlns:a16="http://schemas.microsoft.com/office/drawing/2014/main" id="{0EAA350C-EC01-4FD9-9BEA-0B3F19735DBB}"/>
              </a:ext>
            </a:extLst>
          </p:cNvPr>
          <p:cNvSpPr txBox="1"/>
          <p:nvPr>
            <p:custDataLst>
              <p:tags r:id="rId1"/>
            </p:custDataLst>
          </p:nvPr>
        </p:nvSpPr>
        <p:spPr>
          <a:xfrm>
            <a:off x="813183" y="145436"/>
            <a:ext cx="6340197" cy="461665"/>
          </a:xfrm>
          <a:prstGeom prst="rect">
            <a:avLst/>
          </a:prstGeom>
          <a:noFill/>
        </p:spPr>
        <p:txBody>
          <a:bodyPr wrap="none" rtlCol="0">
            <a:spAutoFit/>
          </a:bodyPr>
          <a:lstStyle/>
          <a:p>
            <a:r>
              <a:rPr lang="zh-CN" altLang="en-US" sz="2400" dirty="0">
                <a:solidFill>
                  <a:srgbClr val="FFFF00"/>
                </a:solidFill>
                <a:cs typeface="+mn-ea"/>
                <a:sym typeface="+mn-lt"/>
              </a:rPr>
              <a:t>“红船精神”对党的先进性建设具有重要意义</a:t>
            </a:r>
          </a:p>
        </p:txBody>
      </p:sp>
      <p:sp>
        <p:nvSpPr>
          <p:cNvPr id="13" name="PA-1022&#10;1022104">
            <a:extLst>
              <a:ext uri="{FF2B5EF4-FFF2-40B4-BE49-F238E27FC236}">
                <a16:creationId xmlns:a16="http://schemas.microsoft.com/office/drawing/2014/main" id="{4F8E8CD4-691A-4435-A38C-8D52D6FAC712}"/>
              </a:ext>
            </a:extLst>
          </p:cNvPr>
          <p:cNvSpPr/>
          <p:nvPr>
            <p:custDataLst>
              <p:tags r:id="rId2"/>
            </p:custDataLst>
          </p:nvPr>
        </p:nvSpPr>
        <p:spPr>
          <a:xfrm>
            <a:off x="1039128" y="2606445"/>
            <a:ext cx="10199183" cy="3254274"/>
          </a:xfrm>
          <a:prstGeom prst="roundRect">
            <a:avLst>
              <a:gd name="adj" fmla="val 5963"/>
            </a:avLst>
          </a:prstGeom>
          <a:solidFill>
            <a:schemeClr val="bg1"/>
          </a:solidFill>
          <a:ln w="28575">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PA-1022&#10;1022105">
            <a:extLst>
              <a:ext uri="{FF2B5EF4-FFF2-40B4-BE49-F238E27FC236}">
                <a16:creationId xmlns:a16="http://schemas.microsoft.com/office/drawing/2014/main" id="{520E6A3C-A027-4735-A625-6E03C8457E83}"/>
              </a:ext>
            </a:extLst>
          </p:cNvPr>
          <p:cNvSpPr txBox="1"/>
          <p:nvPr>
            <p:custDataLst>
              <p:tags r:id="rId3"/>
            </p:custDataLst>
          </p:nvPr>
        </p:nvSpPr>
        <p:spPr>
          <a:xfrm>
            <a:off x="1151214" y="2782994"/>
            <a:ext cx="9862226" cy="783228"/>
          </a:xfrm>
          <a:prstGeom prst="rect">
            <a:avLst/>
          </a:prstGeom>
          <a:noFill/>
        </p:spPr>
        <p:txBody>
          <a:bodyPr wrap="square" rtlCol="0">
            <a:spAutoFit/>
          </a:bodyPr>
          <a:lstStyle/>
          <a:p>
            <a:pPr algn="just">
              <a:lnSpc>
                <a:spcPct val="130000"/>
              </a:lnSpc>
            </a:pPr>
            <a:r>
              <a:rPr lang="zh-CN" altLang="en-US" dirty="0">
                <a:cs typeface="+mn-ea"/>
                <a:sym typeface="+mn-lt"/>
              </a:rPr>
              <a:t>“红船精神”是鼓舞我们坚定共产主义理想和中国特色社会主义信念，不畏艰险、艰苦奋斗的强大精神支柱</a:t>
            </a:r>
          </a:p>
        </p:txBody>
      </p:sp>
      <p:sp>
        <p:nvSpPr>
          <p:cNvPr id="20" name="PA-1022&#10;1022106">
            <a:extLst>
              <a:ext uri="{FF2B5EF4-FFF2-40B4-BE49-F238E27FC236}">
                <a16:creationId xmlns:a16="http://schemas.microsoft.com/office/drawing/2014/main" id="{EB8B4E53-83D2-45A9-BC52-E12C1FB06A97}"/>
              </a:ext>
            </a:extLst>
          </p:cNvPr>
          <p:cNvSpPr txBox="1"/>
          <p:nvPr>
            <p:custDataLst>
              <p:tags r:id="rId4"/>
            </p:custDataLst>
          </p:nvPr>
        </p:nvSpPr>
        <p:spPr>
          <a:xfrm>
            <a:off x="1151214" y="3574505"/>
            <a:ext cx="9862226" cy="2223622"/>
          </a:xfrm>
          <a:prstGeom prst="rect">
            <a:avLst/>
          </a:prstGeom>
          <a:noFill/>
        </p:spPr>
        <p:txBody>
          <a:bodyPr wrap="square" rtlCol="0">
            <a:spAutoFit/>
          </a:bodyPr>
          <a:lstStyle/>
          <a:p>
            <a:pPr algn="just">
              <a:lnSpc>
                <a:spcPct val="130000"/>
              </a:lnSpc>
            </a:pPr>
            <a:r>
              <a:rPr lang="zh-CN" altLang="en-US" dirty="0">
                <a:cs typeface="+mn-ea"/>
                <a:sym typeface="+mn-lt"/>
              </a:rPr>
              <a:t>中国革命的航船是在惊涛骇浪中到达成功的彼岸的，中国改革和建设事业的航程同样不会一帆风顺。建设中国特色社会主义是一项前无古人的创造性事业，全面建设小康社会是一项空前艰巨的宏图伟业，在推进其发展的漫漫征程中充满了重重困难和各种风险。“红船精神”昭示我们，逆水行舟，不进则退。面对我们的基本国情和我们党的历史使命，没有坚定的理想和必胜的信念，没有不畏艰辛、励精图治的精神状态和艰苦奋斗、顽强拼搏的作风，就难以克服前进道路上的重重困难，难以战胜前进道路上的风险和挑战</a:t>
            </a:r>
            <a:r>
              <a:rPr lang="en-US" altLang="zh-CN" dirty="0">
                <a:cs typeface="+mn-ea"/>
                <a:sym typeface="+mn-lt"/>
              </a:rPr>
              <a:t>……</a:t>
            </a:r>
            <a:endParaRPr lang="zh-CN" altLang="en-US" dirty="0">
              <a:cs typeface="+mn-ea"/>
              <a:sym typeface="+mn-lt"/>
            </a:endParaRPr>
          </a:p>
        </p:txBody>
      </p:sp>
      <p:pic>
        <p:nvPicPr>
          <p:cNvPr id="21" name="PA-1022&#10;1022107">
            <a:extLst>
              <a:ext uri="{FF2B5EF4-FFF2-40B4-BE49-F238E27FC236}">
                <a16:creationId xmlns:a16="http://schemas.microsoft.com/office/drawing/2014/main" id="{E1593A58-2487-4F09-8612-F2662AF2A4C5}"/>
              </a:ext>
            </a:extLst>
          </p:cNvPr>
          <p:cNvPicPr>
            <a:picLocks noChangeAspect="1"/>
          </p:cNvPicPr>
          <p:nvPr>
            <p:custDataLst>
              <p:tags r:id="rId5"/>
            </p:custDataLst>
          </p:nvPr>
        </p:nvPicPr>
        <p:blipFill>
          <a:blip r:embed="rId8" cstate="screen">
            <a:extLst>
              <a:ext uri="{28A0092B-C50C-407E-A947-70E740481C1C}">
                <a14:useLocalDpi xmlns:a14="http://schemas.microsoft.com/office/drawing/2010/main"/>
              </a:ext>
            </a:extLst>
          </a:blip>
          <a:stretch>
            <a:fillRect/>
          </a:stretch>
        </p:blipFill>
        <p:spPr>
          <a:xfrm>
            <a:off x="1801455" y="-1050067"/>
            <a:ext cx="8256946" cy="5831046"/>
          </a:xfrm>
          <a:prstGeom prst="rect">
            <a:avLst/>
          </a:prstGeom>
        </p:spPr>
      </p:pic>
    </p:spTree>
    <p:extLst>
      <p:ext uri="{BB962C8B-B14F-4D97-AF65-F5344CB8AC3E}">
        <p14:creationId xmlns:p14="http://schemas.microsoft.com/office/powerpoint/2010/main" val="3489061356"/>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xmlns:a16="http://schemas.microsoft.com/office/drawing/2014/main" xmlns:a14="http://schemas.microsoft.com/office/drawing/2010/main">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randombar(horizontal)">
                                      <p:cBhvr>
                                        <p:cTn id="12" dur="500"/>
                                        <p:tgtEl>
                                          <p:spTgt spid="13"/>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randombar(horizontal)">
                                      <p:cBhvr>
                                        <p:cTn id="15" dur="500"/>
                                        <p:tgtEl>
                                          <p:spTgt spid="19"/>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randombar(horizontal)">
                                      <p:cBhvr>
                                        <p:cTn id="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animBg="1"/>
      <p:bldP spid="19" grpId="0"/>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A-1022&#10;1022108">
            <a:extLst>
              <a:ext uri="{FF2B5EF4-FFF2-40B4-BE49-F238E27FC236}">
                <a16:creationId xmlns:a16="http://schemas.microsoft.com/office/drawing/2014/main" id="{0EAA350C-EC01-4FD9-9BEA-0B3F19735DBB}"/>
              </a:ext>
            </a:extLst>
          </p:cNvPr>
          <p:cNvSpPr txBox="1"/>
          <p:nvPr>
            <p:custDataLst>
              <p:tags r:id="rId1"/>
            </p:custDataLst>
          </p:nvPr>
        </p:nvSpPr>
        <p:spPr>
          <a:xfrm>
            <a:off x="813183" y="145436"/>
            <a:ext cx="6340197" cy="461665"/>
          </a:xfrm>
          <a:prstGeom prst="rect">
            <a:avLst/>
          </a:prstGeom>
          <a:noFill/>
        </p:spPr>
        <p:txBody>
          <a:bodyPr wrap="none" rtlCol="0">
            <a:spAutoFit/>
          </a:bodyPr>
          <a:lstStyle/>
          <a:p>
            <a:r>
              <a:rPr lang="zh-CN" altLang="en-US" sz="2400" dirty="0">
                <a:solidFill>
                  <a:srgbClr val="FFFF00"/>
                </a:solidFill>
                <a:cs typeface="+mn-ea"/>
                <a:sym typeface="+mn-lt"/>
              </a:rPr>
              <a:t>“红船精神”对党的先进性建设具有重要意义</a:t>
            </a:r>
          </a:p>
        </p:txBody>
      </p:sp>
      <p:sp>
        <p:nvSpPr>
          <p:cNvPr id="13" name="PA-1022&#10;1022109">
            <a:extLst>
              <a:ext uri="{FF2B5EF4-FFF2-40B4-BE49-F238E27FC236}">
                <a16:creationId xmlns:a16="http://schemas.microsoft.com/office/drawing/2014/main" id="{9FFFD4E1-86B9-4929-968D-DF7294BDED20}"/>
              </a:ext>
            </a:extLst>
          </p:cNvPr>
          <p:cNvSpPr/>
          <p:nvPr>
            <p:custDataLst>
              <p:tags r:id="rId2"/>
            </p:custDataLst>
          </p:nvPr>
        </p:nvSpPr>
        <p:spPr>
          <a:xfrm>
            <a:off x="807899" y="1380099"/>
            <a:ext cx="7057612" cy="4776861"/>
          </a:xfrm>
          <a:prstGeom prst="roundRect">
            <a:avLst>
              <a:gd name="adj" fmla="val 9721"/>
            </a:avLst>
          </a:prstGeom>
          <a:solidFill>
            <a:schemeClr val="bg1">
              <a:alpha val="62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PA-1022&#10;1022110">
            <a:extLst>
              <a:ext uri="{FF2B5EF4-FFF2-40B4-BE49-F238E27FC236}">
                <a16:creationId xmlns:a16="http://schemas.microsoft.com/office/drawing/2014/main" id="{3DE6DF44-1A3C-4D7F-A67E-8478CC0DB618}"/>
              </a:ext>
            </a:extLst>
          </p:cNvPr>
          <p:cNvSpPr txBox="1"/>
          <p:nvPr>
            <p:custDataLst>
              <p:tags r:id="rId3"/>
            </p:custDataLst>
          </p:nvPr>
        </p:nvSpPr>
        <p:spPr>
          <a:xfrm>
            <a:off x="1239954" y="1756471"/>
            <a:ext cx="5913426" cy="4024115"/>
          </a:xfrm>
          <a:prstGeom prst="rect">
            <a:avLst/>
          </a:prstGeom>
          <a:noFill/>
        </p:spPr>
        <p:txBody>
          <a:bodyPr wrap="square" rtlCol="0">
            <a:spAutoFit/>
          </a:bodyPr>
          <a:lstStyle/>
          <a:p>
            <a:pPr algn="just">
              <a:lnSpc>
                <a:spcPct val="130000"/>
              </a:lnSpc>
            </a:pPr>
            <a:r>
              <a:rPr lang="zh-CN" altLang="en-US" dirty="0">
                <a:cs typeface="+mn-ea"/>
                <a:sym typeface="+mn-lt"/>
              </a:rPr>
              <a:t>作为马克思主义政党，我们党自诞生之日起就以解放全人类、实现共产主义为己任，以全心全意为人民服务为根本宗旨。坚持立党为公、执政为民，始终保持党同人民群众的血肉联系，是马克思主义政党与生俱来的政治品质和最高从政道德，是衡量党的先进性的根本标尺。“红船精神”昭示我们，党和人民的关系就好比舟和水的关系，“水可载舟，亦可覆舟”。革命战争年代，正是在“红船精神”引领下，我们党从民族大义和人民群众的根本利益出发，充分发动并紧紧依靠人民群众夺取了政权，从此成为在全国掌握政权并长期执政的执政党。改革开放以来，我们党经受着执政和改革开放的双重考验</a:t>
            </a:r>
            <a:r>
              <a:rPr lang="en-US" altLang="zh-CN" dirty="0">
                <a:cs typeface="+mn-ea"/>
                <a:sym typeface="+mn-lt"/>
              </a:rPr>
              <a:t>……</a:t>
            </a:r>
            <a:endParaRPr lang="zh-CN" altLang="en-US" dirty="0">
              <a:cs typeface="+mn-ea"/>
              <a:sym typeface="+mn-lt"/>
            </a:endParaRPr>
          </a:p>
        </p:txBody>
      </p:sp>
      <p:pic>
        <p:nvPicPr>
          <p:cNvPr id="17" name="PA-1022&#10;1022111" descr="图片包含 室内, 红色&#10;&#10;描述已自动生成">
            <a:extLst>
              <a:ext uri="{FF2B5EF4-FFF2-40B4-BE49-F238E27FC236}">
                <a16:creationId xmlns:a16="http://schemas.microsoft.com/office/drawing/2014/main" id="{460EF2EA-3D7F-436F-A49F-5CF400A76665}"/>
              </a:ext>
            </a:extLst>
          </p:cNvPr>
          <p:cNvPicPr>
            <a:picLocks noChangeAspect="1"/>
          </p:cNvPicPr>
          <p:nvPr>
            <p:custDataLst>
              <p:tags r:id="rId4"/>
            </p:custDataLst>
          </p:nvPr>
        </p:nvPicPr>
        <p:blipFill>
          <a:blip r:embed="rId8">
            <a:extLst>
              <a:ext uri="{28A0092B-C50C-407E-A947-70E740481C1C}">
                <a14:useLocalDpi xmlns:a14="http://schemas.microsoft.com/office/drawing/2010/main"/>
              </a:ext>
            </a:extLst>
          </a:blip>
          <a:stretch>
            <a:fillRect/>
          </a:stretch>
        </p:blipFill>
        <p:spPr>
          <a:xfrm>
            <a:off x="8729196" y="1756471"/>
            <a:ext cx="2654905" cy="5258998"/>
          </a:xfrm>
          <a:prstGeom prst="rect">
            <a:avLst/>
          </a:prstGeom>
        </p:spPr>
      </p:pic>
      <p:pic>
        <p:nvPicPr>
          <p:cNvPr id="19" name="PA-1022&#10;1022112">
            <a:extLst>
              <a:ext uri="{FF2B5EF4-FFF2-40B4-BE49-F238E27FC236}">
                <a16:creationId xmlns:a16="http://schemas.microsoft.com/office/drawing/2014/main" id="{16C92C86-D9BD-484D-9D5B-538529827748}"/>
              </a:ext>
            </a:extLst>
          </p:cNvPr>
          <p:cNvPicPr>
            <a:picLocks noChangeAspect="1"/>
          </p:cNvPicPr>
          <p:nvPr>
            <p:custDataLst>
              <p:tags r:id="rId5"/>
            </p:custDataLst>
          </p:nvPr>
        </p:nvPicPr>
        <p:blipFill>
          <a:blip r:embed="rId9" cstate="screen">
            <a:extLst>
              <a:ext uri="{28A0092B-C50C-407E-A947-70E740481C1C}">
                <a14:useLocalDpi xmlns:a14="http://schemas.microsoft.com/office/drawing/2010/main"/>
              </a:ext>
            </a:extLst>
          </a:blip>
          <a:stretch>
            <a:fillRect/>
          </a:stretch>
        </p:blipFill>
        <p:spPr>
          <a:xfrm>
            <a:off x="7365782" y="3081552"/>
            <a:ext cx="1542721" cy="1373952"/>
          </a:xfrm>
          <a:prstGeom prst="rect">
            <a:avLst/>
          </a:prstGeom>
        </p:spPr>
      </p:pic>
    </p:spTree>
    <p:extLst>
      <p:ext uri="{BB962C8B-B14F-4D97-AF65-F5344CB8AC3E}">
        <p14:creationId xmlns:p14="http://schemas.microsoft.com/office/powerpoint/2010/main" val="2177528466"/>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xmlns:a16="http://schemas.microsoft.com/office/drawing/2014/main" xmlns:a14="http://schemas.microsoft.com/office/drawing/2010/main">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ppt_x"/>
                                          </p:val>
                                        </p:tav>
                                        <p:tav tm="100000">
                                          <p:val>
                                            <p:strVal val="#ppt_x"/>
                                          </p:val>
                                        </p:tav>
                                      </p:tavLst>
                                    </p:anim>
                                    <p:anim calcmode="lin" valueType="num">
                                      <p:cBhvr additive="base">
                                        <p:cTn id="13" dur="500" fill="hold"/>
                                        <p:tgtEl>
                                          <p:spTgt spid="14"/>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additive="base">
                                        <p:cTn id="16" dur="500" fill="hold"/>
                                        <p:tgtEl>
                                          <p:spTgt spid="13"/>
                                        </p:tgtEl>
                                        <p:attrNameLst>
                                          <p:attrName>ppt_x</p:attrName>
                                        </p:attrNameLst>
                                      </p:cBhvr>
                                      <p:tavLst>
                                        <p:tav tm="0">
                                          <p:val>
                                            <p:strVal val="#ppt_x"/>
                                          </p:val>
                                        </p:tav>
                                        <p:tav tm="100000">
                                          <p:val>
                                            <p:strVal val="#ppt_x"/>
                                          </p:val>
                                        </p:tav>
                                      </p:tavLst>
                                    </p:anim>
                                    <p:anim calcmode="lin" valueType="num">
                                      <p:cBhvr additive="base">
                                        <p:cTn id="17"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animBg="1"/>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A-1022&#10;10226">
            <a:extLst>
              <a:ext uri="{FF2B5EF4-FFF2-40B4-BE49-F238E27FC236}">
                <a16:creationId xmlns:a16="http://schemas.microsoft.com/office/drawing/2014/main" id="{0EAA350C-EC01-4FD9-9BEA-0B3F19735DBB}"/>
              </a:ext>
            </a:extLst>
          </p:cNvPr>
          <p:cNvSpPr txBox="1"/>
          <p:nvPr>
            <p:custDataLst>
              <p:tags r:id="rId1"/>
            </p:custDataLst>
          </p:nvPr>
        </p:nvSpPr>
        <p:spPr>
          <a:xfrm>
            <a:off x="813183" y="145436"/>
            <a:ext cx="1415772" cy="461665"/>
          </a:xfrm>
          <a:prstGeom prst="rect">
            <a:avLst/>
          </a:prstGeom>
          <a:noFill/>
        </p:spPr>
        <p:txBody>
          <a:bodyPr wrap="none" rtlCol="0">
            <a:spAutoFit/>
          </a:bodyPr>
          <a:lstStyle/>
          <a:p>
            <a:r>
              <a:rPr lang="zh-CN" altLang="en-US" sz="2400" dirty="0">
                <a:solidFill>
                  <a:srgbClr val="FFFF00"/>
                </a:solidFill>
                <a:cs typeface="+mn-ea"/>
                <a:sym typeface="+mn-lt"/>
              </a:rPr>
              <a:t>前言导读</a:t>
            </a:r>
          </a:p>
        </p:txBody>
      </p:sp>
      <p:sp>
        <p:nvSpPr>
          <p:cNvPr id="18" name="PA-1022&#10;10227">
            <a:extLst>
              <a:ext uri="{FF2B5EF4-FFF2-40B4-BE49-F238E27FC236}">
                <a16:creationId xmlns:a16="http://schemas.microsoft.com/office/drawing/2014/main" id="{8448D1A4-7035-4ADF-BB9D-BA6FA5D2232B}"/>
              </a:ext>
            </a:extLst>
          </p:cNvPr>
          <p:cNvSpPr/>
          <p:nvPr>
            <p:custDataLst>
              <p:tags r:id="rId2"/>
            </p:custDataLst>
          </p:nvPr>
        </p:nvSpPr>
        <p:spPr>
          <a:xfrm>
            <a:off x="697354" y="1376513"/>
            <a:ext cx="4204811" cy="82160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2800" dirty="0">
                <a:solidFill>
                  <a:schemeClr val="bg1"/>
                </a:solidFill>
                <a:cs typeface="+mn-ea"/>
                <a:sym typeface="+mn-lt"/>
              </a:rPr>
              <a:t>96</a:t>
            </a:r>
            <a:r>
              <a:rPr kumimoji="1" lang="zh-CN" altLang="en-US" sz="2800" dirty="0">
                <a:solidFill>
                  <a:schemeClr val="bg1"/>
                </a:solidFill>
                <a:cs typeface="+mn-ea"/>
                <a:sym typeface="+mn-lt"/>
              </a:rPr>
              <a:t>年前，一个伟大的政党</a:t>
            </a:r>
          </a:p>
        </p:txBody>
      </p:sp>
      <p:sp>
        <p:nvSpPr>
          <p:cNvPr id="19" name="PA-1022&#10;10228">
            <a:extLst>
              <a:ext uri="{FF2B5EF4-FFF2-40B4-BE49-F238E27FC236}">
                <a16:creationId xmlns:a16="http://schemas.microsoft.com/office/drawing/2014/main" id="{BB74B84C-9112-4BDB-8E35-D8F994D980C1}"/>
              </a:ext>
            </a:extLst>
          </p:cNvPr>
          <p:cNvSpPr/>
          <p:nvPr>
            <p:custDataLst>
              <p:tags r:id="rId3"/>
            </p:custDataLst>
          </p:nvPr>
        </p:nvSpPr>
        <p:spPr>
          <a:xfrm>
            <a:off x="5658613" y="2511914"/>
            <a:ext cx="5571310" cy="335111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 name="PA-1022&#10;10229">
            <a:extLst>
              <a:ext uri="{FF2B5EF4-FFF2-40B4-BE49-F238E27FC236}">
                <a16:creationId xmlns:a16="http://schemas.microsoft.com/office/drawing/2014/main" id="{0D2BE538-8044-4E0A-A783-B65FDFFEF415}"/>
              </a:ext>
            </a:extLst>
          </p:cNvPr>
          <p:cNvSpPr/>
          <p:nvPr>
            <p:custDataLst>
              <p:tags r:id="rId4"/>
            </p:custDataLst>
          </p:nvPr>
        </p:nvSpPr>
        <p:spPr>
          <a:xfrm>
            <a:off x="5893744" y="2809261"/>
            <a:ext cx="5101048" cy="2787976"/>
          </a:xfrm>
          <a:prstGeom prst="rect">
            <a:avLst/>
          </a:prstGeom>
          <a:noFill/>
          <a:ln>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30000"/>
              </a:lnSpc>
            </a:pPr>
            <a:r>
              <a:rPr lang="zh-CN" altLang="en-US" dirty="0">
                <a:solidFill>
                  <a:schemeClr val="tx1"/>
                </a:solidFill>
                <a:cs typeface="+mn-ea"/>
                <a:sym typeface="+mn-lt"/>
              </a:rPr>
              <a:t>今天，当中国共产党已经由一个革命政党发展为世界上最大的执政党，中华民族的历史使命已经由实现民族解放变为迈向伟大民族复兴，中国特色社会主义也进入了新时代，我们唯有始终以习近平总书记提出和阐释的“红船精神”为鞭策，始终保持党的人民性特质，始终与人民同呼吸、共命运、心连心，才能把握好实现中华民族伟大复兴中国梦的未来。</a:t>
            </a:r>
          </a:p>
        </p:txBody>
      </p:sp>
      <p:pic>
        <p:nvPicPr>
          <p:cNvPr id="21" name="PA-1022&#10;102210">
            <a:extLst>
              <a:ext uri="{FF2B5EF4-FFF2-40B4-BE49-F238E27FC236}">
                <a16:creationId xmlns:a16="http://schemas.microsoft.com/office/drawing/2014/main" id="{CA60F66F-4B21-4795-BECC-B82D8B144BF6}"/>
              </a:ext>
            </a:extLst>
          </p:cNvPr>
          <p:cNvPicPr>
            <a:picLocks noChangeAspect="1"/>
          </p:cNvPicPr>
          <p:nvPr>
            <p:custDataLst>
              <p:tags r:id="rId5"/>
            </p:custDataLst>
          </p:nvPr>
        </p:nvPicPr>
        <p:blipFill>
          <a:blip r:embed="rId9">
            <a:extLst>
              <a:ext uri="{28A0092B-C50C-407E-A947-70E740481C1C}">
                <a14:useLocalDpi xmlns:a14="http://schemas.microsoft.com/office/drawing/2010/main"/>
              </a:ext>
            </a:extLst>
          </a:blip>
          <a:srcRect/>
          <a:stretch/>
        </p:blipFill>
        <p:spPr>
          <a:xfrm>
            <a:off x="697354" y="2514570"/>
            <a:ext cx="4863289" cy="3345796"/>
          </a:xfrm>
          <a:prstGeom prst="rect">
            <a:avLst/>
          </a:prstGeom>
        </p:spPr>
      </p:pic>
      <p:sp>
        <p:nvSpPr>
          <p:cNvPr id="22" name="PA-1022&#10;102211">
            <a:extLst>
              <a:ext uri="{FF2B5EF4-FFF2-40B4-BE49-F238E27FC236}">
                <a16:creationId xmlns:a16="http://schemas.microsoft.com/office/drawing/2014/main" id="{EA655C48-B9D8-406E-9527-25047A899B7B}"/>
              </a:ext>
            </a:extLst>
          </p:cNvPr>
          <p:cNvSpPr/>
          <p:nvPr>
            <p:custDataLst>
              <p:tags r:id="rId6"/>
            </p:custDataLst>
          </p:nvPr>
        </p:nvSpPr>
        <p:spPr>
          <a:xfrm>
            <a:off x="4929546" y="1376513"/>
            <a:ext cx="6300377" cy="82160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2800" dirty="0">
                <a:solidFill>
                  <a:schemeClr val="bg1"/>
                </a:solidFill>
                <a:cs typeface="+mn-ea"/>
                <a:sym typeface="+mn-lt"/>
              </a:rPr>
              <a:t>中国共产党诞生在南湖的红船上</a:t>
            </a:r>
          </a:p>
        </p:txBody>
      </p:sp>
      <p:sp>
        <p:nvSpPr>
          <p:cNvPr id="2" name="文本框 1"/>
          <p:cNvSpPr txBox="1"/>
          <p:nvPr/>
        </p:nvSpPr>
        <p:spPr>
          <a:xfrm>
            <a:off x="3012141" y="860612"/>
            <a:ext cx="2034988" cy="276999"/>
          </a:xfrm>
          <a:prstGeom prst="rect">
            <a:avLst/>
          </a:prstGeom>
          <a:noFill/>
        </p:spPr>
        <p:txBody>
          <a:bodyPr wrap="square" rtlCol="0">
            <a:spAutoFit/>
          </a:bodyPr>
          <a:lstStyle/>
          <a:p>
            <a:r>
              <a:rPr lang="en-US" altLang="zh-CN" sz="1200" smtClean="0">
                <a:solidFill>
                  <a:srgbClr val="FFFFFF"/>
                </a:solidFill>
              </a:rPr>
              <a:t>https://www.PPT818.com/</a:t>
            </a:r>
            <a:endParaRPr lang="zh-CN" altLang="en-US" sz="1200" dirty="0">
              <a:solidFill>
                <a:srgbClr val="FFFFFF"/>
              </a:solidFill>
            </a:endParaRPr>
          </a:p>
        </p:txBody>
      </p:sp>
    </p:spTree>
    <p:extLst>
      <p:ext uri="{BB962C8B-B14F-4D97-AF65-F5344CB8AC3E}">
        <p14:creationId xmlns:p14="http://schemas.microsoft.com/office/powerpoint/2010/main" val="2669930242"/>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xmlns:a16="http://schemas.microsoft.com/office/drawing/2014/main" xmlns:a14="http://schemas.microsoft.com/office/drawing/2010/main">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PA-1022&#10;1022113">
            <a:extLst>
              <a:ext uri="{FF2B5EF4-FFF2-40B4-BE49-F238E27FC236}">
                <a16:creationId xmlns:a16="http://schemas.microsoft.com/office/drawing/2014/main" id="{4D12F0FC-A887-4BFF-96FA-2D6DBF1B496E}"/>
              </a:ext>
            </a:extLst>
          </p:cNvPr>
          <p:cNvSpPr txBox="1"/>
          <p:nvPr>
            <p:custDataLst>
              <p:tags r:id="rId1"/>
            </p:custDataLst>
          </p:nvPr>
        </p:nvSpPr>
        <p:spPr>
          <a:xfrm>
            <a:off x="2308547" y="1295777"/>
            <a:ext cx="2335897" cy="2462213"/>
          </a:xfrm>
          <a:prstGeom prst="rect">
            <a:avLst/>
          </a:prstGeom>
          <a:noFill/>
        </p:spPr>
        <p:txBody>
          <a:bodyPr wrap="none" rtlCol="0">
            <a:spAutoFit/>
          </a:bodyPr>
          <a:lstStyle>
            <a:defPPr>
              <a:defRPr lang="zh-CN"/>
            </a:defPPr>
            <a:lvl1pPr>
              <a:defRPr sz="4000" b="1">
                <a:solidFill>
                  <a:schemeClr val="bg1"/>
                </a:solidFill>
                <a:latin typeface="微软雅黑" pitchFamily="34" charset="-122"/>
                <a:ea typeface="微软雅黑" pitchFamily="34" charset="-122"/>
              </a:defRPr>
            </a:lvl1pPr>
          </a:lstStyle>
          <a:p>
            <a:pPr algn="ctr" defTabSz="1219170">
              <a:defRPr/>
            </a:pPr>
            <a:r>
              <a:rPr lang="en-US" altLang="zh-CN" sz="15400" kern="0" dirty="0">
                <a:latin typeface="+mn-lt"/>
                <a:ea typeface="+mn-ea"/>
                <a:cs typeface="+mn-ea"/>
                <a:sym typeface="+mn-lt"/>
              </a:rPr>
              <a:t>04</a:t>
            </a:r>
            <a:endParaRPr lang="zh-CN" altLang="en-US" sz="15400" kern="0" dirty="0">
              <a:latin typeface="+mn-lt"/>
              <a:ea typeface="+mn-ea"/>
              <a:cs typeface="+mn-ea"/>
              <a:sym typeface="+mn-lt"/>
            </a:endParaRPr>
          </a:p>
        </p:txBody>
      </p:sp>
      <p:cxnSp>
        <p:nvCxnSpPr>
          <p:cNvPr id="19" name="PA-1022&#10;1022114">
            <a:extLst>
              <a:ext uri="{FF2B5EF4-FFF2-40B4-BE49-F238E27FC236}">
                <a16:creationId xmlns:a16="http://schemas.microsoft.com/office/drawing/2014/main" id="{D3860C1C-915D-4A62-9B11-7764FB43629D}"/>
              </a:ext>
            </a:extLst>
          </p:cNvPr>
          <p:cNvCxnSpPr>
            <a:cxnSpLocks/>
          </p:cNvCxnSpPr>
          <p:nvPr>
            <p:custDataLst>
              <p:tags r:id="rId2"/>
            </p:custDataLst>
          </p:nvPr>
        </p:nvCxnSpPr>
        <p:spPr>
          <a:xfrm>
            <a:off x="4464907" y="2855148"/>
            <a:ext cx="7838853" cy="5711"/>
          </a:xfrm>
          <a:prstGeom prst="line">
            <a:avLst/>
          </a:prstGeom>
          <a:noFill/>
          <a:ln w="95250" cap="flat" cmpd="sng" algn="ctr">
            <a:solidFill>
              <a:schemeClr val="bg1"/>
            </a:solidFill>
            <a:prstDash val="solid"/>
          </a:ln>
          <a:effectLst/>
        </p:spPr>
      </p:cxnSp>
      <p:sp>
        <p:nvSpPr>
          <p:cNvPr id="20" name="PA-1022&#10;1022115">
            <a:extLst>
              <a:ext uri="{FF2B5EF4-FFF2-40B4-BE49-F238E27FC236}">
                <a16:creationId xmlns:a16="http://schemas.microsoft.com/office/drawing/2014/main" id="{6F6DBF33-5B38-488E-BFC1-1722AD42AECE}"/>
              </a:ext>
            </a:extLst>
          </p:cNvPr>
          <p:cNvSpPr txBox="1"/>
          <p:nvPr>
            <p:custDataLst>
              <p:tags r:id="rId3"/>
            </p:custDataLst>
          </p:nvPr>
        </p:nvSpPr>
        <p:spPr>
          <a:xfrm>
            <a:off x="4863611" y="1724991"/>
            <a:ext cx="3607078" cy="913007"/>
          </a:xfrm>
          <a:prstGeom prst="rect">
            <a:avLst/>
          </a:prstGeom>
          <a:noFill/>
        </p:spPr>
        <p:txBody>
          <a:bodyPr wrap="none" rtlCol="0">
            <a:spAutoFit/>
          </a:bodyPr>
          <a:lstStyle/>
          <a:p>
            <a:r>
              <a:rPr lang="zh-CN" altLang="en-US" sz="5333" b="1" dirty="0">
                <a:solidFill>
                  <a:schemeClr val="bg1"/>
                </a:solidFill>
                <a:cs typeface="+mn-ea"/>
                <a:sym typeface="+mn-lt"/>
              </a:rPr>
              <a:t>继承和弘扬</a:t>
            </a:r>
          </a:p>
        </p:txBody>
      </p:sp>
      <p:pic>
        <p:nvPicPr>
          <p:cNvPr id="38" name="PA-1022&#10;1022116">
            <a:extLst>
              <a:ext uri="{FF2B5EF4-FFF2-40B4-BE49-F238E27FC236}">
                <a16:creationId xmlns:a16="http://schemas.microsoft.com/office/drawing/2014/main" id="{E81EAE59-E4EE-4B8B-AE08-0752D4713F98}"/>
              </a:ext>
            </a:extLst>
          </p:cNvPr>
          <p:cNvPicPr>
            <a:picLocks noChangeAspect="1"/>
          </p:cNvPicPr>
          <p:nvPr>
            <p:custDataLst>
              <p:tags r:id="rId4"/>
            </p:custDataLst>
          </p:nvPr>
        </p:nvPicPr>
        <p:blipFill rotWithShape="1">
          <a:blip r:embed="rId8" cstate="screen">
            <a:extLst>
              <a:ext uri="{28A0092B-C50C-407E-A947-70E740481C1C}">
                <a14:useLocalDpi xmlns:a14="http://schemas.microsoft.com/office/drawing/2010/main"/>
              </a:ext>
            </a:extLst>
          </a:blip>
          <a:srcRect/>
          <a:stretch/>
        </p:blipFill>
        <p:spPr>
          <a:xfrm>
            <a:off x="0" y="2814678"/>
            <a:ext cx="12192000" cy="4043321"/>
          </a:xfrm>
          <a:custGeom>
            <a:avLst/>
            <a:gdLst>
              <a:gd name="connsiteX0" fmla="*/ 0 w 12192000"/>
              <a:gd name="connsiteY0" fmla="*/ 0 h 4043321"/>
              <a:gd name="connsiteX1" fmla="*/ 8991600 w 12192000"/>
              <a:gd name="connsiteY1" fmla="*/ 0 h 4043321"/>
              <a:gd name="connsiteX2" fmla="*/ 8991600 w 12192000"/>
              <a:gd name="connsiteY2" fmla="*/ 396545 h 4043321"/>
              <a:gd name="connsiteX3" fmla="*/ 10524135 w 12192000"/>
              <a:gd name="connsiteY3" fmla="*/ 396545 h 4043321"/>
              <a:gd name="connsiteX4" fmla="*/ 10524135 w 12192000"/>
              <a:gd name="connsiteY4" fmla="*/ 0 h 4043321"/>
              <a:gd name="connsiteX5" fmla="*/ 12192000 w 12192000"/>
              <a:gd name="connsiteY5" fmla="*/ 0 h 4043321"/>
              <a:gd name="connsiteX6" fmla="*/ 12192000 w 12192000"/>
              <a:gd name="connsiteY6" fmla="*/ 4043321 h 4043321"/>
              <a:gd name="connsiteX7" fmla="*/ 0 w 12192000"/>
              <a:gd name="connsiteY7" fmla="*/ 4043321 h 4043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4043321">
                <a:moveTo>
                  <a:pt x="0" y="0"/>
                </a:moveTo>
                <a:lnTo>
                  <a:pt x="8991600" y="0"/>
                </a:lnTo>
                <a:lnTo>
                  <a:pt x="8991600" y="396545"/>
                </a:lnTo>
                <a:lnTo>
                  <a:pt x="10524135" y="396545"/>
                </a:lnTo>
                <a:lnTo>
                  <a:pt x="10524135" y="0"/>
                </a:lnTo>
                <a:lnTo>
                  <a:pt x="12192000" y="0"/>
                </a:lnTo>
                <a:lnTo>
                  <a:pt x="12192000" y="4043321"/>
                </a:lnTo>
                <a:lnTo>
                  <a:pt x="0" y="4043321"/>
                </a:lnTo>
                <a:close/>
              </a:path>
            </a:pathLst>
          </a:custGeom>
        </p:spPr>
      </p:pic>
      <p:sp>
        <p:nvSpPr>
          <p:cNvPr id="34" name="PA-1022&#10;1022117">
            <a:extLst>
              <a:ext uri="{FF2B5EF4-FFF2-40B4-BE49-F238E27FC236}">
                <a16:creationId xmlns:a16="http://schemas.microsoft.com/office/drawing/2014/main" id="{9475E1C0-B00D-419E-9650-E618D7203871}"/>
              </a:ext>
            </a:extLst>
          </p:cNvPr>
          <p:cNvSpPr txBox="1"/>
          <p:nvPr>
            <p:custDataLst>
              <p:tags r:id="rId5"/>
            </p:custDataLst>
          </p:nvPr>
        </p:nvSpPr>
        <p:spPr>
          <a:xfrm>
            <a:off x="4539650" y="3141071"/>
            <a:ext cx="6033138" cy="261610"/>
          </a:xfrm>
          <a:prstGeom prst="rect">
            <a:avLst/>
          </a:prstGeom>
          <a:noFill/>
        </p:spPr>
        <p:txBody>
          <a:bodyPr wrap="square" rtlCol="0">
            <a:spAutoFit/>
          </a:bodyPr>
          <a:lstStyle/>
          <a:p>
            <a:pPr algn="ctr"/>
            <a:r>
              <a:rPr lang="zh-CN" altLang="en-US" sz="1100" dirty="0">
                <a:solidFill>
                  <a:srgbClr val="FFFF00"/>
                </a:solidFill>
                <a:cs typeface="+mn-ea"/>
                <a:sym typeface="+mn-lt"/>
              </a:rPr>
              <a:t>开天辟地敢为人先的首创精神 </a:t>
            </a:r>
            <a:r>
              <a:rPr lang="en-US" altLang="zh-CN" sz="1100" dirty="0">
                <a:solidFill>
                  <a:srgbClr val="FFFF00"/>
                </a:solidFill>
                <a:cs typeface="+mn-ea"/>
                <a:sym typeface="+mn-lt"/>
              </a:rPr>
              <a:t>| </a:t>
            </a:r>
            <a:r>
              <a:rPr lang="zh-CN" altLang="en-US" sz="1100" dirty="0">
                <a:solidFill>
                  <a:srgbClr val="FFFF00"/>
                </a:solidFill>
                <a:cs typeface="+mn-ea"/>
                <a:sym typeface="+mn-lt"/>
              </a:rPr>
              <a:t>坚定理想百折不挠的奋斗精神 </a:t>
            </a:r>
            <a:r>
              <a:rPr lang="en-US" altLang="zh-CN" sz="1100" dirty="0">
                <a:solidFill>
                  <a:srgbClr val="FFFF00"/>
                </a:solidFill>
                <a:cs typeface="+mn-ea"/>
                <a:sym typeface="+mn-lt"/>
              </a:rPr>
              <a:t>| </a:t>
            </a:r>
            <a:r>
              <a:rPr lang="zh-CN" altLang="en-US" sz="1100" dirty="0">
                <a:solidFill>
                  <a:srgbClr val="FFFF00"/>
                </a:solidFill>
                <a:cs typeface="+mn-ea"/>
                <a:sym typeface="+mn-lt"/>
              </a:rPr>
              <a:t>立党为公忠诚为民的奉献精神</a:t>
            </a:r>
          </a:p>
        </p:txBody>
      </p:sp>
    </p:spTree>
    <p:extLst>
      <p:ext uri="{BB962C8B-B14F-4D97-AF65-F5344CB8AC3E}">
        <p14:creationId xmlns:p14="http://schemas.microsoft.com/office/powerpoint/2010/main" val="2049646184"/>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xmlns:a16="http://schemas.microsoft.com/office/drawing/2014/main" xmlns:a14="http://schemas.microsoft.com/office/drawing/2010/main">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0-#ppt_w/2"/>
                                          </p:val>
                                        </p:tav>
                                        <p:tav tm="100000">
                                          <p:val>
                                            <p:strVal val="#ppt_x"/>
                                          </p:val>
                                        </p:tav>
                                      </p:tavLst>
                                    </p:anim>
                                    <p:anim calcmode="lin" valueType="num">
                                      <p:cBhvr additive="base">
                                        <p:cTn id="8" dur="500" fill="hold"/>
                                        <p:tgtEl>
                                          <p:spTgt spid="1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iterate type="lt">
                                    <p:tmPct val="10000"/>
                                  </p:iterate>
                                  <p:childTnLst>
                                    <p:set>
                                      <p:cBhvr>
                                        <p:cTn id="11" dur="1" fill="hold">
                                          <p:stCondLst>
                                            <p:cond delay="0"/>
                                          </p:stCondLst>
                                        </p:cTn>
                                        <p:tgtEl>
                                          <p:spTgt spid="17"/>
                                        </p:tgtEl>
                                        <p:attrNameLst>
                                          <p:attrName>style.visibility</p:attrName>
                                        </p:attrNameLst>
                                      </p:cBhvr>
                                      <p:to>
                                        <p:strVal val="visible"/>
                                      </p:to>
                                    </p:set>
                                    <p:anim calcmode="lin" valueType="num">
                                      <p:cBhvr additive="base">
                                        <p:cTn id="12" dur="500" fill="hold"/>
                                        <p:tgtEl>
                                          <p:spTgt spid="17"/>
                                        </p:tgtEl>
                                        <p:attrNameLst>
                                          <p:attrName>ppt_x</p:attrName>
                                        </p:attrNameLst>
                                      </p:cBhvr>
                                      <p:tavLst>
                                        <p:tav tm="0">
                                          <p:val>
                                            <p:strVal val="#ppt_x"/>
                                          </p:val>
                                        </p:tav>
                                        <p:tav tm="100000">
                                          <p:val>
                                            <p:strVal val="#ppt_x"/>
                                          </p:val>
                                        </p:tav>
                                      </p:tavLst>
                                    </p:anim>
                                    <p:anim calcmode="lin" valueType="num">
                                      <p:cBhvr additive="base">
                                        <p:cTn id="13" dur="500" fill="hold"/>
                                        <p:tgtEl>
                                          <p:spTgt spid="17"/>
                                        </p:tgtEl>
                                        <p:attrNameLst>
                                          <p:attrName>ppt_y</p:attrName>
                                        </p:attrNameLst>
                                      </p:cBhvr>
                                      <p:tavLst>
                                        <p:tav tm="0">
                                          <p:val>
                                            <p:strVal val="0-#ppt_h/2"/>
                                          </p:val>
                                        </p:tav>
                                        <p:tav tm="100000">
                                          <p:val>
                                            <p:strVal val="#ppt_y"/>
                                          </p:val>
                                        </p:tav>
                                      </p:tavLst>
                                    </p:anim>
                                  </p:childTnLst>
                                </p:cTn>
                              </p:par>
                            </p:childTnLst>
                          </p:cTn>
                        </p:par>
                        <p:par>
                          <p:cTn id="14" fill="hold">
                            <p:stCondLst>
                              <p:cond delay="1050"/>
                            </p:stCondLst>
                            <p:childTnLst>
                              <p:par>
                                <p:cTn id="15" presetID="56" presetClass="entr" presetSubtype="0" fill="hold" grpId="0" nodeType="afterEffect">
                                  <p:stCondLst>
                                    <p:cond delay="0"/>
                                  </p:stCondLst>
                                  <p:iterate type="lt">
                                    <p:tmPct val="10000"/>
                                  </p:iterate>
                                  <p:childTnLst>
                                    <p:set>
                                      <p:cBhvr>
                                        <p:cTn id="16" dur="1" fill="hold">
                                          <p:stCondLst>
                                            <p:cond delay="0"/>
                                          </p:stCondLst>
                                        </p:cTn>
                                        <p:tgtEl>
                                          <p:spTgt spid="20"/>
                                        </p:tgtEl>
                                        <p:attrNameLst>
                                          <p:attrName>style.visibility</p:attrName>
                                        </p:attrNameLst>
                                      </p:cBhvr>
                                      <p:to>
                                        <p:strVal val="visible"/>
                                      </p:to>
                                    </p:set>
                                    <p:anim by="(-#ppt_w*2)" calcmode="lin" valueType="num">
                                      <p:cBhvr rctx="PPT">
                                        <p:cTn id="17" dur="500" autoRev="1" fill="hold">
                                          <p:stCondLst>
                                            <p:cond delay="0"/>
                                          </p:stCondLst>
                                        </p:cTn>
                                        <p:tgtEl>
                                          <p:spTgt spid="20"/>
                                        </p:tgtEl>
                                        <p:attrNameLst>
                                          <p:attrName>ppt_w</p:attrName>
                                        </p:attrNameLst>
                                      </p:cBhvr>
                                    </p:anim>
                                    <p:anim by="(#ppt_w*0.50)" calcmode="lin" valueType="num">
                                      <p:cBhvr>
                                        <p:cTn id="18" dur="500" decel="50000" autoRev="1" fill="hold">
                                          <p:stCondLst>
                                            <p:cond delay="0"/>
                                          </p:stCondLst>
                                        </p:cTn>
                                        <p:tgtEl>
                                          <p:spTgt spid="20"/>
                                        </p:tgtEl>
                                        <p:attrNameLst>
                                          <p:attrName>ppt_x</p:attrName>
                                        </p:attrNameLst>
                                      </p:cBhvr>
                                    </p:anim>
                                    <p:anim from="(-#ppt_h/2)" to="(#ppt_y)" calcmode="lin" valueType="num">
                                      <p:cBhvr>
                                        <p:cTn id="19" dur="1000" fill="hold">
                                          <p:stCondLst>
                                            <p:cond delay="0"/>
                                          </p:stCondLst>
                                        </p:cTn>
                                        <p:tgtEl>
                                          <p:spTgt spid="20"/>
                                        </p:tgtEl>
                                        <p:attrNameLst>
                                          <p:attrName>ppt_y</p:attrName>
                                        </p:attrNameLst>
                                      </p:cBhvr>
                                    </p:anim>
                                    <p:animRot by="21600000">
                                      <p:cBhvr>
                                        <p:cTn id="20" dur="1000" fill="hold">
                                          <p:stCondLst>
                                            <p:cond delay="0"/>
                                          </p:stCondLst>
                                        </p:cTn>
                                        <p:tgtEl>
                                          <p:spTgt spid="2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A-1022&#10;1022118">
            <a:extLst>
              <a:ext uri="{FF2B5EF4-FFF2-40B4-BE49-F238E27FC236}">
                <a16:creationId xmlns:a16="http://schemas.microsoft.com/office/drawing/2014/main" id="{0EAA350C-EC01-4FD9-9BEA-0B3F19735DBB}"/>
              </a:ext>
            </a:extLst>
          </p:cNvPr>
          <p:cNvSpPr txBox="1"/>
          <p:nvPr>
            <p:custDataLst>
              <p:tags r:id="rId1"/>
            </p:custDataLst>
          </p:nvPr>
        </p:nvSpPr>
        <p:spPr>
          <a:xfrm>
            <a:off x="813183" y="145436"/>
            <a:ext cx="5485797" cy="461665"/>
          </a:xfrm>
          <a:prstGeom prst="rect">
            <a:avLst/>
          </a:prstGeom>
          <a:noFill/>
        </p:spPr>
        <p:txBody>
          <a:bodyPr wrap="none" rtlCol="0">
            <a:spAutoFit/>
          </a:bodyPr>
          <a:lstStyle/>
          <a:p>
            <a:r>
              <a:rPr lang="zh-CN" altLang="en-US" sz="2400" dirty="0">
                <a:solidFill>
                  <a:srgbClr val="FFFF00"/>
                </a:solidFill>
                <a:cs typeface="+mn-ea"/>
                <a:sym typeface="+mn-lt"/>
              </a:rPr>
              <a:t> 在新的实践中继承和弘扬“红船精神”</a:t>
            </a:r>
          </a:p>
        </p:txBody>
      </p:sp>
      <p:pic>
        <p:nvPicPr>
          <p:cNvPr id="8" name="PA-1022&#10;1022119">
            <a:extLst>
              <a:ext uri="{FF2B5EF4-FFF2-40B4-BE49-F238E27FC236}">
                <a16:creationId xmlns:a16="http://schemas.microsoft.com/office/drawing/2014/main" id="{FCCC0CFA-9BD1-40AB-9CCA-CC420134E4F4}"/>
              </a:ext>
            </a:extLst>
          </p:cNvPr>
          <p:cNvPicPr>
            <a:picLocks noChangeAspect="1"/>
          </p:cNvPicPr>
          <p:nvPr>
            <p:custDataLst>
              <p:tags r:id="rId2"/>
            </p:custDataLst>
          </p:nvPr>
        </p:nvPicPr>
        <p:blipFill rotWithShape="1">
          <a:blip r:embed="rId10" cstate="screen">
            <a:extLst>
              <a:ext uri="{28A0092B-C50C-407E-A947-70E740481C1C}">
                <a14:useLocalDpi xmlns:a14="http://schemas.microsoft.com/office/drawing/2010/main"/>
              </a:ext>
            </a:extLst>
          </a:blip>
          <a:srcRect/>
          <a:stretch/>
        </p:blipFill>
        <p:spPr>
          <a:xfrm>
            <a:off x="6889729" y="1529003"/>
            <a:ext cx="5116770" cy="3290227"/>
          </a:xfrm>
          <a:prstGeom prst="rect">
            <a:avLst/>
          </a:prstGeom>
        </p:spPr>
      </p:pic>
      <p:pic>
        <p:nvPicPr>
          <p:cNvPr id="10" name="PA-1022&#10;1022120">
            <a:extLst>
              <a:ext uri="{FF2B5EF4-FFF2-40B4-BE49-F238E27FC236}">
                <a16:creationId xmlns:a16="http://schemas.microsoft.com/office/drawing/2014/main" id="{C3E09DE1-5277-481D-8403-DBF5FC85F2DC}"/>
              </a:ext>
            </a:extLst>
          </p:cNvPr>
          <p:cNvPicPr>
            <a:picLocks noChangeAspect="1" noChangeArrowheads="1"/>
          </p:cNvPicPr>
          <p:nvPr>
            <p:custDataLst>
              <p:tags r:id="rId3"/>
            </p:custDataLst>
          </p:nvPr>
        </p:nvPicPr>
        <p:blipFill>
          <a:blip r:embed="rId11">
            <a:extLst>
              <a:ext uri="{28A0092B-C50C-407E-A947-70E740481C1C}">
                <a14:useLocalDpi xmlns:a14="http://schemas.microsoft.com/office/drawing/2010/main"/>
              </a:ext>
            </a:extLst>
          </a:blip>
          <a:srcRect/>
          <a:stretch/>
        </p:blipFill>
        <p:spPr bwMode="auto">
          <a:xfrm>
            <a:off x="4881336" y="3683883"/>
            <a:ext cx="4444858" cy="2499852"/>
          </a:xfrm>
          <a:prstGeom prst="rect">
            <a:avLst/>
          </a:prstGeom>
          <a:ln>
            <a:solidFill>
              <a:schemeClr val="bg1"/>
            </a:solidFill>
          </a:ln>
          <a:extLst>
            <a:ext uri="{909E8E84-426E-40DD-AFC4-6F175D3DCCD1}">
              <a14:hiddenFill xmlns:a14="http://schemas.microsoft.com/office/drawing/2010/main">
                <a:solidFill>
                  <a:srgbClr val="FFFFFF"/>
                </a:solidFill>
              </a14:hiddenFill>
            </a:ext>
          </a:extLst>
        </p:spPr>
      </p:pic>
      <p:grpSp>
        <p:nvGrpSpPr>
          <p:cNvPr id="11" name="PA-1022&#10;1022121">
            <a:extLst>
              <a:ext uri="{FF2B5EF4-FFF2-40B4-BE49-F238E27FC236}">
                <a16:creationId xmlns:a16="http://schemas.microsoft.com/office/drawing/2014/main" id="{5E32DB0C-0E7A-4796-961C-ED9E0431AEA8}"/>
              </a:ext>
            </a:extLst>
          </p:cNvPr>
          <p:cNvGrpSpPr/>
          <p:nvPr>
            <p:custDataLst>
              <p:tags r:id="rId4"/>
            </p:custDataLst>
          </p:nvPr>
        </p:nvGrpSpPr>
        <p:grpSpPr>
          <a:xfrm>
            <a:off x="517297" y="2392118"/>
            <a:ext cx="4114799" cy="3290227"/>
            <a:chOff x="6357089" y="4583547"/>
            <a:chExt cx="2564295" cy="2967186"/>
          </a:xfrm>
        </p:grpSpPr>
        <p:sp>
          <p:nvSpPr>
            <p:cNvPr id="12" name="PA-文本框 11">
              <a:extLst>
                <a:ext uri="{FF2B5EF4-FFF2-40B4-BE49-F238E27FC236}">
                  <a16:creationId xmlns:a16="http://schemas.microsoft.com/office/drawing/2014/main" id="{F90E3603-0BE5-41A1-B93F-24574FCC8A42}"/>
                </a:ext>
              </a:extLst>
            </p:cNvPr>
            <p:cNvSpPr txBox="1"/>
            <p:nvPr>
              <p:custDataLst>
                <p:tags r:id="rId6"/>
              </p:custDataLst>
            </p:nvPr>
          </p:nvSpPr>
          <p:spPr>
            <a:xfrm>
              <a:off x="6452064" y="4594736"/>
              <a:ext cx="2469320" cy="2955997"/>
            </a:xfrm>
            <a:prstGeom prst="rect">
              <a:avLst/>
            </a:prstGeom>
            <a:noFill/>
          </p:spPr>
          <p:txBody>
            <a:bodyPr wrap="square" rtlCol="0">
              <a:spAutoFit/>
            </a:bodyPr>
            <a:lstStyle/>
            <a:p>
              <a:pPr algn="just">
                <a:lnSpc>
                  <a:spcPct val="130000"/>
                </a:lnSpc>
              </a:pPr>
              <a:r>
                <a:rPr lang="zh-CN" altLang="en-US" dirty="0">
                  <a:cs typeface="+mn-ea"/>
                  <a:sym typeface="+mn-lt"/>
                </a:rPr>
                <a:t>正如党的先进性不是与生俱来、一劳永逸的，“红船精神”也是具体的、历史的。我们要把“红船精神”贯穿于树立和落实科学发展观、构建社会主义和谐社会和加强党的先进性建设的实践上来。把握住这一点，就从根本上把握了“红船精神”的实质与核心，同时也就把握了党的先进性的真谛。</a:t>
              </a:r>
            </a:p>
          </p:txBody>
        </p:sp>
        <p:sp>
          <p:nvSpPr>
            <p:cNvPr id="13" name="PA-矩形 12">
              <a:extLst>
                <a:ext uri="{FF2B5EF4-FFF2-40B4-BE49-F238E27FC236}">
                  <a16:creationId xmlns:a16="http://schemas.microsoft.com/office/drawing/2014/main" id="{AD2777AA-C23B-4A59-8C64-66ABF823058E}"/>
                </a:ext>
              </a:extLst>
            </p:cNvPr>
            <p:cNvSpPr/>
            <p:nvPr>
              <p:custDataLst>
                <p:tags r:id="rId7"/>
              </p:custDataLst>
            </p:nvPr>
          </p:nvSpPr>
          <p:spPr>
            <a:xfrm>
              <a:off x="6357089" y="4583547"/>
              <a:ext cx="2564295" cy="2967186"/>
            </a:xfrm>
            <a:prstGeom prst="rect">
              <a:avLst/>
            </a:prstGeom>
            <a:noFill/>
            <a:ln w="19050">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5" name="PA-1022&#10;1022122">
            <a:extLst>
              <a:ext uri="{FF2B5EF4-FFF2-40B4-BE49-F238E27FC236}">
                <a16:creationId xmlns:a16="http://schemas.microsoft.com/office/drawing/2014/main" id="{280B43AD-D0D2-4F5F-AEFC-9029215C9FD2}"/>
              </a:ext>
            </a:extLst>
          </p:cNvPr>
          <p:cNvSpPr/>
          <p:nvPr>
            <p:custDataLst>
              <p:tags r:id="rId5"/>
            </p:custDataLst>
          </p:nvPr>
        </p:nvSpPr>
        <p:spPr>
          <a:xfrm>
            <a:off x="517297" y="1362169"/>
            <a:ext cx="5623297" cy="783228"/>
          </a:xfrm>
          <a:prstGeom prst="rect">
            <a:avLst/>
          </a:prstGeom>
        </p:spPr>
        <p:txBody>
          <a:bodyPr wrap="square">
            <a:spAutoFit/>
          </a:bodyPr>
          <a:lstStyle/>
          <a:p>
            <a:pPr marR="0" lvl="0" indent="0" algn="just" fontAlgn="auto">
              <a:lnSpc>
                <a:spcPct val="130000"/>
              </a:lnSpc>
              <a:spcBef>
                <a:spcPts val="0"/>
              </a:spcBef>
              <a:spcAft>
                <a:spcPts val="0"/>
              </a:spcAft>
              <a:buClrTx/>
              <a:buSzTx/>
              <a:buFontTx/>
              <a:buNone/>
              <a:tabLst/>
              <a:defRPr/>
            </a:pPr>
            <a:r>
              <a:rPr lang="zh-CN" altLang="en-US" dirty="0">
                <a:solidFill>
                  <a:srgbClr val="C00000"/>
                </a:solidFill>
                <a:cs typeface="+mn-ea"/>
                <a:sym typeface="+mn-lt"/>
              </a:rPr>
              <a:t>“红船精神”是我们党创立时期坚持和实践自身先进性的一个历史明证</a:t>
            </a:r>
          </a:p>
        </p:txBody>
      </p:sp>
    </p:spTree>
    <p:extLst>
      <p:ext uri="{BB962C8B-B14F-4D97-AF65-F5344CB8AC3E}">
        <p14:creationId xmlns:p14="http://schemas.microsoft.com/office/powerpoint/2010/main" val="3295237702"/>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xmlns:a16="http://schemas.microsoft.com/office/drawing/2014/main" xmlns:a14="http://schemas.microsoft.com/office/drawing/2010/main">
      <p:transition spd="slow" advClick="0" advTm="500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Effect transition="in" filter="fade">
                                          <p:cBhvr>
                                            <p:cTn id="13" dur="1000"/>
                                            <p:tgtEl>
                                              <p:spTgt spid="8"/>
                                            </p:tgtEl>
                                          </p:cBhvr>
                                        </p:animEffect>
                                      </p:childTnLst>
                                    </p:cTn>
                                  </p:par>
                                </p:childTnLst>
                              </p:cTn>
                            </p:par>
                            <p:par>
                              <p:cTn id="14" fill="hold">
                                <p:stCondLst>
                                  <p:cond delay="1500"/>
                                </p:stCondLst>
                                <p:childTnLst>
                                  <p:par>
                                    <p:cTn id="15" presetID="2" presetClass="entr" presetSubtype="2" fill="hold" nodeType="afterEffect" p14:presetBounceEnd="42000">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14:bounceEnd="42000">
                                          <p:cBhvr additive="base">
                                            <p:cTn id="17" dur="1000" fill="hold"/>
                                            <p:tgtEl>
                                              <p:spTgt spid="10"/>
                                            </p:tgtEl>
                                            <p:attrNameLst>
                                              <p:attrName>ppt_x</p:attrName>
                                            </p:attrNameLst>
                                          </p:cBhvr>
                                          <p:tavLst>
                                            <p:tav tm="0">
                                              <p:val>
                                                <p:strVal val="1+#ppt_w/2"/>
                                              </p:val>
                                            </p:tav>
                                            <p:tav tm="100000">
                                              <p:val>
                                                <p:strVal val="#ppt_x"/>
                                              </p:val>
                                            </p:tav>
                                          </p:tavLst>
                                        </p:anim>
                                        <p:anim calcmode="lin" valueType="num" p14:bounceEnd="42000">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p:cTn id="22" dur="500" fill="hold"/>
                                            <p:tgtEl>
                                              <p:spTgt spid="11"/>
                                            </p:tgtEl>
                                            <p:attrNameLst>
                                              <p:attrName>ppt_w</p:attrName>
                                            </p:attrNameLst>
                                          </p:cBhvr>
                                          <p:tavLst>
                                            <p:tav tm="0">
                                              <p:val>
                                                <p:fltVal val="0"/>
                                              </p:val>
                                            </p:tav>
                                            <p:tav tm="100000">
                                              <p:val>
                                                <p:strVal val="#ppt_w"/>
                                              </p:val>
                                            </p:tav>
                                          </p:tavLst>
                                        </p:anim>
                                        <p:anim calcmode="lin" valueType="num">
                                          <p:cBhvr>
                                            <p:cTn id="23" dur="500" fill="hold"/>
                                            <p:tgtEl>
                                              <p:spTgt spid="11"/>
                                            </p:tgtEl>
                                            <p:attrNameLst>
                                              <p:attrName>ppt_h</p:attrName>
                                            </p:attrNameLst>
                                          </p:cBhvr>
                                          <p:tavLst>
                                            <p:tav tm="0">
                                              <p:val>
                                                <p:fltVal val="0"/>
                                              </p:val>
                                            </p:tav>
                                            <p:tav tm="100000">
                                              <p:val>
                                                <p:strVal val="#ppt_h"/>
                                              </p:val>
                                            </p:tav>
                                          </p:tavLst>
                                        </p:anim>
                                        <p:animEffect transition="in" filter="fade">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mc:Choice>
    <mc:Fallback xmlns="" xmlns:a16="http://schemas.microsoft.com/office/drawing/2014/main" xmlns:a14="http://schemas.microsoft.com/office/drawing/2010/mai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Effect transition="in" filter="fade">
                                          <p:cBhvr>
                                            <p:cTn id="13" dur="1000"/>
                                            <p:tgtEl>
                                              <p:spTgt spid="8"/>
                                            </p:tgtEl>
                                          </p:cBhvr>
                                        </p:animEffect>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1+#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p:cTn id="22" dur="500" fill="hold"/>
                                            <p:tgtEl>
                                              <p:spTgt spid="11"/>
                                            </p:tgtEl>
                                            <p:attrNameLst>
                                              <p:attrName>ppt_w</p:attrName>
                                            </p:attrNameLst>
                                          </p:cBhvr>
                                          <p:tavLst>
                                            <p:tav tm="0">
                                              <p:val>
                                                <p:fltVal val="0"/>
                                              </p:val>
                                            </p:tav>
                                            <p:tav tm="100000">
                                              <p:val>
                                                <p:strVal val="#ppt_w"/>
                                              </p:val>
                                            </p:tav>
                                          </p:tavLst>
                                        </p:anim>
                                        <p:anim calcmode="lin" valueType="num">
                                          <p:cBhvr>
                                            <p:cTn id="23" dur="500" fill="hold"/>
                                            <p:tgtEl>
                                              <p:spTgt spid="11"/>
                                            </p:tgtEl>
                                            <p:attrNameLst>
                                              <p:attrName>ppt_h</p:attrName>
                                            </p:attrNameLst>
                                          </p:cBhvr>
                                          <p:tavLst>
                                            <p:tav tm="0">
                                              <p:val>
                                                <p:fltVal val="0"/>
                                              </p:val>
                                            </p:tav>
                                            <p:tav tm="100000">
                                              <p:val>
                                                <p:strVal val="#ppt_h"/>
                                              </p:val>
                                            </p:tav>
                                          </p:tavLst>
                                        </p:anim>
                                        <p:animEffect transition="in" filter="fade">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A-1022&#10;1022123">
            <a:extLst>
              <a:ext uri="{FF2B5EF4-FFF2-40B4-BE49-F238E27FC236}">
                <a16:creationId xmlns:a16="http://schemas.microsoft.com/office/drawing/2014/main" id="{0EAA350C-EC01-4FD9-9BEA-0B3F19735DBB}"/>
              </a:ext>
            </a:extLst>
          </p:cNvPr>
          <p:cNvSpPr txBox="1"/>
          <p:nvPr>
            <p:custDataLst>
              <p:tags r:id="rId1"/>
            </p:custDataLst>
          </p:nvPr>
        </p:nvSpPr>
        <p:spPr>
          <a:xfrm>
            <a:off x="813183" y="145436"/>
            <a:ext cx="5485797" cy="461665"/>
          </a:xfrm>
          <a:prstGeom prst="rect">
            <a:avLst/>
          </a:prstGeom>
          <a:noFill/>
        </p:spPr>
        <p:txBody>
          <a:bodyPr wrap="none" rtlCol="0">
            <a:spAutoFit/>
          </a:bodyPr>
          <a:lstStyle/>
          <a:p>
            <a:r>
              <a:rPr lang="zh-CN" altLang="en-US" sz="2400" dirty="0">
                <a:solidFill>
                  <a:srgbClr val="FFFF00"/>
                </a:solidFill>
                <a:cs typeface="+mn-ea"/>
                <a:sym typeface="+mn-lt"/>
              </a:rPr>
              <a:t> 在新的实践中继承和弘扬“红船精神”</a:t>
            </a:r>
          </a:p>
        </p:txBody>
      </p:sp>
      <p:grpSp>
        <p:nvGrpSpPr>
          <p:cNvPr id="8" name="PA-1022&#10;1022124">
            <a:extLst>
              <a:ext uri="{FF2B5EF4-FFF2-40B4-BE49-F238E27FC236}">
                <a16:creationId xmlns:a16="http://schemas.microsoft.com/office/drawing/2014/main" id="{C9EEA6F7-51B3-445B-8C51-CA6CA2081FBB}"/>
              </a:ext>
            </a:extLst>
          </p:cNvPr>
          <p:cNvGrpSpPr/>
          <p:nvPr>
            <p:custDataLst>
              <p:tags r:id="rId2"/>
            </p:custDataLst>
          </p:nvPr>
        </p:nvGrpSpPr>
        <p:grpSpPr>
          <a:xfrm>
            <a:off x="866775" y="1400980"/>
            <a:ext cx="3200400" cy="3086179"/>
            <a:chOff x="723900" y="1727200"/>
            <a:chExt cx="3200400" cy="3086179"/>
          </a:xfrm>
        </p:grpSpPr>
        <p:sp>
          <p:nvSpPr>
            <p:cNvPr id="10" name="PA-矩形 9">
              <a:extLst>
                <a:ext uri="{FF2B5EF4-FFF2-40B4-BE49-F238E27FC236}">
                  <a16:creationId xmlns:a16="http://schemas.microsoft.com/office/drawing/2014/main" id="{1739CA94-2B14-4F13-8A8F-23870C53CD0A}"/>
                </a:ext>
              </a:extLst>
            </p:cNvPr>
            <p:cNvSpPr/>
            <p:nvPr>
              <p:custDataLst>
                <p:tags r:id="rId5"/>
              </p:custDataLst>
            </p:nvPr>
          </p:nvSpPr>
          <p:spPr>
            <a:xfrm>
              <a:off x="723900" y="1727200"/>
              <a:ext cx="3200400" cy="3086179"/>
            </a:xfrm>
            <a:prstGeom prst="rect">
              <a:avLst/>
            </a:prstGeom>
            <a:solidFill>
              <a:srgbClr val="B50F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PA-矩形 10">
              <a:extLst>
                <a:ext uri="{FF2B5EF4-FFF2-40B4-BE49-F238E27FC236}">
                  <a16:creationId xmlns:a16="http://schemas.microsoft.com/office/drawing/2014/main" id="{F53C7594-EBEF-437D-89E8-B9B8488BCAAD}"/>
                </a:ext>
              </a:extLst>
            </p:cNvPr>
            <p:cNvSpPr/>
            <p:nvPr>
              <p:custDataLst>
                <p:tags r:id="rId6"/>
              </p:custDataLst>
            </p:nvPr>
          </p:nvSpPr>
          <p:spPr>
            <a:xfrm>
              <a:off x="990600" y="2357388"/>
              <a:ext cx="2667000" cy="1689052"/>
            </a:xfrm>
            <a:prstGeom prst="rect">
              <a:avLst/>
            </a:prstGeom>
          </p:spPr>
          <p:txBody>
            <a:bodyPr wrap="square">
              <a:spAutoFit/>
            </a:bodyPr>
            <a:lstStyle/>
            <a:p>
              <a:pPr>
                <a:lnSpc>
                  <a:spcPct val="150000"/>
                </a:lnSpc>
              </a:pPr>
              <a:r>
                <a:rPr lang="zh-CN" altLang="en-US" sz="2400" b="1" dirty="0">
                  <a:solidFill>
                    <a:schemeClr val="bg1"/>
                  </a:solidFill>
                  <a:cs typeface="+mn-ea"/>
                  <a:sym typeface="+mn-lt"/>
                </a:rPr>
                <a:t>红船起航于浙江，既有历史的偶然性，也有历史的必然性</a:t>
              </a:r>
            </a:p>
          </p:txBody>
        </p:sp>
      </p:grpSp>
      <p:pic>
        <p:nvPicPr>
          <p:cNvPr id="12" name="PA-1022&#10;1022125">
            <a:extLst>
              <a:ext uri="{FF2B5EF4-FFF2-40B4-BE49-F238E27FC236}">
                <a16:creationId xmlns:a16="http://schemas.microsoft.com/office/drawing/2014/main" id="{E56DE06B-968D-428A-B92E-043222F26146}"/>
              </a:ext>
            </a:extLst>
          </p:cNvPr>
          <p:cNvPicPr>
            <a:picLocks noChangeAspect="1"/>
          </p:cNvPicPr>
          <p:nvPr>
            <p:custDataLst>
              <p:tags r:id="rId3"/>
            </p:custDataLst>
          </p:nvPr>
        </p:nvPicPr>
        <p:blipFill rotWithShape="1">
          <a:blip r:embed="rId9">
            <a:extLst>
              <a:ext uri="{28A0092B-C50C-407E-A947-70E740481C1C}">
                <a14:useLocalDpi xmlns:a14="http://schemas.microsoft.com/office/drawing/2010/main"/>
              </a:ext>
            </a:extLst>
          </a:blip>
          <a:srcRect/>
          <a:stretch/>
        </p:blipFill>
        <p:spPr>
          <a:xfrm>
            <a:off x="4333874" y="1414737"/>
            <a:ext cx="6905625" cy="3084065"/>
          </a:xfrm>
          <a:prstGeom prst="rect">
            <a:avLst/>
          </a:prstGeom>
        </p:spPr>
      </p:pic>
      <p:sp>
        <p:nvSpPr>
          <p:cNvPr id="13" name="PA-1022&#10;1022126">
            <a:extLst>
              <a:ext uri="{FF2B5EF4-FFF2-40B4-BE49-F238E27FC236}">
                <a16:creationId xmlns:a16="http://schemas.microsoft.com/office/drawing/2014/main" id="{FB312459-7AA5-4D1E-88F6-699872787177}"/>
              </a:ext>
            </a:extLst>
          </p:cNvPr>
          <p:cNvSpPr/>
          <p:nvPr>
            <p:custDataLst>
              <p:tags r:id="rId4"/>
            </p:custDataLst>
          </p:nvPr>
        </p:nvSpPr>
        <p:spPr>
          <a:xfrm>
            <a:off x="813183" y="4692607"/>
            <a:ext cx="10426316" cy="1503425"/>
          </a:xfrm>
          <a:prstGeom prst="rect">
            <a:avLst/>
          </a:prstGeom>
        </p:spPr>
        <p:txBody>
          <a:bodyPr wrap="square">
            <a:spAutoFit/>
          </a:bodyPr>
          <a:lstStyle/>
          <a:p>
            <a:pPr algn="just">
              <a:lnSpc>
                <a:spcPct val="130000"/>
              </a:lnSpc>
            </a:pPr>
            <a:r>
              <a:rPr lang="zh-CN" altLang="en-US" dirty="0">
                <a:cs typeface="+mn-ea"/>
                <a:sym typeface="+mn-lt"/>
              </a:rPr>
              <a:t>我们要在新的实践中继承和弘扬“红船精神”，就必须结合当前正在开展的保持共产党员先进性教育活动，高扬理想的风帆，荡起奋发的双桨，乘着改革开放的浪潮，认真贯彻胡锦涛总书记对浙江工作提出的“努力在全面建设小康社会、加快推进社会主义现代化的进程中走在前列”的要求，做到学在深处，谋在新处，干在实处，再铸浙江改革开放和现代化建设新的辉煌。</a:t>
            </a:r>
          </a:p>
        </p:txBody>
      </p:sp>
    </p:spTree>
    <p:extLst>
      <p:ext uri="{BB962C8B-B14F-4D97-AF65-F5344CB8AC3E}">
        <p14:creationId xmlns:p14="http://schemas.microsoft.com/office/powerpoint/2010/main" val="2386871016"/>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xmlns:a16="http://schemas.microsoft.com/office/drawing/2014/main" xmlns:a14="http://schemas.microsoft.com/office/drawing/2010/main">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500" fill="hold"/>
                                        <p:tgtEl>
                                          <p:spTgt spid="8"/>
                                        </p:tgtEl>
                                        <p:attrNameLst>
                                          <p:attrName>ppt_x</p:attrName>
                                        </p:attrNameLst>
                                      </p:cBhvr>
                                      <p:tavLst>
                                        <p:tav tm="0">
                                          <p:val>
                                            <p:strVal val="0-#ppt_w/2"/>
                                          </p:val>
                                        </p:tav>
                                        <p:tav tm="100000">
                                          <p:val>
                                            <p:strVal val="#ppt_x"/>
                                          </p:val>
                                        </p:tav>
                                      </p:tavLst>
                                    </p:anim>
                                    <p:anim calcmode="lin" valueType="num">
                                      <p:cBhvr additive="base">
                                        <p:cTn id="12" dur="1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1500" fill="hold"/>
                                        <p:tgtEl>
                                          <p:spTgt spid="12"/>
                                        </p:tgtEl>
                                        <p:attrNameLst>
                                          <p:attrName>ppt_x</p:attrName>
                                        </p:attrNameLst>
                                      </p:cBhvr>
                                      <p:tavLst>
                                        <p:tav tm="0">
                                          <p:val>
                                            <p:strVal val="1+#ppt_w/2"/>
                                          </p:val>
                                        </p:tav>
                                        <p:tav tm="100000">
                                          <p:val>
                                            <p:strVal val="#ppt_x"/>
                                          </p:val>
                                        </p:tav>
                                      </p:tavLst>
                                    </p:anim>
                                    <p:anim calcmode="lin" valueType="num">
                                      <p:cBhvr additive="base">
                                        <p:cTn id="16" dur="1500" fill="hold"/>
                                        <p:tgtEl>
                                          <p:spTgt spid="12"/>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64" presetClass="path" presetSubtype="0" accel="50000" decel="50000" fill="hold" nodeType="afterEffect">
                                  <p:stCondLst>
                                    <p:cond delay="0"/>
                                  </p:stCondLst>
                                  <p:childTnLst>
                                    <p:animMotion origin="layout" path="M -3.75E-6 1.85185E-6 L -3.75E-6 -0.12546 " pathEditMode="relative" rAng="0" ptsTypes="AA">
                                      <p:cBhvr>
                                        <p:cTn id="19" dur="2000" fill="hold"/>
                                        <p:tgtEl>
                                          <p:spTgt spid="8"/>
                                        </p:tgtEl>
                                        <p:attrNameLst>
                                          <p:attrName>ppt_x</p:attrName>
                                          <p:attrName>ppt_y</p:attrName>
                                        </p:attrNameLst>
                                      </p:cBhvr>
                                      <p:rCtr x="0" y="-6273"/>
                                    </p:animMotion>
                                  </p:childTnLst>
                                </p:cTn>
                              </p:par>
                              <p:par>
                                <p:cTn id="20" presetID="64" presetClass="path" presetSubtype="0" accel="50000" decel="50000" fill="hold" nodeType="withEffect">
                                  <p:stCondLst>
                                    <p:cond delay="0"/>
                                  </p:stCondLst>
                                  <p:childTnLst>
                                    <p:animMotion origin="layout" path="M -1.875E-6 1.48148E-6 L -1.875E-6 -0.13079 " pathEditMode="relative" rAng="0" ptsTypes="AA">
                                      <p:cBhvr>
                                        <p:cTn id="21" dur="2000" fill="hold"/>
                                        <p:tgtEl>
                                          <p:spTgt spid="12"/>
                                        </p:tgtEl>
                                        <p:attrNameLst>
                                          <p:attrName>ppt_x</p:attrName>
                                          <p:attrName>ppt_y</p:attrName>
                                        </p:attrNameLst>
                                      </p:cBhvr>
                                      <p:rCtr x="0" y="-6551"/>
                                    </p:animMotion>
                                  </p:childTnLst>
                                </p:cTn>
                              </p:par>
                            </p:childTnLst>
                          </p:cTn>
                        </p:par>
                        <p:par>
                          <p:cTn id="22" fill="hold">
                            <p:stCondLst>
                              <p:cond delay="4000"/>
                            </p:stCondLst>
                            <p:childTnLst>
                              <p:par>
                                <p:cTn id="23" presetID="42" presetClass="entr" presetSubtype="0"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1000"/>
                                        <p:tgtEl>
                                          <p:spTgt spid="13"/>
                                        </p:tgtEl>
                                      </p:cBhvr>
                                    </p:animEffect>
                                    <p:anim calcmode="lin" valueType="num">
                                      <p:cBhvr>
                                        <p:cTn id="26" dur="1000" fill="hold"/>
                                        <p:tgtEl>
                                          <p:spTgt spid="13"/>
                                        </p:tgtEl>
                                        <p:attrNameLst>
                                          <p:attrName>ppt_x</p:attrName>
                                        </p:attrNameLst>
                                      </p:cBhvr>
                                      <p:tavLst>
                                        <p:tav tm="0">
                                          <p:val>
                                            <p:strVal val="#ppt_x"/>
                                          </p:val>
                                        </p:tav>
                                        <p:tav tm="100000">
                                          <p:val>
                                            <p:strVal val="#ppt_x"/>
                                          </p:val>
                                        </p:tav>
                                      </p:tavLst>
                                    </p:anim>
                                    <p:anim calcmode="lin" valueType="num">
                                      <p:cBhvr>
                                        <p:cTn id="2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A-1022&#10;1022127">
            <a:extLst>
              <a:ext uri="{FF2B5EF4-FFF2-40B4-BE49-F238E27FC236}">
                <a16:creationId xmlns:a16="http://schemas.microsoft.com/office/drawing/2014/main" id="{0EAA350C-EC01-4FD9-9BEA-0B3F19735DBB}"/>
              </a:ext>
            </a:extLst>
          </p:cNvPr>
          <p:cNvSpPr txBox="1"/>
          <p:nvPr>
            <p:custDataLst>
              <p:tags r:id="rId1"/>
            </p:custDataLst>
          </p:nvPr>
        </p:nvSpPr>
        <p:spPr>
          <a:xfrm>
            <a:off x="813183" y="145436"/>
            <a:ext cx="5485797" cy="461665"/>
          </a:xfrm>
          <a:prstGeom prst="rect">
            <a:avLst/>
          </a:prstGeom>
          <a:noFill/>
        </p:spPr>
        <p:txBody>
          <a:bodyPr wrap="none" rtlCol="0">
            <a:spAutoFit/>
          </a:bodyPr>
          <a:lstStyle/>
          <a:p>
            <a:r>
              <a:rPr lang="zh-CN" altLang="en-US" sz="2400" dirty="0">
                <a:solidFill>
                  <a:srgbClr val="FFFF00"/>
                </a:solidFill>
                <a:cs typeface="+mn-ea"/>
                <a:sym typeface="+mn-lt"/>
              </a:rPr>
              <a:t> 在新的实践中继承和弘扬“红船精神”</a:t>
            </a:r>
          </a:p>
        </p:txBody>
      </p:sp>
      <p:sp>
        <p:nvSpPr>
          <p:cNvPr id="23" name="PA-1022&#10;1022128">
            <a:extLst>
              <a:ext uri="{FF2B5EF4-FFF2-40B4-BE49-F238E27FC236}">
                <a16:creationId xmlns:a16="http://schemas.microsoft.com/office/drawing/2014/main" id="{DDDF8054-C6F4-4333-895D-8EA2BEF099CE}"/>
              </a:ext>
            </a:extLst>
          </p:cNvPr>
          <p:cNvSpPr/>
          <p:nvPr>
            <p:custDataLst>
              <p:tags r:id="rId2"/>
            </p:custDataLst>
          </p:nvPr>
        </p:nvSpPr>
        <p:spPr>
          <a:xfrm>
            <a:off x="1315244" y="4648200"/>
            <a:ext cx="9561512" cy="1524000"/>
          </a:xfrm>
          <a:prstGeom prst="roundRect">
            <a:avLst>
              <a:gd name="adj" fmla="val 0"/>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dirty="0">
              <a:solidFill>
                <a:schemeClr val="bg1"/>
              </a:solidFill>
              <a:cs typeface="+mn-ea"/>
              <a:sym typeface="+mn-lt"/>
            </a:endParaRPr>
          </a:p>
        </p:txBody>
      </p:sp>
      <p:sp>
        <p:nvSpPr>
          <p:cNvPr id="24" name="PA-1022&#10;1022129">
            <a:extLst>
              <a:ext uri="{FF2B5EF4-FFF2-40B4-BE49-F238E27FC236}">
                <a16:creationId xmlns:a16="http://schemas.microsoft.com/office/drawing/2014/main" id="{978C2837-FA0D-4D7D-A2DB-816AD569CE61}"/>
              </a:ext>
            </a:extLst>
          </p:cNvPr>
          <p:cNvSpPr/>
          <p:nvPr>
            <p:custDataLst>
              <p:tags r:id="rId3"/>
            </p:custDataLst>
          </p:nvPr>
        </p:nvSpPr>
        <p:spPr>
          <a:xfrm>
            <a:off x="1315244" y="1524000"/>
            <a:ext cx="9561512" cy="685800"/>
          </a:xfrm>
          <a:prstGeom prst="roundRect">
            <a:avLst>
              <a:gd name="adj" fmla="val 0"/>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dirty="0">
              <a:solidFill>
                <a:schemeClr val="bg1"/>
              </a:solidFill>
              <a:cs typeface="+mn-ea"/>
              <a:sym typeface="+mn-lt"/>
            </a:endParaRPr>
          </a:p>
        </p:txBody>
      </p:sp>
      <p:sp>
        <p:nvSpPr>
          <p:cNvPr id="25" name="PA-1022&#10;1022130">
            <a:extLst>
              <a:ext uri="{FF2B5EF4-FFF2-40B4-BE49-F238E27FC236}">
                <a16:creationId xmlns:a16="http://schemas.microsoft.com/office/drawing/2014/main" id="{40CA2CC6-811B-4F47-BFF5-A9AA2D692CB8}"/>
              </a:ext>
            </a:extLst>
          </p:cNvPr>
          <p:cNvSpPr/>
          <p:nvPr>
            <p:custDataLst>
              <p:tags r:id="rId4"/>
            </p:custDataLst>
          </p:nvPr>
        </p:nvSpPr>
        <p:spPr>
          <a:xfrm>
            <a:off x="1562100" y="1682234"/>
            <a:ext cx="9067800" cy="369332"/>
          </a:xfrm>
          <a:prstGeom prst="rect">
            <a:avLst/>
          </a:prstGeom>
          <a:noFill/>
        </p:spPr>
        <p:txBody>
          <a:bodyPr>
            <a:spAutoFit/>
          </a:bodyPr>
          <a:lstStyle/>
          <a:p>
            <a:pPr algn="ctr">
              <a:buFont typeface="Arial" pitchFamily="34" charset="0"/>
              <a:buNone/>
              <a:defRPr/>
            </a:pPr>
            <a:r>
              <a:rPr lang="zh-CN" altLang="en-US" dirty="0">
                <a:solidFill>
                  <a:schemeClr val="bg1"/>
                </a:solidFill>
                <a:cs typeface="+mn-ea"/>
                <a:sym typeface="+mn-lt"/>
              </a:rPr>
              <a:t>要深入实施“八八战略”，努力在树立和落实科学发展观方面走在前列</a:t>
            </a:r>
          </a:p>
        </p:txBody>
      </p:sp>
      <p:sp>
        <p:nvSpPr>
          <p:cNvPr id="26" name="PA-1022&#10;1022131">
            <a:extLst>
              <a:ext uri="{FF2B5EF4-FFF2-40B4-BE49-F238E27FC236}">
                <a16:creationId xmlns:a16="http://schemas.microsoft.com/office/drawing/2014/main" id="{D91DAFA6-B5D1-44D3-8E65-03E0C16390E9}"/>
              </a:ext>
            </a:extLst>
          </p:cNvPr>
          <p:cNvSpPr/>
          <p:nvPr>
            <p:custDataLst>
              <p:tags r:id="rId5"/>
            </p:custDataLst>
          </p:nvPr>
        </p:nvSpPr>
        <p:spPr>
          <a:xfrm>
            <a:off x="1316038" y="2547144"/>
            <a:ext cx="9559925" cy="1763712"/>
          </a:xfrm>
          <a:prstGeom prst="roundRect">
            <a:avLst>
              <a:gd name="adj" fmla="val 0"/>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dirty="0">
              <a:solidFill>
                <a:schemeClr val="bg1"/>
              </a:solidFill>
              <a:cs typeface="+mn-ea"/>
              <a:sym typeface="+mn-lt"/>
            </a:endParaRPr>
          </a:p>
        </p:txBody>
      </p:sp>
      <p:sp>
        <p:nvSpPr>
          <p:cNvPr id="27" name="PA-1022&#10;1022132">
            <a:extLst>
              <a:ext uri="{FF2B5EF4-FFF2-40B4-BE49-F238E27FC236}">
                <a16:creationId xmlns:a16="http://schemas.microsoft.com/office/drawing/2014/main" id="{6308CC02-08F8-4016-BAEE-19BEBF84C1FE}"/>
              </a:ext>
            </a:extLst>
          </p:cNvPr>
          <p:cNvSpPr/>
          <p:nvPr>
            <p:custDataLst>
              <p:tags r:id="rId6"/>
            </p:custDataLst>
          </p:nvPr>
        </p:nvSpPr>
        <p:spPr>
          <a:xfrm>
            <a:off x="1562100" y="4927536"/>
            <a:ext cx="9067800" cy="783228"/>
          </a:xfrm>
          <a:prstGeom prst="rect">
            <a:avLst/>
          </a:prstGeom>
          <a:noFill/>
        </p:spPr>
        <p:txBody>
          <a:bodyPr>
            <a:spAutoFit/>
          </a:bodyPr>
          <a:lstStyle/>
          <a:p>
            <a:pPr algn="just">
              <a:lnSpc>
                <a:spcPct val="130000"/>
              </a:lnSpc>
              <a:buFont typeface="Arial" pitchFamily="34" charset="0"/>
              <a:buNone/>
              <a:defRPr/>
            </a:pPr>
            <a:r>
              <a:rPr lang="zh-CN" altLang="en-US" dirty="0">
                <a:cs typeface="+mn-ea"/>
                <a:sym typeface="+mn-lt"/>
              </a:rPr>
              <a:t>要全面建设“平安浙江”，努力在构建社会主义和谐社会方面走在前列要切实增强执政本领，努力在加强党的先进性建设方面走在前列</a:t>
            </a:r>
          </a:p>
        </p:txBody>
      </p:sp>
      <p:sp>
        <p:nvSpPr>
          <p:cNvPr id="28" name="PA-1022&#10;1022133">
            <a:extLst>
              <a:ext uri="{FF2B5EF4-FFF2-40B4-BE49-F238E27FC236}">
                <a16:creationId xmlns:a16="http://schemas.microsoft.com/office/drawing/2014/main" id="{0A5EBF9F-A715-4192-9910-20338A65B60C}"/>
              </a:ext>
            </a:extLst>
          </p:cNvPr>
          <p:cNvSpPr/>
          <p:nvPr>
            <p:custDataLst>
              <p:tags r:id="rId7"/>
            </p:custDataLst>
          </p:nvPr>
        </p:nvSpPr>
        <p:spPr>
          <a:xfrm>
            <a:off x="1562100" y="2690019"/>
            <a:ext cx="9067800" cy="1503425"/>
          </a:xfrm>
          <a:prstGeom prst="rect">
            <a:avLst/>
          </a:prstGeom>
          <a:noFill/>
        </p:spPr>
        <p:txBody>
          <a:bodyPr>
            <a:spAutoFit/>
          </a:bodyPr>
          <a:lstStyle/>
          <a:p>
            <a:pPr algn="just">
              <a:lnSpc>
                <a:spcPct val="130000"/>
              </a:lnSpc>
              <a:buFont typeface="Arial" pitchFamily="34" charset="0"/>
              <a:buNone/>
              <a:defRPr/>
            </a:pPr>
            <a:r>
              <a:rPr lang="zh-CN" altLang="en-US" dirty="0">
                <a:solidFill>
                  <a:schemeClr val="bg1"/>
                </a:solidFill>
                <a:cs typeface="+mn-ea"/>
                <a:sym typeface="+mn-lt"/>
              </a:rPr>
              <a:t>科学发展观是指导浙江实现更快更好发展的根本指南，深入实施“发挥八个方面优势、推进八个方面举措”的“八八战略”，是浙江落实科学发展观的具体实践。</a:t>
            </a:r>
          </a:p>
          <a:p>
            <a:pPr algn="just">
              <a:lnSpc>
                <a:spcPct val="130000"/>
              </a:lnSpc>
              <a:buFont typeface="Arial" pitchFamily="34" charset="0"/>
              <a:buNone/>
              <a:defRPr/>
            </a:pPr>
            <a:r>
              <a:rPr lang="zh-CN" altLang="en-US" dirty="0">
                <a:solidFill>
                  <a:schemeClr val="bg1"/>
                </a:solidFill>
                <a:cs typeface="+mn-ea"/>
                <a:sym typeface="+mn-lt"/>
              </a:rPr>
              <a:t>构建社会主义和谐社会，是我们党根据当今时代社会实践发展的新要求和人民群众生产生活的新需要，而提出的建设中国特色社会主义的新战略、新举措。</a:t>
            </a:r>
          </a:p>
        </p:txBody>
      </p:sp>
      <p:cxnSp>
        <p:nvCxnSpPr>
          <p:cNvPr id="29" name="PA-1022&#10;1022134">
            <a:extLst>
              <a:ext uri="{FF2B5EF4-FFF2-40B4-BE49-F238E27FC236}">
                <a16:creationId xmlns:a16="http://schemas.microsoft.com/office/drawing/2014/main" id="{FD311551-7009-464B-9522-19DEB0EC98F0}"/>
              </a:ext>
            </a:extLst>
          </p:cNvPr>
          <p:cNvCxnSpPr/>
          <p:nvPr>
            <p:custDataLst>
              <p:tags r:id="rId8"/>
            </p:custDataLst>
          </p:nvPr>
        </p:nvCxnSpPr>
        <p:spPr>
          <a:xfrm>
            <a:off x="6096000" y="2209800"/>
            <a:ext cx="0" cy="480219"/>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0" name="PA-1022&#10;1022135">
            <a:extLst>
              <a:ext uri="{FF2B5EF4-FFF2-40B4-BE49-F238E27FC236}">
                <a16:creationId xmlns:a16="http://schemas.microsoft.com/office/drawing/2014/main" id="{185E9DB4-5E36-4E50-918B-7BFF9B7D5BC7}"/>
              </a:ext>
            </a:extLst>
          </p:cNvPr>
          <p:cNvCxnSpPr/>
          <p:nvPr>
            <p:custDataLst>
              <p:tags r:id="rId9"/>
            </p:custDataLst>
          </p:nvPr>
        </p:nvCxnSpPr>
        <p:spPr>
          <a:xfrm flipH="1">
            <a:off x="6096000" y="4068763"/>
            <a:ext cx="0" cy="579437"/>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626273"/>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xmlns:a16="http://schemas.microsoft.com/office/drawing/2014/main">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up)">
                                      <p:cBhvr>
                                        <p:cTn id="15" dur="500"/>
                                        <p:tgtEl>
                                          <p:spTgt spid="29"/>
                                        </p:tgtEl>
                                      </p:cBhvr>
                                    </p:animEffect>
                                  </p:childTnLst>
                                </p:cTn>
                              </p:par>
                            </p:childTnLst>
                          </p:cTn>
                        </p:par>
                        <p:par>
                          <p:cTn id="16" fill="hold">
                            <p:stCondLst>
                              <p:cond delay="1500"/>
                            </p:stCondLst>
                            <p:childTnLst>
                              <p:par>
                                <p:cTn id="17" presetID="31" presetClass="entr" presetSubtype="0"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500" fill="hold"/>
                                        <p:tgtEl>
                                          <p:spTgt spid="25"/>
                                        </p:tgtEl>
                                        <p:attrNameLst>
                                          <p:attrName>ppt_w</p:attrName>
                                        </p:attrNameLst>
                                      </p:cBhvr>
                                      <p:tavLst>
                                        <p:tav tm="0">
                                          <p:val>
                                            <p:fltVal val="0"/>
                                          </p:val>
                                        </p:tav>
                                        <p:tav tm="100000">
                                          <p:val>
                                            <p:strVal val="#ppt_w"/>
                                          </p:val>
                                        </p:tav>
                                      </p:tavLst>
                                    </p:anim>
                                    <p:anim calcmode="lin" valueType="num">
                                      <p:cBhvr>
                                        <p:cTn id="20" dur="500" fill="hold"/>
                                        <p:tgtEl>
                                          <p:spTgt spid="25"/>
                                        </p:tgtEl>
                                        <p:attrNameLst>
                                          <p:attrName>ppt_h</p:attrName>
                                        </p:attrNameLst>
                                      </p:cBhvr>
                                      <p:tavLst>
                                        <p:tav tm="0">
                                          <p:val>
                                            <p:fltVal val="0"/>
                                          </p:val>
                                        </p:tav>
                                        <p:tav tm="100000">
                                          <p:val>
                                            <p:strVal val="#ppt_h"/>
                                          </p:val>
                                        </p:tav>
                                      </p:tavLst>
                                    </p:anim>
                                    <p:anim calcmode="lin" valueType="num">
                                      <p:cBhvr>
                                        <p:cTn id="21" dur="500" fill="hold"/>
                                        <p:tgtEl>
                                          <p:spTgt spid="25"/>
                                        </p:tgtEl>
                                        <p:attrNameLst>
                                          <p:attrName>style.rotation</p:attrName>
                                        </p:attrNameLst>
                                      </p:cBhvr>
                                      <p:tavLst>
                                        <p:tav tm="0">
                                          <p:val>
                                            <p:fltVal val="90"/>
                                          </p:val>
                                        </p:tav>
                                        <p:tav tm="100000">
                                          <p:val>
                                            <p:fltVal val="0"/>
                                          </p:val>
                                        </p:tav>
                                      </p:tavLst>
                                    </p:anim>
                                    <p:animEffect transition="in" filter="fade">
                                      <p:cBhvr>
                                        <p:cTn id="22" dur="500"/>
                                        <p:tgtEl>
                                          <p:spTgt spid="25"/>
                                        </p:tgtEl>
                                      </p:cBhvr>
                                    </p:animEffect>
                                  </p:childTnLst>
                                </p:cTn>
                              </p:par>
                            </p:childTnLst>
                          </p:cTn>
                        </p:par>
                        <p:par>
                          <p:cTn id="23" fill="hold">
                            <p:stCondLst>
                              <p:cond delay="2000"/>
                            </p:stCondLst>
                            <p:childTnLst>
                              <p:par>
                                <p:cTn id="24" presetID="16" presetClass="entr" presetSubtype="21"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barn(inVertical)">
                                      <p:cBhvr>
                                        <p:cTn id="26" dur="500"/>
                                        <p:tgtEl>
                                          <p:spTgt spid="26"/>
                                        </p:tgtEl>
                                      </p:cBhvr>
                                    </p:animEffect>
                                  </p:childTnLst>
                                </p:cTn>
                              </p:par>
                            </p:childTnLst>
                          </p:cTn>
                        </p:par>
                        <p:par>
                          <p:cTn id="27" fill="hold">
                            <p:stCondLst>
                              <p:cond delay="2500"/>
                            </p:stCondLst>
                            <p:childTnLst>
                              <p:par>
                                <p:cTn id="28" presetID="31" presetClass="entr" presetSubtype="0" fill="hold" grpId="0" nodeType="after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p:cTn id="30" dur="500" fill="hold"/>
                                        <p:tgtEl>
                                          <p:spTgt spid="28"/>
                                        </p:tgtEl>
                                        <p:attrNameLst>
                                          <p:attrName>ppt_w</p:attrName>
                                        </p:attrNameLst>
                                      </p:cBhvr>
                                      <p:tavLst>
                                        <p:tav tm="0">
                                          <p:val>
                                            <p:fltVal val="0"/>
                                          </p:val>
                                        </p:tav>
                                        <p:tav tm="100000">
                                          <p:val>
                                            <p:strVal val="#ppt_w"/>
                                          </p:val>
                                        </p:tav>
                                      </p:tavLst>
                                    </p:anim>
                                    <p:anim calcmode="lin" valueType="num">
                                      <p:cBhvr>
                                        <p:cTn id="31" dur="500" fill="hold"/>
                                        <p:tgtEl>
                                          <p:spTgt spid="28"/>
                                        </p:tgtEl>
                                        <p:attrNameLst>
                                          <p:attrName>ppt_h</p:attrName>
                                        </p:attrNameLst>
                                      </p:cBhvr>
                                      <p:tavLst>
                                        <p:tav tm="0">
                                          <p:val>
                                            <p:fltVal val="0"/>
                                          </p:val>
                                        </p:tav>
                                        <p:tav tm="100000">
                                          <p:val>
                                            <p:strVal val="#ppt_h"/>
                                          </p:val>
                                        </p:tav>
                                      </p:tavLst>
                                    </p:anim>
                                    <p:anim calcmode="lin" valueType="num">
                                      <p:cBhvr>
                                        <p:cTn id="32" dur="500" fill="hold"/>
                                        <p:tgtEl>
                                          <p:spTgt spid="28"/>
                                        </p:tgtEl>
                                        <p:attrNameLst>
                                          <p:attrName>style.rotation</p:attrName>
                                        </p:attrNameLst>
                                      </p:cBhvr>
                                      <p:tavLst>
                                        <p:tav tm="0">
                                          <p:val>
                                            <p:fltVal val="90"/>
                                          </p:val>
                                        </p:tav>
                                        <p:tav tm="100000">
                                          <p:val>
                                            <p:fltVal val="0"/>
                                          </p:val>
                                        </p:tav>
                                      </p:tavLst>
                                    </p:anim>
                                    <p:animEffect transition="in" filter="fade">
                                      <p:cBhvr>
                                        <p:cTn id="33" dur="500"/>
                                        <p:tgtEl>
                                          <p:spTgt spid="28"/>
                                        </p:tgtEl>
                                      </p:cBhvr>
                                    </p:animEffect>
                                  </p:childTnLst>
                                </p:cTn>
                              </p:par>
                            </p:childTnLst>
                          </p:cTn>
                        </p:par>
                        <p:par>
                          <p:cTn id="34" fill="hold">
                            <p:stCondLst>
                              <p:cond delay="3000"/>
                            </p:stCondLst>
                            <p:childTnLst>
                              <p:par>
                                <p:cTn id="35" presetID="22" presetClass="entr" presetSubtype="1" fill="hold" nodeType="after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wipe(up)">
                                      <p:cBhvr>
                                        <p:cTn id="37" dur="500"/>
                                        <p:tgtEl>
                                          <p:spTgt spid="30"/>
                                        </p:tgtEl>
                                      </p:cBhvr>
                                    </p:animEffect>
                                  </p:childTnLst>
                                </p:cTn>
                              </p:par>
                            </p:childTnLst>
                          </p:cTn>
                        </p:par>
                        <p:par>
                          <p:cTn id="38" fill="hold">
                            <p:stCondLst>
                              <p:cond delay="3500"/>
                            </p:stCondLst>
                            <p:childTnLst>
                              <p:par>
                                <p:cTn id="39" presetID="16" presetClass="entr" presetSubtype="21" fill="hold" grpId="0" nodeType="after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barn(inVertical)">
                                      <p:cBhvr>
                                        <p:cTn id="41" dur="500"/>
                                        <p:tgtEl>
                                          <p:spTgt spid="2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 calcmode="lin" valueType="num">
                                      <p:cBhvr>
                                        <p:cTn id="47" dur="500" fill="hold"/>
                                        <p:tgtEl>
                                          <p:spTgt spid="27"/>
                                        </p:tgtEl>
                                        <p:attrNameLst>
                                          <p:attrName>style.rotation</p:attrName>
                                        </p:attrNameLst>
                                      </p:cBhvr>
                                      <p:tavLst>
                                        <p:tav tm="0">
                                          <p:val>
                                            <p:fltVal val="90"/>
                                          </p:val>
                                        </p:tav>
                                        <p:tav tm="100000">
                                          <p:val>
                                            <p:fltVal val="0"/>
                                          </p:val>
                                        </p:tav>
                                      </p:tavLst>
                                    </p:anim>
                                    <p:animEffect transition="in" filter="fade">
                                      <p:cBhvr>
                                        <p:cTn id="4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3" grpId="0" animBg="1"/>
      <p:bldP spid="24" grpId="0" animBg="1"/>
      <p:bldP spid="25" grpId="0"/>
      <p:bldP spid="26" grpId="0" animBg="1"/>
      <p:bldP spid="27" grpId="0"/>
      <p:bldP spid="2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A-1022&#10;1022136">
            <a:extLst>
              <a:ext uri="{FF2B5EF4-FFF2-40B4-BE49-F238E27FC236}">
                <a16:creationId xmlns:a16="http://schemas.microsoft.com/office/drawing/2014/main" id="{0EAA350C-EC01-4FD9-9BEA-0B3F19735DBB}"/>
              </a:ext>
            </a:extLst>
          </p:cNvPr>
          <p:cNvSpPr txBox="1"/>
          <p:nvPr>
            <p:custDataLst>
              <p:tags r:id="rId1"/>
            </p:custDataLst>
          </p:nvPr>
        </p:nvSpPr>
        <p:spPr>
          <a:xfrm>
            <a:off x="813183" y="145436"/>
            <a:ext cx="5485797" cy="461665"/>
          </a:xfrm>
          <a:prstGeom prst="rect">
            <a:avLst/>
          </a:prstGeom>
          <a:noFill/>
        </p:spPr>
        <p:txBody>
          <a:bodyPr wrap="none" rtlCol="0">
            <a:spAutoFit/>
          </a:bodyPr>
          <a:lstStyle/>
          <a:p>
            <a:r>
              <a:rPr lang="zh-CN" altLang="en-US" sz="2400" dirty="0">
                <a:solidFill>
                  <a:srgbClr val="FFFF00"/>
                </a:solidFill>
                <a:cs typeface="+mn-ea"/>
                <a:sym typeface="+mn-lt"/>
              </a:rPr>
              <a:t> 在新的实践中继承和弘扬“红船精神”</a:t>
            </a:r>
          </a:p>
        </p:txBody>
      </p:sp>
      <p:sp>
        <p:nvSpPr>
          <p:cNvPr id="7" name="PA-1022&#10;1022137">
            <a:extLst>
              <a:ext uri="{FF2B5EF4-FFF2-40B4-BE49-F238E27FC236}">
                <a16:creationId xmlns:a16="http://schemas.microsoft.com/office/drawing/2014/main" id="{1E0A2C42-7791-4F39-B5C2-4AA0D1CF2D1D}"/>
              </a:ext>
            </a:extLst>
          </p:cNvPr>
          <p:cNvSpPr txBox="1">
            <a:spLocks noChangeArrowheads="1"/>
          </p:cNvSpPr>
          <p:nvPr>
            <p:custDataLst>
              <p:tags r:id="rId2"/>
            </p:custDataLst>
          </p:nvPr>
        </p:nvSpPr>
        <p:spPr>
          <a:xfrm>
            <a:off x="701040" y="2628016"/>
            <a:ext cx="4611688" cy="1225550"/>
          </a:xfrm>
          <a:prstGeom prst="rect">
            <a:avLst/>
          </a:prstGeom>
          <a:noFill/>
          <a:ln>
            <a:solidFill>
              <a:srgbClr val="C00000"/>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Font typeface="Arial" panose="020B0604020202020204" pitchFamily="34" charset="0"/>
              <a:buNone/>
              <a:defRPr/>
            </a:pPr>
            <a:endParaRPr lang="zh-CN" altLang="en-US" sz="2400" b="1" dirty="0">
              <a:solidFill>
                <a:schemeClr val="bg1"/>
              </a:solidFill>
              <a:cs typeface="+mn-ea"/>
              <a:sym typeface="+mn-lt"/>
            </a:endParaRPr>
          </a:p>
        </p:txBody>
      </p:sp>
      <p:sp>
        <p:nvSpPr>
          <p:cNvPr id="8" name="PA-1022&#10;1022138">
            <a:extLst>
              <a:ext uri="{FF2B5EF4-FFF2-40B4-BE49-F238E27FC236}">
                <a16:creationId xmlns:a16="http://schemas.microsoft.com/office/drawing/2014/main" id="{DA120C01-57B7-42A7-88EF-861F50D294C7}"/>
              </a:ext>
            </a:extLst>
          </p:cNvPr>
          <p:cNvSpPr txBox="1">
            <a:spLocks noChangeArrowheads="1"/>
          </p:cNvSpPr>
          <p:nvPr>
            <p:custDataLst>
              <p:tags r:id="rId3"/>
            </p:custDataLst>
          </p:nvPr>
        </p:nvSpPr>
        <p:spPr>
          <a:xfrm>
            <a:off x="707390" y="3932148"/>
            <a:ext cx="4611688" cy="1622425"/>
          </a:xfrm>
          <a:prstGeom prst="rect">
            <a:avLst/>
          </a:prstGeom>
          <a:noFill/>
          <a:ln>
            <a:solidFill>
              <a:srgbClr val="C00000"/>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Font typeface="Arial" panose="020B0604020202020204" pitchFamily="34" charset="0"/>
              <a:buNone/>
              <a:defRPr/>
            </a:pPr>
            <a:endParaRPr lang="zh-CN" altLang="en-US" sz="2400" b="1" dirty="0">
              <a:solidFill>
                <a:schemeClr val="bg1"/>
              </a:solidFill>
              <a:cs typeface="+mn-ea"/>
              <a:sym typeface="+mn-lt"/>
            </a:endParaRPr>
          </a:p>
        </p:txBody>
      </p:sp>
      <p:sp>
        <p:nvSpPr>
          <p:cNvPr id="11" name="PA-1022&#10;1022139">
            <a:extLst>
              <a:ext uri="{FF2B5EF4-FFF2-40B4-BE49-F238E27FC236}">
                <a16:creationId xmlns:a16="http://schemas.microsoft.com/office/drawing/2014/main" id="{D8C7F844-5314-4144-B5E3-EBD2D7CF19C0}"/>
              </a:ext>
            </a:extLst>
          </p:cNvPr>
          <p:cNvSpPr txBox="1">
            <a:spLocks noChangeArrowheads="1"/>
          </p:cNvSpPr>
          <p:nvPr>
            <p:custDataLst>
              <p:tags r:id="rId4"/>
            </p:custDataLst>
          </p:nvPr>
        </p:nvSpPr>
        <p:spPr>
          <a:xfrm>
            <a:off x="864553" y="2616110"/>
            <a:ext cx="4297362" cy="1249363"/>
          </a:xfrm>
          <a:prstGeom prst="rect">
            <a:avLst/>
          </a:prstGeom>
        </p:spPr>
        <p:txBody>
          <a:bodyPr anchor="ctr" anchorCtr="1"/>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30000"/>
              </a:lnSpc>
              <a:buNone/>
              <a:defRPr/>
            </a:pPr>
            <a:r>
              <a:rPr lang="zh-CN" altLang="en-US" sz="1800" dirty="0">
                <a:cs typeface="+mn-ea"/>
                <a:sym typeface="+mn-lt"/>
              </a:rPr>
              <a:t>誓词激荡信仰，有着“一颗为党为人民矢志奋斗的心”的共产党人，矗立起民族的精神丰碑。</a:t>
            </a:r>
          </a:p>
        </p:txBody>
      </p:sp>
      <p:sp>
        <p:nvSpPr>
          <p:cNvPr id="12" name="PA-1022&#10;1022140">
            <a:extLst>
              <a:ext uri="{FF2B5EF4-FFF2-40B4-BE49-F238E27FC236}">
                <a16:creationId xmlns:a16="http://schemas.microsoft.com/office/drawing/2014/main" id="{E3A780D9-C8F7-456C-A7D5-B94460F3E4D4}"/>
              </a:ext>
            </a:extLst>
          </p:cNvPr>
          <p:cNvSpPr txBox="1">
            <a:spLocks noChangeArrowheads="1"/>
          </p:cNvSpPr>
          <p:nvPr>
            <p:custDataLst>
              <p:tags r:id="rId5"/>
            </p:custDataLst>
          </p:nvPr>
        </p:nvSpPr>
        <p:spPr>
          <a:xfrm>
            <a:off x="880428" y="3896429"/>
            <a:ext cx="4265613" cy="1622425"/>
          </a:xfrm>
          <a:prstGeom prst="rect">
            <a:avLst/>
          </a:prstGeom>
        </p:spPr>
        <p:txBody>
          <a:bodyPr anchor="ctr" anchorCtr="1"/>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30000"/>
              </a:lnSpc>
              <a:buNone/>
              <a:defRPr/>
            </a:pPr>
            <a:r>
              <a:rPr lang="zh-CN" altLang="en-US" sz="1800" dirty="0">
                <a:cs typeface="+mn-ea"/>
                <a:sym typeface="+mn-lt"/>
              </a:rPr>
              <a:t>从焦裕禄、孔繁森、郑培民，到李保国、廖俊波、黄大年，我们的事业是靠千千万万党员的忠诚奉献而不断铸就的。进入新时代，肩负新使命</a:t>
            </a:r>
            <a:r>
              <a:rPr lang="en-US" altLang="zh-CN" sz="1800" dirty="0">
                <a:cs typeface="+mn-ea"/>
                <a:sym typeface="+mn-lt"/>
              </a:rPr>
              <a:t>……</a:t>
            </a:r>
            <a:endParaRPr lang="zh-CN" altLang="en-US" sz="1800" dirty="0">
              <a:cs typeface="+mn-ea"/>
              <a:sym typeface="+mn-lt"/>
            </a:endParaRPr>
          </a:p>
        </p:txBody>
      </p:sp>
      <p:sp>
        <p:nvSpPr>
          <p:cNvPr id="13" name="PA-1022&#10;1022141">
            <a:extLst>
              <a:ext uri="{FF2B5EF4-FFF2-40B4-BE49-F238E27FC236}">
                <a16:creationId xmlns:a16="http://schemas.microsoft.com/office/drawing/2014/main" id="{B6362BC7-3764-4FF3-BDAB-195B936AC5B6}"/>
              </a:ext>
            </a:extLst>
          </p:cNvPr>
          <p:cNvSpPr txBox="1">
            <a:spLocks noChangeArrowheads="1"/>
          </p:cNvSpPr>
          <p:nvPr>
            <p:custDataLst>
              <p:tags r:id="rId6"/>
            </p:custDataLst>
          </p:nvPr>
        </p:nvSpPr>
        <p:spPr>
          <a:xfrm>
            <a:off x="707390" y="1773942"/>
            <a:ext cx="4611688" cy="439737"/>
          </a:xfrm>
          <a:prstGeom prst="rect">
            <a:avLst/>
          </a:prstGeom>
          <a:solidFill>
            <a:srgbClr val="C0000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defRPr/>
            </a:pPr>
            <a:r>
              <a:rPr lang="zh-CN" altLang="en-US" sz="2400" b="1" dirty="0">
                <a:solidFill>
                  <a:schemeClr val="bg1"/>
                </a:solidFill>
                <a:cs typeface="+mn-ea"/>
                <a:sym typeface="+mn-lt"/>
              </a:rPr>
              <a:t>随时准备为党和人民牺牲一切</a:t>
            </a:r>
          </a:p>
        </p:txBody>
      </p:sp>
      <p:pic>
        <p:nvPicPr>
          <p:cNvPr id="15" name="PA-1022&#10;1022142">
            <a:extLst>
              <a:ext uri="{FF2B5EF4-FFF2-40B4-BE49-F238E27FC236}">
                <a16:creationId xmlns:a16="http://schemas.microsoft.com/office/drawing/2014/main" id="{7065F189-6DC2-4BDA-AB56-71B4BDA4B9EA}"/>
              </a:ext>
            </a:extLst>
          </p:cNvPr>
          <p:cNvPicPr>
            <a:picLocks noChangeAspect="1"/>
          </p:cNvPicPr>
          <p:nvPr>
            <p:custDataLst>
              <p:tags r:id="rId7"/>
            </p:custDataLst>
          </p:nvPr>
        </p:nvPicPr>
        <p:blipFill>
          <a:blip r:embed="rId10" cstate="screen">
            <a:extLst>
              <a:ext uri="{28A0092B-C50C-407E-A947-70E740481C1C}">
                <a14:useLocalDpi xmlns:a14="http://schemas.microsoft.com/office/drawing/2010/main"/>
              </a:ext>
            </a:extLst>
          </a:blip>
          <a:stretch>
            <a:fillRect/>
          </a:stretch>
        </p:blipFill>
        <p:spPr>
          <a:xfrm>
            <a:off x="5735003" y="1644564"/>
            <a:ext cx="5761696" cy="4039386"/>
          </a:xfrm>
          <a:prstGeom prst="rect">
            <a:avLst/>
          </a:prstGeom>
        </p:spPr>
      </p:pic>
    </p:spTree>
    <p:extLst>
      <p:ext uri="{BB962C8B-B14F-4D97-AF65-F5344CB8AC3E}">
        <p14:creationId xmlns:p14="http://schemas.microsoft.com/office/powerpoint/2010/main" val="659528747"/>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xmlns:a16="http://schemas.microsoft.com/office/drawing/2014/main" xmlns:a14="http://schemas.microsoft.com/office/drawing/2010/main">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inVertical)">
                                      <p:cBhvr>
                                        <p:cTn id="11" dur="500"/>
                                        <p:tgtEl>
                                          <p:spTgt spid="13"/>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1">
                                            <p:txEl>
                                              <p:pRg st="0" end="0"/>
                                            </p:txEl>
                                          </p:spTgt>
                                        </p:tgtEl>
                                        <p:attrNameLst>
                                          <p:attrName>style.visibility</p:attrName>
                                        </p:attrNameLst>
                                      </p:cBhvr>
                                      <p:to>
                                        <p:strVal val="visible"/>
                                      </p:to>
                                    </p:set>
                                    <p:animEffect transition="in" filter="fade">
                                      <p:cBhvr>
                                        <p:cTn id="15" dur="1000"/>
                                        <p:tgtEl>
                                          <p:spTgt spid="11">
                                            <p:txEl>
                                              <p:pRg st="0" end="0"/>
                                            </p:txEl>
                                          </p:spTgt>
                                        </p:tgtEl>
                                      </p:cBhvr>
                                    </p:animEffect>
                                    <p:anim calcmode="lin" valueType="num">
                                      <p:cBhvr>
                                        <p:cTn id="16"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16" presetClass="entr" presetSubtype="21"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par>
                          <p:cTn id="28" fill="hold">
                            <p:stCondLst>
                              <p:cond delay="3500"/>
                            </p:stCondLst>
                            <p:childTnLst>
                              <p:par>
                                <p:cTn id="29" presetID="16" presetClass="entr" presetSubtype="21"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barn(inVertical)">
                                      <p:cBhvr>
                                        <p:cTn id="3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7" grpId="0" animBg="1"/>
      <p:bldP spid="8" grpId="0" animBg="1"/>
      <p:bldP spid="11" grpId="0" build="p"/>
      <p:bldP spid="12" grpId="0"/>
      <p:bldP spid="1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PA-1022&#10;1022143">
            <a:extLst>
              <a:ext uri="{FF2B5EF4-FFF2-40B4-BE49-F238E27FC236}">
                <a16:creationId xmlns:a16="http://schemas.microsoft.com/office/drawing/2014/main" id="{5A4DB2AF-C8F2-4B29-9115-91E8AF517B10}"/>
              </a:ext>
            </a:extLst>
          </p:cNvPr>
          <p:cNvGrpSpPr/>
          <p:nvPr>
            <p:custDataLst>
              <p:tags r:id="rId1"/>
            </p:custDataLst>
          </p:nvPr>
        </p:nvGrpSpPr>
        <p:grpSpPr>
          <a:xfrm>
            <a:off x="2693923" y="611691"/>
            <a:ext cx="6538533" cy="2597218"/>
            <a:chOff x="2504439" y="567187"/>
            <a:chExt cx="6538533" cy="2597218"/>
          </a:xfrm>
        </p:grpSpPr>
        <p:sp>
          <p:nvSpPr>
            <p:cNvPr id="31" name="PA-文本框 30">
              <a:extLst>
                <a:ext uri="{FF2B5EF4-FFF2-40B4-BE49-F238E27FC236}">
                  <a16:creationId xmlns:a16="http://schemas.microsoft.com/office/drawing/2014/main" id="{D4257F86-0641-446A-9FEA-0285155E1609}"/>
                </a:ext>
              </a:extLst>
            </p:cNvPr>
            <p:cNvSpPr txBox="1"/>
            <p:nvPr>
              <p:custDataLst>
                <p:tags r:id="rId10"/>
              </p:custDataLst>
            </p:nvPr>
          </p:nvSpPr>
          <p:spPr>
            <a:xfrm>
              <a:off x="5700332" y="1315598"/>
              <a:ext cx="3342640" cy="1015663"/>
            </a:xfrm>
            <a:prstGeom prst="rect">
              <a:avLst/>
            </a:prstGeom>
            <a:noFill/>
          </p:spPr>
          <p:txBody>
            <a:bodyPr wrap="square" rtlCol="0">
              <a:spAutoFit/>
            </a:bodyPr>
            <a:lstStyle/>
            <a:p>
              <a:pPr algn="ctr"/>
              <a:r>
                <a:rPr lang="zh-CN" altLang="en-US" sz="6000" dirty="0">
                  <a:latin typeface="汉仪大宋简" panose="02010609000101010101" pitchFamily="49" charset="-122"/>
                  <a:ea typeface="汉仪大宋简" panose="02010609000101010101" pitchFamily="49" charset="-122"/>
                  <a:cs typeface="+mn-ea"/>
                  <a:sym typeface="+mn-lt"/>
                </a:rPr>
                <a:t>您的聆听</a:t>
              </a:r>
            </a:p>
          </p:txBody>
        </p:sp>
        <p:sp>
          <p:nvSpPr>
            <p:cNvPr id="32" name="PA-文本框 31">
              <a:extLst>
                <a:ext uri="{FF2B5EF4-FFF2-40B4-BE49-F238E27FC236}">
                  <a16:creationId xmlns:a16="http://schemas.microsoft.com/office/drawing/2014/main" id="{7A123885-CD66-42BA-94D6-ECB7B5330756}"/>
                </a:ext>
              </a:extLst>
            </p:cNvPr>
            <p:cNvSpPr txBox="1"/>
            <p:nvPr>
              <p:custDataLst>
                <p:tags r:id="rId11"/>
              </p:custDataLst>
            </p:nvPr>
          </p:nvSpPr>
          <p:spPr>
            <a:xfrm>
              <a:off x="5813616" y="2428196"/>
              <a:ext cx="3159760" cy="461665"/>
            </a:xfrm>
            <a:prstGeom prst="rect">
              <a:avLst/>
            </a:prstGeom>
            <a:noFill/>
          </p:spPr>
          <p:txBody>
            <a:bodyPr wrap="square" rtlCol="0">
              <a:spAutoFit/>
            </a:bodyPr>
            <a:lstStyle/>
            <a:p>
              <a:pPr algn="dist"/>
              <a:r>
                <a:rPr lang="zh-CN" altLang="en-US" sz="2400" dirty="0">
                  <a:latin typeface="汉仪大宋简" panose="02010609000101010101" pitchFamily="49" charset="-122"/>
                  <a:ea typeface="汉仪大宋简" panose="02010609000101010101" pitchFamily="49" charset="-122"/>
                  <a:cs typeface="+mn-ea"/>
                  <a:sym typeface="+mn-lt"/>
                </a:rPr>
                <a:t>不忘初心勇立潮头</a:t>
              </a:r>
            </a:p>
          </p:txBody>
        </p:sp>
        <p:sp>
          <p:nvSpPr>
            <p:cNvPr id="33" name="PA-文本框 32">
              <a:extLst>
                <a:ext uri="{FF2B5EF4-FFF2-40B4-BE49-F238E27FC236}">
                  <a16:creationId xmlns:a16="http://schemas.microsoft.com/office/drawing/2014/main" id="{67A6E600-20E8-4D4C-AF0E-6101F25EC498}"/>
                </a:ext>
              </a:extLst>
            </p:cNvPr>
            <p:cNvSpPr txBox="1"/>
            <p:nvPr>
              <p:custDataLst>
                <p:tags r:id="rId12"/>
              </p:custDataLst>
            </p:nvPr>
          </p:nvSpPr>
          <p:spPr>
            <a:xfrm>
              <a:off x="2504439" y="567187"/>
              <a:ext cx="1638300" cy="2215991"/>
            </a:xfrm>
            <a:prstGeom prst="rect">
              <a:avLst/>
            </a:prstGeom>
            <a:noFill/>
          </p:spPr>
          <p:txBody>
            <a:bodyPr wrap="square" rtlCol="0">
              <a:spAutoFit/>
            </a:bodyPr>
            <a:lstStyle/>
            <a:p>
              <a:r>
                <a:rPr lang="zh-CN" altLang="en-US" sz="13800" dirty="0">
                  <a:latin typeface="汉仪大宋简" panose="02010609000101010101" pitchFamily="49" charset="-122"/>
                  <a:ea typeface="汉仪大宋简" panose="02010609000101010101" pitchFamily="49" charset="-122"/>
                  <a:cs typeface="+mn-ea"/>
                  <a:sym typeface="+mn-lt"/>
                </a:rPr>
                <a:t>感</a:t>
              </a:r>
            </a:p>
          </p:txBody>
        </p:sp>
        <p:sp>
          <p:nvSpPr>
            <p:cNvPr id="34" name="PA-文本框 33">
              <a:extLst>
                <a:ext uri="{FF2B5EF4-FFF2-40B4-BE49-F238E27FC236}">
                  <a16:creationId xmlns:a16="http://schemas.microsoft.com/office/drawing/2014/main" id="{01BD4D92-AEB9-4550-BE8A-1EAAE5D936D8}"/>
                </a:ext>
              </a:extLst>
            </p:cNvPr>
            <p:cNvSpPr txBox="1"/>
            <p:nvPr>
              <p:custDataLst>
                <p:tags r:id="rId13"/>
              </p:custDataLst>
            </p:nvPr>
          </p:nvSpPr>
          <p:spPr>
            <a:xfrm>
              <a:off x="3992436" y="948414"/>
              <a:ext cx="1638300" cy="2215991"/>
            </a:xfrm>
            <a:prstGeom prst="rect">
              <a:avLst/>
            </a:prstGeom>
            <a:noFill/>
          </p:spPr>
          <p:txBody>
            <a:bodyPr wrap="square" rtlCol="0">
              <a:spAutoFit/>
            </a:bodyPr>
            <a:lstStyle/>
            <a:p>
              <a:r>
                <a:rPr lang="zh-CN" altLang="en-US" sz="13800" dirty="0">
                  <a:latin typeface="汉仪大宋简" panose="02010609000101010101" pitchFamily="49" charset="-122"/>
                  <a:ea typeface="汉仪大宋简" panose="02010609000101010101" pitchFamily="49" charset="-122"/>
                  <a:cs typeface="+mn-ea"/>
                  <a:sym typeface="+mn-lt"/>
                </a:rPr>
                <a:t>谢</a:t>
              </a:r>
            </a:p>
          </p:txBody>
        </p:sp>
      </p:grpSp>
      <p:sp>
        <p:nvSpPr>
          <p:cNvPr id="11" name="PA-1022&#10;1022144">
            <a:extLst>
              <a:ext uri="{FF2B5EF4-FFF2-40B4-BE49-F238E27FC236}">
                <a16:creationId xmlns:a16="http://schemas.microsoft.com/office/drawing/2014/main" id="{AD3B668F-09B6-42A6-9A41-6CB7C345AB9E}"/>
              </a:ext>
            </a:extLst>
          </p:cNvPr>
          <p:cNvSpPr txBox="1"/>
          <p:nvPr>
            <p:custDataLst>
              <p:tags r:id="rId2"/>
            </p:custDataLst>
          </p:nvPr>
        </p:nvSpPr>
        <p:spPr>
          <a:xfrm>
            <a:off x="3079431" y="3130765"/>
            <a:ext cx="6033138" cy="261610"/>
          </a:xfrm>
          <a:prstGeom prst="rect">
            <a:avLst/>
          </a:prstGeom>
          <a:noFill/>
        </p:spPr>
        <p:txBody>
          <a:bodyPr wrap="square" rtlCol="0">
            <a:spAutoFit/>
          </a:bodyPr>
          <a:lstStyle/>
          <a:p>
            <a:pPr algn="ctr"/>
            <a:r>
              <a:rPr lang="zh-CN" altLang="en-US" sz="1100" dirty="0">
                <a:solidFill>
                  <a:srgbClr val="FFFF00"/>
                </a:solidFill>
                <a:cs typeface="+mn-ea"/>
                <a:sym typeface="+mn-lt"/>
              </a:rPr>
              <a:t>开天辟地敢为人先的首创精神 </a:t>
            </a:r>
            <a:r>
              <a:rPr lang="en-US" altLang="zh-CN" sz="1100" dirty="0">
                <a:solidFill>
                  <a:srgbClr val="FFFF00"/>
                </a:solidFill>
                <a:cs typeface="+mn-ea"/>
                <a:sym typeface="+mn-lt"/>
              </a:rPr>
              <a:t>| </a:t>
            </a:r>
            <a:r>
              <a:rPr lang="zh-CN" altLang="en-US" sz="1100" dirty="0">
                <a:solidFill>
                  <a:srgbClr val="FFFF00"/>
                </a:solidFill>
                <a:cs typeface="+mn-ea"/>
                <a:sym typeface="+mn-lt"/>
              </a:rPr>
              <a:t>坚定理想百折不挠的奋斗精神 </a:t>
            </a:r>
            <a:r>
              <a:rPr lang="en-US" altLang="zh-CN" sz="1100" dirty="0">
                <a:solidFill>
                  <a:srgbClr val="FFFF00"/>
                </a:solidFill>
                <a:cs typeface="+mn-ea"/>
                <a:sym typeface="+mn-lt"/>
              </a:rPr>
              <a:t>| </a:t>
            </a:r>
            <a:r>
              <a:rPr lang="zh-CN" altLang="en-US" sz="1100" dirty="0">
                <a:solidFill>
                  <a:srgbClr val="FFFF00"/>
                </a:solidFill>
                <a:cs typeface="+mn-ea"/>
                <a:sym typeface="+mn-lt"/>
              </a:rPr>
              <a:t>立党为公忠诚为民的奉献精神</a:t>
            </a:r>
          </a:p>
        </p:txBody>
      </p:sp>
      <p:sp>
        <p:nvSpPr>
          <p:cNvPr id="16" name="PA-1022&#10;1022145">
            <a:extLst>
              <a:ext uri="{FF2B5EF4-FFF2-40B4-BE49-F238E27FC236}">
                <a16:creationId xmlns:a16="http://schemas.microsoft.com/office/drawing/2014/main" id="{9269FE7B-F293-4128-B00E-443A136FA9E4}"/>
              </a:ext>
            </a:extLst>
          </p:cNvPr>
          <p:cNvSpPr txBox="1"/>
          <p:nvPr>
            <p:custDataLst>
              <p:tags r:id="rId3"/>
            </p:custDataLst>
          </p:nvPr>
        </p:nvSpPr>
        <p:spPr>
          <a:xfrm>
            <a:off x="4798504" y="3438388"/>
            <a:ext cx="2594992" cy="461665"/>
          </a:xfrm>
          <a:prstGeom prst="rect">
            <a:avLst/>
          </a:prstGeom>
          <a:noFill/>
        </p:spPr>
        <p:txBody>
          <a:bodyPr wrap="square" rtlCol="0">
            <a:spAutoFit/>
          </a:bodyPr>
          <a:lstStyle/>
          <a:p>
            <a:pPr algn="ctr"/>
            <a:r>
              <a:rPr lang="en-US" altLang="zh-CN" sz="2400" dirty="0">
                <a:solidFill>
                  <a:srgbClr val="FFFF00"/>
                </a:solidFill>
                <a:cs typeface="+mn-ea"/>
                <a:sym typeface="+mn-lt"/>
              </a:rPr>
              <a:t>【</a:t>
            </a:r>
            <a:r>
              <a:rPr lang="zh-CN" altLang="en-US" sz="2400" dirty="0">
                <a:solidFill>
                  <a:srgbClr val="FFFF00"/>
                </a:solidFill>
                <a:cs typeface="+mn-ea"/>
                <a:sym typeface="+mn-lt"/>
              </a:rPr>
              <a:t>弘扬红船精神</a:t>
            </a:r>
            <a:r>
              <a:rPr lang="en-US" altLang="zh-CN" sz="2400" dirty="0">
                <a:solidFill>
                  <a:srgbClr val="FFFF00"/>
                </a:solidFill>
                <a:cs typeface="+mn-ea"/>
                <a:sym typeface="+mn-lt"/>
              </a:rPr>
              <a:t>】</a:t>
            </a:r>
            <a:endParaRPr lang="zh-CN" altLang="en-US" sz="2400" dirty="0">
              <a:solidFill>
                <a:srgbClr val="FFFF00"/>
              </a:solidFill>
              <a:cs typeface="+mn-ea"/>
              <a:sym typeface="+mn-lt"/>
            </a:endParaRPr>
          </a:p>
        </p:txBody>
      </p:sp>
      <p:sp>
        <p:nvSpPr>
          <p:cNvPr id="17" name="PA-1022&#10;1022146">
            <a:extLst>
              <a:ext uri="{FF2B5EF4-FFF2-40B4-BE49-F238E27FC236}">
                <a16:creationId xmlns:a16="http://schemas.microsoft.com/office/drawing/2014/main" id="{6791A7E4-6DA4-4A34-A85E-FE07266D42A2}"/>
              </a:ext>
            </a:extLst>
          </p:cNvPr>
          <p:cNvSpPr txBox="1"/>
          <p:nvPr>
            <p:custDataLst>
              <p:tags r:id="rId4"/>
            </p:custDataLst>
          </p:nvPr>
        </p:nvSpPr>
        <p:spPr>
          <a:xfrm>
            <a:off x="3079431" y="3920197"/>
            <a:ext cx="6033138" cy="246221"/>
          </a:xfrm>
          <a:prstGeom prst="rect">
            <a:avLst/>
          </a:prstGeom>
          <a:noFill/>
        </p:spPr>
        <p:txBody>
          <a:bodyPr wrap="square" rtlCol="0">
            <a:spAutoFit/>
          </a:bodyPr>
          <a:lstStyle/>
          <a:p>
            <a:pPr algn="ctr"/>
            <a:r>
              <a:rPr lang="zh-CN" altLang="en-US" sz="1000" dirty="0">
                <a:solidFill>
                  <a:srgbClr val="FFFF00"/>
                </a:solidFill>
                <a:cs typeface="+mn-ea"/>
                <a:sym typeface="+mn-lt"/>
              </a:rPr>
              <a:t>认真学习贯彻红船精神</a:t>
            </a:r>
            <a:r>
              <a:rPr lang="en-US" altLang="zh-CN" sz="1000" dirty="0">
                <a:solidFill>
                  <a:srgbClr val="FFFF00"/>
                </a:solidFill>
                <a:cs typeface="+mn-ea"/>
                <a:sym typeface="+mn-lt"/>
              </a:rPr>
              <a:t>/</a:t>
            </a:r>
            <a:r>
              <a:rPr lang="zh-CN" altLang="en-US" sz="1000" dirty="0">
                <a:solidFill>
                  <a:srgbClr val="FFFF00"/>
                </a:solidFill>
                <a:cs typeface="+mn-ea"/>
                <a:sym typeface="+mn-lt"/>
              </a:rPr>
              <a:t>发扬光大革命精神</a:t>
            </a:r>
          </a:p>
        </p:txBody>
      </p:sp>
      <p:grpSp>
        <p:nvGrpSpPr>
          <p:cNvPr id="15" name="PA-1022&#10;1022147">
            <a:extLst>
              <a:ext uri="{FF2B5EF4-FFF2-40B4-BE49-F238E27FC236}">
                <a16:creationId xmlns:a16="http://schemas.microsoft.com/office/drawing/2014/main" id="{01868AB2-80C6-462D-84C4-C1FEF6DB8D4B}"/>
              </a:ext>
            </a:extLst>
          </p:cNvPr>
          <p:cNvGrpSpPr/>
          <p:nvPr>
            <p:custDataLst>
              <p:tags r:id="rId5"/>
            </p:custDataLst>
          </p:nvPr>
        </p:nvGrpSpPr>
        <p:grpSpPr>
          <a:xfrm>
            <a:off x="2664173" y="577259"/>
            <a:ext cx="6538533" cy="2597218"/>
            <a:chOff x="2504439" y="567187"/>
            <a:chExt cx="6538533" cy="2597218"/>
          </a:xfrm>
        </p:grpSpPr>
        <p:sp>
          <p:nvSpPr>
            <p:cNvPr id="26" name="PA-文本框 25">
              <a:extLst>
                <a:ext uri="{FF2B5EF4-FFF2-40B4-BE49-F238E27FC236}">
                  <a16:creationId xmlns:a16="http://schemas.microsoft.com/office/drawing/2014/main" id="{2DA69F11-3234-4638-8AD3-A436D0CB7AE3}"/>
                </a:ext>
              </a:extLst>
            </p:cNvPr>
            <p:cNvSpPr txBox="1"/>
            <p:nvPr>
              <p:custDataLst>
                <p:tags r:id="rId6"/>
              </p:custDataLst>
            </p:nvPr>
          </p:nvSpPr>
          <p:spPr>
            <a:xfrm>
              <a:off x="5700332" y="1315598"/>
              <a:ext cx="3342640" cy="1015663"/>
            </a:xfrm>
            <a:prstGeom prst="rect">
              <a:avLst/>
            </a:prstGeom>
            <a:noFill/>
          </p:spPr>
          <p:txBody>
            <a:bodyPr wrap="square" rtlCol="0">
              <a:spAutoFit/>
            </a:bodyPr>
            <a:lstStyle/>
            <a:p>
              <a:pPr algn="ctr"/>
              <a:r>
                <a:rPr lang="zh-CN" altLang="en-US" sz="6000" dirty="0">
                  <a:blipFill>
                    <a:blip r:embed="rId16"/>
                    <a:stretch>
                      <a:fillRect/>
                    </a:stretch>
                  </a:blipFill>
                  <a:latin typeface="汉仪大宋简" panose="02010609000101010101" pitchFamily="49" charset="-122"/>
                  <a:ea typeface="汉仪大宋简" panose="02010609000101010101" pitchFamily="49" charset="-122"/>
                  <a:cs typeface="+mn-ea"/>
                  <a:sym typeface="+mn-lt"/>
                </a:rPr>
                <a:t>您的聆听</a:t>
              </a:r>
            </a:p>
          </p:txBody>
        </p:sp>
        <p:sp>
          <p:nvSpPr>
            <p:cNvPr id="27" name="PA-文本框 26">
              <a:extLst>
                <a:ext uri="{FF2B5EF4-FFF2-40B4-BE49-F238E27FC236}">
                  <a16:creationId xmlns:a16="http://schemas.microsoft.com/office/drawing/2014/main" id="{2D2D580C-F0FD-4B12-8ECB-418CD00B9253}"/>
                </a:ext>
              </a:extLst>
            </p:cNvPr>
            <p:cNvSpPr txBox="1"/>
            <p:nvPr>
              <p:custDataLst>
                <p:tags r:id="rId7"/>
              </p:custDataLst>
            </p:nvPr>
          </p:nvSpPr>
          <p:spPr>
            <a:xfrm>
              <a:off x="5813616" y="2428196"/>
              <a:ext cx="3159760" cy="461665"/>
            </a:xfrm>
            <a:prstGeom prst="rect">
              <a:avLst/>
            </a:prstGeom>
            <a:noFill/>
          </p:spPr>
          <p:txBody>
            <a:bodyPr wrap="square" rtlCol="0">
              <a:spAutoFit/>
            </a:bodyPr>
            <a:lstStyle/>
            <a:p>
              <a:pPr algn="dist"/>
              <a:r>
                <a:rPr lang="zh-CN" altLang="en-US" sz="2400" dirty="0">
                  <a:blipFill>
                    <a:blip r:embed="rId16"/>
                    <a:stretch>
                      <a:fillRect/>
                    </a:stretch>
                  </a:blipFill>
                  <a:latin typeface="汉仪大宋简" panose="02010609000101010101" pitchFamily="49" charset="-122"/>
                  <a:ea typeface="汉仪大宋简" panose="02010609000101010101" pitchFamily="49" charset="-122"/>
                  <a:cs typeface="+mn-ea"/>
                  <a:sym typeface="+mn-lt"/>
                </a:rPr>
                <a:t>不忘初心勇立潮头</a:t>
              </a:r>
            </a:p>
          </p:txBody>
        </p:sp>
        <p:sp>
          <p:nvSpPr>
            <p:cNvPr id="28" name="PA-文本框 27">
              <a:extLst>
                <a:ext uri="{FF2B5EF4-FFF2-40B4-BE49-F238E27FC236}">
                  <a16:creationId xmlns:a16="http://schemas.microsoft.com/office/drawing/2014/main" id="{EAF4DF38-8702-4128-BAEC-7BA8A524EF5B}"/>
                </a:ext>
              </a:extLst>
            </p:cNvPr>
            <p:cNvSpPr txBox="1"/>
            <p:nvPr>
              <p:custDataLst>
                <p:tags r:id="rId8"/>
              </p:custDataLst>
            </p:nvPr>
          </p:nvSpPr>
          <p:spPr>
            <a:xfrm>
              <a:off x="2504439" y="567187"/>
              <a:ext cx="1638300" cy="2215991"/>
            </a:xfrm>
            <a:prstGeom prst="rect">
              <a:avLst/>
            </a:prstGeom>
            <a:noFill/>
          </p:spPr>
          <p:txBody>
            <a:bodyPr wrap="square" rtlCol="0">
              <a:spAutoFit/>
            </a:bodyPr>
            <a:lstStyle/>
            <a:p>
              <a:r>
                <a:rPr lang="zh-CN" altLang="en-US" sz="13800" dirty="0">
                  <a:blipFill>
                    <a:blip r:embed="rId16"/>
                    <a:stretch>
                      <a:fillRect/>
                    </a:stretch>
                  </a:blipFill>
                  <a:latin typeface="汉仪大宋简" panose="02010609000101010101" pitchFamily="49" charset="-122"/>
                  <a:ea typeface="汉仪大宋简" panose="02010609000101010101" pitchFamily="49" charset="-122"/>
                  <a:cs typeface="+mn-ea"/>
                  <a:sym typeface="+mn-lt"/>
                </a:rPr>
                <a:t>感</a:t>
              </a:r>
            </a:p>
          </p:txBody>
        </p:sp>
        <p:sp>
          <p:nvSpPr>
            <p:cNvPr id="29" name="PA-文本框 28">
              <a:extLst>
                <a:ext uri="{FF2B5EF4-FFF2-40B4-BE49-F238E27FC236}">
                  <a16:creationId xmlns:a16="http://schemas.microsoft.com/office/drawing/2014/main" id="{EA7E1AA0-CA6E-40B7-A70E-F6837CAF479F}"/>
                </a:ext>
              </a:extLst>
            </p:cNvPr>
            <p:cNvSpPr txBox="1"/>
            <p:nvPr>
              <p:custDataLst>
                <p:tags r:id="rId9"/>
              </p:custDataLst>
            </p:nvPr>
          </p:nvSpPr>
          <p:spPr>
            <a:xfrm>
              <a:off x="3992436" y="948414"/>
              <a:ext cx="1638300" cy="2215991"/>
            </a:xfrm>
            <a:prstGeom prst="rect">
              <a:avLst/>
            </a:prstGeom>
            <a:noFill/>
          </p:spPr>
          <p:txBody>
            <a:bodyPr wrap="square" rtlCol="0">
              <a:spAutoFit/>
            </a:bodyPr>
            <a:lstStyle/>
            <a:p>
              <a:r>
                <a:rPr lang="zh-CN" altLang="en-US" sz="13800" dirty="0">
                  <a:blipFill>
                    <a:blip r:embed="rId16"/>
                    <a:stretch>
                      <a:fillRect/>
                    </a:stretch>
                  </a:blipFill>
                  <a:latin typeface="汉仪大宋简" panose="02010609000101010101" pitchFamily="49" charset="-122"/>
                  <a:ea typeface="汉仪大宋简" panose="02010609000101010101" pitchFamily="49" charset="-122"/>
                  <a:cs typeface="+mn-ea"/>
                  <a:sym typeface="+mn-lt"/>
                </a:rPr>
                <a:t>谢</a:t>
              </a:r>
            </a:p>
          </p:txBody>
        </p:sp>
      </p:grpSp>
    </p:spTree>
    <p:extLst>
      <p:ext uri="{BB962C8B-B14F-4D97-AF65-F5344CB8AC3E}">
        <p14:creationId xmlns:p14="http://schemas.microsoft.com/office/powerpoint/2010/main" val="2231379366"/>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xmlns:a16="http://schemas.microsoft.com/office/drawing/2014/main">
      <p:transition spd="slow" advClick="0" advTm="5000">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PA-1022&#10;102212">
            <a:extLst>
              <a:ext uri="{FF2B5EF4-FFF2-40B4-BE49-F238E27FC236}">
                <a16:creationId xmlns:a16="http://schemas.microsoft.com/office/drawing/2014/main" id="{1DF9F18D-53DC-4D70-8DB4-18C7B587C96F}"/>
              </a:ext>
            </a:extLst>
          </p:cNvPr>
          <p:cNvSpPr txBox="1"/>
          <p:nvPr>
            <p:custDataLst>
              <p:tags r:id="rId1"/>
            </p:custDataLst>
          </p:nvPr>
        </p:nvSpPr>
        <p:spPr>
          <a:xfrm>
            <a:off x="1527460" y="4044345"/>
            <a:ext cx="2091985" cy="995209"/>
          </a:xfrm>
          <a:prstGeom prst="rect">
            <a:avLst/>
          </a:prstGeom>
          <a:noFill/>
        </p:spPr>
        <p:txBody>
          <a:bodyPr wrap="square">
            <a:spAutoFit/>
          </a:bodyPr>
          <a:lstStyle/>
          <a:p>
            <a:pPr algn="ctr">
              <a:defRPr/>
            </a:pPr>
            <a:r>
              <a:rPr lang="zh-CN" altLang="en-US" sz="5867" b="1" dirty="0">
                <a:solidFill>
                  <a:schemeClr val="bg1"/>
                </a:solidFill>
                <a:effectLst>
                  <a:outerShdw blurRad="38100" dist="38100" dir="2700000" algn="tl">
                    <a:srgbClr val="000000">
                      <a:alpha val="43137"/>
                    </a:srgbClr>
                  </a:outerShdw>
                </a:effectLst>
                <a:cs typeface="+mn-ea"/>
                <a:sym typeface="+mn-lt"/>
              </a:rPr>
              <a:t>目 录</a:t>
            </a:r>
          </a:p>
        </p:txBody>
      </p:sp>
      <p:sp>
        <p:nvSpPr>
          <p:cNvPr id="16" name="PA-1022&#10;102213">
            <a:extLst>
              <a:ext uri="{FF2B5EF4-FFF2-40B4-BE49-F238E27FC236}">
                <a16:creationId xmlns:a16="http://schemas.microsoft.com/office/drawing/2014/main" id="{A3E1D9F2-4BC9-4201-9A4B-E5385BB80604}"/>
              </a:ext>
            </a:extLst>
          </p:cNvPr>
          <p:cNvSpPr txBox="1"/>
          <p:nvPr>
            <p:custDataLst>
              <p:tags r:id="rId2"/>
            </p:custDataLst>
          </p:nvPr>
        </p:nvSpPr>
        <p:spPr>
          <a:xfrm>
            <a:off x="1737325" y="4793957"/>
            <a:ext cx="1672253" cy="584775"/>
          </a:xfrm>
          <a:prstGeom prst="rect">
            <a:avLst/>
          </a:prstGeom>
          <a:noFill/>
        </p:spPr>
        <p:txBody>
          <a:bodyPr wrap="none" rtlCol="0">
            <a:spAutoFit/>
          </a:bodyPr>
          <a:lstStyle/>
          <a:p>
            <a:pPr algn="ctr"/>
            <a:r>
              <a:rPr lang="en-US" altLang="zh-CN" sz="3200" dirty="0">
                <a:solidFill>
                  <a:schemeClr val="bg1"/>
                </a:solidFill>
                <a:effectLst>
                  <a:outerShdw blurRad="38100" dist="38100" dir="2700000" algn="tl">
                    <a:srgbClr val="000000">
                      <a:alpha val="43137"/>
                    </a:srgbClr>
                  </a:outerShdw>
                </a:effectLst>
                <a:cs typeface="+mn-ea"/>
                <a:sym typeface="+mn-lt"/>
              </a:rPr>
              <a:t>content</a:t>
            </a:r>
            <a:endParaRPr lang="zh-CN" altLang="en-US" sz="3200" dirty="0">
              <a:solidFill>
                <a:schemeClr val="bg1"/>
              </a:solidFill>
              <a:effectLst>
                <a:outerShdw blurRad="38100" dist="38100" dir="2700000" algn="tl">
                  <a:srgbClr val="000000">
                    <a:alpha val="43137"/>
                  </a:srgbClr>
                </a:outerShdw>
              </a:effectLst>
              <a:cs typeface="+mn-ea"/>
              <a:sym typeface="+mn-lt"/>
            </a:endParaRPr>
          </a:p>
        </p:txBody>
      </p:sp>
      <p:grpSp>
        <p:nvGrpSpPr>
          <p:cNvPr id="26" name="PA-1022&#10;102214">
            <a:extLst>
              <a:ext uri="{FF2B5EF4-FFF2-40B4-BE49-F238E27FC236}">
                <a16:creationId xmlns:a16="http://schemas.microsoft.com/office/drawing/2014/main" id="{AE2B7559-99EB-433A-9A39-25280D520955}"/>
              </a:ext>
            </a:extLst>
          </p:cNvPr>
          <p:cNvGrpSpPr>
            <a:grpSpLocks/>
          </p:cNvGrpSpPr>
          <p:nvPr>
            <p:custDataLst>
              <p:tags r:id="rId3"/>
            </p:custDataLst>
          </p:nvPr>
        </p:nvGrpSpPr>
        <p:grpSpPr bwMode="auto">
          <a:xfrm>
            <a:off x="3437622" y="1085642"/>
            <a:ext cx="5876183" cy="691516"/>
            <a:chOff x="5013673" y="1556817"/>
            <a:chExt cx="5976664" cy="576064"/>
          </a:xfrm>
        </p:grpSpPr>
        <p:sp>
          <p:nvSpPr>
            <p:cNvPr id="27" name="PA-对角圆角矩形 4">
              <a:extLst>
                <a:ext uri="{FF2B5EF4-FFF2-40B4-BE49-F238E27FC236}">
                  <a16:creationId xmlns:a16="http://schemas.microsoft.com/office/drawing/2014/main" id="{8D716DD3-AFA9-493C-A0D1-7F91358A5333}"/>
                </a:ext>
              </a:extLst>
            </p:cNvPr>
            <p:cNvSpPr/>
            <p:nvPr>
              <p:custDataLst>
                <p:tags r:id="rId14"/>
              </p:custDataLst>
            </p:nvPr>
          </p:nvSpPr>
          <p:spPr>
            <a:xfrm>
              <a:off x="5013673" y="1556817"/>
              <a:ext cx="5976664" cy="576064"/>
            </a:xfrm>
            <a:prstGeom prst="round2DiagRect">
              <a:avLst>
                <a:gd name="adj1" fmla="val 50000"/>
                <a:gd name="adj2" fmla="val 0"/>
              </a:avLst>
            </a:prstGeom>
            <a:solidFill>
              <a:schemeClr val="bg1"/>
            </a:solidFill>
            <a:ln w="25400" cap="flat" cmpd="sng" algn="ctr">
              <a:noFill/>
              <a:prstDash val="solid"/>
            </a:ln>
            <a:effectLst/>
          </p:spPr>
          <p:txBody>
            <a:bodyPr anchor="ctr"/>
            <a:lstStyle/>
            <a:p>
              <a:pPr algn="ctr" defTabSz="1219170">
                <a:defRPr/>
              </a:pPr>
              <a:r>
                <a:rPr lang="zh-CN" altLang="en-US" sz="3200" b="1" kern="0" dirty="0">
                  <a:solidFill>
                    <a:srgbClr val="C00000"/>
                  </a:solidFill>
                  <a:cs typeface="+mn-ea"/>
                  <a:sym typeface="+mn-lt"/>
                </a:rPr>
                <a:t>走在时代前列</a:t>
              </a:r>
            </a:p>
          </p:txBody>
        </p:sp>
        <p:sp>
          <p:nvSpPr>
            <p:cNvPr id="28" name="PA-对角圆角矩形 5">
              <a:extLst>
                <a:ext uri="{FF2B5EF4-FFF2-40B4-BE49-F238E27FC236}">
                  <a16:creationId xmlns:a16="http://schemas.microsoft.com/office/drawing/2014/main" id="{8A26FB00-C1DF-492C-9C98-8239B72D6D24}"/>
                </a:ext>
              </a:extLst>
            </p:cNvPr>
            <p:cNvSpPr/>
            <p:nvPr>
              <p:custDataLst>
                <p:tags r:id="rId15"/>
              </p:custDataLst>
            </p:nvPr>
          </p:nvSpPr>
          <p:spPr>
            <a:xfrm>
              <a:off x="5084934" y="1628205"/>
              <a:ext cx="792126" cy="433237"/>
            </a:xfrm>
            <a:prstGeom prst="round2DiagRect">
              <a:avLst>
                <a:gd name="adj1" fmla="val 44886"/>
                <a:gd name="adj2" fmla="val 0"/>
              </a:avLst>
            </a:prstGeom>
            <a:solidFill>
              <a:srgbClr val="C00000"/>
            </a:solidFill>
            <a:ln w="25400" cap="flat" cmpd="sng" algn="ctr">
              <a:noFill/>
              <a:prstDash val="solid"/>
            </a:ln>
            <a:effectLst/>
          </p:spPr>
          <p:txBody>
            <a:bodyPr anchor="ctr"/>
            <a:lstStyle/>
            <a:p>
              <a:pPr algn="ctr" defTabSz="1219170">
                <a:defRPr/>
              </a:pPr>
              <a:r>
                <a:rPr lang="en-US" altLang="zh-CN" sz="3200" b="1" kern="0" dirty="0">
                  <a:solidFill>
                    <a:schemeClr val="bg1"/>
                  </a:solidFill>
                  <a:cs typeface="+mn-ea"/>
                  <a:sym typeface="+mn-lt"/>
                </a:rPr>
                <a:t>1</a:t>
              </a:r>
              <a:endParaRPr lang="zh-CN" altLang="en-US" sz="3200" b="1" kern="0" dirty="0">
                <a:solidFill>
                  <a:schemeClr val="bg1"/>
                </a:solidFill>
                <a:cs typeface="+mn-ea"/>
                <a:sym typeface="+mn-lt"/>
              </a:endParaRPr>
            </a:p>
          </p:txBody>
        </p:sp>
      </p:grpSp>
      <p:grpSp>
        <p:nvGrpSpPr>
          <p:cNvPr id="29" name="PA-1022&#10;102215">
            <a:extLst>
              <a:ext uri="{FF2B5EF4-FFF2-40B4-BE49-F238E27FC236}">
                <a16:creationId xmlns:a16="http://schemas.microsoft.com/office/drawing/2014/main" id="{4794EA78-9C46-4536-88F5-09DB881E231D}"/>
              </a:ext>
            </a:extLst>
          </p:cNvPr>
          <p:cNvGrpSpPr>
            <a:grpSpLocks/>
          </p:cNvGrpSpPr>
          <p:nvPr>
            <p:custDataLst>
              <p:tags r:id="rId4"/>
            </p:custDataLst>
          </p:nvPr>
        </p:nvGrpSpPr>
        <p:grpSpPr bwMode="auto">
          <a:xfrm>
            <a:off x="4906584" y="2381666"/>
            <a:ext cx="5876183" cy="691516"/>
            <a:chOff x="5013673" y="1556817"/>
            <a:chExt cx="5976664" cy="576064"/>
          </a:xfrm>
        </p:grpSpPr>
        <p:sp>
          <p:nvSpPr>
            <p:cNvPr id="30" name="PA-对角圆角矩形 4">
              <a:extLst>
                <a:ext uri="{FF2B5EF4-FFF2-40B4-BE49-F238E27FC236}">
                  <a16:creationId xmlns:a16="http://schemas.microsoft.com/office/drawing/2014/main" id="{1C5A76AE-1CBD-44C2-AF63-AAFFBF6DF58C}"/>
                </a:ext>
              </a:extLst>
            </p:cNvPr>
            <p:cNvSpPr/>
            <p:nvPr>
              <p:custDataLst>
                <p:tags r:id="rId12"/>
              </p:custDataLst>
            </p:nvPr>
          </p:nvSpPr>
          <p:spPr>
            <a:xfrm>
              <a:off x="5013673" y="1556817"/>
              <a:ext cx="5976664" cy="576064"/>
            </a:xfrm>
            <a:prstGeom prst="round2DiagRect">
              <a:avLst>
                <a:gd name="adj1" fmla="val 50000"/>
                <a:gd name="adj2" fmla="val 0"/>
              </a:avLst>
            </a:prstGeom>
            <a:solidFill>
              <a:schemeClr val="bg1"/>
            </a:solidFill>
            <a:ln w="25400" cap="flat" cmpd="sng" algn="ctr">
              <a:noFill/>
              <a:prstDash val="solid"/>
            </a:ln>
            <a:effectLst/>
          </p:spPr>
          <p:txBody>
            <a:bodyPr anchor="ctr"/>
            <a:lstStyle/>
            <a:p>
              <a:pPr algn="ctr" defTabSz="1219170">
                <a:defRPr/>
              </a:pPr>
              <a:r>
                <a:rPr lang="zh-CN" altLang="en-US" sz="3200" b="1" kern="0" dirty="0">
                  <a:solidFill>
                    <a:srgbClr val="C00000"/>
                  </a:solidFill>
                  <a:cs typeface="+mn-ea"/>
                  <a:sym typeface="+mn-lt"/>
                </a:rPr>
                <a:t>党的先进性之源</a:t>
              </a:r>
            </a:p>
          </p:txBody>
        </p:sp>
        <p:sp>
          <p:nvSpPr>
            <p:cNvPr id="31" name="PA-对角圆角矩形 5">
              <a:extLst>
                <a:ext uri="{FF2B5EF4-FFF2-40B4-BE49-F238E27FC236}">
                  <a16:creationId xmlns:a16="http://schemas.microsoft.com/office/drawing/2014/main" id="{12313BC9-8075-4446-BE74-2F906D16EEAE}"/>
                </a:ext>
              </a:extLst>
            </p:cNvPr>
            <p:cNvSpPr/>
            <p:nvPr>
              <p:custDataLst>
                <p:tags r:id="rId13"/>
              </p:custDataLst>
            </p:nvPr>
          </p:nvSpPr>
          <p:spPr>
            <a:xfrm>
              <a:off x="5084934" y="1628205"/>
              <a:ext cx="792126" cy="433237"/>
            </a:xfrm>
            <a:prstGeom prst="round2DiagRect">
              <a:avLst>
                <a:gd name="adj1" fmla="val 44886"/>
                <a:gd name="adj2" fmla="val 0"/>
              </a:avLst>
            </a:prstGeom>
            <a:solidFill>
              <a:srgbClr val="C00000"/>
            </a:solidFill>
            <a:ln w="25400" cap="flat" cmpd="sng" algn="ctr">
              <a:noFill/>
              <a:prstDash val="solid"/>
            </a:ln>
            <a:effectLst/>
          </p:spPr>
          <p:txBody>
            <a:bodyPr anchor="ctr"/>
            <a:lstStyle/>
            <a:p>
              <a:pPr algn="ctr" defTabSz="1219170">
                <a:defRPr/>
              </a:pPr>
              <a:r>
                <a:rPr lang="en-US" altLang="zh-CN" sz="3200" b="1" kern="0" dirty="0">
                  <a:solidFill>
                    <a:schemeClr val="bg1"/>
                  </a:solidFill>
                  <a:cs typeface="+mn-ea"/>
                  <a:sym typeface="+mn-lt"/>
                </a:rPr>
                <a:t>2</a:t>
              </a:r>
              <a:endParaRPr lang="zh-CN" altLang="en-US" sz="3200" b="1" kern="0" dirty="0">
                <a:solidFill>
                  <a:schemeClr val="bg1"/>
                </a:solidFill>
                <a:cs typeface="+mn-ea"/>
                <a:sym typeface="+mn-lt"/>
              </a:endParaRPr>
            </a:p>
          </p:txBody>
        </p:sp>
      </p:grpSp>
      <p:grpSp>
        <p:nvGrpSpPr>
          <p:cNvPr id="32" name="PA-1022&#10;102216">
            <a:extLst>
              <a:ext uri="{FF2B5EF4-FFF2-40B4-BE49-F238E27FC236}">
                <a16:creationId xmlns:a16="http://schemas.microsoft.com/office/drawing/2014/main" id="{9BCAFDF7-9DEF-48F7-8783-0E4C777C1342}"/>
              </a:ext>
            </a:extLst>
          </p:cNvPr>
          <p:cNvGrpSpPr>
            <a:grpSpLocks/>
          </p:cNvGrpSpPr>
          <p:nvPr>
            <p:custDataLst>
              <p:tags r:id="rId5"/>
            </p:custDataLst>
          </p:nvPr>
        </p:nvGrpSpPr>
        <p:grpSpPr bwMode="auto">
          <a:xfrm>
            <a:off x="5079405" y="3706692"/>
            <a:ext cx="5876183" cy="691516"/>
            <a:chOff x="5013673" y="1556817"/>
            <a:chExt cx="5976664" cy="576064"/>
          </a:xfrm>
        </p:grpSpPr>
        <p:sp>
          <p:nvSpPr>
            <p:cNvPr id="33" name="PA-对角圆角矩形 4">
              <a:extLst>
                <a:ext uri="{FF2B5EF4-FFF2-40B4-BE49-F238E27FC236}">
                  <a16:creationId xmlns:a16="http://schemas.microsoft.com/office/drawing/2014/main" id="{18665C9F-C6D1-47BB-8D84-9D6AE91A105F}"/>
                </a:ext>
              </a:extLst>
            </p:cNvPr>
            <p:cNvSpPr/>
            <p:nvPr>
              <p:custDataLst>
                <p:tags r:id="rId10"/>
              </p:custDataLst>
            </p:nvPr>
          </p:nvSpPr>
          <p:spPr>
            <a:xfrm>
              <a:off x="5013673" y="1556817"/>
              <a:ext cx="5976664" cy="576064"/>
            </a:xfrm>
            <a:prstGeom prst="round2DiagRect">
              <a:avLst>
                <a:gd name="adj1" fmla="val 50000"/>
                <a:gd name="adj2" fmla="val 0"/>
              </a:avLst>
            </a:prstGeom>
            <a:solidFill>
              <a:schemeClr val="bg1"/>
            </a:solidFill>
            <a:ln w="25400" cap="flat" cmpd="sng" algn="ctr">
              <a:noFill/>
              <a:prstDash val="solid"/>
            </a:ln>
            <a:effectLst/>
          </p:spPr>
          <p:txBody>
            <a:bodyPr anchor="ctr"/>
            <a:lstStyle/>
            <a:p>
              <a:pPr algn="ctr" defTabSz="1219170">
                <a:defRPr/>
              </a:pPr>
              <a:r>
                <a:rPr lang="zh-CN" altLang="en-US" sz="3200" b="1" kern="0" dirty="0">
                  <a:solidFill>
                    <a:srgbClr val="C00000"/>
                  </a:solidFill>
                  <a:cs typeface="+mn-ea"/>
                  <a:sym typeface="+mn-lt"/>
                </a:rPr>
                <a:t>具有重要意义</a:t>
              </a:r>
            </a:p>
          </p:txBody>
        </p:sp>
        <p:sp>
          <p:nvSpPr>
            <p:cNvPr id="34" name="PA-对角圆角矩形 5">
              <a:extLst>
                <a:ext uri="{FF2B5EF4-FFF2-40B4-BE49-F238E27FC236}">
                  <a16:creationId xmlns:a16="http://schemas.microsoft.com/office/drawing/2014/main" id="{CF203449-38EB-4E21-AADB-0319372A577E}"/>
                </a:ext>
              </a:extLst>
            </p:cNvPr>
            <p:cNvSpPr/>
            <p:nvPr>
              <p:custDataLst>
                <p:tags r:id="rId11"/>
              </p:custDataLst>
            </p:nvPr>
          </p:nvSpPr>
          <p:spPr>
            <a:xfrm>
              <a:off x="5084934" y="1628205"/>
              <a:ext cx="792126" cy="433237"/>
            </a:xfrm>
            <a:prstGeom prst="round2DiagRect">
              <a:avLst>
                <a:gd name="adj1" fmla="val 44886"/>
                <a:gd name="adj2" fmla="val 0"/>
              </a:avLst>
            </a:prstGeom>
            <a:solidFill>
              <a:srgbClr val="C00000"/>
            </a:solidFill>
            <a:ln w="25400" cap="flat" cmpd="sng" algn="ctr">
              <a:noFill/>
              <a:prstDash val="solid"/>
            </a:ln>
            <a:effectLst/>
          </p:spPr>
          <p:txBody>
            <a:bodyPr anchor="ctr"/>
            <a:lstStyle/>
            <a:p>
              <a:pPr algn="ctr" defTabSz="1219170">
                <a:defRPr/>
              </a:pPr>
              <a:r>
                <a:rPr lang="en-US" altLang="zh-CN" sz="3200" b="1" kern="0" dirty="0">
                  <a:solidFill>
                    <a:schemeClr val="bg1"/>
                  </a:solidFill>
                  <a:cs typeface="+mn-ea"/>
                  <a:sym typeface="+mn-lt"/>
                </a:rPr>
                <a:t>3</a:t>
              </a:r>
              <a:endParaRPr lang="zh-CN" altLang="en-US" sz="3200" b="1" kern="0" dirty="0">
                <a:solidFill>
                  <a:schemeClr val="bg1"/>
                </a:solidFill>
                <a:cs typeface="+mn-ea"/>
                <a:sym typeface="+mn-lt"/>
              </a:endParaRPr>
            </a:p>
          </p:txBody>
        </p:sp>
      </p:grpSp>
      <p:grpSp>
        <p:nvGrpSpPr>
          <p:cNvPr id="35" name="PA-1022&#10;102217">
            <a:extLst>
              <a:ext uri="{FF2B5EF4-FFF2-40B4-BE49-F238E27FC236}">
                <a16:creationId xmlns:a16="http://schemas.microsoft.com/office/drawing/2014/main" id="{159F0C70-82C4-4598-8998-F85ACEAE7082}"/>
              </a:ext>
            </a:extLst>
          </p:cNvPr>
          <p:cNvGrpSpPr>
            <a:grpSpLocks/>
          </p:cNvGrpSpPr>
          <p:nvPr>
            <p:custDataLst>
              <p:tags r:id="rId6"/>
            </p:custDataLst>
          </p:nvPr>
        </p:nvGrpSpPr>
        <p:grpSpPr bwMode="auto">
          <a:xfrm>
            <a:off x="4073628" y="5060720"/>
            <a:ext cx="5876183" cy="691516"/>
            <a:chOff x="5013673" y="1556817"/>
            <a:chExt cx="5976664" cy="576064"/>
          </a:xfrm>
        </p:grpSpPr>
        <p:sp>
          <p:nvSpPr>
            <p:cNvPr id="36" name="PA-对角圆角矩形 4">
              <a:extLst>
                <a:ext uri="{FF2B5EF4-FFF2-40B4-BE49-F238E27FC236}">
                  <a16:creationId xmlns:a16="http://schemas.microsoft.com/office/drawing/2014/main" id="{BD7739C5-BC61-491D-8F45-AB4887851BBB}"/>
                </a:ext>
              </a:extLst>
            </p:cNvPr>
            <p:cNvSpPr/>
            <p:nvPr>
              <p:custDataLst>
                <p:tags r:id="rId8"/>
              </p:custDataLst>
            </p:nvPr>
          </p:nvSpPr>
          <p:spPr>
            <a:xfrm>
              <a:off x="5013673" y="1556817"/>
              <a:ext cx="5976664" cy="576064"/>
            </a:xfrm>
            <a:prstGeom prst="round2DiagRect">
              <a:avLst>
                <a:gd name="adj1" fmla="val 50000"/>
                <a:gd name="adj2" fmla="val 0"/>
              </a:avLst>
            </a:prstGeom>
            <a:solidFill>
              <a:schemeClr val="bg1"/>
            </a:solidFill>
            <a:ln w="25400" cap="flat" cmpd="sng" algn="ctr">
              <a:noFill/>
              <a:prstDash val="solid"/>
            </a:ln>
            <a:effectLst/>
          </p:spPr>
          <p:txBody>
            <a:bodyPr anchor="ctr"/>
            <a:lstStyle/>
            <a:p>
              <a:pPr algn="ctr" defTabSz="1219170">
                <a:defRPr/>
              </a:pPr>
              <a:r>
                <a:rPr lang="zh-CN" altLang="en-US" sz="3200" b="1" kern="0" dirty="0">
                  <a:solidFill>
                    <a:srgbClr val="C00000"/>
                  </a:solidFill>
                  <a:cs typeface="+mn-ea"/>
                  <a:sym typeface="+mn-lt"/>
                </a:rPr>
                <a:t>继承和弘扬</a:t>
              </a:r>
            </a:p>
          </p:txBody>
        </p:sp>
        <p:sp>
          <p:nvSpPr>
            <p:cNvPr id="37" name="PA-对角圆角矩形 5">
              <a:extLst>
                <a:ext uri="{FF2B5EF4-FFF2-40B4-BE49-F238E27FC236}">
                  <a16:creationId xmlns:a16="http://schemas.microsoft.com/office/drawing/2014/main" id="{DB8E18A3-BFE6-4779-8FD6-08019B1D45DF}"/>
                </a:ext>
              </a:extLst>
            </p:cNvPr>
            <p:cNvSpPr/>
            <p:nvPr>
              <p:custDataLst>
                <p:tags r:id="rId9"/>
              </p:custDataLst>
            </p:nvPr>
          </p:nvSpPr>
          <p:spPr>
            <a:xfrm>
              <a:off x="5084934" y="1628205"/>
              <a:ext cx="792126" cy="433237"/>
            </a:xfrm>
            <a:prstGeom prst="round2DiagRect">
              <a:avLst>
                <a:gd name="adj1" fmla="val 44886"/>
                <a:gd name="adj2" fmla="val 0"/>
              </a:avLst>
            </a:prstGeom>
            <a:solidFill>
              <a:srgbClr val="C00000"/>
            </a:solidFill>
            <a:ln w="25400" cap="flat" cmpd="sng" algn="ctr">
              <a:noFill/>
              <a:prstDash val="solid"/>
            </a:ln>
            <a:effectLst/>
          </p:spPr>
          <p:txBody>
            <a:bodyPr anchor="ctr"/>
            <a:lstStyle/>
            <a:p>
              <a:pPr algn="ctr" defTabSz="1219170">
                <a:defRPr/>
              </a:pPr>
              <a:r>
                <a:rPr lang="en-US" altLang="zh-CN" sz="3200" b="1" kern="0" dirty="0">
                  <a:solidFill>
                    <a:schemeClr val="bg1"/>
                  </a:solidFill>
                  <a:cs typeface="+mn-ea"/>
                  <a:sym typeface="+mn-lt"/>
                </a:rPr>
                <a:t>4</a:t>
              </a:r>
              <a:endParaRPr lang="zh-CN" altLang="en-US" sz="3200" b="1" kern="0" dirty="0">
                <a:solidFill>
                  <a:schemeClr val="bg1"/>
                </a:solidFill>
                <a:cs typeface="+mn-ea"/>
                <a:sym typeface="+mn-lt"/>
              </a:endParaRPr>
            </a:p>
          </p:txBody>
        </p:sp>
      </p:grpSp>
      <p:pic>
        <p:nvPicPr>
          <p:cNvPr id="40" name="PA-1022&#10;102218">
            <a:extLst>
              <a:ext uri="{FF2B5EF4-FFF2-40B4-BE49-F238E27FC236}">
                <a16:creationId xmlns:a16="http://schemas.microsoft.com/office/drawing/2014/main" id="{F06D1C47-E76C-4C02-B0D1-8FB0C8CB44EF}"/>
              </a:ext>
            </a:extLst>
          </p:cNvPr>
          <p:cNvPicPr>
            <a:picLocks noChangeAspect="1"/>
          </p:cNvPicPr>
          <p:nvPr>
            <p:custDataLst>
              <p:tags r:id="rId7"/>
            </p:custDataLst>
          </p:nvPr>
        </p:nvPicPr>
        <p:blipFill>
          <a:blip r:embed="rId18" cstate="screen">
            <a:extLst>
              <a:ext uri="{28A0092B-C50C-407E-A947-70E740481C1C}">
                <a14:useLocalDpi xmlns:a14="http://schemas.microsoft.com/office/drawing/2010/main"/>
              </a:ext>
            </a:extLst>
          </a:blip>
          <a:stretch>
            <a:fillRect/>
          </a:stretch>
        </p:blipFill>
        <p:spPr>
          <a:xfrm>
            <a:off x="1538902" y="2073735"/>
            <a:ext cx="2080543" cy="1827379"/>
          </a:xfrm>
          <a:prstGeom prst="rect">
            <a:avLst/>
          </a:prstGeom>
        </p:spPr>
      </p:pic>
    </p:spTree>
    <p:extLst>
      <p:ext uri="{BB962C8B-B14F-4D97-AF65-F5344CB8AC3E}">
        <p14:creationId xmlns:p14="http://schemas.microsoft.com/office/powerpoint/2010/main" val="269023715"/>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xmlns:a16="http://schemas.microsoft.com/office/drawing/2014/main" xmlns:a14="http://schemas.microsoft.com/office/drawing/2010/main">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1000"/>
                                        <p:tgtEl>
                                          <p:spTgt spid="26"/>
                                        </p:tgtEl>
                                      </p:cBhvr>
                                    </p:animEffect>
                                    <p:anim calcmode="lin" valueType="num">
                                      <p:cBhvr>
                                        <p:cTn id="17" dur="1000" fill="hold"/>
                                        <p:tgtEl>
                                          <p:spTgt spid="26"/>
                                        </p:tgtEl>
                                        <p:attrNameLst>
                                          <p:attrName>ppt_x</p:attrName>
                                        </p:attrNameLst>
                                      </p:cBhvr>
                                      <p:tavLst>
                                        <p:tav tm="0">
                                          <p:val>
                                            <p:strVal val="#ppt_x"/>
                                          </p:val>
                                        </p:tav>
                                        <p:tav tm="100000">
                                          <p:val>
                                            <p:strVal val="#ppt_x"/>
                                          </p:val>
                                        </p:tav>
                                      </p:tavLst>
                                    </p:anim>
                                    <p:anim calcmode="lin" valueType="num">
                                      <p:cBhvr>
                                        <p:cTn id="18" dur="1000" fill="hold"/>
                                        <p:tgtEl>
                                          <p:spTgt spid="26"/>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fade">
                                      <p:cBhvr>
                                        <p:cTn id="22" dur="1000"/>
                                        <p:tgtEl>
                                          <p:spTgt spid="29"/>
                                        </p:tgtEl>
                                      </p:cBhvr>
                                    </p:animEffect>
                                    <p:anim calcmode="lin" valueType="num">
                                      <p:cBhvr>
                                        <p:cTn id="23" dur="1000" fill="hold"/>
                                        <p:tgtEl>
                                          <p:spTgt spid="29"/>
                                        </p:tgtEl>
                                        <p:attrNameLst>
                                          <p:attrName>ppt_x</p:attrName>
                                        </p:attrNameLst>
                                      </p:cBhvr>
                                      <p:tavLst>
                                        <p:tav tm="0">
                                          <p:val>
                                            <p:strVal val="#ppt_x"/>
                                          </p:val>
                                        </p:tav>
                                        <p:tav tm="100000">
                                          <p:val>
                                            <p:strVal val="#ppt_x"/>
                                          </p:val>
                                        </p:tav>
                                      </p:tavLst>
                                    </p:anim>
                                    <p:anim calcmode="lin" valueType="num">
                                      <p:cBhvr>
                                        <p:cTn id="24" dur="1000" fill="hold"/>
                                        <p:tgtEl>
                                          <p:spTgt spid="29"/>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42" presetClass="entr" presetSubtype="0" fill="hold"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42" presetClass="entr" presetSubtype="0" fill="hold" nodeType="afterEffect">
                                  <p:stCondLst>
                                    <p:cond delay="0"/>
                                  </p:stCondLst>
                                  <p:childTnLst>
                                    <p:set>
                                      <p:cBhvr>
                                        <p:cTn id="33" dur="1" fill="hold">
                                          <p:stCondLst>
                                            <p:cond delay="0"/>
                                          </p:stCondLst>
                                        </p:cTn>
                                        <p:tgtEl>
                                          <p:spTgt spid="35"/>
                                        </p:tgtEl>
                                        <p:attrNameLst>
                                          <p:attrName>style.visibility</p:attrName>
                                        </p:attrNameLst>
                                      </p:cBhvr>
                                      <p:to>
                                        <p:strVal val="visible"/>
                                      </p:to>
                                    </p:set>
                                    <p:animEffect transition="in" filter="fade">
                                      <p:cBhvr>
                                        <p:cTn id="34" dur="1000"/>
                                        <p:tgtEl>
                                          <p:spTgt spid="35"/>
                                        </p:tgtEl>
                                      </p:cBhvr>
                                    </p:animEffect>
                                    <p:anim calcmode="lin" valueType="num">
                                      <p:cBhvr>
                                        <p:cTn id="35" dur="1000" fill="hold"/>
                                        <p:tgtEl>
                                          <p:spTgt spid="35"/>
                                        </p:tgtEl>
                                        <p:attrNameLst>
                                          <p:attrName>ppt_x</p:attrName>
                                        </p:attrNameLst>
                                      </p:cBhvr>
                                      <p:tavLst>
                                        <p:tav tm="0">
                                          <p:val>
                                            <p:strVal val="#ppt_x"/>
                                          </p:val>
                                        </p:tav>
                                        <p:tav tm="100000">
                                          <p:val>
                                            <p:strVal val="#ppt_x"/>
                                          </p:val>
                                        </p:tav>
                                      </p:tavLst>
                                    </p:anim>
                                    <p:anim calcmode="lin" valueType="num">
                                      <p:cBhvr>
                                        <p:cTn id="36"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PA-1022&#10;102219">
            <a:extLst>
              <a:ext uri="{FF2B5EF4-FFF2-40B4-BE49-F238E27FC236}">
                <a16:creationId xmlns:a16="http://schemas.microsoft.com/office/drawing/2014/main" id="{4D12F0FC-A887-4BFF-96FA-2D6DBF1B496E}"/>
              </a:ext>
            </a:extLst>
          </p:cNvPr>
          <p:cNvSpPr txBox="1"/>
          <p:nvPr>
            <p:custDataLst>
              <p:tags r:id="rId1"/>
            </p:custDataLst>
          </p:nvPr>
        </p:nvSpPr>
        <p:spPr>
          <a:xfrm>
            <a:off x="2508923" y="1295777"/>
            <a:ext cx="1935146" cy="2462213"/>
          </a:xfrm>
          <a:prstGeom prst="rect">
            <a:avLst/>
          </a:prstGeom>
          <a:noFill/>
        </p:spPr>
        <p:txBody>
          <a:bodyPr wrap="none" rtlCol="0">
            <a:spAutoFit/>
          </a:bodyPr>
          <a:lstStyle>
            <a:defPPr>
              <a:defRPr lang="zh-CN"/>
            </a:defPPr>
            <a:lvl1pPr>
              <a:defRPr sz="4000" b="1">
                <a:solidFill>
                  <a:schemeClr val="bg1"/>
                </a:solidFill>
                <a:latin typeface="微软雅黑" pitchFamily="34" charset="-122"/>
                <a:ea typeface="微软雅黑" pitchFamily="34" charset="-122"/>
              </a:defRPr>
            </a:lvl1pPr>
          </a:lstStyle>
          <a:p>
            <a:pPr algn="ctr" defTabSz="1219170">
              <a:defRPr/>
            </a:pPr>
            <a:r>
              <a:rPr lang="en-US" altLang="zh-CN" sz="15400" kern="0" dirty="0">
                <a:latin typeface="+mn-lt"/>
                <a:ea typeface="+mn-ea"/>
                <a:cs typeface="+mn-ea"/>
                <a:sym typeface="+mn-lt"/>
              </a:rPr>
              <a:t>01</a:t>
            </a:r>
            <a:endParaRPr lang="zh-CN" altLang="en-US" sz="15400" kern="0" dirty="0">
              <a:latin typeface="+mn-lt"/>
              <a:ea typeface="+mn-ea"/>
              <a:cs typeface="+mn-ea"/>
              <a:sym typeface="+mn-lt"/>
            </a:endParaRPr>
          </a:p>
        </p:txBody>
      </p:sp>
      <p:cxnSp>
        <p:nvCxnSpPr>
          <p:cNvPr id="19" name="PA-1022&#10;102220">
            <a:extLst>
              <a:ext uri="{FF2B5EF4-FFF2-40B4-BE49-F238E27FC236}">
                <a16:creationId xmlns:a16="http://schemas.microsoft.com/office/drawing/2014/main" id="{D3860C1C-915D-4A62-9B11-7764FB43629D}"/>
              </a:ext>
            </a:extLst>
          </p:cNvPr>
          <p:cNvCxnSpPr>
            <a:cxnSpLocks/>
          </p:cNvCxnSpPr>
          <p:nvPr>
            <p:custDataLst>
              <p:tags r:id="rId2"/>
            </p:custDataLst>
          </p:nvPr>
        </p:nvCxnSpPr>
        <p:spPr>
          <a:xfrm>
            <a:off x="4464907" y="2855148"/>
            <a:ext cx="7838853" cy="5711"/>
          </a:xfrm>
          <a:prstGeom prst="line">
            <a:avLst/>
          </a:prstGeom>
          <a:noFill/>
          <a:ln w="95250" cap="flat" cmpd="sng" algn="ctr">
            <a:solidFill>
              <a:schemeClr val="bg1"/>
            </a:solidFill>
            <a:prstDash val="solid"/>
          </a:ln>
          <a:effectLst/>
        </p:spPr>
      </p:cxnSp>
      <p:sp>
        <p:nvSpPr>
          <p:cNvPr id="20" name="PA-1022&#10;102221">
            <a:extLst>
              <a:ext uri="{FF2B5EF4-FFF2-40B4-BE49-F238E27FC236}">
                <a16:creationId xmlns:a16="http://schemas.microsoft.com/office/drawing/2014/main" id="{6F6DBF33-5B38-488E-BFC1-1722AD42AECE}"/>
              </a:ext>
            </a:extLst>
          </p:cNvPr>
          <p:cNvSpPr txBox="1"/>
          <p:nvPr>
            <p:custDataLst>
              <p:tags r:id="rId3"/>
            </p:custDataLst>
          </p:nvPr>
        </p:nvSpPr>
        <p:spPr>
          <a:xfrm>
            <a:off x="4863611" y="1724991"/>
            <a:ext cx="4291559" cy="913007"/>
          </a:xfrm>
          <a:prstGeom prst="rect">
            <a:avLst/>
          </a:prstGeom>
          <a:noFill/>
        </p:spPr>
        <p:txBody>
          <a:bodyPr wrap="none" rtlCol="0">
            <a:spAutoFit/>
          </a:bodyPr>
          <a:lstStyle/>
          <a:p>
            <a:r>
              <a:rPr lang="zh-CN" altLang="en-US" sz="5333" b="1" dirty="0">
                <a:solidFill>
                  <a:schemeClr val="bg1"/>
                </a:solidFill>
                <a:cs typeface="+mn-ea"/>
                <a:sym typeface="+mn-lt"/>
              </a:rPr>
              <a:t>走在时代前列</a:t>
            </a:r>
          </a:p>
        </p:txBody>
      </p:sp>
      <p:pic>
        <p:nvPicPr>
          <p:cNvPr id="38" name="PA-1022&#10;102222">
            <a:extLst>
              <a:ext uri="{FF2B5EF4-FFF2-40B4-BE49-F238E27FC236}">
                <a16:creationId xmlns:a16="http://schemas.microsoft.com/office/drawing/2014/main" id="{E81EAE59-E4EE-4B8B-AE08-0752D4713F98}"/>
              </a:ext>
            </a:extLst>
          </p:cNvPr>
          <p:cNvPicPr>
            <a:picLocks noChangeAspect="1"/>
          </p:cNvPicPr>
          <p:nvPr>
            <p:custDataLst>
              <p:tags r:id="rId4"/>
            </p:custDataLst>
          </p:nvPr>
        </p:nvPicPr>
        <p:blipFill rotWithShape="1">
          <a:blip r:embed="rId8" cstate="screen">
            <a:extLst>
              <a:ext uri="{28A0092B-C50C-407E-A947-70E740481C1C}">
                <a14:useLocalDpi xmlns:a14="http://schemas.microsoft.com/office/drawing/2010/main"/>
              </a:ext>
            </a:extLst>
          </a:blip>
          <a:srcRect/>
          <a:stretch/>
        </p:blipFill>
        <p:spPr>
          <a:xfrm>
            <a:off x="0" y="2814678"/>
            <a:ext cx="12192000" cy="4043321"/>
          </a:xfrm>
          <a:custGeom>
            <a:avLst/>
            <a:gdLst>
              <a:gd name="connsiteX0" fmla="*/ 0 w 12192000"/>
              <a:gd name="connsiteY0" fmla="*/ 0 h 4043321"/>
              <a:gd name="connsiteX1" fmla="*/ 8991600 w 12192000"/>
              <a:gd name="connsiteY1" fmla="*/ 0 h 4043321"/>
              <a:gd name="connsiteX2" fmla="*/ 8991600 w 12192000"/>
              <a:gd name="connsiteY2" fmla="*/ 396545 h 4043321"/>
              <a:gd name="connsiteX3" fmla="*/ 10524135 w 12192000"/>
              <a:gd name="connsiteY3" fmla="*/ 396545 h 4043321"/>
              <a:gd name="connsiteX4" fmla="*/ 10524135 w 12192000"/>
              <a:gd name="connsiteY4" fmla="*/ 0 h 4043321"/>
              <a:gd name="connsiteX5" fmla="*/ 12192000 w 12192000"/>
              <a:gd name="connsiteY5" fmla="*/ 0 h 4043321"/>
              <a:gd name="connsiteX6" fmla="*/ 12192000 w 12192000"/>
              <a:gd name="connsiteY6" fmla="*/ 4043321 h 4043321"/>
              <a:gd name="connsiteX7" fmla="*/ 0 w 12192000"/>
              <a:gd name="connsiteY7" fmla="*/ 4043321 h 4043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4043321">
                <a:moveTo>
                  <a:pt x="0" y="0"/>
                </a:moveTo>
                <a:lnTo>
                  <a:pt x="8991600" y="0"/>
                </a:lnTo>
                <a:lnTo>
                  <a:pt x="8991600" y="396545"/>
                </a:lnTo>
                <a:lnTo>
                  <a:pt x="10524135" y="396545"/>
                </a:lnTo>
                <a:lnTo>
                  <a:pt x="10524135" y="0"/>
                </a:lnTo>
                <a:lnTo>
                  <a:pt x="12192000" y="0"/>
                </a:lnTo>
                <a:lnTo>
                  <a:pt x="12192000" y="4043321"/>
                </a:lnTo>
                <a:lnTo>
                  <a:pt x="0" y="4043321"/>
                </a:lnTo>
                <a:close/>
              </a:path>
            </a:pathLst>
          </a:custGeom>
        </p:spPr>
      </p:pic>
      <p:sp>
        <p:nvSpPr>
          <p:cNvPr id="34" name="PA-1022&#10;102223">
            <a:extLst>
              <a:ext uri="{FF2B5EF4-FFF2-40B4-BE49-F238E27FC236}">
                <a16:creationId xmlns:a16="http://schemas.microsoft.com/office/drawing/2014/main" id="{9475E1C0-B00D-419E-9650-E618D7203871}"/>
              </a:ext>
            </a:extLst>
          </p:cNvPr>
          <p:cNvSpPr txBox="1"/>
          <p:nvPr>
            <p:custDataLst>
              <p:tags r:id="rId5"/>
            </p:custDataLst>
          </p:nvPr>
        </p:nvSpPr>
        <p:spPr>
          <a:xfrm>
            <a:off x="4539650" y="3141071"/>
            <a:ext cx="6033138" cy="261610"/>
          </a:xfrm>
          <a:prstGeom prst="rect">
            <a:avLst/>
          </a:prstGeom>
          <a:noFill/>
        </p:spPr>
        <p:txBody>
          <a:bodyPr wrap="square" rtlCol="0">
            <a:spAutoFit/>
          </a:bodyPr>
          <a:lstStyle/>
          <a:p>
            <a:pPr algn="ctr"/>
            <a:r>
              <a:rPr lang="zh-CN" altLang="en-US" sz="1100" dirty="0">
                <a:solidFill>
                  <a:srgbClr val="FFFF00"/>
                </a:solidFill>
                <a:cs typeface="+mn-ea"/>
                <a:sym typeface="+mn-lt"/>
              </a:rPr>
              <a:t>开天辟地敢为人先的首创精神 </a:t>
            </a:r>
            <a:r>
              <a:rPr lang="en-US" altLang="zh-CN" sz="1100" dirty="0">
                <a:solidFill>
                  <a:srgbClr val="FFFF00"/>
                </a:solidFill>
                <a:cs typeface="+mn-ea"/>
                <a:sym typeface="+mn-lt"/>
              </a:rPr>
              <a:t>| </a:t>
            </a:r>
            <a:r>
              <a:rPr lang="zh-CN" altLang="en-US" sz="1100" dirty="0">
                <a:solidFill>
                  <a:srgbClr val="FFFF00"/>
                </a:solidFill>
                <a:cs typeface="+mn-ea"/>
                <a:sym typeface="+mn-lt"/>
              </a:rPr>
              <a:t>坚定理想百折不挠的奋斗精神 </a:t>
            </a:r>
            <a:r>
              <a:rPr lang="en-US" altLang="zh-CN" sz="1100" dirty="0">
                <a:solidFill>
                  <a:srgbClr val="FFFF00"/>
                </a:solidFill>
                <a:cs typeface="+mn-ea"/>
                <a:sym typeface="+mn-lt"/>
              </a:rPr>
              <a:t>| </a:t>
            </a:r>
            <a:r>
              <a:rPr lang="zh-CN" altLang="en-US" sz="1100" dirty="0">
                <a:solidFill>
                  <a:srgbClr val="FFFF00"/>
                </a:solidFill>
                <a:cs typeface="+mn-ea"/>
                <a:sym typeface="+mn-lt"/>
              </a:rPr>
              <a:t>立党为公忠诚为民的奉献精神</a:t>
            </a:r>
          </a:p>
        </p:txBody>
      </p:sp>
    </p:spTree>
    <p:extLst>
      <p:ext uri="{BB962C8B-B14F-4D97-AF65-F5344CB8AC3E}">
        <p14:creationId xmlns:p14="http://schemas.microsoft.com/office/powerpoint/2010/main" val="3099855373"/>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xmlns:a16="http://schemas.microsoft.com/office/drawing/2014/main" xmlns:a14="http://schemas.microsoft.com/office/drawing/2010/main">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0-#ppt_w/2"/>
                                          </p:val>
                                        </p:tav>
                                        <p:tav tm="100000">
                                          <p:val>
                                            <p:strVal val="#ppt_x"/>
                                          </p:val>
                                        </p:tav>
                                      </p:tavLst>
                                    </p:anim>
                                    <p:anim calcmode="lin" valueType="num">
                                      <p:cBhvr additive="base">
                                        <p:cTn id="8" dur="500" fill="hold"/>
                                        <p:tgtEl>
                                          <p:spTgt spid="1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iterate type="lt">
                                    <p:tmPct val="10000"/>
                                  </p:iterate>
                                  <p:childTnLst>
                                    <p:set>
                                      <p:cBhvr>
                                        <p:cTn id="11" dur="1" fill="hold">
                                          <p:stCondLst>
                                            <p:cond delay="0"/>
                                          </p:stCondLst>
                                        </p:cTn>
                                        <p:tgtEl>
                                          <p:spTgt spid="17"/>
                                        </p:tgtEl>
                                        <p:attrNameLst>
                                          <p:attrName>style.visibility</p:attrName>
                                        </p:attrNameLst>
                                      </p:cBhvr>
                                      <p:to>
                                        <p:strVal val="visible"/>
                                      </p:to>
                                    </p:set>
                                    <p:anim calcmode="lin" valueType="num">
                                      <p:cBhvr additive="base">
                                        <p:cTn id="12" dur="500" fill="hold"/>
                                        <p:tgtEl>
                                          <p:spTgt spid="17"/>
                                        </p:tgtEl>
                                        <p:attrNameLst>
                                          <p:attrName>ppt_x</p:attrName>
                                        </p:attrNameLst>
                                      </p:cBhvr>
                                      <p:tavLst>
                                        <p:tav tm="0">
                                          <p:val>
                                            <p:strVal val="#ppt_x"/>
                                          </p:val>
                                        </p:tav>
                                        <p:tav tm="100000">
                                          <p:val>
                                            <p:strVal val="#ppt_x"/>
                                          </p:val>
                                        </p:tav>
                                      </p:tavLst>
                                    </p:anim>
                                    <p:anim calcmode="lin" valueType="num">
                                      <p:cBhvr additive="base">
                                        <p:cTn id="13" dur="500" fill="hold"/>
                                        <p:tgtEl>
                                          <p:spTgt spid="17"/>
                                        </p:tgtEl>
                                        <p:attrNameLst>
                                          <p:attrName>ppt_y</p:attrName>
                                        </p:attrNameLst>
                                      </p:cBhvr>
                                      <p:tavLst>
                                        <p:tav tm="0">
                                          <p:val>
                                            <p:strVal val="0-#ppt_h/2"/>
                                          </p:val>
                                        </p:tav>
                                        <p:tav tm="100000">
                                          <p:val>
                                            <p:strVal val="#ppt_y"/>
                                          </p:val>
                                        </p:tav>
                                      </p:tavLst>
                                    </p:anim>
                                  </p:childTnLst>
                                </p:cTn>
                              </p:par>
                            </p:childTnLst>
                          </p:cTn>
                        </p:par>
                        <p:par>
                          <p:cTn id="14" fill="hold">
                            <p:stCondLst>
                              <p:cond delay="1050"/>
                            </p:stCondLst>
                            <p:childTnLst>
                              <p:par>
                                <p:cTn id="15" presetID="56" presetClass="entr" presetSubtype="0" fill="hold" grpId="0" nodeType="afterEffect">
                                  <p:stCondLst>
                                    <p:cond delay="0"/>
                                  </p:stCondLst>
                                  <p:iterate type="lt">
                                    <p:tmPct val="10000"/>
                                  </p:iterate>
                                  <p:childTnLst>
                                    <p:set>
                                      <p:cBhvr>
                                        <p:cTn id="16" dur="1" fill="hold">
                                          <p:stCondLst>
                                            <p:cond delay="0"/>
                                          </p:stCondLst>
                                        </p:cTn>
                                        <p:tgtEl>
                                          <p:spTgt spid="20"/>
                                        </p:tgtEl>
                                        <p:attrNameLst>
                                          <p:attrName>style.visibility</p:attrName>
                                        </p:attrNameLst>
                                      </p:cBhvr>
                                      <p:to>
                                        <p:strVal val="visible"/>
                                      </p:to>
                                    </p:set>
                                    <p:anim by="(-#ppt_w*2)" calcmode="lin" valueType="num">
                                      <p:cBhvr rctx="PPT">
                                        <p:cTn id="17" dur="500" autoRev="1" fill="hold">
                                          <p:stCondLst>
                                            <p:cond delay="0"/>
                                          </p:stCondLst>
                                        </p:cTn>
                                        <p:tgtEl>
                                          <p:spTgt spid="20"/>
                                        </p:tgtEl>
                                        <p:attrNameLst>
                                          <p:attrName>ppt_w</p:attrName>
                                        </p:attrNameLst>
                                      </p:cBhvr>
                                    </p:anim>
                                    <p:anim by="(#ppt_w*0.50)" calcmode="lin" valueType="num">
                                      <p:cBhvr>
                                        <p:cTn id="18" dur="500" decel="50000" autoRev="1" fill="hold">
                                          <p:stCondLst>
                                            <p:cond delay="0"/>
                                          </p:stCondLst>
                                        </p:cTn>
                                        <p:tgtEl>
                                          <p:spTgt spid="20"/>
                                        </p:tgtEl>
                                        <p:attrNameLst>
                                          <p:attrName>ppt_x</p:attrName>
                                        </p:attrNameLst>
                                      </p:cBhvr>
                                    </p:anim>
                                    <p:anim from="(-#ppt_h/2)" to="(#ppt_y)" calcmode="lin" valueType="num">
                                      <p:cBhvr>
                                        <p:cTn id="19" dur="1000" fill="hold">
                                          <p:stCondLst>
                                            <p:cond delay="0"/>
                                          </p:stCondLst>
                                        </p:cTn>
                                        <p:tgtEl>
                                          <p:spTgt spid="20"/>
                                        </p:tgtEl>
                                        <p:attrNameLst>
                                          <p:attrName>ppt_y</p:attrName>
                                        </p:attrNameLst>
                                      </p:cBhvr>
                                    </p:anim>
                                    <p:animRot by="21600000">
                                      <p:cBhvr>
                                        <p:cTn id="20" dur="1000" fill="hold">
                                          <p:stCondLst>
                                            <p:cond delay="0"/>
                                          </p:stCondLst>
                                        </p:cTn>
                                        <p:tgtEl>
                                          <p:spTgt spid="2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A-1022&#10;102224">
            <a:extLst>
              <a:ext uri="{FF2B5EF4-FFF2-40B4-BE49-F238E27FC236}">
                <a16:creationId xmlns:a16="http://schemas.microsoft.com/office/drawing/2014/main" id="{0EAA350C-EC01-4FD9-9BEA-0B3F19735DBB}"/>
              </a:ext>
            </a:extLst>
          </p:cNvPr>
          <p:cNvSpPr txBox="1"/>
          <p:nvPr>
            <p:custDataLst>
              <p:tags r:id="rId1"/>
            </p:custDataLst>
          </p:nvPr>
        </p:nvSpPr>
        <p:spPr>
          <a:xfrm>
            <a:off x="813183" y="145436"/>
            <a:ext cx="4493538" cy="461665"/>
          </a:xfrm>
          <a:prstGeom prst="rect">
            <a:avLst/>
          </a:prstGeom>
          <a:noFill/>
        </p:spPr>
        <p:txBody>
          <a:bodyPr wrap="none" rtlCol="0">
            <a:spAutoFit/>
          </a:bodyPr>
          <a:lstStyle/>
          <a:p>
            <a:r>
              <a:rPr lang="zh-CN" altLang="en-US" sz="2400" dirty="0">
                <a:solidFill>
                  <a:srgbClr val="FFFF00"/>
                </a:solidFill>
                <a:cs typeface="+mn-ea"/>
                <a:sym typeface="+mn-lt"/>
              </a:rPr>
              <a:t>弘扬“红船精神”走在时代前列</a:t>
            </a:r>
          </a:p>
        </p:txBody>
      </p:sp>
      <p:sp>
        <p:nvSpPr>
          <p:cNvPr id="8" name="PA-1022&#10;102225">
            <a:extLst>
              <a:ext uri="{FF2B5EF4-FFF2-40B4-BE49-F238E27FC236}">
                <a16:creationId xmlns:a16="http://schemas.microsoft.com/office/drawing/2014/main" id="{222AD80F-EEF7-415D-8836-DADD48F2BC98}"/>
              </a:ext>
            </a:extLst>
          </p:cNvPr>
          <p:cNvSpPr/>
          <p:nvPr>
            <p:custDataLst>
              <p:tags r:id="rId2"/>
            </p:custDataLst>
          </p:nvPr>
        </p:nvSpPr>
        <p:spPr>
          <a:xfrm>
            <a:off x="753604" y="1532296"/>
            <a:ext cx="10476414" cy="76571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2800" dirty="0">
                <a:solidFill>
                  <a:schemeClr val="bg1"/>
                </a:solidFill>
                <a:cs typeface="+mn-ea"/>
                <a:sym typeface="+mn-lt"/>
              </a:rPr>
              <a:t>1921</a:t>
            </a:r>
            <a:r>
              <a:rPr kumimoji="1" lang="zh-CN" altLang="en-US" sz="2800" dirty="0">
                <a:solidFill>
                  <a:schemeClr val="bg1"/>
                </a:solidFill>
                <a:cs typeface="+mn-ea"/>
                <a:sym typeface="+mn-lt"/>
              </a:rPr>
              <a:t>年</a:t>
            </a:r>
            <a:r>
              <a:rPr kumimoji="1" lang="en-US" altLang="zh-CN" sz="2800" dirty="0">
                <a:solidFill>
                  <a:schemeClr val="bg1"/>
                </a:solidFill>
                <a:cs typeface="+mn-ea"/>
                <a:sym typeface="+mn-lt"/>
              </a:rPr>
              <a:t>8</a:t>
            </a:r>
            <a:r>
              <a:rPr kumimoji="1" lang="zh-CN" altLang="en-US" sz="2800" dirty="0">
                <a:solidFill>
                  <a:schemeClr val="bg1"/>
                </a:solidFill>
                <a:cs typeface="+mn-ea"/>
                <a:sym typeface="+mn-lt"/>
              </a:rPr>
              <a:t>月初</a:t>
            </a:r>
          </a:p>
        </p:txBody>
      </p:sp>
      <p:sp>
        <p:nvSpPr>
          <p:cNvPr id="10" name="PA-1022&#10;102226">
            <a:extLst>
              <a:ext uri="{FF2B5EF4-FFF2-40B4-BE49-F238E27FC236}">
                <a16:creationId xmlns:a16="http://schemas.microsoft.com/office/drawing/2014/main" id="{B4F6132C-02AF-4C01-B45A-D581128EA81B}"/>
              </a:ext>
            </a:extLst>
          </p:cNvPr>
          <p:cNvSpPr/>
          <p:nvPr>
            <p:custDataLst>
              <p:tags r:id="rId3"/>
            </p:custDataLst>
          </p:nvPr>
        </p:nvSpPr>
        <p:spPr>
          <a:xfrm>
            <a:off x="753604" y="2629667"/>
            <a:ext cx="3761044" cy="3100470"/>
          </a:xfrm>
          <a:prstGeom prst="rect">
            <a:avLst/>
          </a:prstGeom>
          <a:noFill/>
          <a:ln>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200000"/>
              </a:lnSpc>
            </a:pPr>
            <a:r>
              <a:rPr lang="zh-CN" altLang="en-US" dirty="0">
                <a:solidFill>
                  <a:schemeClr val="tx1"/>
                </a:solidFill>
                <a:cs typeface="+mn-ea"/>
                <a:sym typeface="+mn-lt"/>
              </a:rPr>
              <a:t>中国共产党第一次全国代表大会在浙江嘉兴南湖的一条游船上胜利闭幕，庄严宣告中国共产党的诞生。这条游船因而获得了一个永载中国革命史册的名字</a:t>
            </a:r>
            <a:r>
              <a:rPr lang="en-US" altLang="zh-CN" dirty="0">
                <a:solidFill>
                  <a:schemeClr val="tx1"/>
                </a:solidFill>
                <a:cs typeface="+mn-ea"/>
                <a:sym typeface="+mn-lt"/>
              </a:rPr>
              <a:t>——</a:t>
            </a:r>
            <a:r>
              <a:rPr lang="zh-CN" altLang="en-US" dirty="0">
                <a:solidFill>
                  <a:schemeClr val="tx1"/>
                </a:solidFill>
                <a:cs typeface="+mn-ea"/>
                <a:sym typeface="+mn-lt"/>
              </a:rPr>
              <a:t>红船。</a:t>
            </a:r>
          </a:p>
        </p:txBody>
      </p:sp>
      <p:pic>
        <p:nvPicPr>
          <p:cNvPr id="12" name="PA-1022&#10;102227">
            <a:extLst>
              <a:ext uri="{FF2B5EF4-FFF2-40B4-BE49-F238E27FC236}">
                <a16:creationId xmlns:a16="http://schemas.microsoft.com/office/drawing/2014/main" id="{94363C4A-DB6C-42BE-8333-3F9DBD7E1AE3}"/>
              </a:ext>
            </a:extLst>
          </p:cNvPr>
          <p:cNvPicPr>
            <a:picLocks noChangeAspect="1"/>
          </p:cNvPicPr>
          <p:nvPr>
            <p:custDataLst>
              <p:tags r:id="rId4"/>
            </p:custDataLst>
          </p:nvPr>
        </p:nvPicPr>
        <p:blipFill>
          <a:blip r:embed="rId7" cstate="screen">
            <a:extLst>
              <a:ext uri="{28A0092B-C50C-407E-A947-70E740481C1C}">
                <a14:useLocalDpi xmlns:a14="http://schemas.microsoft.com/office/drawing/2010/main"/>
              </a:ext>
            </a:extLst>
          </a:blip>
          <a:stretch>
            <a:fillRect/>
          </a:stretch>
        </p:blipFill>
        <p:spPr>
          <a:xfrm>
            <a:off x="4928716" y="2629667"/>
            <a:ext cx="5812590" cy="3596089"/>
          </a:xfrm>
          <a:prstGeom prst="rect">
            <a:avLst/>
          </a:prstGeom>
        </p:spPr>
      </p:pic>
    </p:spTree>
    <p:extLst>
      <p:ext uri="{BB962C8B-B14F-4D97-AF65-F5344CB8AC3E}">
        <p14:creationId xmlns:p14="http://schemas.microsoft.com/office/powerpoint/2010/main" val="3691657178"/>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xmlns:a16="http://schemas.microsoft.com/office/drawing/2014/main" xmlns:a14="http://schemas.microsoft.com/office/drawing/2010/main">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A-1022&#10;102228">
            <a:extLst>
              <a:ext uri="{FF2B5EF4-FFF2-40B4-BE49-F238E27FC236}">
                <a16:creationId xmlns:a16="http://schemas.microsoft.com/office/drawing/2014/main" id="{0EAA350C-EC01-4FD9-9BEA-0B3F19735DBB}"/>
              </a:ext>
            </a:extLst>
          </p:cNvPr>
          <p:cNvSpPr txBox="1"/>
          <p:nvPr>
            <p:custDataLst>
              <p:tags r:id="rId1"/>
            </p:custDataLst>
          </p:nvPr>
        </p:nvSpPr>
        <p:spPr>
          <a:xfrm>
            <a:off x="813183" y="145436"/>
            <a:ext cx="4493538" cy="461665"/>
          </a:xfrm>
          <a:prstGeom prst="rect">
            <a:avLst/>
          </a:prstGeom>
          <a:noFill/>
        </p:spPr>
        <p:txBody>
          <a:bodyPr wrap="none" rtlCol="0">
            <a:spAutoFit/>
          </a:bodyPr>
          <a:lstStyle/>
          <a:p>
            <a:r>
              <a:rPr lang="zh-CN" altLang="en-US" sz="2400" dirty="0">
                <a:solidFill>
                  <a:srgbClr val="FFFF00"/>
                </a:solidFill>
                <a:cs typeface="+mn-ea"/>
                <a:sym typeface="+mn-lt"/>
              </a:rPr>
              <a:t>弘扬“红船精神”走在时代前列</a:t>
            </a:r>
          </a:p>
        </p:txBody>
      </p:sp>
      <p:sp>
        <p:nvSpPr>
          <p:cNvPr id="6" name="PA-1022&#10;102229">
            <a:extLst>
              <a:ext uri="{FF2B5EF4-FFF2-40B4-BE49-F238E27FC236}">
                <a16:creationId xmlns:a16="http://schemas.microsoft.com/office/drawing/2014/main" id="{38346591-2246-4A89-9483-311073027309}"/>
              </a:ext>
            </a:extLst>
          </p:cNvPr>
          <p:cNvSpPr/>
          <p:nvPr>
            <p:custDataLst>
              <p:tags r:id="rId2"/>
            </p:custDataLst>
          </p:nvPr>
        </p:nvSpPr>
        <p:spPr>
          <a:xfrm>
            <a:off x="3556001" y="2997200"/>
            <a:ext cx="5902960" cy="1305559"/>
          </a:xfrm>
          <a:prstGeom prst="rect">
            <a:avLst/>
          </a:prstGeom>
          <a:noFill/>
          <a:ln>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30000"/>
              </a:lnSpc>
              <a:spcBef>
                <a:spcPts val="1200"/>
              </a:spcBef>
            </a:pPr>
            <a:r>
              <a:rPr lang="en-US" altLang="zh-CN" dirty="0">
                <a:solidFill>
                  <a:schemeClr val="tx1"/>
                </a:solidFill>
                <a:cs typeface="+mn-ea"/>
                <a:sym typeface="+mn-lt"/>
              </a:rPr>
              <a:t>1921</a:t>
            </a:r>
            <a:r>
              <a:rPr lang="zh-CN" altLang="en-US" dirty="0">
                <a:solidFill>
                  <a:schemeClr val="tx1"/>
                </a:solidFill>
                <a:cs typeface="+mn-ea"/>
                <a:sym typeface="+mn-lt"/>
              </a:rPr>
              <a:t>年</a:t>
            </a:r>
            <a:r>
              <a:rPr lang="en-US" altLang="zh-CN" dirty="0">
                <a:solidFill>
                  <a:schemeClr val="tx1"/>
                </a:solidFill>
                <a:cs typeface="+mn-ea"/>
                <a:sym typeface="+mn-lt"/>
              </a:rPr>
              <a:t>7</a:t>
            </a:r>
            <a:r>
              <a:rPr lang="zh-CN" altLang="en-US" dirty="0">
                <a:solidFill>
                  <a:schemeClr val="tx1"/>
                </a:solidFill>
                <a:cs typeface="+mn-ea"/>
                <a:sym typeface="+mn-lt"/>
              </a:rPr>
              <a:t>月，中国共产党第一次全国代表大会因遭法租界巡捕的袭扰，从上海转移到嘉兴南湖的一条游船上继续举行。就是在这条游船上，伟大的中国共产党诞生了。中国革命的航船，从这里扬帆起航。</a:t>
            </a:r>
          </a:p>
        </p:txBody>
      </p:sp>
      <p:sp>
        <p:nvSpPr>
          <p:cNvPr id="7" name="PA-1022&#10;102230">
            <a:extLst>
              <a:ext uri="{FF2B5EF4-FFF2-40B4-BE49-F238E27FC236}">
                <a16:creationId xmlns:a16="http://schemas.microsoft.com/office/drawing/2014/main" id="{A6D9A29F-0A83-48AA-9DB2-A477E188E48F}"/>
              </a:ext>
            </a:extLst>
          </p:cNvPr>
          <p:cNvSpPr/>
          <p:nvPr>
            <p:custDataLst>
              <p:tags r:id="rId3"/>
            </p:custDataLst>
          </p:nvPr>
        </p:nvSpPr>
        <p:spPr>
          <a:xfrm>
            <a:off x="657859" y="1381760"/>
            <a:ext cx="2362200" cy="460891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200000"/>
              </a:lnSpc>
            </a:pPr>
            <a:r>
              <a:rPr kumimoji="1" lang="zh-CN" altLang="en-US" sz="2400" b="1" dirty="0">
                <a:solidFill>
                  <a:schemeClr val="bg1"/>
                </a:solidFill>
                <a:cs typeface="+mn-ea"/>
                <a:sym typeface="+mn-lt"/>
              </a:rPr>
              <a:t>建国后，南湖引起了广大干部和人民群众的关注</a:t>
            </a:r>
          </a:p>
        </p:txBody>
      </p:sp>
      <p:pic>
        <p:nvPicPr>
          <p:cNvPr id="8" name="PA-1022&#10;102231" descr="图片包含 就坐, 户外, 建筑物, 大型&#10;&#10;描述已自动生成">
            <a:extLst>
              <a:ext uri="{FF2B5EF4-FFF2-40B4-BE49-F238E27FC236}">
                <a16:creationId xmlns:a16="http://schemas.microsoft.com/office/drawing/2014/main" id="{DBB5BC2F-FBFB-4BF1-B362-17D8042A100B}"/>
              </a:ext>
            </a:extLst>
          </p:cNvPr>
          <p:cNvPicPr>
            <a:picLocks noChangeAspect="1"/>
          </p:cNvPicPr>
          <p:nvPr>
            <p:custDataLst>
              <p:tags r:id="rId4"/>
            </p:custDataLst>
          </p:nvPr>
        </p:nvPicPr>
        <p:blipFill>
          <a:blip r:embed="rId8">
            <a:extLst>
              <a:ext uri="{28A0092B-C50C-407E-A947-70E740481C1C}">
                <a14:useLocalDpi xmlns:a14="http://schemas.microsoft.com/office/drawing/2010/main"/>
              </a:ext>
            </a:extLst>
          </a:blip>
          <a:stretch>
            <a:fillRect/>
          </a:stretch>
        </p:blipFill>
        <p:spPr>
          <a:xfrm>
            <a:off x="3556000" y="2286000"/>
            <a:ext cx="7620000" cy="3810000"/>
          </a:xfrm>
          <a:prstGeom prst="rect">
            <a:avLst/>
          </a:prstGeom>
        </p:spPr>
      </p:pic>
      <p:sp>
        <p:nvSpPr>
          <p:cNvPr id="12" name="PA-1022&#10;102232">
            <a:extLst>
              <a:ext uri="{FF2B5EF4-FFF2-40B4-BE49-F238E27FC236}">
                <a16:creationId xmlns:a16="http://schemas.microsoft.com/office/drawing/2014/main" id="{AAB9E5DF-3286-465F-84C7-C0CBA1CBA9AD}"/>
              </a:ext>
            </a:extLst>
          </p:cNvPr>
          <p:cNvSpPr/>
          <p:nvPr>
            <p:custDataLst>
              <p:tags r:id="rId5"/>
            </p:custDataLst>
          </p:nvPr>
        </p:nvSpPr>
        <p:spPr>
          <a:xfrm>
            <a:off x="3555998" y="1381760"/>
            <a:ext cx="7366001" cy="1503425"/>
          </a:xfrm>
          <a:prstGeom prst="rect">
            <a:avLst/>
          </a:prstGeom>
        </p:spPr>
        <p:txBody>
          <a:bodyPr wrap="square">
            <a:spAutoFit/>
          </a:bodyPr>
          <a:lstStyle/>
          <a:p>
            <a:pPr algn="just">
              <a:lnSpc>
                <a:spcPct val="130000"/>
              </a:lnSpc>
              <a:spcBef>
                <a:spcPts val="1200"/>
              </a:spcBef>
            </a:pPr>
            <a:r>
              <a:rPr lang="en-US" altLang="zh-CN" dirty="0">
                <a:cs typeface="+mn-ea"/>
                <a:sym typeface="+mn-lt"/>
              </a:rPr>
              <a:t>1959</a:t>
            </a:r>
            <a:r>
              <a:rPr lang="zh-CN" altLang="en-US" dirty="0">
                <a:cs typeface="+mn-ea"/>
                <a:sym typeface="+mn-lt"/>
              </a:rPr>
              <a:t>年国庆节，这条仿制的纪念船正式对外展出。当地群众则亲切地称之为“红船”。久而久之，“红船”就成了这条纪念船的代名词。之后，“红船”就一直停泊在南湖烟雨楼前湖心岛东南岸边的水面上，向人们展示着当年中国共产党诞生的生动历史场景。</a:t>
            </a:r>
          </a:p>
        </p:txBody>
      </p:sp>
    </p:spTree>
    <p:extLst>
      <p:ext uri="{BB962C8B-B14F-4D97-AF65-F5344CB8AC3E}">
        <p14:creationId xmlns:p14="http://schemas.microsoft.com/office/powerpoint/2010/main" val="399763226"/>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xmlns:a16="http://schemas.microsoft.com/office/drawing/2014/main" xmlns:a14="http://schemas.microsoft.com/office/drawing/2010/main">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A-1022&#10;102233">
            <a:extLst>
              <a:ext uri="{FF2B5EF4-FFF2-40B4-BE49-F238E27FC236}">
                <a16:creationId xmlns:a16="http://schemas.microsoft.com/office/drawing/2014/main" id="{0EAA350C-EC01-4FD9-9BEA-0B3F19735DBB}"/>
              </a:ext>
            </a:extLst>
          </p:cNvPr>
          <p:cNvSpPr txBox="1"/>
          <p:nvPr>
            <p:custDataLst>
              <p:tags r:id="rId1"/>
            </p:custDataLst>
          </p:nvPr>
        </p:nvSpPr>
        <p:spPr>
          <a:xfrm>
            <a:off x="813183" y="145436"/>
            <a:ext cx="4493538" cy="461665"/>
          </a:xfrm>
          <a:prstGeom prst="rect">
            <a:avLst/>
          </a:prstGeom>
          <a:noFill/>
        </p:spPr>
        <p:txBody>
          <a:bodyPr wrap="none" rtlCol="0">
            <a:spAutoFit/>
          </a:bodyPr>
          <a:lstStyle/>
          <a:p>
            <a:r>
              <a:rPr lang="zh-CN" altLang="en-US" sz="2400" dirty="0">
                <a:solidFill>
                  <a:srgbClr val="FFFF00"/>
                </a:solidFill>
                <a:cs typeface="+mn-ea"/>
                <a:sym typeface="+mn-lt"/>
              </a:rPr>
              <a:t>弘扬“红船精神”走在时代前列</a:t>
            </a:r>
          </a:p>
        </p:txBody>
      </p:sp>
      <p:sp>
        <p:nvSpPr>
          <p:cNvPr id="14" name="PA-1022&#10;102234">
            <a:extLst>
              <a:ext uri="{FF2B5EF4-FFF2-40B4-BE49-F238E27FC236}">
                <a16:creationId xmlns:a16="http://schemas.microsoft.com/office/drawing/2014/main" id="{DA09512E-F2F5-444D-8F4C-7CC34E9BF21D}"/>
              </a:ext>
            </a:extLst>
          </p:cNvPr>
          <p:cNvSpPr txBox="1">
            <a:spLocks noChangeArrowheads="1"/>
          </p:cNvSpPr>
          <p:nvPr>
            <p:custDataLst>
              <p:tags r:id="rId2"/>
            </p:custDataLst>
          </p:nvPr>
        </p:nvSpPr>
        <p:spPr>
          <a:xfrm>
            <a:off x="5874847" y="2477087"/>
            <a:ext cx="4902200" cy="1285875"/>
          </a:xfrm>
          <a:prstGeom prst="rect">
            <a:avLst/>
          </a:prstGeom>
          <a:noFill/>
          <a:ln>
            <a:solidFill>
              <a:srgbClr val="C00000"/>
            </a:solidFill>
          </a:ln>
        </p:spPr>
        <p:txBody>
          <a:bodyPr anchor="ctr" anchorCtr="1"/>
          <a:lstStyle>
            <a:defPPr>
              <a:defRPr lang="zh-CN"/>
            </a:defPPr>
            <a:lvl1pPr indent="0" algn="ctr">
              <a:lnSpc>
                <a:spcPct val="100000"/>
              </a:lnSpc>
              <a:spcBef>
                <a:spcPts val="1000"/>
              </a:spcBef>
              <a:buFont typeface="Arial" panose="020B0604020202020204" pitchFamily="34" charset="0"/>
              <a:buNone/>
              <a:defRPr sz="2400" b="1">
                <a:solidFill>
                  <a:schemeClr val="bg1"/>
                </a:solidFill>
                <a:latin typeface="微软雅黑" panose="020B0503020204020204" pitchFamily="82" charset="2"/>
                <a:ea typeface="微软雅黑" panose="020B0503020204020204" pitchFamily="82" charset="2"/>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defRPr/>
            </a:pPr>
            <a:endParaRPr lang="zh-CN" altLang="en-US" dirty="0">
              <a:latin typeface="+mn-lt"/>
              <a:ea typeface="+mn-ea"/>
              <a:cs typeface="+mn-ea"/>
              <a:sym typeface="+mn-lt"/>
            </a:endParaRPr>
          </a:p>
        </p:txBody>
      </p:sp>
      <p:grpSp>
        <p:nvGrpSpPr>
          <p:cNvPr id="15" name="PA-1022&#10;102235">
            <a:extLst>
              <a:ext uri="{FF2B5EF4-FFF2-40B4-BE49-F238E27FC236}">
                <a16:creationId xmlns:a16="http://schemas.microsoft.com/office/drawing/2014/main" id="{39C00D1F-9101-45A5-8443-D4EF94D1A78D}"/>
              </a:ext>
            </a:extLst>
          </p:cNvPr>
          <p:cNvGrpSpPr>
            <a:grpSpLocks/>
          </p:cNvGrpSpPr>
          <p:nvPr>
            <p:custDataLst>
              <p:tags r:id="rId3"/>
            </p:custDataLst>
          </p:nvPr>
        </p:nvGrpSpPr>
        <p:grpSpPr bwMode="auto">
          <a:xfrm>
            <a:off x="1115522" y="4378912"/>
            <a:ext cx="4098925" cy="1524000"/>
            <a:chOff x="1447800" y="1371600"/>
            <a:chExt cx="4098236" cy="1524000"/>
          </a:xfrm>
        </p:grpSpPr>
        <p:sp>
          <p:nvSpPr>
            <p:cNvPr id="16" name="PA-任意多边形 5">
              <a:extLst>
                <a:ext uri="{FF2B5EF4-FFF2-40B4-BE49-F238E27FC236}">
                  <a16:creationId xmlns:a16="http://schemas.microsoft.com/office/drawing/2014/main" id="{1DA6D164-BF83-4AF9-AE13-EEDF81D04BF8}"/>
                </a:ext>
              </a:extLst>
            </p:cNvPr>
            <p:cNvSpPr>
              <a:spLocks/>
            </p:cNvSpPr>
            <p:nvPr>
              <p:custDataLst>
                <p:tags r:id="rId13"/>
              </p:custDataLst>
            </p:nvPr>
          </p:nvSpPr>
          <p:spPr bwMode="auto">
            <a:xfrm>
              <a:off x="1499273" y="1620768"/>
              <a:ext cx="4046763" cy="1274832"/>
            </a:xfrm>
            <a:custGeom>
              <a:avLst/>
              <a:gdLst>
                <a:gd name="T0" fmla="*/ 97 w 9549"/>
                <a:gd name="T1" fmla="*/ 0 h 4700"/>
                <a:gd name="T2" fmla="*/ 9452 w 9549"/>
                <a:gd name="T3" fmla="*/ 0 h 4700"/>
                <a:gd name="T4" fmla="*/ 9549 w 9549"/>
                <a:gd name="T5" fmla="*/ 97 h 4700"/>
                <a:gd name="T6" fmla="*/ 9549 w 9549"/>
                <a:gd name="T7" fmla="*/ 4603 h 4700"/>
                <a:gd name="T8" fmla="*/ 9452 w 9549"/>
                <a:gd name="T9" fmla="*/ 4700 h 4700"/>
                <a:gd name="T10" fmla="*/ 97 w 9549"/>
                <a:gd name="T11" fmla="*/ 4700 h 4700"/>
                <a:gd name="T12" fmla="*/ 0 w 9549"/>
                <a:gd name="T13" fmla="*/ 4603 h 4700"/>
                <a:gd name="T14" fmla="*/ 0 w 9549"/>
                <a:gd name="T15" fmla="*/ 97 h 4700"/>
                <a:gd name="T16" fmla="*/ 97 w 9549"/>
                <a:gd name="T17" fmla="*/ 0 h 4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549" h="4700">
                  <a:moveTo>
                    <a:pt x="97" y="0"/>
                  </a:moveTo>
                  <a:lnTo>
                    <a:pt x="9452" y="0"/>
                  </a:lnTo>
                  <a:cubicBezTo>
                    <a:pt x="9505" y="0"/>
                    <a:pt x="9549" y="43"/>
                    <a:pt x="9549" y="97"/>
                  </a:cubicBezTo>
                  <a:lnTo>
                    <a:pt x="9549" y="4603"/>
                  </a:lnTo>
                  <a:cubicBezTo>
                    <a:pt x="9549" y="4656"/>
                    <a:pt x="9505" y="4700"/>
                    <a:pt x="9452" y="4700"/>
                  </a:cubicBezTo>
                  <a:lnTo>
                    <a:pt x="97" y="4700"/>
                  </a:lnTo>
                  <a:cubicBezTo>
                    <a:pt x="44" y="4700"/>
                    <a:pt x="0" y="4656"/>
                    <a:pt x="0" y="4603"/>
                  </a:cubicBezTo>
                  <a:lnTo>
                    <a:pt x="0" y="97"/>
                  </a:lnTo>
                  <a:cubicBezTo>
                    <a:pt x="0" y="43"/>
                    <a:pt x="44" y="0"/>
                    <a:pt x="97" y="0"/>
                  </a:cubicBezTo>
                  <a:close/>
                </a:path>
              </a:pathLst>
            </a:custGeom>
            <a:solidFill>
              <a:schemeClr val="bg1"/>
            </a:solidFill>
            <a:ln w="6350">
              <a:solidFill>
                <a:srgbClr val="C00000"/>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000" dirty="0">
                <a:solidFill>
                  <a:schemeClr val="tx1">
                    <a:lumMod val="65000"/>
                    <a:lumOff val="35000"/>
                  </a:schemeClr>
                </a:solidFill>
                <a:cs typeface="+mn-ea"/>
                <a:sym typeface="+mn-lt"/>
              </a:endParaRPr>
            </a:p>
          </p:txBody>
        </p:sp>
        <p:sp>
          <p:nvSpPr>
            <p:cNvPr id="17" name="PA-任意多边形 6">
              <a:extLst>
                <a:ext uri="{FF2B5EF4-FFF2-40B4-BE49-F238E27FC236}">
                  <a16:creationId xmlns:a16="http://schemas.microsoft.com/office/drawing/2014/main" id="{7E04A245-C5D9-41EA-8CE5-41FA1D7A8FF5}"/>
                </a:ext>
              </a:extLst>
            </p:cNvPr>
            <p:cNvSpPr>
              <a:spLocks/>
            </p:cNvSpPr>
            <p:nvPr>
              <p:custDataLst>
                <p:tags r:id="rId14"/>
              </p:custDataLst>
            </p:nvPr>
          </p:nvSpPr>
          <p:spPr bwMode="auto">
            <a:xfrm>
              <a:off x="1447800" y="1371600"/>
              <a:ext cx="1266894" cy="239357"/>
            </a:xfrm>
            <a:custGeom>
              <a:avLst/>
              <a:gdLst>
                <a:gd name="T0" fmla="*/ 37375310 w 3270"/>
                <a:gd name="T1" fmla="*/ 219508711 h 261"/>
                <a:gd name="T2" fmla="*/ 490831929 w 3270"/>
                <a:gd name="T3" fmla="*/ 219508711 h 261"/>
                <a:gd name="T4" fmla="*/ 453606941 w 3270"/>
                <a:gd name="T5" fmla="*/ 0 h 261"/>
                <a:gd name="T6" fmla="*/ 0 w 3270"/>
                <a:gd name="T7" fmla="*/ 0 h 261"/>
                <a:gd name="T8" fmla="*/ 37375310 w 3270"/>
                <a:gd name="T9" fmla="*/ 219508711 h 26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70" h="261">
                  <a:moveTo>
                    <a:pt x="249" y="261"/>
                  </a:moveTo>
                  <a:lnTo>
                    <a:pt x="3270" y="261"/>
                  </a:lnTo>
                  <a:lnTo>
                    <a:pt x="3022" y="0"/>
                  </a:lnTo>
                  <a:lnTo>
                    <a:pt x="0" y="0"/>
                  </a:lnTo>
                  <a:lnTo>
                    <a:pt x="249" y="261"/>
                  </a:ln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zh-CN" altLang="en-US">
                <a:cs typeface="+mn-ea"/>
                <a:sym typeface="+mn-lt"/>
              </a:endParaRPr>
            </a:p>
          </p:txBody>
        </p:sp>
        <p:sp>
          <p:nvSpPr>
            <p:cNvPr id="18" name="PA-任意多边形 7">
              <a:extLst>
                <a:ext uri="{FF2B5EF4-FFF2-40B4-BE49-F238E27FC236}">
                  <a16:creationId xmlns:a16="http://schemas.microsoft.com/office/drawing/2014/main" id="{465146F4-7724-4A64-8A0F-457B1CCB3211}"/>
                </a:ext>
              </a:extLst>
            </p:cNvPr>
            <p:cNvSpPr>
              <a:spLocks/>
            </p:cNvSpPr>
            <p:nvPr>
              <p:custDataLst>
                <p:tags r:id="rId15"/>
              </p:custDataLst>
            </p:nvPr>
          </p:nvSpPr>
          <p:spPr bwMode="auto">
            <a:xfrm>
              <a:off x="1447800" y="1371601"/>
              <a:ext cx="1170590" cy="457199"/>
            </a:xfrm>
            <a:custGeom>
              <a:avLst/>
              <a:gdLst>
                <a:gd name="T0" fmla="*/ 453435125 w 3022"/>
                <a:gd name="T1" fmla="*/ 0 h 2098"/>
                <a:gd name="T2" fmla="*/ 0 w 3022"/>
                <a:gd name="T3" fmla="*/ 0 h 2098"/>
                <a:gd name="T4" fmla="*/ 0 w 3022"/>
                <a:gd name="T5" fmla="*/ 99633425 h 2098"/>
                <a:gd name="T6" fmla="*/ 324846859 w 3022"/>
                <a:gd name="T7" fmla="*/ 99633425 h 2098"/>
                <a:gd name="T8" fmla="*/ 453435125 w 3022"/>
                <a:gd name="T9" fmla="*/ 0 h 2098"/>
                <a:gd name="T10" fmla="*/ 0 60000 65536"/>
                <a:gd name="T11" fmla="*/ 0 60000 65536"/>
                <a:gd name="T12" fmla="*/ 0 60000 65536"/>
                <a:gd name="T13" fmla="*/ 0 60000 65536"/>
                <a:gd name="T14" fmla="*/ 0 60000 65536"/>
                <a:gd name="T15" fmla="*/ 0 w 3022"/>
                <a:gd name="T16" fmla="*/ 0 h 2098"/>
                <a:gd name="T17" fmla="*/ 3022 w 3022"/>
                <a:gd name="T18" fmla="*/ 2098 h 2098"/>
              </a:gdLst>
              <a:ahLst/>
              <a:cxnLst>
                <a:cxn ang="T10">
                  <a:pos x="T0" y="T1"/>
                </a:cxn>
                <a:cxn ang="T11">
                  <a:pos x="T2" y="T3"/>
                </a:cxn>
                <a:cxn ang="T12">
                  <a:pos x="T4" y="T5"/>
                </a:cxn>
                <a:cxn ang="T13">
                  <a:pos x="T6" y="T7"/>
                </a:cxn>
                <a:cxn ang="T14">
                  <a:pos x="T8" y="T9"/>
                </a:cxn>
              </a:cxnLst>
              <a:rect l="T15" t="T16" r="T17" b="T18"/>
              <a:pathLst>
                <a:path w="3022" h="2098">
                  <a:moveTo>
                    <a:pt x="3022" y="0"/>
                  </a:moveTo>
                  <a:lnTo>
                    <a:pt x="0" y="0"/>
                  </a:lnTo>
                  <a:lnTo>
                    <a:pt x="0" y="2098"/>
                  </a:lnTo>
                  <a:lnTo>
                    <a:pt x="2165" y="2098"/>
                  </a:lnTo>
                  <a:lnTo>
                    <a:pt x="3022" y="0"/>
                  </a:lnTo>
                  <a:close/>
                </a:path>
              </a:pathLst>
            </a:cu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zh-CN" sz="2400">
                  <a:solidFill>
                    <a:schemeClr val="bg1"/>
                  </a:solidFill>
                  <a:latin typeface="+mn-lt"/>
                  <a:cs typeface="+mn-ea"/>
                  <a:sym typeface="+mn-lt"/>
                </a:rPr>
                <a:t>   1</a:t>
              </a:r>
              <a:endParaRPr lang="zh-CN" altLang="en-US" sz="2400">
                <a:solidFill>
                  <a:schemeClr val="bg1"/>
                </a:solidFill>
                <a:latin typeface="+mn-lt"/>
                <a:cs typeface="+mn-ea"/>
                <a:sym typeface="+mn-lt"/>
              </a:endParaRPr>
            </a:p>
          </p:txBody>
        </p:sp>
      </p:grpSp>
      <p:sp>
        <p:nvSpPr>
          <p:cNvPr id="19" name="PA-1022&#10;102236">
            <a:extLst>
              <a:ext uri="{FF2B5EF4-FFF2-40B4-BE49-F238E27FC236}">
                <a16:creationId xmlns:a16="http://schemas.microsoft.com/office/drawing/2014/main" id="{45E28929-5B72-41D9-8DF3-F5B7897AB5A8}"/>
              </a:ext>
            </a:extLst>
          </p:cNvPr>
          <p:cNvSpPr txBox="1">
            <a:spLocks noChangeArrowheads="1"/>
          </p:cNvSpPr>
          <p:nvPr>
            <p:custDataLst>
              <p:tags r:id="rId4"/>
            </p:custDataLst>
          </p:nvPr>
        </p:nvSpPr>
        <p:spPr>
          <a:xfrm>
            <a:off x="1369522" y="4845637"/>
            <a:ext cx="3692525" cy="5111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30000"/>
              </a:lnSpc>
              <a:buNone/>
              <a:defRPr/>
            </a:pPr>
            <a:r>
              <a:rPr lang="zh-CN" altLang="en-US" sz="1800" dirty="0">
                <a:cs typeface="+mn-ea"/>
                <a:sym typeface="+mn-lt"/>
              </a:rPr>
              <a:t>红船，见证了中国历史上开天辟地的大事变，</a:t>
            </a:r>
          </a:p>
        </p:txBody>
      </p:sp>
      <p:grpSp>
        <p:nvGrpSpPr>
          <p:cNvPr id="20" name="PA-1022&#10;102237">
            <a:extLst>
              <a:ext uri="{FF2B5EF4-FFF2-40B4-BE49-F238E27FC236}">
                <a16:creationId xmlns:a16="http://schemas.microsoft.com/office/drawing/2014/main" id="{19A47CFC-06EC-4651-A4E4-D57AEABCE343}"/>
              </a:ext>
            </a:extLst>
          </p:cNvPr>
          <p:cNvGrpSpPr>
            <a:grpSpLocks/>
          </p:cNvGrpSpPr>
          <p:nvPr>
            <p:custDataLst>
              <p:tags r:id="rId5"/>
            </p:custDataLst>
          </p:nvPr>
        </p:nvGrpSpPr>
        <p:grpSpPr bwMode="auto">
          <a:xfrm>
            <a:off x="5824047" y="4378912"/>
            <a:ext cx="4953000" cy="1524000"/>
            <a:chOff x="1447800" y="1371600"/>
            <a:chExt cx="4953000" cy="1524000"/>
          </a:xfrm>
        </p:grpSpPr>
        <p:sp>
          <p:nvSpPr>
            <p:cNvPr id="21" name="PA-任意多边形 5">
              <a:extLst>
                <a:ext uri="{FF2B5EF4-FFF2-40B4-BE49-F238E27FC236}">
                  <a16:creationId xmlns:a16="http://schemas.microsoft.com/office/drawing/2014/main" id="{EC1C763E-B23A-4A0B-BBC9-6777698F4DCD}"/>
                </a:ext>
              </a:extLst>
            </p:cNvPr>
            <p:cNvSpPr>
              <a:spLocks/>
            </p:cNvSpPr>
            <p:nvPr>
              <p:custDataLst>
                <p:tags r:id="rId10"/>
              </p:custDataLst>
            </p:nvPr>
          </p:nvSpPr>
          <p:spPr bwMode="auto">
            <a:xfrm>
              <a:off x="1499273" y="1620768"/>
              <a:ext cx="4901527" cy="1274832"/>
            </a:xfrm>
            <a:custGeom>
              <a:avLst/>
              <a:gdLst>
                <a:gd name="T0" fmla="*/ 97 w 9549"/>
                <a:gd name="T1" fmla="*/ 0 h 4700"/>
                <a:gd name="T2" fmla="*/ 9452 w 9549"/>
                <a:gd name="T3" fmla="*/ 0 h 4700"/>
                <a:gd name="T4" fmla="*/ 9549 w 9549"/>
                <a:gd name="T5" fmla="*/ 97 h 4700"/>
                <a:gd name="T6" fmla="*/ 9549 w 9549"/>
                <a:gd name="T7" fmla="*/ 4603 h 4700"/>
                <a:gd name="T8" fmla="*/ 9452 w 9549"/>
                <a:gd name="T9" fmla="*/ 4700 h 4700"/>
                <a:gd name="T10" fmla="*/ 97 w 9549"/>
                <a:gd name="T11" fmla="*/ 4700 h 4700"/>
                <a:gd name="T12" fmla="*/ 0 w 9549"/>
                <a:gd name="T13" fmla="*/ 4603 h 4700"/>
                <a:gd name="T14" fmla="*/ 0 w 9549"/>
                <a:gd name="T15" fmla="*/ 97 h 4700"/>
                <a:gd name="T16" fmla="*/ 97 w 9549"/>
                <a:gd name="T17" fmla="*/ 0 h 4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549" h="4700">
                  <a:moveTo>
                    <a:pt x="97" y="0"/>
                  </a:moveTo>
                  <a:lnTo>
                    <a:pt x="9452" y="0"/>
                  </a:lnTo>
                  <a:cubicBezTo>
                    <a:pt x="9505" y="0"/>
                    <a:pt x="9549" y="43"/>
                    <a:pt x="9549" y="97"/>
                  </a:cubicBezTo>
                  <a:lnTo>
                    <a:pt x="9549" y="4603"/>
                  </a:lnTo>
                  <a:cubicBezTo>
                    <a:pt x="9549" y="4656"/>
                    <a:pt x="9505" y="4700"/>
                    <a:pt x="9452" y="4700"/>
                  </a:cubicBezTo>
                  <a:lnTo>
                    <a:pt x="97" y="4700"/>
                  </a:lnTo>
                  <a:cubicBezTo>
                    <a:pt x="44" y="4700"/>
                    <a:pt x="0" y="4656"/>
                    <a:pt x="0" y="4603"/>
                  </a:cubicBezTo>
                  <a:lnTo>
                    <a:pt x="0" y="97"/>
                  </a:lnTo>
                  <a:cubicBezTo>
                    <a:pt x="0" y="43"/>
                    <a:pt x="44" y="0"/>
                    <a:pt x="97" y="0"/>
                  </a:cubicBezTo>
                  <a:close/>
                </a:path>
              </a:pathLst>
            </a:custGeom>
            <a:solidFill>
              <a:schemeClr val="bg1"/>
            </a:solidFill>
            <a:ln w="6350">
              <a:solidFill>
                <a:srgbClr val="C00000"/>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000" dirty="0">
                <a:solidFill>
                  <a:schemeClr val="tx1">
                    <a:lumMod val="65000"/>
                    <a:lumOff val="35000"/>
                  </a:schemeClr>
                </a:solidFill>
                <a:cs typeface="+mn-ea"/>
                <a:sym typeface="+mn-lt"/>
              </a:endParaRPr>
            </a:p>
          </p:txBody>
        </p:sp>
        <p:sp>
          <p:nvSpPr>
            <p:cNvPr id="22" name="PA-任意多边形 6">
              <a:extLst>
                <a:ext uri="{FF2B5EF4-FFF2-40B4-BE49-F238E27FC236}">
                  <a16:creationId xmlns:a16="http://schemas.microsoft.com/office/drawing/2014/main" id="{BBADB602-C94D-4D56-A744-EE5DC0C7FC63}"/>
                </a:ext>
              </a:extLst>
            </p:cNvPr>
            <p:cNvSpPr>
              <a:spLocks/>
            </p:cNvSpPr>
            <p:nvPr>
              <p:custDataLst>
                <p:tags r:id="rId11"/>
              </p:custDataLst>
            </p:nvPr>
          </p:nvSpPr>
          <p:spPr bwMode="auto">
            <a:xfrm>
              <a:off x="1447800" y="1371600"/>
              <a:ext cx="1266894" cy="239357"/>
            </a:xfrm>
            <a:custGeom>
              <a:avLst/>
              <a:gdLst>
                <a:gd name="T0" fmla="*/ 37375310 w 3270"/>
                <a:gd name="T1" fmla="*/ 219508711 h 261"/>
                <a:gd name="T2" fmla="*/ 490831929 w 3270"/>
                <a:gd name="T3" fmla="*/ 219508711 h 261"/>
                <a:gd name="T4" fmla="*/ 453606941 w 3270"/>
                <a:gd name="T5" fmla="*/ 0 h 261"/>
                <a:gd name="T6" fmla="*/ 0 w 3270"/>
                <a:gd name="T7" fmla="*/ 0 h 261"/>
                <a:gd name="T8" fmla="*/ 37375310 w 3270"/>
                <a:gd name="T9" fmla="*/ 219508711 h 26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70" h="261">
                  <a:moveTo>
                    <a:pt x="249" y="261"/>
                  </a:moveTo>
                  <a:lnTo>
                    <a:pt x="3270" y="261"/>
                  </a:lnTo>
                  <a:lnTo>
                    <a:pt x="3022" y="0"/>
                  </a:lnTo>
                  <a:lnTo>
                    <a:pt x="0" y="0"/>
                  </a:lnTo>
                  <a:lnTo>
                    <a:pt x="249" y="261"/>
                  </a:ln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zh-CN" altLang="en-US">
                <a:cs typeface="+mn-ea"/>
                <a:sym typeface="+mn-lt"/>
              </a:endParaRPr>
            </a:p>
          </p:txBody>
        </p:sp>
        <p:sp>
          <p:nvSpPr>
            <p:cNvPr id="23" name="PA-任意多边形 7">
              <a:extLst>
                <a:ext uri="{FF2B5EF4-FFF2-40B4-BE49-F238E27FC236}">
                  <a16:creationId xmlns:a16="http://schemas.microsoft.com/office/drawing/2014/main" id="{FE7FE272-CAC1-4A03-BBAC-1E0DB6CD215C}"/>
                </a:ext>
              </a:extLst>
            </p:cNvPr>
            <p:cNvSpPr>
              <a:spLocks/>
            </p:cNvSpPr>
            <p:nvPr>
              <p:custDataLst>
                <p:tags r:id="rId12"/>
              </p:custDataLst>
            </p:nvPr>
          </p:nvSpPr>
          <p:spPr bwMode="auto">
            <a:xfrm>
              <a:off x="1447800" y="1371601"/>
              <a:ext cx="1170590" cy="457199"/>
            </a:xfrm>
            <a:custGeom>
              <a:avLst/>
              <a:gdLst>
                <a:gd name="T0" fmla="*/ 453435125 w 3022"/>
                <a:gd name="T1" fmla="*/ 0 h 2098"/>
                <a:gd name="T2" fmla="*/ 0 w 3022"/>
                <a:gd name="T3" fmla="*/ 0 h 2098"/>
                <a:gd name="T4" fmla="*/ 0 w 3022"/>
                <a:gd name="T5" fmla="*/ 99633425 h 2098"/>
                <a:gd name="T6" fmla="*/ 324846859 w 3022"/>
                <a:gd name="T7" fmla="*/ 99633425 h 2098"/>
                <a:gd name="T8" fmla="*/ 453435125 w 3022"/>
                <a:gd name="T9" fmla="*/ 0 h 2098"/>
                <a:gd name="T10" fmla="*/ 0 60000 65536"/>
                <a:gd name="T11" fmla="*/ 0 60000 65536"/>
                <a:gd name="T12" fmla="*/ 0 60000 65536"/>
                <a:gd name="T13" fmla="*/ 0 60000 65536"/>
                <a:gd name="T14" fmla="*/ 0 60000 65536"/>
                <a:gd name="T15" fmla="*/ 0 w 3022"/>
                <a:gd name="T16" fmla="*/ 0 h 2098"/>
                <a:gd name="T17" fmla="*/ 3022 w 3022"/>
                <a:gd name="T18" fmla="*/ 2098 h 2098"/>
              </a:gdLst>
              <a:ahLst/>
              <a:cxnLst>
                <a:cxn ang="T10">
                  <a:pos x="T0" y="T1"/>
                </a:cxn>
                <a:cxn ang="T11">
                  <a:pos x="T2" y="T3"/>
                </a:cxn>
                <a:cxn ang="T12">
                  <a:pos x="T4" y="T5"/>
                </a:cxn>
                <a:cxn ang="T13">
                  <a:pos x="T6" y="T7"/>
                </a:cxn>
                <a:cxn ang="T14">
                  <a:pos x="T8" y="T9"/>
                </a:cxn>
              </a:cxnLst>
              <a:rect l="T15" t="T16" r="T17" b="T18"/>
              <a:pathLst>
                <a:path w="3022" h="2098">
                  <a:moveTo>
                    <a:pt x="3022" y="0"/>
                  </a:moveTo>
                  <a:lnTo>
                    <a:pt x="0" y="0"/>
                  </a:lnTo>
                  <a:lnTo>
                    <a:pt x="0" y="2098"/>
                  </a:lnTo>
                  <a:lnTo>
                    <a:pt x="2165" y="2098"/>
                  </a:lnTo>
                  <a:lnTo>
                    <a:pt x="3022" y="0"/>
                  </a:lnTo>
                  <a:close/>
                </a:path>
              </a:pathLst>
            </a:cu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zh-CN" sz="2400">
                  <a:solidFill>
                    <a:schemeClr val="bg1"/>
                  </a:solidFill>
                  <a:latin typeface="+mn-lt"/>
                  <a:cs typeface="+mn-ea"/>
                  <a:sym typeface="+mn-lt"/>
                </a:rPr>
                <a:t>    2</a:t>
              </a:r>
              <a:endParaRPr lang="zh-CN" altLang="en-US" sz="2400">
                <a:solidFill>
                  <a:srgbClr val="FEAE01"/>
                </a:solidFill>
                <a:latin typeface="+mn-lt"/>
                <a:cs typeface="+mn-ea"/>
                <a:sym typeface="+mn-lt"/>
              </a:endParaRPr>
            </a:p>
          </p:txBody>
        </p:sp>
      </p:grpSp>
      <p:sp>
        <p:nvSpPr>
          <p:cNvPr id="24" name="PA-1022&#10;102238">
            <a:extLst>
              <a:ext uri="{FF2B5EF4-FFF2-40B4-BE49-F238E27FC236}">
                <a16:creationId xmlns:a16="http://schemas.microsoft.com/office/drawing/2014/main" id="{2B0BC2E6-9FAA-40D8-ABC8-A1646D876A16}"/>
              </a:ext>
            </a:extLst>
          </p:cNvPr>
          <p:cNvSpPr txBox="1">
            <a:spLocks noChangeArrowheads="1"/>
          </p:cNvSpPr>
          <p:nvPr>
            <p:custDataLst>
              <p:tags r:id="rId6"/>
            </p:custDataLst>
          </p:nvPr>
        </p:nvSpPr>
        <p:spPr>
          <a:xfrm>
            <a:off x="6217747" y="4845637"/>
            <a:ext cx="4406900" cy="62071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30000"/>
              </a:lnSpc>
              <a:buNone/>
              <a:defRPr/>
            </a:pPr>
            <a:r>
              <a:rPr lang="zh-CN" altLang="en-US" sz="1800" dirty="0">
                <a:cs typeface="+mn-ea"/>
                <a:sym typeface="+mn-lt"/>
              </a:rPr>
              <a:t>红船，一直接受着人们特别是共产党人的瞻仰</a:t>
            </a:r>
          </a:p>
        </p:txBody>
      </p:sp>
      <p:pic>
        <p:nvPicPr>
          <p:cNvPr id="26" name="PA-1022&#10;102239">
            <a:extLst>
              <a:ext uri="{FF2B5EF4-FFF2-40B4-BE49-F238E27FC236}">
                <a16:creationId xmlns:a16="http://schemas.microsoft.com/office/drawing/2014/main" id="{290F63C4-FF16-4CD2-A729-67F6E33BA906}"/>
              </a:ext>
            </a:extLst>
          </p:cNvPr>
          <p:cNvPicPr>
            <a:picLocks noChangeAspect="1" noChangeArrowheads="1"/>
          </p:cNvPicPr>
          <p:nvPr>
            <p:custDataLst>
              <p:tags r:id="rId7"/>
            </p:custDataLst>
          </p:nvPr>
        </p:nvPicPr>
        <p:blipFill>
          <a:blip r:embed="rId18">
            <a:extLst>
              <a:ext uri="{28A0092B-C50C-407E-A947-70E740481C1C}">
                <a14:useLocalDpi xmlns:a14="http://schemas.microsoft.com/office/drawing/2010/main"/>
              </a:ext>
            </a:extLst>
          </a:blip>
          <a:srcRect/>
          <a:stretch/>
        </p:blipFill>
        <p:spPr bwMode="auto">
          <a:xfrm>
            <a:off x="1120299" y="1817623"/>
            <a:ext cx="4484951" cy="2117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7" name="PA-1022&#10;102240">
            <a:extLst>
              <a:ext uri="{FF2B5EF4-FFF2-40B4-BE49-F238E27FC236}">
                <a16:creationId xmlns:a16="http://schemas.microsoft.com/office/drawing/2014/main" id="{E3C51059-4EEE-447B-B38D-C6F2FAD71BA1}"/>
              </a:ext>
            </a:extLst>
          </p:cNvPr>
          <p:cNvSpPr txBox="1">
            <a:spLocks noChangeArrowheads="1"/>
          </p:cNvSpPr>
          <p:nvPr>
            <p:custDataLst>
              <p:tags r:id="rId8"/>
            </p:custDataLst>
          </p:nvPr>
        </p:nvSpPr>
        <p:spPr>
          <a:xfrm>
            <a:off x="5925983" y="2539936"/>
            <a:ext cx="4794250" cy="139541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30000"/>
              </a:lnSpc>
              <a:buNone/>
              <a:defRPr/>
            </a:pPr>
            <a:r>
              <a:rPr lang="zh-CN" altLang="en-US" sz="1800" dirty="0">
                <a:cs typeface="+mn-ea"/>
                <a:sym typeface="+mn-lt"/>
              </a:rPr>
              <a:t>上世纪</a:t>
            </a:r>
            <a:r>
              <a:rPr lang="en-US" altLang="zh-CN" sz="1800" dirty="0">
                <a:cs typeface="+mn-ea"/>
                <a:sym typeface="+mn-lt"/>
              </a:rPr>
              <a:t>60</a:t>
            </a:r>
            <a:r>
              <a:rPr lang="zh-CN" altLang="en-US" sz="1800" dirty="0">
                <a:cs typeface="+mn-ea"/>
                <a:sym typeface="+mn-lt"/>
              </a:rPr>
              <a:t>年代，中共“一大”代表董必武同志两次重访南湖，即兴赋诗。改革开放以来，邓小平、江泽民、胡锦涛等党和国家领导人</a:t>
            </a:r>
            <a:r>
              <a:rPr lang="en-US" altLang="zh-CN" sz="1800" dirty="0">
                <a:cs typeface="+mn-ea"/>
                <a:sym typeface="+mn-lt"/>
              </a:rPr>
              <a:t>……</a:t>
            </a:r>
            <a:endParaRPr lang="zh-CN" altLang="en-US" sz="1800" dirty="0">
              <a:cs typeface="+mn-ea"/>
              <a:sym typeface="+mn-lt"/>
            </a:endParaRPr>
          </a:p>
        </p:txBody>
      </p:sp>
      <p:sp>
        <p:nvSpPr>
          <p:cNvPr id="28" name="PA-1022&#10;102241">
            <a:extLst>
              <a:ext uri="{FF2B5EF4-FFF2-40B4-BE49-F238E27FC236}">
                <a16:creationId xmlns:a16="http://schemas.microsoft.com/office/drawing/2014/main" id="{596540BD-4DAF-41C7-A23B-38622BC1A895}"/>
              </a:ext>
            </a:extLst>
          </p:cNvPr>
          <p:cNvSpPr txBox="1">
            <a:spLocks noChangeArrowheads="1"/>
          </p:cNvSpPr>
          <p:nvPr>
            <p:custDataLst>
              <p:tags r:id="rId9"/>
            </p:custDataLst>
          </p:nvPr>
        </p:nvSpPr>
        <p:spPr>
          <a:xfrm>
            <a:off x="5874847" y="1843675"/>
            <a:ext cx="4902200" cy="506412"/>
          </a:xfrm>
          <a:prstGeom prst="rect">
            <a:avLst/>
          </a:prstGeom>
          <a:solidFill>
            <a:srgbClr val="C00000"/>
          </a:solidFill>
        </p:spPr>
        <p:txBody>
          <a:bodyPr anchor="ctr" anchorCtr="1"/>
          <a:lstStyle>
            <a:defPPr>
              <a:defRPr lang="zh-CN"/>
            </a:defPPr>
            <a:lvl1pPr indent="0" algn="ctr">
              <a:lnSpc>
                <a:spcPct val="100000"/>
              </a:lnSpc>
              <a:spcBef>
                <a:spcPts val="1000"/>
              </a:spcBef>
              <a:buFont typeface="Arial" panose="020B0604020202020204" pitchFamily="34" charset="0"/>
              <a:buNone/>
              <a:defRPr sz="2400" b="1">
                <a:solidFill>
                  <a:schemeClr val="bg1"/>
                </a:solidFill>
                <a:latin typeface="微软雅黑" panose="020B0503020204020204" pitchFamily="82" charset="2"/>
                <a:ea typeface="微软雅黑" panose="020B0503020204020204" pitchFamily="82" charset="2"/>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defRPr/>
            </a:pPr>
            <a:r>
              <a:rPr lang="zh-CN" altLang="en-US" dirty="0">
                <a:latin typeface="+mn-lt"/>
                <a:ea typeface="+mn-ea"/>
                <a:cs typeface="+mn-ea"/>
                <a:sym typeface="+mn-lt"/>
              </a:rPr>
              <a:t>中国革命源头的象征</a:t>
            </a:r>
          </a:p>
        </p:txBody>
      </p:sp>
      <p:sp>
        <p:nvSpPr>
          <p:cNvPr id="3" name="TextBox 4">
            <a:extLst>
              <a:ext uri="{FF2B5EF4-FFF2-40B4-BE49-F238E27FC236}">
                <a16:creationId xmlns:a16="http://schemas.microsoft.com/office/drawing/2014/main" id="{2844C360-EB22-256D-07ED-A3BA7E9B075A}"/>
              </a:ext>
            </a:extLst>
          </p:cNvPr>
          <p:cNvSpPr txBox="1"/>
          <p:nvPr/>
        </p:nvSpPr>
        <p:spPr>
          <a:xfrm>
            <a:off x="649442" y="6661764"/>
            <a:ext cx="1440159" cy="118430"/>
          </a:xfrm>
          <a:prstGeom prst="rect">
            <a:avLst/>
          </a:prstGeom>
          <a:noFill/>
        </p:spPr>
        <p:txBody>
          <a:bodyPr wrap="square" rtlCol="0">
            <a:spAutoFit/>
          </a:bodyPr>
          <a:lstStyle/>
          <a:p>
            <a:pPr>
              <a:lnSpc>
                <a:spcPct val="200000"/>
              </a:lnSpc>
            </a:pPr>
            <a:r>
              <a:rPr lang="zh-CN" altLang="en-US" sz="100" dirty="0">
                <a:solidFill>
                  <a:srgbClr val="C00000"/>
                </a:solidFill>
                <a:latin typeface="微软雅黑" panose="020B0503020204020204" pitchFamily="34" charset="-122"/>
                <a:ea typeface="微软雅黑" panose="020B0503020204020204" pitchFamily="34" charset="-122"/>
              </a:rPr>
              <a:t>行业</a:t>
            </a:r>
            <a:r>
              <a:rPr lang="en-US" altLang="zh-CN" sz="100" dirty="0">
                <a:solidFill>
                  <a:srgbClr val="C00000"/>
                </a:solidFill>
                <a:latin typeface="微软雅黑" panose="020B0503020204020204" pitchFamily="34" charset="-122"/>
                <a:ea typeface="微软雅黑" panose="020B0503020204020204" pitchFamily="34" charset="-122"/>
              </a:rPr>
              <a:t>PPT</a:t>
            </a:r>
            <a:r>
              <a:rPr lang="zh-CN" altLang="en-US" sz="100" dirty="0">
                <a:solidFill>
                  <a:srgbClr val="C00000"/>
                </a:solidFill>
                <a:latin typeface="微软雅黑" panose="020B0503020204020204" pitchFamily="34" charset="-122"/>
                <a:ea typeface="微软雅黑" panose="020B0503020204020204" pitchFamily="34" charset="-122"/>
              </a:rPr>
              <a:t>模板</a:t>
            </a:r>
            <a:r>
              <a:rPr lang="en-US" altLang="zh-CN" sz="100" dirty="0">
                <a:solidFill>
                  <a:srgbClr val="C00000"/>
                </a:solidFill>
                <a:latin typeface="微软雅黑" panose="020B0503020204020204" pitchFamily="34" charset="-122"/>
                <a:ea typeface="微软雅黑" panose="020B0503020204020204" pitchFamily="34" charset="-122"/>
              </a:rPr>
              <a:t>http://www.1ppt.com/hangye/</a:t>
            </a:r>
          </a:p>
        </p:txBody>
      </p:sp>
    </p:spTree>
    <p:extLst>
      <p:ext uri="{BB962C8B-B14F-4D97-AF65-F5344CB8AC3E}">
        <p14:creationId xmlns:p14="http://schemas.microsoft.com/office/powerpoint/2010/main" val="406477000"/>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xmlns:a16="http://schemas.microsoft.com/office/drawing/2014/main" xmlns:a14="http://schemas.microsoft.com/office/drawing/2010/main">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barn(inVertical)">
                                      <p:cBhvr>
                                        <p:cTn id="11" dur="500"/>
                                        <p:tgtEl>
                                          <p:spTgt spid="28"/>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barn(inVertical)">
                                      <p:cBhvr>
                                        <p:cTn id="15" dur="500"/>
                                        <p:tgtEl>
                                          <p:spTgt spid="14"/>
                                        </p:tgtEl>
                                      </p:cBhvr>
                                    </p:animEffect>
                                  </p:childTnLst>
                                </p:cTn>
                              </p:par>
                            </p:childTnLst>
                          </p:cTn>
                        </p:par>
                        <p:par>
                          <p:cTn id="16" fill="hold">
                            <p:stCondLst>
                              <p:cond delay="1500"/>
                            </p:stCondLst>
                            <p:childTnLst>
                              <p:par>
                                <p:cTn id="17" presetID="42" presetClass="entr" presetSubtype="0" fill="hold" grpId="0" nodeType="afterEffect">
                                  <p:stCondLst>
                                    <p:cond delay="0"/>
                                  </p:stCondLst>
                                  <p:childTnLst>
                                    <p:set>
                                      <p:cBhvr>
                                        <p:cTn id="18" dur="1" fill="hold">
                                          <p:stCondLst>
                                            <p:cond delay="0"/>
                                          </p:stCondLst>
                                        </p:cTn>
                                        <p:tgtEl>
                                          <p:spTgt spid="27">
                                            <p:txEl>
                                              <p:pRg st="0" end="0"/>
                                            </p:txEl>
                                          </p:spTgt>
                                        </p:tgtEl>
                                        <p:attrNameLst>
                                          <p:attrName>style.visibility</p:attrName>
                                        </p:attrNameLst>
                                      </p:cBhvr>
                                      <p:to>
                                        <p:strVal val="visible"/>
                                      </p:to>
                                    </p:set>
                                    <p:animEffect transition="in" filter="fade">
                                      <p:cBhvr>
                                        <p:cTn id="19" dur="1000"/>
                                        <p:tgtEl>
                                          <p:spTgt spid="27">
                                            <p:txEl>
                                              <p:pRg st="0" end="0"/>
                                            </p:txEl>
                                          </p:spTgt>
                                        </p:tgtEl>
                                      </p:cBhvr>
                                    </p:animEffect>
                                    <p:anim calcmode="lin" valueType="num">
                                      <p:cBhvr>
                                        <p:cTn id="20" dur="1000" fill="hold"/>
                                        <p:tgtEl>
                                          <p:spTgt spid="27">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27">
                                            <p:txEl>
                                              <p:pRg st="0" end="0"/>
                                            </p:txEl>
                                          </p:spTgt>
                                        </p:tgtEl>
                                        <p:attrNameLst>
                                          <p:attrName>ppt_y</p:attrName>
                                        </p:attrNameLst>
                                      </p:cBhvr>
                                      <p:tavLst>
                                        <p:tav tm="0">
                                          <p:val>
                                            <p:strVal val="#ppt_y+.1"/>
                                          </p:val>
                                        </p:tav>
                                        <p:tav tm="100000">
                                          <p:val>
                                            <p:strVal val="#ppt_y"/>
                                          </p:val>
                                        </p:tav>
                                      </p:tavLst>
                                    </p:anim>
                                  </p:childTnLst>
                                </p:cTn>
                              </p:par>
                            </p:childTnLst>
                          </p:cTn>
                        </p:par>
                        <p:par>
                          <p:cTn id="22" fill="hold">
                            <p:stCondLst>
                              <p:cond delay="2500"/>
                            </p:stCondLst>
                            <p:childTnLst>
                              <p:par>
                                <p:cTn id="23" presetID="14" presetClass="entr" presetSubtype="10" fill="hold"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randombar(horizontal)">
                                      <p:cBhvr>
                                        <p:cTn id="25" dur="500"/>
                                        <p:tgtEl>
                                          <p:spTgt spid="26"/>
                                        </p:tgtEl>
                                      </p:cBhvr>
                                    </p:animEffect>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1000"/>
                                        <p:tgtEl>
                                          <p:spTgt spid="15"/>
                                        </p:tgtEl>
                                      </p:cBhvr>
                                    </p:animEffect>
                                    <p:anim calcmode="lin" valueType="num">
                                      <p:cBhvr>
                                        <p:cTn id="30" dur="1000" fill="hold"/>
                                        <p:tgtEl>
                                          <p:spTgt spid="15"/>
                                        </p:tgtEl>
                                        <p:attrNameLst>
                                          <p:attrName>ppt_x</p:attrName>
                                        </p:attrNameLst>
                                      </p:cBhvr>
                                      <p:tavLst>
                                        <p:tav tm="0">
                                          <p:val>
                                            <p:strVal val="#ppt_x"/>
                                          </p:val>
                                        </p:tav>
                                        <p:tav tm="100000">
                                          <p:val>
                                            <p:strVal val="#ppt_x"/>
                                          </p:val>
                                        </p:tav>
                                      </p:tavLst>
                                    </p:anim>
                                    <p:anim calcmode="lin" valueType="num">
                                      <p:cBhvr>
                                        <p:cTn id="31" dur="1000" fill="hold"/>
                                        <p:tgtEl>
                                          <p:spTgt spid="15"/>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fade">
                                      <p:cBhvr>
                                        <p:cTn id="34" dur="1000"/>
                                        <p:tgtEl>
                                          <p:spTgt spid="20"/>
                                        </p:tgtEl>
                                      </p:cBhvr>
                                    </p:animEffect>
                                    <p:anim calcmode="lin" valueType="num">
                                      <p:cBhvr>
                                        <p:cTn id="35" dur="1000" fill="hold"/>
                                        <p:tgtEl>
                                          <p:spTgt spid="20"/>
                                        </p:tgtEl>
                                        <p:attrNameLst>
                                          <p:attrName>ppt_x</p:attrName>
                                        </p:attrNameLst>
                                      </p:cBhvr>
                                      <p:tavLst>
                                        <p:tav tm="0">
                                          <p:val>
                                            <p:strVal val="#ppt_x"/>
                                          </p:val>
                                        </p:tav>
                                        <p:tav tm="100000">
                                          <p:val>
                                            <p:strVal val="#ppt_x"/>
                                          </p:val>
                                        </p:tav>
                                      </p:tavLst>
                                    </p:anim>
                                    <p:anim calcmode="lin" valueType="num">
                                      <p:cBhvr>
                                        <p:cTn id="36" dur="1000" fill="hold"/>
                                        <p:tgtEl>
                                          <p:spTgt spid="20"/>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4" grpId="0" animBg="1"/>
      <p:bldP spid="19" grpId="0"/>
      <p:bldP spid="24" grpId="0"/>
      <p:bldP spid="27" grpId="0" build="p"/>
      <p:bldP spid="2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A-1022&#10;102242">
            <a:extLst>
              <a:ext uri="{FF2B5EF4-FFF2-40B4-BE49-F238E27FC236}">
                <a16:creationId xmlns:a16="http://schemas.microsoft.com/office/drawing/2014/main" id="{0EAA350C-EC01-4FD9-9BEA-0B3F19735DBB}"/>
              </a:ext>
            </a:extLst>
          </p:cNvPr>
          <p:cNvSpPr txBox="1"/>
          <p:nvPr>
            <p:custDataLst>
              <p:tags r:id="rId1"/>
            </p:custDataLst>
          </p:nvPr>
        </p:nvSpPr>
        <p:spPr>
          <a:xfrm>
            <a:off x="813183" y="145436"/>
            <a:ext cx="4493538" cy="461665"/>
          </a:xfrm>
          <a:prstGeom prst="rect">
            <a:avLst/>
          </a:prstGeom>
          <a:noFill/>
        </p:spPr>
        <p:txBody>
          <a:bodyPr wrap="none" rtlCol="0">
            <a:spAutoFit/>
          </a:bodyPr>
          <a:lstStyle/>
          <a:p>
            <a:r>
              <a:rPr lang="zh-CN" altLang="en-US" sz="2400" dirty="0">
                <a:solidFill>
                  <a:srgbClr val="FFFF00"/>
                </a:solidFill>
                <a:cs typeface="+mn-ea"/>
                <a:sym typeface="+mn-lt"/>
              </a:rPr>
              <a:t>弘扬“红船精神”走在时代前列</a:t>
            </a:r>
          </a:p>
        </p:txBody>
      </p:sp>
      <p:sp>
        <p:nvSpPr>
          <p:cNvPr id="26" name="PA-1022&#10;102243">
            <a:extLst>
              <a:ext uri="{FF2B5EF4-FFF2-40B4-BE49-F238E27FC236}">
                <a16:creationId xmlns:a16="http://schemas.microsoft.com/office/drawing/2014/main" id="{FC86A882-907F-4CEA-9C9D-0CB0F3CAAD54}"/>
              </a:ext>
            </a:extLst>
          </p:cNvPr>
          <p:cNvSpPr/>
          <p:nvPr>
            <p:custDataLst>
              <p:tags r:id="rId2"/>
            </p:custDataLst>
          </p:nvPr>
        </p:nvSpPr>
        <p:spPr>
          <a:xfrm>
            <a:off x="766802" y="1505271"/>
            <a:ext cx="10532569" cy="118415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30000"/>
              </a:lnSpc>
            </a:pPr>
            <a:r>
              <a:rPr lang="zh-CN" altLang="en-US" dirty="0">
                <a:solidFill>
                  <a:schemeClr val="bg1"/>
                </a:solidFill>
                <a:cs typeface="+mn-ea"/>
                <a:sym typeface="+mn-lt"/>
              </a:rPr>
              <a:t>红船所代表和昭示的是时代高度，是发展方向，是奋进明灯，是铸就在中华儿女心中的永不褪色的精神丰碑。“红船精神”一直激励和鼓舞着我们党坚持站在历史的高度，走在时代的前列，勇当舵手，引领航向，不断取得革命、建设和改革的一个又一个胜利。</a:t>
            </a:r>
          </a:p>
        </p:txBody>
      </p:sp>
      <p:sp>
        <p:nvSpPr>
          <p:cNvPr id="27" name="PA-1022&#10;102244">
            <a:extLst>
              <a:ext uri="{FF2B5EF4-FFF2-40B4-BE49-F238E27FC236}">
                <a16:creationId xmlns:a16="http://schemas.microsoft.com/office/drawing/2014/main" id="{BC444F48-5380-4FF7-A42B-C5B9C5B44D74}"/>
              </a:ext>
            </a:extLst>
          </p:cNvPr>
          <p:cNvSpPr/>
          <p:nvPr>
            <p:custDataLst>
              <p:tags r:id="rId3"/>
            </p:custDataLst>
          </p:nvPr>
        </p:nvSpPr>
        <p:spPr>
          <a:xfrm>
            <a:off x="4794069" y="2899308"/>
            <a:ext cx="6505302" cy="335111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8" name="PA-1022&#10;102245">
            <a:extLst>
              <a:ext uri="{FF2B5EF4-FFF2-40B4-BE49-F238E27FC236}">
                <a16:creationId xmlns:a16="http://schemas.microsoft.com/office/drawing/2014/main" id="{F88767F2-8109-4984-9628-8390B23B22A2}"/>
              </a:ext>
            </a:extLst>
          </p:cNvPr>
          <p:cNvSpPr/>
          <p:nvPr>
            <p:custDataLst>
              <p:tags r:id="rId4"/>
            </p:custDataLst>
          </p:nvPr>
        </p:nvSpPr>
        <p:spPr>
          <a:xfrm>
            <a:off x="4976947" y="3063469"/>
            <a:ext cx="6178733" cy="2808804"/>
          </a:xfrm>
          <a:prstGeom prst="rect">
            <a:avLst/>
          </a:prstGeom>
          <a:noFill/>
          <a:ln>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42900" algn="just">
              <a:lnSpc>
                <a:spcPct val="130000"/>
              </a:lnSpc>
              <a:buFont typeface="Wingdings" panose="05000000000000000000" pitchFamily="2" charset="2"/>
              <a:buChar char="n"/>
            </a:pPr>
            <a:r>
              <a:rPr lang="zh-CN" altLang="en-US" dirty="0">
                <a:solidFill>
                  <a:schemeClr val="bg1"/>
                </a:solidFill>
                <a:cs typeface="+mn-ea"/>
                <a:sym typeface="+mn-lt"/>
              </a:rPr>
              <a:t>“红船精神”同井冈山精神、长征精神、延安精神、西柏坡精神等一道，伴随中国革命的光辉历程，共同构成我们党在前进道路上战胜各种困难和风险、不断夺取新胜利的强大精神力量和宝贵精神财富。</a:t>
            </a:r>
          </a:p>
        </p:txBody>
      </p:sp>
      <p:pic>
        <p:nvPicPr>
          <p:cNvPr id="31" name="PA-1022&#10;102246" descr="图片包含 树, 户外, 建筑物, 石头&#10;&#10;描述已自动生成">
            <a:extLst>
              <a:ext uri="{FF2B5EF4-FFF2-40B4-BE49-F238E27FC236}">
                <a16:creationId xmlns:a16="http://schemas.microsoft.com/office/drawing/2014/main" id="{97FE55FB-3308-4F24-8A33-66D4B465F99E}"/>
              </a:ext>
            </a:extLst>
          </p:cNvPr>
          <p:cNvPicPr>
            <a:picLocks noChangeAspect="1"/>
          </p:cNvPicPr>
          <p:nvPr>
            <p:custDataLst>
              <p:tags r:id="rId5"/>
            </p:custDataLst>
          </p:nvPr>
        </p:nvPicPr>
        <p:blipFill>
          <a:blip r:embed="rId8" cstate="screen">
            <a:extLst>
              <a:ext uri="{28A0092B-C50C-407E-A947-70E740481C1C}">
                <a14:useLocalDpi xmlns:a14="http://schemas.microsoft.com/office/drawing/2010/main"/>
              </a:ext>
            </a:extLst>
          </a:blip>
          <a:stretch>
            <a:fillRect/>
          </a:stretch>
        </p:blipFill>
        <p:spPr>
          <a:xfrm>
            <a:off x="-321508" y="2899309"/>
            <a:ext cx="5024138" cy="3351110"/>
          </a:xfrm>
          <a:prstGeom prst="rect">
            <a:avLst/>
          </a:prstGeom>
        </p:spPr>
      </p:pic>
    </p:spTree>
    <p:extLst>
      <p:ext uri="{BB962C8B-B14F-4D97-AF65-F5344CB8AC3E}">
        <p14:creationId xmlns:p14="http://schemas.microsoft.com/office/powerpoint/2010/main" val="2900554236"/>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xmlns:a16="http://schemas.microsoft.com/office/drawing/2014/main" xmlns:a14="http://schemas.microsoft.com/office/drawing/2010/main">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PA-1022&#10;102247">
            <a:extLst>
              <a:ext uri="{FF2B5EF4-FFF2-40B4-BE49-F238E27FC236}">
                <a16:creationId xmlns:a16="http://schemas.microsoft.com/office/drawing/2014/main" id="{4D12F0FC-A887-4BFF-96FA-2D6DBF1B496E}"/>
              </a:ext>
            </a:extLst>
          </p:cNvPr>
          <p:cNvSpPr txBox="1"/>
          <p:nvPr>
            <p:custDataLst>
              <p:tags r:id="rId1"/>
            </p:custDataLst>
          </p:nvPr>
        </p:nvSpPr>
        <p:spPr>
          <a:xfrm>
            <a:off x="2334997" y="1295777"/>
            <a:ext cx="2282997" cy="2462213"/>
          </a:xfrm>
          <a:prstGeom prst="rect">
            <a:avLst/>
          </a:prstGeom>
          <a:noFill/>
        </p:spPr>
        <p:txBody>
          <a:bodyPr wrap="none" rtlCol="0">
            <a:spAutoFit/>
          </a:bodyPr>
          <a:lstStyle>
            <a:defPPr>
              <a:defRPr lang="zh-CN"/>
            </a:defPPr>
            <a:lvl1pPr>
              <a:defRPr sz="4000" b="1">
                <a:solidFill>
                  <a:schemeClr val="bg1"/>
                </a:solidFill>
                <a:latin typeface="微软雅黑" pitchFamily="34" charset="-122"/>
                <a:ea typeface="微软雅黑" pitchFamily="34" charset="-122"/>
              </a:defRPr>
            </a:lvl1pPr>
          </a:lstStyle>
          <a:p>
            <a:pPr algn="ctr" defTabSz="1219170">
              <a:defRPr/>
            </a:pPr>
            <a:r>
              <a:rPr lang="en-US" altLang="zh-CN" sz="15400" kern="0" dirty="0">
                <a:latin typeface="+mn-lt"/>
                <a:ea typeface="+mn-ea"/>
                <a:cs typeface="+mn-ea"/>
                <a:sym typeface="+mn-lt"/>
              </a:rPr>
              <a:t>02</a:t>
            </a:r>
            <a:endParaRPr lang="zh-CN" altLang="en-US" sz="15400" kern="0" dirty="0">
              <a:latin typeface="+mn-lt"/>
              <a:ea typeface="+mn-ea"/>
              <a:cs typeface="+mn-ea"/>
              <a:sym typeface="+mn-lt"/>
            </a:endParaRPr>
          </a:p>
        </p:txBody>
      </p:sp>
      <p:cxnSp>
        <p:nvCxnSpPr>
          <p:cNvPr id="19" name="PA-1022&#10;102248">
            <a:extLst>
              <a:ext uri="{FF2B5EF4-FFF2-40B4-BE49-F238E27FC236}">
                <a16:creationId xmlns:a16="http://schemas.microsoft.com/office/drawing/2014/main" id="{D3860C1C-915D-4A62-9B11-7764FB43629D}"/>
              </a:ext>
            </a:extLst>
          </p:cNvPr>
          <p:cNvCxnSpPr>
            <a:cxnSpLocks/>
          </p:cNvCxnSpPr>
          <p:nvPr>
            <p:custDataLst>
              <p:tags r:id="rId2"/>
            </p:custDataLst>
          </p:nvPr>
        </p:nvCxnSpPr>
        <p:spPr>
          <a:xfrm>
            <a:off x="4464907" y="2855148"/>
            <a:ext cx="7838853" cy="5711"/>
          </a:xfrm>
          <a:prstGeom prst="line">
            <a:avLst/>
          </a:prstGeom>
          <a:noFill/>
          <a:ln w="95250" cap="flat" cmpd="sng" algn="ctr">
            <a:solidFill>
              <a:schemeClr val="bg1"/>
            </a:solidFill>
            <a:prstDash val="solid"/>
          </a:ln>
          <a:effectLst/>
        </p:spPr>
      </p:cxnSp>
      <p:sp>
        <p:nvSpPr>
          <p:cNvPr id="20" name="PA-1022&#10;102249">
            <a:extLst>
              <a:ext uri="{FF2B5EF4-FFF2-40B4-BE49-F238E27FC236}">
                <a16:creationId xmlns:a16="http://schemas.microsoft.com/office/drawing/2014/main" id="{6F6DBF33-5B38-488E-BFC1-1722AD42AECE}"/>
              </a:ext>
            </a:extLst>
          </p:cNvPr>
          <p:cNvSpPr txBox="1"/>
          <p:nvPr>
            <p:custDataLst>
              <p:tags r:id="rId3"/>
            </p:custDataLst>
          </p:nvPr>
        </p:nvSpPr>
        <p:spPr>
          <a:xfrm>
            <a:off x="4863611" y="1724991"/>
            <a:ext cx="4976042" cy="913007"/>
          </a:xfrm>
          <a:prstGeom prst="rect">
            <a:avLst/>
          </a:prstGeom>
          <a:noFill/>
        </p:spPr>
        <p:txBody>
          <a:bodyPr wrap="none" rtlCol="0">
            <a:spAutoFit/>
          </a:bodyPr>
          <a:lstStyle/>
          <a:p>
            <a:r>
              <a:rPr lang="zh-CN" altLang="en-US" sz="5333" b="1" dirty="0">
                <a:solidFill>
                  <a:schemeClr val="bg1"/>
                </a:solidFill>
                <a:cs typeface="+mn-ea"/>
                <a:sym typeface="+mn-lt"/>
              </a:rPr>
              <a:t>党的先进性之源</a:t>
            </a:r>
          </a:p>
        </p:txBody>
      </p:sp>
      <p:pic>
        <p:nvPicPr>
          <p:cNvPr id="38" name="PA-1022&#10;102250">
            <a:extLst>
              <a:ext uri="{FF2B5EF4-FFF2-40B4-BE49-F238E27FC236}">
                <a16:creationId xmlns:a16="http://schemas.microsoft.com/office/drawing/2014/main" id="{E81EAE59-E4EE-4B8B-AE08-0752D4713F98}"/>
              </a:ext>
            </a:extLst>
          </p:cNvPr>
          <p:cNvPicPr>
            <a:picLocks noChangeAspect="1"/>
          </p:cNvPicPr>
          <p:nvPr>
            <p:custDataLst>
              <p:tags r:id="rId4"/>
            </p:custDataLst>
          </p:nvPr>
        </p:nvPicPr>
        <p:blipFill rotWithShape="1">
          <a:blip r:embed="rId8" cstate="screen">
            <a:extLst>
              <a:ext uri="{28A0092B-C50C-407E-A947-70E740481C1C}">
                <a14:useLocalDpi xmlns:a14="http://schemas.microsoft.com/office/drawing/2010/main"/>
              </a:ext>
            </a:extLst>
          </a:blip>
          <a:srcRect/>
          <a:stretch/>
        </p:blipFill>
        <p:spPr>
          <a:xfrm>
            <a:off x="0" y="2814678"/>
            <a:ext cx="12192000" cy="4043321"/>
          </a:xfrm>
          <a:custGeom>
            <a:avLst/>
            <a:gdLst>
              <a:gd name="connsiteX0" fmla="*/ 0 w 12192000"/>
              <a:gd name="connsiteY0" fmla="*/ 0 h 4043321"/>
              <a:gd name="connsiteX1" fmla="*/ 8991600 w 12192000"/>
              <a:gd name="connsiteY1" fmla="*/ 0 h 4043321"/>
              <a:gd name="connsiteX2" fmla="*/ 8991600 w 12192000"/>
              <a:gd name="connsiteY2" fmla="*/ 396545 h 4043321"/>
              <a:gd name="connsiteX3" fmla="*/ 10524135 w 12192000"/>
              <a:gd name="connsiteY3" fmla="*/ 396545 h 4043321"/>
              <a:gd name="connsiteX4" fmla="*/ 10524135 w 12192000"/>
              <a:gd name="connsiteY4" fmla="*/ 0 h 4043321"/>
              <a:gd name="connsiteX5" fmla="*/ 12192000 w 12192000"/>
              <a:gd name="connsiteY5" fmla="*/ 0 h 4043321"/>
              <a:gd name="connsiteX6" fmla="*/ 12192000 w 12192000"/>
              <a:gd name="connsiteY6" fmla="*/ 4043321 h 4043321"/>
              <a:gd name="connsiteX7" fmla="*/ 0 w 12192000"/>
              <a:gd name="connsiteY7" fmla="*/ 4043321 h 4043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4043321">
                <a:moveTo>
                  <a:pt x="0" y="0"/>
                </a:moveTo>
                <a:lnTo>
                  <a:pt x="8991600" y="0"/>
                </a:lnTo>
                <a:lnTo>
                  <a:pt x="8991600" y="396545"/>
                </a:lnTo>
                <a:lnTo>
                  <a:pt x="10524135" y="396545"/>
                </a:lnTo>
                <a:lnTo>
                  <a:pt x="10524135" y="0"/>
                </a:lnTo>
                <a:lnTo>
                  <a:pt x="12192000" y="0"/>
                </a:lnTo>
                <a:lnTo>
                  <a:pt x="12192000" y="4043321"/>
                </a:lnTo>
                <a:lnTo>
                  <a:pt x="0" y="4043321"/>
                </a:lnTo>
                <a:close/>
              </a:path>
            </a:pathLst>
          </a:custGeom>
        </p:spPr>
      </p:pic>
      <p:sp>
        <p:nvSpPr>
          <p:cNvPr id="34" name="PA-1022&#10;102251">
            <a:extLst>
              <a:ext uri="{FF2B5EF4-FFF2-40B4-BE49-F238E27FC236}">
                <a16:creationId xmlns:a16="http://schemas.microsoft.com/office/drawing/2014/main" id="{9475E1C0-B00D-419E-9650-E618D7203871}"/>
              </a:ext>
            </a:extLst>
          </p:cNvPr>
          <p:cNvSpPr txBox="1"/>
          <p:nvPr>
            <p:custDataLst>
              <p:tags r:id="rId5"/>
            </p:custDataLst>
          </p:nvPr>
        </p:nvSpPr>
        <p:spPr>
          <a:xfrm>
            <a:off x="4539650" y="3141071"/>
            <a:ext cx="6033138" cy="261610"/>
          </a:xfrm>
          <a:prstGeom prst="rect">
            <a:avLst/>
          </a:prstGeom>
          <a:noFill/>
        </p:spPr>
        <p:txBody>
          <a:bodyPr wrap="square" rtlCol="0">
            <a:spAutoFit/>
          </a:bodyPr>
          <a:lstStyle/>
          <a:p>
            <a:pPr algn="ctr"/>
            <a:r>
              <a:rPr lang="zh-CN" altLang="en-US" sz="1100" dirty="0">
                <a:solidFill>
                  <a:srgbClr val="FFFF00"/>
                </a:solidFill>
                <a:cs typeface="+mn-ea"/>
                <a:sym typeface="+mn-lt"/>
              </a:rPr>
              <a:t>开天辟地敢为人先的首创精神 </a:t>
            </a:r>
            <a:r>
              <a:rPr lang="en-US" altLang="zh-CN" sz="1100" dirty="0">
                <a:solidFill>
                  <a:srgbClr val="FFFF00"/>
                </a:solidFill>
                <a:cs typeface="+mn-ea"/>
                <a:sym typeface="+mn-lt"/>
              </a:rPr>
              <a:t>| </a:t>
            </a:r>
            <a:r>
              <a:rPr lang="zh-CN" altLang="en-US" sz="1100" dirty="0">
                <a:solidFill>
                  <a:srgbClr val="FFFF00"/>
                </a:solidFill>
                <a:cs typeface="+mn-ea"/>
                <a:sym typeface="+mn-lt"/>
              </a:rPr>
              <a:t>坚定理想百折不挠的奋斗精神 </a:t>
            </a:r>
            <a:r>
              <a:rPr lang="en-US" altLang="zh-CN" sz="1100" dirty="0">
                <a:solidFill>
                  <a:srgbClr val="FFFF00"/>
                </a:solidFill>
                <a:cs typeface="+mn-ea"/>
                <a:sym typeface="+mn-lt"/>
              </a:rPr>
              <a:t>| </a:t>
            </a:r>
            <a:r>
              <a:rPr lang="zh-CN" altLang="en-US" sz="1100" dirty="0">
                <a:solidFill>
                  <a:srgbClr val="FFFF00"/>
                </a:solidFill>
                <a:cs typeface="+mn-ea"/>
                <a:sym typeface="+mn-lt"/>
              </a:rPr>
              <a:t>立党为公忠诚为民的奉献精神</a:t>
            </a:r>
          </a:p>
        </p:txBody>
      </p:sp>
    </p:spTree>
    <p:extLst>
      <p:ext uri="{BB962C8B-B14F-4D97-AF65-F5344CB8AC3E}">
        <p14:creationId xmlns:p14="http://schemas.microsoft.com/office/powerpoint/2010/main" val="2997284210"/>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xmlns:a16="http://schemas.microsoft.com/office/drawing/2014/main" xmlns:a14="http://schemas.microsoft.com/office/drawing/2010/main">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0-#ppt_w/2"/>
                                          </p:val>
                                        </p:tav>
                                        <p:tav tm="100000">
                                          <p:val>
                                            <p:strVal val="#ppt_x"/>
                                          </p:val>
                                        </p:tav>
                                      </p:tavLst>
                                    </p:anim>
                                    <p:anim calcmode="lin" valueType="num">
                                      <p:cBhvr additive="base">
                                        <p:cTn id="8" dur="500" fill="hold"/>
                                        <p:tgtEl>
                                          <p:spTgt spid="1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iterate type="lt">
                                    <p:tmPct val="10000"/>
                                  </p:iterate>
                                  <p:childTnLst>
                                    <p:set>
                                      <p:cBhvr>
                                        <p:cTn id="11" dur="1" fill="hold">
                                          <p:stCondLst>
                                            <p:cond delay="0"/>
                                          </p:stCondLst>
                                        </p:cTn>
                                        <p:tgtEl>
                                          <p:spTgt spid="17"/>
                                        </p:tgtEl>
                                        <p:attrNameLst>
                                          <p:attrName>style.visibility</p:attrName>
                                        </p:attrNameLst>
                                      </p:cBhvr>
                                      <p:to>
                                        <p:strVal val="visible"/>
                                      </p:to>
                                    </p:set>
                                    <p:anim calcmode="lin" valueType="num">
                                      <p:cBhvr additive="base">
                                        <p:cTn id="12" dur="500" fill="hold"/>
                                        <p:tgtEl>
                                          <p:spTgt spid="17"/>
                                        </p:tgtEl>
                                        <p:attrNameLst>
                                          <p:attrName>ppt_x</p:attrName>
                                        </p:attrNameLst>
                                      </p:cBhvr>
                                      <p:tavLst>
                                        <p:tav tm="0">
                                          <p:val>
                                            <p:strVal val="#ppt_x"/>
                                          </p:val>
                                        </p:tav>
                                        <p:tav tm="100000">
                                          <p:val>
                                            <p:strVal val="#ppt_x"/>
                                          </p:val>
                                        </p:tav>
                                      </p:tavLst>
                                    </p:anim>
                                    <p:anim calcmode="lin" valueType="num">
                                      <p:cBhvr additive="base">
                                        <p:cTn id="13" dur="500" fill="hold"/>
                                        <p:tgtEl>
                                          <p:spTgt spid="17"/>
                                        </p:tgtEl>
                                        <p:attrNameLst>
                                          <p:attrName>ppt_y</p:attrName>
                                        </p:attrNameLst>
                                      </p:cBhvr>
                                      <p:tavLst>
                                        <p:tav tm="0">
                                          <p:val>
                                            <p:strVal val="0-#ppt_h/2"/>
                                          </p:val>
                                        </p:tav>
                                        <p:tav tm="100000">
                                          <p:val>
                                            <p:strVal val="#ppt_y"/>
                                          </p:val>
                                        </p:tav>
                                      </p:tavLst>
                                    </p:anim>
                                  </p:childTnLst>
                                </p:cTn>
                              </p:par>
                            </p:childTnLst>
                          </p:cTn>
                        </p:par>
                        <p:par>
                          <p:cTn id="14" fill="hold">
                            <p:stCondLst>
                              <p:cond delay="1050"/>
                            </p:stCondLst>
                            <p:childTnLst>
                              <p:par>
                                <p:cTn id="15" presetID="56" presetClass="entr" presetSubtype="0" fill="hold" grpId="0" nodeType="afterEffect">
                                  <p:stCondLst>
                                    <p:cond delay="0"/>
                                  </p:stCondLst>
                                  <p:iterate type="lt">
                                    <p:tmPct val="10000"/>
                                  </p:iterate>
                                  <p:childTnLst>
                                    <p:set>
                                      <p:cBhvr>
                                        <p:cTn id="16" dur="1" fill="hold">
                                          <p:stCondLst>
                                            <p:cond delay="0"/>
                                          </p:stCondLst>
                                        </p:cTn>
                                        <p:tgtEl>
                                          <p:spTgt spid="20"/>
                                        </p:tgtEl>
                                        <p:attrNameLst>
                                          <p:attrName>style.visibility</p:attrName>
                                        </p:attrNameLst>
                                      </p:cBhvr>
                                      <p:to>
                                        <p:strVal val="visible"/>
                                      </p:to>
                                    </p:set>
                                    <p:anim by="(-#ppt_w*2)" calcmode="lin" valueType="num">
                                      <p:cBhvr rctx="PPT">
                                        <p:cTn id="17" dur="500" autoRev="1" fill="hold">
                                          <p:stCondLst>
                                            <p:cond delay="0"/>
                                          </p:stCondLst>
                                        </p:cTn>
                                        <p:tgtEl>
                                          <p:spTgt spid="20"/>
                                        </p:tgtEl>
                                        <p:attrNameLst>
                                          <p:attrName>ppt_w</p:attrName>
                                        </p:attrNameLst>
                                      </p:cBhvr>
                                    </p:anim>
                                    <p:anim by="(#ppt_w*0.50)" calcmode="lin" valueType="num">
                                      <p:cBhvr>
                                        <p:cTn id="18" dur="500" decel="50000" autoRev="1" fill="hold">
                                          <p:stCondLst>
                                            <p:cond delay="0"/>
                                          </p:stCondLst>
                                        </p:cTn>
                                        <p:tgtEl>
                                          <p:spTgt spid="20"/>
                                        </p:tgtEl>
                                        <p:attrNameLst>
                                          <p:attrName>ppt_x</p:attrName>
                                        </p:attrNameLst>
                                      </p:cBhvr>
                                    </p:anim>
                                    <p:anim from="(-#ppt_h/2)" to="(#ppt_y)" calcmode="lin" valueType="num">
                                      <p:cBhvr>
                                        <p:cTn id="19" dur="1000" fill="hold">
                                          <p:stCondLst>
                                            <p:cond delay="0"/>
                                          </p:stCondLst>
                                        </p:cTn>
                                        <p:tgtEl>
                                          <p:spTgt spid="20"/>
                                        </p:tgtEl>
                                        <p:attrNameLst>
                                          <p:attrName>ppt_y</p:attrName>
                                        </p:attrNameLst>
                                      </p:cBhvr>
                                    </p:anim>
                                    <p:animRot by="21600000">
                                      <p:cBhvr>
                                        <p:cTn id="20" dur="1000" fill="hold">
                                          <p:stCondLst>
                                            <p:cond delay="0"/>
                                          </p:stCondLst>
                                        </p:cTn>
                                        <p:tgtEl>
                                          <p:spTgt spid="2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0"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微党课弘扬红船精神走在时代前列PPT模板"/>
  <p:tag name="ISPRING_FIRST_PUBLISH" val="1"/>
</p:tagLst>
</file>

<file path=ppt/tags/tag10.xml><?xml version="1.0" encoding="utf-8"?>
<p:tagLst xmlns:a="http://schemas.openxmlformats.org/drawingml/2006/main" xmlns:r="http://schemas.openxmlformats.org/officeDocument/2006/relationships" xmlns:p="http://schemas.openxmlformats.org/presentationml/2006/main">
  <p:tag name="PA" val="v5.2.5"/>
</p:tagLst>
</file>

<file path=ppt/tags/tag100.xml><?xml version="1.0" encoding="utf-8"?>
<p:tagLst xmlns:a="http://schemas.openxmlformats.org/drawingml/2006/main" xmlns:r="http://schemas.openxmlformats.org/officeDocument/2006/relationships" xmlns:p="http://schemas.openxmlformats.org/presentationml/2006/main">
  <p:tag name="PA" val="v5.2.5"/>
</p:tagLst>
</file>

<file path=ppt/tags/tag101.xml><?xml version="1.0" encoding="utf-8"?>
<p:tagLst xmlns:a="http://schemas.openxmlformats.org/drawingml/2006/main" xmlns:r="http://schemas.openxmlformats.org/officeDocument/2006/relationships" xmlns:p="http://schemas.openxmlformats.org/presentationml/2006/main">
  <p:tag name="PA" val="v5.2.5"/>
</p:tagLst>
</file>

<file path=ppt/tags/tag102.xml><?xml version="1.0" encoding="utf-8"?>
<p:tagLst xmlns:a="http://schemas.openxmlformats.org/drawingml/2006/main" xmlns:r="http://schemas.openxmlformats.org/officeDocument/2006/relationships" xmlns:p="http://schemas.openxmlformats.org/presentationml/2006/main">
  <p:tag name="PA" val="v5.2.5"/>
</p:tagLst>
</file>

<file path=ppt/tags/tag103.xml><?xml version="1.0" encoding="utf-8"?>
<p:tagLst xmlns:a="http://schemas.openxmlformats.org/drawingml/2006/main" xmlns:r="http://schemas.openxmlformats.org/officeDocument/2006/relationships" xmlns:p="http://schemas.openxmlformats.org/presentationml/2006/main">
  <p:tag name="PA" val="v5.2.5"/>
</p:tagLst>
</file>

<file path=ppt/tags/tag104.xml><?xml version="1.0" encoding="utf-8"?>
<p:tagLst xmlns:a="http://schemas.openxmlformats.org/drawingml/2006/main" xmlns:r="http://schemas.openxmlformats.org/officeDocument/2006/relationships" xmlns:p="http://schemas.openxmlformats.org/presentationml/2006/main">
  <p:tag name="PA" val="v5.2.5"/>
</p:tagLst>
</file>

<file path=ppt/tags/tag105.xml><?xml version="1.0" encoding="utf-8"?>
<p:tagLst xmlns:a="http://schemas.openxmlformats.org/drawingml/2006/main" xmlns:r="http://schemas.openxmlformats.org/officeDocument/2006/relationships" xmlns:p="http://schemas.openxmlformats.org/presentationml/2006/main">
  <p:tag name="PA" val="v5.2.5"/>
</p:tagLst>
</file>

<file path=ppt/tags/tag106.xml><?xml version="1.0" encoding="utf-8"?>
<p:tagLst xmlns:a="http://schemas.openxmlformats.org/drawingml/2006/main" xmlns:r="http://schemas.openxmlformats.org/officeDocument/2006/relationships" xmlns:p="http://schemas.openxmlformats.org/presentationml/2006/main">
  <p:tag name="PA" val="v5.2.5"/>
</p:tagLst>
</file>

<file path=ppt/tags/tag107.xml><?xml version="1.0" encoding="utf-8"?>
<p:tagLst xmlns:a="http://schemas.openxmlformats.org/drawingml/2006/main" xmlns:r="http://schemas.openxmlformats.org/officeDocument/2006/relationships" xmlns:p="http://schemas.openxmlformats.org/presentationml/2006/main">
  <p:tag name="PA" val="v5.2.5"/>
</p:tagLst>
</file>

<file path=ppt/tags/tag108.xml><?xml version="1.0" encoding="utf-8"?>
<p:tagLst xmlns:a="http://schemas.openxmlformats.org/drawingml/2006/main" xmlns:r="http://schemas.openxmlformats.org/officeDocument/2006/relationships" xmlns:p="http://schemas.openxmlformats.org/presentationml/2006/main">
  <p:tag name="PA" val="v5.2.5"/>
</p:tagLst>
</file>

<file path=ppt/tags/tag109.xml><?xml version="1.0" encoding="utf-8"?>
<p:tagLst xmlns:a="http://schemas.openxmlformats.org/drawingml/2006/main" xmlns:r="http://schemas.openxmlformats.org/officeDocument/2006/relationships" xmlns:p="http://schemas.openxmlformats.org/presentationml/2006/main">
  <p:tag name="PA" val="v5.2.5"/>
</p:tagLst>
</file>

<file path=ppt/tags/tag11.xml><?xml version="1.0" encoding="utf-8"?>
<p:tagLst xmlns:a="http://schemas.openxmlformats.org/drawingml/2006/main" xmlns:r="http://schemas.openxmlformats.org/officeDocument/2006/relationships" xmlns:p="http://schemas.openxmlformats.org/presentationml/2006/main">
  <p:tag name="PA" val="v5.2.5"/>
</p:tagLst>
</file>

<file path=ppt/tags/tag110.xml><?xml version="1.0" encoding="utf-8"?>
<p:tagLst xmlns:a="http://schemas.openxmlformats.org/drawingml/2006/main" xmlns:r="http://schemas.openxmlformats.org/officeDocument/2006/relationships" xmlns:p="http://schemas.openxmlformats.org/presentationml/2006/main">
  <p:tag name="PA" val="v5.2.5"/>
</p:tagLst>
</file>

<file path=ppt/tags/tag111.xml><?xml version="1.0" encoding="utf-8"?>
<p:tagLst xmlns:a="http://schemas.openxmlformats.org/drawingml/2006/main" xmlns:r="http://schemas.openxmlformats.org/officeDocument/2006/relationships" xmlns:p="http://schemas.openxmlformats.org/presentationml/2006/main">
  <p:tag name="PA" val="v5.2.5"/>
</p:tagLst>
</file>

<file path=ppt/tags/tag112.xml><?xml version="1.0" encoding="utf-8"?>
<p:tagLst xmlns:a="http://schemas.openxmlformats.org/drawingml/2006/main" xmlns:r="http://schemas.openxmlformats.org/officeDocument/2006/relationships" xmlns:p="http://schemas.openxmlformats.org/presentationml/2006/main">
  <p:tag name="PA" val="v5.2.5"/>
</p:tagLst>
</file>

<file path=ppt/tags/tag113.xml><?xml version="1.0" encoding="utf-8"?>
<p:tagLst xmlns:a="http://schemas.openxmlformats.org/drawingml/2006/main" xmlns:r="http://schemas.openxmlformats.org/officeDocument/2006/relationships" xmlns:p="http://schemas.openxmlformats.org/presentationml/2006/main">
  <p:tag name="PA" val="v5.2.5"/>
</p:tagLst>
</file>

<file path=ppt/tags/tag114.xml><?xml version="1.0" encoding="utf-8"?>
<p:tagLst xmlns:a="http://schemas.openxmlformats.org/drawingml/2006/main" xmlns:r="http://schemas.openxmlformats.org/officeDocument/2006/relationships" xmlns:p="http://schemas.openxmlformats.org/presentationml/2006/main">
  <p:tag name="PA" val="v5.2.5"/>
</p:tagLst>
</file>

<file path=ppt/tags/tag115.xml><?xml version="1.0" encoding="utf-8"?>
<p:tagLst xmlns:a="http://schemas.openxmlformats.org/drawingml/2006/main" xmlns:r="http://schemas.openxmlformats.org/officeDocument/2006/relationships" xmlns:p="http://schemas.openxmlformats.org/presentationml/2006/main">
  <p:tag name="PA" val="v5.2.5"/>
</p:tagLst>
</file>

<file path=ppt/tags/tag116.xml><?xml version="1.0" encoding="utf-8"?>
<p:tagLst xmlns:a="http://schemas.openxmlformats.org/drawingml/2006/main" xmlns:r="http://schemas.openxmlformats.org/officeDocument/2006/relationships" xmlns:p="http://schemas.openxmlformats.org/presentationml/2006/main">
  <p:tag name="PA" val="v5.2.5"/>
</p:tagLst>
</file>

<file path=ppt/tags/tag117.xml><?xml version="1.0" encoding="utf-8"?>
<p:tagLst xmlns:a="http://schemas.openxmlformats.org/drawingml/2006/main" xmlns:r="http://schemas.openxmlformats.org/officeDocument/2006/relationships" xmlns:p="http://schemas.openxmlformats.org/presentationml/2006/main">
  <p:tag name="PA" val="v5.2.5"/>
</p:tagLst>
</file>

<file path=ppt/tags/tag118.xml><?xml version="1.0" encoding="utf-8"?>
<p:tagLst xmlns:a="http://schemas.openxmlformats.org/drawingml/2006/main" xmlns:r="http://schemas.openxmlformats.org/officeDocument/2006/relationships" xmlns:p="http://schemas.openxmlformats.org/presentationml/2006/main">
  <p:tag name="PA" val="v5.2.5"/>
</p:tagLst>
</file>

<file path=ppt/tags/tag119.xml><?xml version="1.0" encoding="utf-8"?>
<p:tagLst xmlns:a="http://schemas.openxmlformats.org/drawingml/2006/main" xmlns:r="http://schemas.openxmlformats.org/officeDocument/2006/relationships" xmlns:p="http://schemas.openxmlformats.org/presentationml/2006/main">
  <p:tag name="PA" val="v5.2.5"/>
</p:tagLst>
</file>

<file path=ppt/tags/tag12.xml><?xml version="1.0" encoding="utf-8"?>
<p:tagLst xmlns:a="http://schemas.openxmlformats.org/drawingml/2006/main" xmlns:r="http://schemas.openxmlformats.org/officeDocument/2006/relationships" xmlns:p="http://schemas.openxmlformats.org/presentationml/2006/main">
  <p:tag name="PA" val="v5.2.5"/>
</p:tagLst>
</file>

<file path=ppt/tags/tag120.xml><?xml version="1.0" encoding="utf-8"?>
<p:tagLst xmlns:a="http://schemas.openxmlformats.org/drawingml/2006/main" xmlns:r="http://schemas.openxmlformats.org/officeDocument/2006/relationships" xmlns:p="http://schemas.openxmlformats.org/presentationml/2006/main">
  <p:tag name="PA" val="v5.2.5"/>
</p:tagLst>
</file>

<file path=ppt/tags/tag121.xml><?xml version="1.0" encoding="utf-8"?>
<p:tagLst xmlns:a="http://schemas.openxmlformats.org/drawingml/2006/main" xmlns:r="http://schemas.openxmlformats.org/officeDocument/2006/relationships" xmlns:p="http://schemas.openxmlformats.org/presentationml/2006/main">
  <p:tag name="PA" val="v5.2.5"/>
</p:tagLst>
</file>

<file path=ppt/tags/tag122.xml><?xml version="1.0" encoding="utf-8"?>
<p:tagLst xmlns:a="http://schemas.openxmlformats.org/drawingml/2006/main" xmlns:r="http://schemas.openxmlformats.org/officeDocument/2006/relationships" xmlns:p="http://schemas.openxmlformats.org/presentationml/2006/main">
  <p:tag name="PA" val="v5.2.5"/>
</p:tagLst>
</file>

<file path=ppt/tags/tag123.xml><?xml version="1.0" encoding="utf-8"?>
<p:tagLst xmlns:a="http://schemas.openxmlformats.org/drawingml/2006/main" xmlns:r="http://schemas.openxmlformats.org/officeDocument/2006/relationships" xmlns:p="http://schemas.openxmlformats.org/presentationml/2006/main">
  <p:tag name="PA" val="v5.2.5"/>
</p:tagLst>
</file>

<file path=ppt/tags/tag124.xml><?xml version="1.0" encoding="utf-8"?>
<p:tagLst xmlns:a="http://schemas.openxmlformats.org/drawingml/2006/main" xmlns:r="http://schemas.openxmlformats.org/officeDocument/2006/relationships" xmlns:p="http://schemas.openxmlformats.org/presentationml/2006/main">
  <p:tag name="PA" val="v5.2.5"/>
</p:tagLst>
</file>

<file path=ppt/tags/tag125.xml><?xml version="1.0" encoding="utf-8"?>
<p:tagLst xmlns:a="http://schemas.openxmlformats.org/drawingml/2006/main" xmlns:r="http://schemas.openxmlformats.org/officeDocument/2006/relationships" xmlns:p="http://schemas.openxmlformats.org/presentationml/2006/main">
  <p:tag name="PA" val="v5.2.5"/>
</p:tagLst>
</file>

<file path=ppt/tags/tag126.xml><?xml version="1.0" encoding="utf-8"?>
<p:tagLst xmlns:a="http://schemas.openxmlformats.org/drawingml/2006/main" xmlns:r="http://schemas.openxmlformats.org/officeDocument/2006/relationships" xmlns:p="http://schemas.openxmlformats.org/presentationml/2006/main">
  <p:tag name="PA" val="v5.2.5"/>
</p:tagLst>
</file>

<file path=ppt/tags/tag127.xml><?xml version="1.0" encoding="utf-8"?>
<p:tagLst xmlns:a="http://schemas.openxmlformats.org/drawingml/2006/main" xmlns:r="http://schemas.openxmlformats.org/officeDocument/2006/relationships" xmlns:p="http://schemas.openxmlformats.org/presentationml/2006/main">
  <p:tag name="PA" val="v5.2.5"/>
</p:tagLst>
</file>

<file path=ppt/tags/tag128.xml><?xml version="1.0" encoding="utf-8"?>
<p:tagLst xmlns:a="http://schemas.openxmlformats.org/drawingml/2006/main" xmlns:r="http://schemas.openxmlformats.org/officeDocument/2006/relationships" xmlns:p="http://schemas.openxmlformats.org/presentationml/2006/main">
  <p:tag name="PA" val="v5.2.5"/>
</p:tagLst>
</file>

<file path=ppt/tags/tag129.xml><?xml version="1.0" encoding="utf-8"?>
<p:tagLst xmlns:a="http://schemas.openxmlformats.org/drawingml/2006/main" xmlns:r="http://schemas.openxmlformats.org/officeDocument/2006/relationships" xmlns:p="http://schemas.openxmlformats.org/presentationml/2006/main">
  <p:tag name="PA" val="v5.2.5"/>
</p:tagLst>
</file>

<file path=ppt/tags/tag13.xml><?xml version="1.0" encoding="utf-8"?>
<p:tagLst xmlns:a="http://schemas.openxmlformats.org/drawingml/2006/main" xmlns:r="http://schemas.openxmlformats.org/officeDocument/2006/relationships" xmlns:p="http://schemas.openxmlformats.org/presentationml/2006/main">
  <p:tag name="PA" val="v5.2.5"/>
</p:tagLst>
</file>

<file path=ppt/tags/tag130.xml><?xml version="1.0" encoding="utf-8"?>
<p:tagLst xmlns:a="http://schemas.openxmlformats.org/drawingml/2006/main" xmlns:r="http://schemas.openxmlformats.org/officeDocument/2006/relationships" xmlns:p="http://schemas.openxmlformats.org/presentationml/2006/main">
  <p:tag name="PA" val="v5.2.5"/>
</p:tagLst>
</file>

<file path=ppt/tags/tag131.xml><?xml version="1.0" encoding="utf-8"?>
<p:tagLst xmlns:a="http://schemas.openxmlformats.org/drawingml/2006/main" xmlns:r="http://schemas.openxmlformats.org/officeDocument/2006/relationships" xmlns:p="http://schemas.openxmlformats.org/presentationml/2006/main">
  <p:tag name="PA" val="v5.2.5"/>
</p:tagLst>
</file>

<file path=ppt/tags/tag132.xml><?xml version="1.0" encoding="utf-8"?>
<p:tagLst xmlns:a="http://schemas.openxmlformats.org/drawingml/2006/main" xmlns:r="http://schemas.openxmlformats.org/officeDocument/2006/relationships" xmlns:p="http://schemas.openxmlformats.org/presentationml/2006/main">
  <p:tag name="PA" val="v5.2.5"/>
</p:tagLst>
</file>

<file path=ppt/tags/tag133.xml><?xml version="1.0" encoding="utf-8"?>
<p:tagLst xmlns:a="http://schemas.openxmlformats.org/drawingml/2006/main" xmlns:r="http://schemas.openxmlformats.org/officeDocument/2006/relationships" xmlns:p="http://schemas.openxmlformats.org/presentationml/2006/main">
  <p:tag name="PA" val="v5.2.5"/>
</p:tagLst>
</file>

<file path=ppt/tags/tag134.xml><?xml version="1.0" encoding="utf-8"?>
<p:tagLst xmlns:a="http://schemas.openxmlformats.org/drawingml/2006/main" xmlns:r="http://schemas.openxmlformats.org/officeDocument/2006/relationships" xmlns:p="http://schemas.openxmlformats.org/presentationml/2006/main">
  <p:tag name="PA" val="v5.2.5"/>
</p:tagLst>
</file>

<file path=ppt/tags/tag135.xml><?xml version="1.0" encoding="utf-8"?>
<p:tagLst xmlns:a="http://schemas.openxmlformats.org/drawingml/2006/main" xmlns:r="http://schemas.openxmlformats.org/officeDocument/2006/relationships" xmlns:p="http://schemas.openxmlformats.org/presentationml/2006/main">
  <p:tag name="PA" val="v5.2.5"/>
</p:tagLst>
</file>

<file path=ppt/tags/tag136.xml><?xml version="1.0" encoding="utf-8"?>
<p:tagLst xmlns:a="http://schemas.openxmlformats.org/drawingml/2006/main" xmlns:r="http://schemas.openxmlformats.org/officeDocument/2006/relationships" xmlns:p="http://schemas.openxmlformats.org/presentationml/2006/main">
  <p:tag name="PA" val="v5.2.5"/>
</p:tagLst>
</file>

<file path=ppt/tags/tag137.xml><?xml version="1.0" encoding="utf-8"?>
<p:tagLst xmlns:a="http://schemas.openxmlformats.org/drawingml/2006/main" xmlns:r="http://schemas.openxmlformats.org/officeDocument/2006/relationships" xmlns:p="http://schemas.openxmlformats.org/presentationml/2006/main">
  <p:tag name="PA" val="v5.2.5"/>
</p:tagLst>
</file>

<file path=ppt/tags/tag138.xml><?xml version="1.0" encoding="utf-8"?>
<p:tagLst xmlns:a="http://schemas.openxmlformats.org/drawingml/2006/main" xmlns:r="http://schemas.openxmlformats.org/officeDocument/2006/relationships" xmlns:p="http://schemas.openxmlformats.org/presentationml/2006/main">
  <p:tag name="PA" val="v5.2.5"/>
</p:tagLst>
</file>

<file path=ppt/tags/tag139.xml><?xml version="1.0" encoding="utf-8"?>
<p:tagLst xmlns:a="http://schemas.openxmlformats.org/drawingml/2006/main" xmlns:r="http://schemas.openxmlformats.org/officeDocument/2006/relationships" xmlns:p="http://schemas.openxmlformats.org/presentationml/2006/main">
  <p:tag name="PA" val="v5.2.5"/>
</p:tagLst>
</file>

<file path=ppt/tags/tag14.xml><?xml version="1.0" encoding="utf-8"?>
<p:tagLst xmlns:a="http://schemas.openxmlformats.org/drawingml/2006/main" xmlns:r="http://schemas.openxmlformats.org/officeDocument/2006/relationships" xmlns:p="http://schemas.openxmlformats.org/presentationml/2006/main">
  <p:tag name="PA" val="v5.2.5"/>
</p:tagLst>
</file>

<file path=ppt/tags/tag140.xml><?xml version="1.0" encoding="utf-8"?>
<p:tagLst xmlns:a="http://schemas.openxmlformats.org/drawingml/2006/main" xmlns:r="http://schemas.openxmlformats.org/officeDocument/2006/relationships" xmlns:p="http://schemas.openxmlformats.org/presentationml/2006/main">
  <p:tag name="PA" val="v5.2.5"/>
</p:tagLst>
</file>

<file path=ppt/tags/tag141.xml><?xml version="1.0" encoding="utf-8"?>
<p:tagLst xmlns:a="http://schemas.openxmlformats.org/drawingml/2006/main" xmlns:r="http://schemas.openxmlformats.org/officeDocument/2006/relationships" xmlns:p="http://schemas.openxmlformats.org/presentationml/2006/main">
  <p:tag name="PA" val="v5.2.5"/>
</p:tagLst>
</file>

<file path=ppt/tags/tag142.xml><?xml version="1.0" encoding="utf-8"?>
<p:tagLst xmlns:a="http://schemas.openxmlformats.org/drawingml/2006/main" xmlns:r="http://schemas.openxmlformats.org/officeDocument/2006/relationships" xmlns:p="http://schemas.openxmlformats.org/presentationml/2006/main">
  <p:tag name="PA" val="v5.2.5"/>
</p:tagLst>
</file>

<file path=ppt/tags/tag143.xml><?xml version="1.0" encoding="utf-8"?>
<p:tagLst xmlns:a="http://schemas.openxmlformats.org/drawingml/2006/main" xmlns:r="http://schemas.openxmlformats.org/officeDocument/2006/relationships" xmlns:p="http://schemas.openxmlformats.org/presentationml/2006/main">
  <p:tag name="PA" val="v5.2.5"/>
</p:tagLst>
</file>

<file path=ppt/tags/tag144.xml><?xml version="1.0" encoding="utf-8"?>
<p:tagLst xmlns:a="http://schemas.openxmlformats.org/drawingml/2006/main" xmlns:r="http://schemas.openxmlformats.org/officeDocument/2006/relationships" xmlns:p="http://schemas.openxmlformats.org/presentationml/2006/main">
  <p:tag name="PA" val="v5.2.5"/>
</p:tagLst>
</file>

<file path=ppt/tags/tag145.xml><?xml version="1.0" encoding="utf-8"?>
<p:tagLst xmlns:a="http://schemas.openxmlformats.org/drawingml/2006/main" xmlns:r="http://schemas.openxmlformats.org/officeDocument/2006/relationships" xmlns:p="http://schemas.openxmlformats.org/presentationml/2006/main">
  <p:tag name="PA" val="v5.2.5"/>
</p:tagLst>
</file>

<file path=ppt/tags/tag146.xml><?xml version="1.0" encoding="utf-8"?>
<p:tagLst xmlns:a="http://schemas.openxmlformats.org/drawingml/2006/main" xmlns:r="http://schemas.openxmlformats.org/officeDocument/2006/relationships" xmlns:p="http://schemas.openxmlformats.org/presentationml/2006/main">
  <p:tag name="PA" val="v5.2.5"/>
</p:tagLst>
</file>

<file path=ppt/tags/tag147.xml><?xml version="1.0" encoding="utf-8"?>
<p:tagLst xmlns:a="http://schemas.openxmlformats.org/drawingml/2006/main" xmlns:r="http://schemas.openxmlformats.org/officeDocument/2006/relationships" xmlns:p="http://schemas.openxmlformats.org/presentationml/2006/main">
  <p:tag name="PA" val="v5.2.5"/>
</p:tagLst>
</file>

<file path=ppt/tags/tag148.xml><?xml version="1.0" encoding="utf-8"?>
<p:tagLst xmlns:a="http://schemas.openxmlformats.org/drawingml/2006/main" xmlns:r="http://schemas.openxmlformats.org/officeDocument/2006/relationships" xmlns:p="http://schemas.openxmlformats.org/presentationml/2006/main">
  <p:tag name="PA" val="v5.2.5"/>
</p:tagLst>
</file>

<file path=ppt/tags/tag149.xml><?xml version="1.0" encoding="utf-8"?>
<p:tagLst xmlns:a="http://schemas.openxmlformats.org/drawingml/2006/main" xmlns:r="http://schemas.openxmlformats.org/officeDocument/2006/relationships" xmlns:p="http://schemas.openxmlformats.org/presentationml/2006/main">
  <p:tag name="PA" val="v5.2.5"/>
</p:tagLst>
</file>

<file path=ppt/tags/tag15.xml><?xml version="1.0" encoding="utf-8"?>
<p:tagLst xmlns:a="http://schemas.openxmlformats.org/drawingml/2006/main" xmlns:r="http://schemas.openxmlformats.org/officeDocument/2006/relationships" xmlns:p="http://schemas.openxmlformats.org/presentationml/2006/main">
  <p:tag name="PA" val="v5.2.5"/>
</p:tagLst>
</file>

<file path=ppt/tags/tag150.xml><?xml version="1.0" encoding="utf-8"?>
<p:tagLst xmlns:a="http://schemas.openxmlformats.org/drawingml/2006/main" xmlns:r="http://schemas.openxmlformats.org/officeDocument/2006/relationships" xmlns:p="http://schemas.openxmlformats.org/presentationml/2006/main">
  <p:tag name="PA" val="v5.2.5"/>
</p:tagLst>
</file>

<file path=ppt/tags/tag151.xml><?xml version="1.0" encoding="utf-8"?>
<p:tagLst xmlns:a="http://schemas.openxmlformats.org/drawingml/2006/main" xmlns:r="http://schemas.openxmlformats.org/officeDocument/2006/relationships" xmlns:p="http://schemas.openxmlformats.org/presentationml/2006/main">
  <p:tag name="PA" val="v5.2.5"/>
</p:tagLst>
</file>

<file path=ppt/tags/tag152.xml><?xml version="1.0" encoding="utf-8"?>
<p:tagLst xmlns:a="http://schemas.openxmlformats.org/drawingml/2006/main" xmlns:r="http://schemas.openxmlformats.org/officeDocument/2006/relationships" xmlns:p="http://schemas.openxmlformats.org/presentationml/2006/main">
  <p:tag name="PA" val="v5.2.5"/>
</p:tagLst>
</file>

<file path=ppt/tags/tag153.xml><?xml version="1.0" encoding="utf-8"?>
<p:tagLst xmlns:a="http://schemas.openxmlformats.org/drawingml/2006/main" xmlns:r="http://schemas.openxmlformats.org/officeDocument/2006/relationships" xmlns:p="http://schemas.openxmlformats.org/presentationml/2006/main">
  <p:tag name="PA" val="v5.2.5"/>
</p:tagLst>
</file>

<file path=ppt/tags/tag154.xml><?xml version="1.0" encoding="utf-8"?>
<p:tagLst xmlns:a="http://schemas.openxmlformats.org/drawingml/2006/main" xmlns:r="http://schemas.openxmlformats.org/officeDocument/2006/relationships" xmlns:p="http://schemas.openxmlformats.org/presentationml/2006/main">
  <p:tag name="PA" val="v5.2.5"/>
</p:tagLst>
</file>

<file path=ppt/tags/tag155.xml><?xml version="1.0" encoding="utf-8"?>
<p:tagLst xmlns:a="http://schemas.openxmlformats.org/drawingml/2006/main" xmlns:r="http://schemas.openxmlformats.org/officeDocument/2006/relationships" xmlns:p="http://schemas.openxmlformats.org/presentationml/2006/main">
  <p:tag name="PA" val="v5.2.5"/>
</p:tagLst>
</file>

<file path=ppt/tags/tag156.xml><?xml version="1.0" encoding="utf-8"?>
<p:tagLst xmlns:a="http://schemas.openxmlformats.org/drawingml/2006/main" xmlns:r="http://schemas.openxmlformats.org/officeDocument/2006/relationships" xmlns:p="http://schemas.openxmlformats.org/presentationml/2006/main">
  <p:tag name="PA" val="v5.2.5"/>
</p:tagLst>
</file>

<file path=ppt/tags/tag157.xml><?xml version="1.0" encoding="utf-8"?>
<p:tagLst xmlns:a="http://schemas.openxmlformats.org/drawingml/2006/main" xmlns:r="http://schemas.openxmlformats.org/officeDocument/2006/relationships" xmlns:p="http://schemas.openxmlformats.org/presentationml/2006/main">
  <p:tag name="PA" val="v5.2.5"/>
</p:tagLst>
</file>

<file path=ppt/tags/tag158.xml><?xml version="1.0" encoding="utf-8"?>
<p:tagLst xmlns:a="http://schemas.openxmlformats.org/drawingml/2006/main" xmlns:r="http://schemas.openxmlformats.org/officeDocument/2006/relationships" xmlns:p="http://schemas.openxmlformats.org/presentationml/2006/main">
  <p:tag name="PA" val="v5.2.5"/>
</p:tagLst>
</file>

<file path=ppt/tags/tag159.xml><?xml version="1.0" encoding="utf-8"?>
<p:tagLst xmlns:a="http://schemas.openxmlformats.org/drawingml/2006/main" xmlns:r="http://schemas.openxmlformats.org/officeDocument/2006/relationships" xmlns:p="http://schemas.openxmlformats.org/presentationml/2006/main">
  <p:tag name="PA" val="v5.2.5"/>
</p:tagLst>
</file>

<file path=ppt/tags/tag16.xml><?xml version="1.0" encoding="utf-8"?>
<p:tagLst xmlns:a="http://schemas.openxmlformats.org/drawingml/2006/main" xmlns:r="http://schemas.openxmlformats.org/officeDocument/2006/relationships" xmlns:p="http://schemas.openxmlformats.org/presentationml/2006/main">
  <p:tag name="PA" val="v5.2.5"/>
</p:tagLst>
</file>

<file path=ppt/tags/tag160.xml><?xml version="1.0" encoding="utf-8"?>
<p:tagLst xmlns:a="http://schemas.openxmlformats.org/drawingml/2006/main" xmlns:r="http://schemas.openxmlformats.org/officeDocument/2006/relationships" xmlns:p="http://schemas.openxmlformats.org/presentationml/2006/main">
  <p:tag name="PA" val="v5.2.5"/>
</p:tagLst>
</file>

<file path=ppt/tags/tag161.xml><?xml version="1.0" encoding="utf-8"?>
<p:tagLst xmlns:a="http://schemas.openxmlformats.org/drawingml/2006/main" xmlns:r="http://schemas.openxmlformats.org/officeDocument/2006/relationships" xmlns:p="http://schemas.openxmlformats.org/presentationml/2006/main">
  <p:tag name="PA" val="v5.2.5"/>
</p:tagLst>
</file>

<file path=ppt/tags/tag162.xml><?xml version="1.0" encoding="utf-8"?>
<p:tagLst xmlns:a="http://schemas.openxmlformats.org/drawingml/2006/main" xmlns:r="http://schemas.openxmlformats.org/officeDocument/2006/relationships" xmlns:p="http://schemas.openxmlformats.org/presentationml/2006/main">
  <p:tag name="PA" val="v5.2.5"/>
</p:tagLst>
</file>

<file path=ppt/tags/tag163.xml><?xml version="1.0" encoding="utf-8"?>
<p:tagLst xmlns:a="http://schemas.openxmlformats.org/drawingml/2006/main" xmlns:r="http://schemas.openxmlformats.org/officeDocument/2006/relationships" xmlns:p="http://schemas.openxmlformats.org/presentationml/2006/main">
  <p:tag name="PA" val="v5.2.5"/>
</p:tagLst>
</file>

<file path=ppt/tags/tag164.xml><?xml version="1.0" encoding="utf-8"?>
<p:tagLst xmlns:a="http://schemas.openxmlformats.org/drawingml/2006/main" xmlns:r="http://schemas.openxmlformats.org/officeDocument/2006/relationships" xmlns:p="http://schemas.openxmlformats.org/presentationml/2006/main">
  <p:tag name="PA" val="v5.2.5"/>
</p:tagLst>
</file>

<file path=ppt/tags/tag165.xml><?xml version="1.0" encoding="utf-8"?>
<p:tagLst xmlns:a="http://schemas.openxmlformats.org/drawingml/2006/main" xmlns:r="http://schemas.openxmlformats.org/officeDocument/2006/relationships" xmlns:p="http://schemas.openxmlformats.org/presentationml/2006/main">
  <p:tag name="PA" val="v5.2.5"/>
</p:tagLst>
</file>

<file path=ppt/tags/tag166.xml><?xml version="1.0" encoding="utf-8"?>
<p:tagLst xmlns:a="http://schemas.openxmlformats.org/drawingml/2006/main" xmlns:r="http://schemas.openxmlformats.org/officeDocument/2006/relationships" xmlns:p="http://schemas.openxmlformats.org/presentationml/2006/main">
  <p:tag name="PA" val="v5.2.5"/>
</p:tagLst>
</file>

<file path=ppt/tags/tag167.xml><?xml version="1.0" encoding="utf-8"?>
<p:tagLst xmlns:a="http://schemas.openxmlformats.org/drawingml/2006/main" xmlns:r="http://schemas.openxmlformats.org/officeDocument/2006/relationships" xmlns:p="http://schemas.openxmlformats.org/presentationml/2006/main">
  <p:tag name="PA" val="v5.2.5"/>
</p:tagLst>
</file>

<file path=ppt/tags/tag168.xml><?xml version="1.0" encoding="utf-8"?>
<p:tagLst xmlns:a="http://schemas.openxmlformats.org/drawingml/2006/main" xmlns:r="http://schemas.openxmlformats.org/officeDocument/2006/relationships" xmlns:p="http://schemas.openxmlformats.org/presentationml/2006/main">
  <p:tag name="PA" val="v5.2.5"/>
</p:tagLst>
</file>

<file path=ppt/tags/tag169.xml><?xml version="1.0" encoding="utf-8"?>
<p:tagLst xmlns:a="http://schemas.openxmlformats.org/drawingml/2006/main" xmlns:r="http://schemas.openxmlformats.org/officeDocument/2006/relationships" xmlns:p="http://schemas.openxmlformats.org/presentationml/2006/main">
  <p:tag name="PA" val="v5.2.5"/>
</p:tagLst>
</file>

<file path=ppt/tags/tag17.xml><?xml version="1.0" encoding="utf-8"?>
<p:tagLst xmlns:a="http://schemas.openxmlformats.org/drawingml/2006/main" xmlns:r="http://schemas.openxmlformats.org/officeDocument/2006/relationships" xmlns:p="http://schemas.openxmlformats.org/presentationml/2006/main">
  <p:tag name="PA" val="v5.2.5"/>
</p:tagLst>
</file>

<file path=ppt/tags/tag170.xml><?xml version="1.0" encoding="utf-8"?>
<p:tagLst xmlns:a="http://schemas.openxmlformats.org/drawingml/2006/main" xmlns:r="http://schemas.openxmlformats.org/officeDocument/2006/relationships" xmlns:p="http://schemas.openxmlformats.org/presentationml/2006/main">
  <p:tag name="PA" val="v5.2.5"/>
</p:tagLst>
</file>

<file path=ppt/tags/tag171.xml><?xml version="1.0" encoding="utf-8"?>
<p:tagLst xmlns:a="http://schemas.openxmlformats.org/drawingml/2006/main" xmlns:r="http://schemas.openxmlformats.org/officeDocument/2006/relationships" xmlns:p="http://schemas.openxmlformats.org/presentationml/2006/main">
  <p:tag name="PA" val="v5.2.5"/>
</p:tagLst>
</file>

<file path=ppt/tags/tag172.xml><?xml version="1.0" encoding="utf-8"?>
<p:tagLst xmlns:a="http://schemas.openxmlformats.org/drawingml/2006/main" xmlns:r="http://schemas.openxmlformats.org/officeDocument/2006/relationships" xmlns:p="http://schemas.openxmlformats.org/presentationml/2006/main">
  <p:tag name="PA" val="v5.2.5"/>
</p:tagLst>
</file>

<file path=ppt/tags/tag173.xml><?xml version="1.0" encoding="utf-8"?>
<p:tagLst xmlns:a="http://schemas.openxmlformats.org/drawingml/2006/main" xmlns:r="http://schemas.openxmlformats.org/officeDocument/2006/relationships" xmlns:p="http://schemas.openxmlformats.org/presentationml/2006/main">
  <p:tag name="PA" val="v5.2.5"/>
</p:tagLst>
</file>

<file path=ppt/tags/tag174.xml><?xml version="1.0" encoding="utf-8"?>
<p:tagLst xmlns:a="http://schemas.openxmlformats.org/drawingml/2006/main" xmlns:r="http://schemas.openxmlformats.org/officeDocument/2006/relationships" xmlns:p="http://schemas.openxmlformats.org/presentationml/2006/main">
  <p:tag name="PA" val="v5.2.5"/>
</p:tagLst>
</file>

<file path=ppt/tags/tag175.xml><?xml version="1.0" encoding="utf-8"?>
<p:tagLst xmlns:a="http://schemas.openxmlformats.org/drawingml/2006/main" xmlns:r="http://schemas.openxmlformats.org/officeDocument/2006/relationships" xmlns:p="http://schemas.openxmlformats.org/presentationml/2006/main">
  <p:tag name="PA" val="v5.2.5"/>
</p:tagLst>
</file>

<file path=ppt/tags/tag176.xml><?xml version="1.0" encoding="utf-8"?>
<p:tagLst xmlns:a="http://schemas.openxmlformats.org/drawingml/2006/main" xmlns:r="http://schemas.openxmlformats.org/officeDocument/2006/relationships" xmlns:p="http://schemas.openxmlformats.org/presentationml/2006/main">
  <p:tag name="PA" val="v5.2.5"/>
</p:tagLst>
</file>

<file path=ppt/tags/tag177.xml><?xml version="1.0" encoding="utf-8"?>
<p:tagLst xmlns:a="http://schemas.openxmlformats.org/drawingml/2006/main" xmlns:r="http://schemas.openxmlformats.org/officeDocument/2006/relationships" xmlns:p="http://schemas.openxmlformats.org/presentationml/2006/main">
  <p:tag name="PA" val="v5.2.5"/>
</p:tagLst>
</file>

<file path=ppt/tags/tag178.xml><?xml version="1.0" encoding="utf-8"?>
<p:tagLst xmlns:a="http://schemas.openxmlformats.org/drawingml/2006/main" xmlns:r="http://schemas.openxmlformats.org/officeDocument/2006/relationships" xmlns:p="http://schemas.openxmlformats.org/presentationml/2006/main">
  <p:tag name="PA" val="v5.2.5"/>
</p:tagLst>
</file>

<file path=ppt/tags/tag179.xml><?xml version="1.0" encoding="utf-8"?>
<p:tagLst xmlns:a="http://schemas.openxmlformats.org/drawingml/2006/main" xmlns:r="http://schemas.openxmlformats.org/officeDocument/2006/relationships" xmlns:p="http://schemas.openxmlformats.org/presentationml/2006/main">
  <p:tag name="PA" val="v5.2.5"/>
</p:tagLst>
</file>

<file path=ppt/tags/tag18.xml><?xml version="1.0" encoding="utf-8"?>
<p:tagLst xmlns:a="http://schemas.openxmlformats.org/drawingml/2006/main" xmlns:r="http://schemas.openxmlformats.org/officeDocument/2006/relationships" xmlns:p="http://schemas.openxmlformats.org/presentationml/2006/main">
  <p:tag name="PA" val="v5.2.5"/>
</p:tagLst>
</file>

<file path=ppt/tags/tag180.xml><?xml version="1.0" encoding="utf-8"?>
<p:tagLst xmlns:a="http://schemas.openxmlformats.org/drawingml/2006/main" xmlns:r="http://schemas.openxmlformats.org/officeDocument/2006/relationships" xmlns:p="http://schemas.openxmlformats.org/presentationml/2006/main">
  <p:tag name="PA" val="v5.2.5"/>
</p:tagLst>
</file>

<file path=ppt/tags/tag181.xml><?xml version="1.0" encoding="utf-8"?>
<p:tagLst xmlns:a="http://schemas.openxmlformats.org/drawingml/2006/main" xmlns:r="http://schemas.openxmlformats.org/officeDocument/2006/relationships" xmlns:p="http://schemas.openxmlformats.org/presentationml/2006/main">
  <p:tag name="PA" val="v5.2.5"/>
</p:tagLst>
</file>

<file path=ppt/tags/tag182.xml><?xml version="1.0" encoding="utf-8"?>
<p:tagLst xmlns:a="http://schemas.openxmlformats.org/drawingml/2006/main" xmlns:r="http://schemas.openxmlformats.org/officeDocument/2006/relationships" xmlns:p="http://schemas.openxmlformats.org/presentationml/2006/main">
  <p:tag name="PA" val="v5.2.5"/>
</p:tagLst>
</file>

<file path=ppt/tags/tag183.xml><?xml version="1.0" encoding="utf-8"?>
<p:tagLst xmlns:a="http://schemas.openxmlformats.org/drawingml/2006/main" xmlns:r="http://schemas.openxmlformats.org/officeDocument/2006/relationships" xmlns:p="http://schemas.openxmlformats.org/presentationml/2006/main">
  <p:tag name="PA" val="v5.2.5"/>
</p:tagLst>
</file>

<file path=ppt/tags/tag184.xml><?xml version="1.0" encoding="utf-8"?>
<p:tagLst xmlns:a="http://schemas.openxmlformats.org/drawingml/2006/main" xmlns:r="http://schemas.openxmlformats.org/officeDocument/2006/relationships" xmlns:p="http://schemas.openxmlformats.org/presentationml/2006/main">
  <p:tag name="PA" val="v5.2.5"/>
</p:tagLst>
</file>

<file path=ppt/tags/tag185.xml><?xml version="1.0" encoding="utf-8"?>
<p:tagLst xmlns:a="http://schemas.openxmlformats.org/drawingml/2006/main" xmlns:r="http://schemas.openxmlformats.org/officeDocument/2006/relationships" xmlns:p="http://schemas.openxmlformats.org/presentationml/2006/main">
  <p:tag name="PA" val="v5.2.5"/>
</p:tagLst>
</file>

<file path=ppt/tags/tag186.xml><?xml version="1.0" encoding="utf-8"?>
<p:tagLst xmlns:a="http://schemas.openxmlformats.org/drawingml/2006/main" xmlns:r="http://schemas.openxmlformats.org/officeDocument/2006/relationships" xmlns:p="http://schemas.openxmlformats.org/presentationml/2006/main">
  <p:tag name="PA" val="v5.2.5"/>
</p:tagLst>
</file>

<file path=ppt/tags/tag187.xml><?xml version="1.0" encoding="utf-8"?>
<p:tagLst xmlns:a="http://schemas.openxmlformats.org/drawingml/2006/main" xmlns:r="http://schemas.openxmlformats.org/officeDocument/2006/relationships" xmlns:p="http://schemas.openxmlformats.org/presentationml/2006/main">
  <p:tag name="PA" val="v5.2.5"/>
</p:tagLst>
</file>

<file path=ppt/tags/tag188.xml><?xml version="1.0" encoding="utf-8"?>
<p:tagLst xmlns:a="http://schemas.openxmlformats.org/drawingml/2006/main" xmlns:r="http://schemas.openxmlformats.org/officeDocument/2006/relationships" xmlns:p="http://schemas.openxmlformats.org/presentationml/2006/main">
  <p:tag name="PA" val="v5.2.5"/>
</p:tagLst>
</file>

<file path=ppt/tags/tag189.xml><?xml version="1.0" encoding="utf-8"?>
<p:tagLst xmlns:a="http://schemas.openxmlformats.org/drawingml/2006/main" xmlns:r="http://schemas.openxmlformats.org/officeDocument/2006/relationships" xmlns:p="http://schemas.openxmlformats.org/presentationml/2006/main">
  <p:tag name="PA" val="v5.2.5"/>
</p:tagLst>
</file>

<file path=ppt/tags/tag19.xml><?xml version="1.0" encoding="utf-8"?>
<p:tagLst xmlns:a="http://schemas.openxmlformats.org/drawingml/2006/main" xmlns:r="http://schemas.openxmlformats.org/officeDocument/2006/relationships" xmlns:p="http://schemas.openxmlformats.org/presentationml/2006/main">
  <p:tag name="PA" val="v5.2.5"/>
</p:tagLst>
</file>

<file path=ppt/tags/tag190.xml><?xml version="1.0" encoding="utf-8"?>
<p:tagLst xmlns:a="http://schemas.openxmlformats.org/drawingml/2006/main" xmlns:r="http://schemas.openxmlformats.org/officeDocument/2006/relationships" xmlns:p="http://schemas.openxmlformats.org/presentationml/2006/main">
  <p:tag name="PA" val="v5.2.5"/>
</p:tagLst>
</file>

<file path=ppt/tags/tag191.xml><?xml version="1.0" encoding="utf-8"?>
<p:tagLst xmlns:a="http://schemas.openxmlformats.org/drawingml/2006/main" xmlns:r="http://schemas.openxmlformats.org/officeDocument/2006/relationships" xmlns:p="http://schemas.openxmlformats.org/presentationml/2006/main">
  <p:tag name="PA" val="v5.2.5"/>
</p:tagLst>
</file>

<file path=ppt/tags/tag192.xml><?xml version="1.0" encoding="utf-8"?>
<p:tagLst xmlns:a="http://schemas.openxmlformats.org/drawingml/2006/main" xmlns:r="http://schemas.openxmlformats.org/officeDocument/2006/relationships" xmlns:p="http://schemas.openxmlformats.org/presentationml/2006/main">
  <p:tag name="PA" val="v5.2.5"/>
</p:tagLst>
</file>

<file path=ppt/tags/tag193.xml><?xml version="1.0" encoding="utf-8"?>
<p:tagLst xmlns:a="http://schemas.openxmlformats.org/drawingml/2006/main" xmlns:r="http://schemas.openxmlformats.org/officeDocument/2006/relationships" xmlns:p="http://schemas.openxmlformats.org/presentationml/2006/main">
  <p:tag name="PA" val="v5.2.5"/>
</p:tagLst>
</file>

<file path=ppt/tags/tag194.xml><?xml version="1.0" encoding="utf-8"?>
<p:tagLst xmlns:a="http://schemas.openxmlformats.org/drawingml/2006/main" xmlns:r="http://schemas.openxmlformats.org/officeDocument/2006/relationships" xmlns:p="http://schemas.openxmlformats.org/presentationml/2006/main">
  <p:tag name="PA" val="v5.2.5"/>
</p:tagLst>
</file>

<file path=ppt/tags/tag195.xml><?xml version="1.0" encoding="utf-8"?>
<p:tagLst xmlns:a="http://schemas.openxmlformats.org/drawingml/2006/main" xmlns:r="http://schemas.openxmlformats.org/officeDocument/2006/relationships" xmlns:p="http://schemas.openxmlformats.org/presentationml/2006/main">
  <p:tag name="PA" val="v5.2.5"/>
</p:tagLst>
</file>

<file path=ppt/tags/tag196.xml><?xml version="1.0" encoding="utf-8"?>
<p:tagLst xmlns:a="http://schemas.openxmlformats.org/drawingml/2006/main" xmlns:r="http://schemas.openxmlformats.org/officeDocument/2006/relationships" xmlns:p="http://schemas.openxmlformats.org/presentationml/2006/main">
  <p:tag name="PA" val="v5.2.5"/>
</p:tagLst>
</file>

<file path=ppt/tags/tag197.xml><?xml version="1.0" encoding="utf-8"?>
<p:tagLst xmlns:a="http://schemas.openxmlformats.org/drawingml/2006/main" xmlns:r="http://schemas.openxmlformats.org/officeDocument/2006/relationships" xmlns:p="http://schemas.openxmlformats.org/presentationml/2006/main">
  <p:tag name="PA" val="v5.2.5"/>
</p:tagLst>
</file>

<file path=ppt/tags/tag198.xml><?xml version="1.0" encoding="utf-8"?>
<p:tagLst xmlns:a="http://schemas.openxmlformats.org/drawingml/2006/main" xmlns:r="http://schemas.openxmlformats.org/officeDocument/2006/relationships" xmlns:p="http://schemas.openxmlformats.org/presentationml/2006/main">
  <p:tag name="PA" val="v5.2.5"/>
</p:tagLst>
</file>

<file path=ppt/tags/tag199.xml><?xml version="1.0" encoding="utf-8"?>
<p:tagLst xmlns:a="http://schemas.openxmlformats.org/drawingml/2006/main" xmlns:r="http://schemas.openxmlformats.org/officeDocument/2006/relationships" xmlns:p="http://schemas.openxmlformats.org/presentationml/2006/main">
  <p:tag name="PA" val="v5.2.5"/>
</p:tagLst>
</file>

<file path=ppt/tags/tag2.xml><?xml version="1.0" encoding="utf-8"?>
<p:tagLst xmlns:a="http://schemas.openxmlformats.org/drawingml/2006/main" xmlns:r="http://schemas.openxmlformats.org/officeDocument/2006/relationships" xmlns:p="http://schemas.openxmlformats.org/presentationml/2006/main">
  <p:tag name="PA" val="v5.2.5"/>
</p:tagLst>
</file>

<file path=ppt/tags/tag20.xml><?xml version="1.0" encoding="utf-8"?>
<p:tagLst xmlns:a="http://schemas.openxmlformats.org/drawingml/2006/main" xmlns:r="http://schemas.openxmlformats.org/officeDocument/2006/relationships" xmlns:p="http://schemas.openxmlformats.org/presentationml/2006/main">
  <p:tag name="PA" val="v5.2.5"/>
</p:tagLst>
</file>

<file path=ppt/tags/tag200.xml><?xml version="1.0" encoding="utf-8"?>
<p:tagLst xmlns:a="http://schemas.openxmlformats.org/drawingml/2006/main" xmlns:r="http://schemas.openxmlformats.org/officeDocument/2006/relationships" xmlns:p="http://schemas.openxmlformats.org/presentationml/2006/main">
  <p:tag name="PA" val="v5.2.5"/>
</p:tagLst>
</file>

<file path=ppt/tags/tag201.xml><?xml version="1.0" encoding="utf-8"?>
<p:tagLst xmlns:a="http://schemas.openxmlformats.org/drawingml/2006/main" xmlns:r="http://schemas.openxmlformats.org/officeDocument/2006/relationships" xmlns:p="http://schemas.openxmlformats.org/presentationml/2006/main">
  <p:tag name="PA" val="v5.2.5"/>
</p:tagLst>
</file>

<file path=ppt/tags/tag202.xml><?xml version="1.0" encoding="utf-8"?>
<p:tagLst xmlns:a="http://schemas.openxmlformats.org/drawingml/2006/main" xmlns:r="http://schemas.openxmlformats.org/officeDocument/2006/relationships" xmlns:p="http://schemas.openxmlformats.org/presentationml/2006/main">
  <p:tag name="PA" val="v5.2.5"/>
</p:tagLst>
</file>

<file path=ppt/tags/tag21.xml><?xml version="1.0" encoding="utf-8"?>
<p:tagLst xmlns:a="http://schemas.openxmlformats.org/drawingml/2006/main" xmlns:r="http://schemas.openxmlformats.org/officeDocument/2006/relationships" xmlns:p="http://schemas.openxmlformats.org/presentationml/2006/main">
  <p:tag name="PA" val="v5.2.5"/>
</p:tagLst>
</file>

<file path=ppt/tags/tag22.xml><?xml version="1.0" encoding="utf-8"?>
<p:tagLst xmlns:a="http://schemas.openxmlformats.org/drawingml/2006/main" xmlns:r="http://schemas.openxmlformats.org/officeDocument/2006/relationships" xmlns:p="http://schemas.openxmlformats.org/presentationml/2006/main">
  <p:tag name="PA" val="v5.2.5"/>
</p:tagLst>
</file>

<file path=ppt/tags/tag23.xml><?xml version="1.0" encoding="utf-8"?>
<p:tagLst xmlns:a="http://schemas.openxmlformats.org/drawingml/2006/main" xmlns:r="http://schemas.openxmlformats.org/officeDocument/2006/relationships" xmlns:p="http://schemas.openxmlformats.org/presentationml/2006/main">
  <p:tag name="PA" val="v5.2.5"/>
</p:tagLst>
</file>

<file path=ppt/tags/tag24.xml><?xml version="1.0" encoding="utf-8"?>
<p:tagLst xmlns:a="http://schemas.openxmlformats.org/drawingml/2006/main" xmlns:r="http://schemas.openxmlformats.org/officeDocument/2006/relationships" xmlns:p="http://schemas.openxmlformats.org/presentationml/2006/main">
  <p:tag name="PA" val="v5.2.5"/>
</p:tagLst>
</file>

<file path=ppt/tags/tag25.xml><?xml version="1.0" encoding="utf-8"?>
<p:tagLst xmlns:a="http://schemas.openxmlformats.org/drawingml/2006/main" xmlns:r="http://schemas.openxmlformats.org/officeDocument/2006/relationships" xmlns:p="http://schemas.openxmlformats.org/presentationml/2006/main">
  <p:tag name="PA" val="v5.2.5"/>
</p:tagLst>
</file>

<file path=ppt/tags/tag26.xml><?xml version="1.0" encoding="utf-8"?>
<p:tagLst xmlns:a="http://schemas.openxmlformats.org/drawingml/2006/main" xmlns:r="http://schemas.openxmlformats.org/officeDocument/2006/relationships" xmlns:p="http://schemas.openxmlformats.org/presentationml/2006/main">
  <p:tag name="PA" val="v5.2.5"/>
</p:tagLst>
</file>

<file path=ppt/tags/tag27.xml><?xml version="1.0" encoding="utf-8"?>
<p:tagLst xmlns:a="http://schemas.openxmlformats.org/drawingml/2006/main" xmlns:r="http://schemas.openxmlformats.org/officeDocument/2006/relationships" xmlns:p="http://schemas.openxmlformats.org/presentationml/2006/main">
  <p:tag name="PA" val="v5.2.5"/>
</p:tagLst>
</file>

<file path=ppt/tags/tag28.xml><?xml version="1.0" encoding="utf-8"?>
<p:tagLst xmlns:a="http://schemas.openxmlformats.org/drawingml/2006/main" xmlns:r="http://schemas.openxmlformats.org/officeDocument/2006/relationships" xmlns:p="http://schemas.openxmlformats.org/presentationml/2006/main">
  <p:tag name="PA" val="v5.2.5"/>
</p:tagLst>
</file>

<file path=ppt/tags/tag29.xml><?xml version="1.0" encoding="utf-8"?>
<p:tagLst xmlns:a="http://schemas.openxmlformats.org/drawingml/2006/main" xmlns:r="http://schemas.openxmlformats.org/officeDocument/2006/relationships" xmlns:p="http://schemas.openxmlformats.org/presentationml/2006/main">
  <p:tag name="PA" val="v5.2.5"/>
</p:tagLst>
</file>

<file path=ppt/tags/tag3.xml><?xml version="1.0" encoding="utf-8"?>
<p:tagLst xmlns:a="http://schemas.openxmlformats.org/drawingml/2006/main" xmlns:r="http://schemas.openxmlformats.org/officeDocument/2006/relationships" xmlns:p="http://schemas.openxmlformats.org/presentationml/2006/main">
  <p:tag name="PA" val="v5.2.5"/>
</p:tagLst>
</file>

<file path=ppt/tags/tag30.xml><?xml version="1.0" encoding="utf-8"?>
<p:tagLst xmlns:a="http://schemas.openxmlformats.org/drawingml/2006/main" xmlns:r="http://schemas.openxmlformats.org/officeDocument/2006/relationships" xmlns:p="http://schemas.openxmlformats.org/presentationml/2006/main">
  <p:tag name="PA" val="v5.2.5"/>
</p:tagLst>
</file>

<file path=ppt/tags/tag31.xml><?xml version="1.0" encoding="utf-8"?>
<p:tagLst xmlns:a="http://schemas.openxmlformats.org/drawingml/2006/main" xmlns:r="http://schemas.openxmlformats.org/officeDocument/2006/relationships" xmlns:p="http://schemas.openxmlformats.org/presentationml/2006/main">
  <p:tag name="PA" val="v5.2.5"/>
</p:tagLst>
</file>

<file path=ppt/tags/tag32.xml><?xml version="1.0" encoding="utf-8"?>
<p:tagLst xmlns:a="http://schemas.openxmlformats.org/drawingml/2006/main" xmlns:r="http://schemas.openxmlformats.org/officeDocument/2006/relationships" xmlns:p="http://schemas.openxmlformats.org/presentationml/2006/main">
  <p:tag name="PA" val="v5.2.5"/>
</p:tagLst>
</file>

<file path=ppt/tags/tag33.xml><?xml version="1.0" encoding="utf-8"?>
<p:tagLst xmlns:a="http://schemas.openxmlformats.org/drawingml/2006/main" xmlns:r="http://schemas.openxmlformats.org/officeDocument/2006/relationships" xmlns:p="http://schemas.openxmlformats.org/presentationml/2006/main">
  <p:tag name="PA" val="v5.2.5"/>
</p:tagLst>
</file>

<file path=ppt/tags/tag34.xml><?xml version="1.0" encoding="utf-8"?>
<p:tagLst xmlns:a="http://schemas.openxmlformats.org/drawingml/2006/main" xmlns:r="http://schemas.openxmlformats.org/officeDocument/2006/relationships" xmlns:p="http://schemas.openxmlformats.org/presentationml/2006/main">
  <p:tag name="PA" val="v5.2.5"/>
</p:tagLst>
</file>

<file path=ppt/tags/tag35.xml><?xml version="1.0" encoding="utf-8"?>
<p:tagLst xmlns:a="http://schemas.openxmlformats.org/drawingml/2006/main" xmlns:r="http://schemas.openxmlformats.org/officeDocument/2006/relationships" xmlns:p="http://schemas.openxmlformats.org/presentationml/2006/main">
  <p:tag name="PA" val="v5.2.5"/>
</p:tagLst>
</file>

<file path=ppt/tags/tag36.xml><?xml version="1.0" encoding="utf-8"?>
<p:tagLst xmlns:a="http://schemas.openxmlformats.org/drawingml/2006/main" xmlns:r="http://schemas.openxmlformats.org/officeDocument/2006/relationships" xmlns:p="http://schemas.openxmlformats.org/presentationml/2006/main">
  <p:tag name="PA" val="v5.2.5"/>
</p:tagLst>
</file>

<file path=ppt/tags/tag37.xml><?xml version="1.0" encoding="utf-8"?>
<p:tagLst xmlns:a="http://schemas.openxmlformats.org/drawingml/2006/main" xmlns:r="http://schemas.openxmlformats.org/officeDocument/2006/relationships" xmlns:p="http://schemas.openxmlformats.org/presentationml/2006/main">
  <p:tag name="PA" val="v5.2.5"/>
</p:tagLst>
</file>

<file path=ppt/tags/tag38.xml><?xml version="1.0" encoding="utf-8"?>
<p:tagLst xmlns:a="http://schemas.openxmlformats.org/drawingml/2006/main" xmlns:r="http://schemas.openxmlformats.org/officeDocument/2006/relationships" xmlns:p="http://schemas.openxmlformats.org/presentationml/2006/main">
  <p:tag name="PA" val="v5.2.5"/>
</p:tagLst>
</file>

<file path=ppt/tags/tag39.xml><?xml version="1.0" encoding="utf-8"?>
<p:tagLst xmlns:a="http://schemas.openxmlformats.org/drawingml/2006/main" xmlns:r="http://schemas.openxmlformats.org/officeDocument/2006/relationships" xmlns:p="http://schemas.openxmlformats.org/presentationml/2006/main">
  <p:tag name="PA" val="v5.2.5"/>
</p:tagLst>
</file>

<file path=ppt/tags/tag4.xml><?xml version="1.0" encoding="utf-8"?>
<p:tagLst xmlns:a="http://schemas.openxmlformats.org/drawingml/2006/main" xmlns:r="http://schemas.openxmlformats.org/officeDocument/2006/relationships" xmlns:p="http://schemas.openxmlformats.org/presentationml/2006/main">
  <p:tag name="PA" val="v5.2.5"/>
</p:tagLst>
</file>

<file path=ppt/tags/tag40.xml><?xml version="1.0" encoding="utf-8"?>
<p:tagLst xmlns:a="http://schemas.openxmlformats.org/drawingml/2006/main" xmlns:r="http://schemas.openxmlformats.org/officeDocument/2006/relationships" xmlns:p="http://schemas.openxmlformats.org/presentationml/2006/main">
  <p:tag name="PA" val="v5.2.5"/>
</p:tagLst>
</file>

<file path=ppt/tags/tag41.xml><?xml version="1.0" encoding="utf-8"?>
<p:tagLst xmlns:a="http://schemas.openxmlformats.org/drawingml/2006/main" xmlns:r="http://schemas.openxmlformats.org/officeDocument/2006/relationships" xmlns:p="http://schemas.openxmlformats.org/presentationml/2006/main">
  <p:tag name="PA" val="v5.2.5"/>
</p:tagLst>
</file>

<file path=ppt/tags/tag42.xml><?xml version="1.0" encoding="utf-8"?>
<p:tagLst xmlns:a="http://schemas.openxmlformats.org/drawingml/2006/main" xmlns:r="http://schemas.openxmlformats.org/officeDocument/2006/relationships" xmlns:p="http://schemas.openxmlformats.org/presentationml/2006/main">
  <p:tag name="PA" val="v5.2.5"/>
</p:tagLst>
</file>

<file path=ppt/tags/tag43.xml><?xml version="1.0" encoding="utf-8"?>
<p:tagLst xmlns:a="http://schemas.openxmlformats.org/drawingml/2006/main" xmlns:r="http://schemas.openxmlformats.org/officeDocument/2006/relationships" xmlns:p="http://schemas.openxmlformats.org/presentationml/2006/main">
  <p:tag name="PA" val="v5.2.5"/>
</p:tagLst>
</file>

<file path=ppt/tags/tag44.xml><?xml version="1.0" encoding="utf-8"?>
<p:tagLst xmlns:a="http://schemas.openxmlformats.org/drawingml/2006/main" xmlns:r="http://schemas.openxmlformats.org/officeDocument/2006/relationships" xmlns:p="http://schemas.openxmlformats.org/presentationml/2006/main">
  <p:tag name="PA" val="v5.2.5"/>
</p:tagLst>
</file>

<file path=ppt/tags/tag45.xml><?xml version="1.0" encoding="utf-8"?>
<p:tagLst xmlns:a="http://schemas.openxmlformats.org/drawingml/2006/main" xmlns:r="http://schemas.openxmlformats.org/officeDocument/2006/relationships" xmlns:p="http://schemas.openxmlformats.org/presentationml/2006/main">
  <p:tag name="PA" val="v5.2.5"/>
</p:tagLst>
</file>

<file path=ppt/tags/tag46.xml><?xml version="1.0" encoding="utf-8"?>
<p:tagLst xmlns:a="http://schemas.openxmlformats.org/drawingml/2006/main" xmlns:r="http://schemas.openxmlformats.org/officeDocument/2006/relationships" xmlns:p="http://schemas.openxmlformats.org/presentationml/2006/main">
  <p:tag name="PA" val="v5.2.5"/>
</p:tagLst>
</file>

<file path=ppt/tags/tag47.xml><?xml version="1.0" encoding="utf-8"?>
<p:tagLst xmlns:a="http://schemas.openxmlformats.org/drawingml/2006/main" xmlns:r="http://schemas.openxmlformats.org/officeDocument/2006/relationships" xmlns:p="http://schemas.openxmlformats.org/presentationml/2006/main">
  <p:tag name="PA" val="v5.2.5"/>
</p:tagLst>
</file>

<file path=ppt/tags/tag48.xml><?xml version="1.0" encoding="utf-8"?>
<p:tagLst xmlns:a="http://schemas.openxmlformats.org/drawingml/2006/main" xmlns:r="http://schemas.openxmlformats.org/officeDocument/2006/relationships" xmlns:p="http://schemas.openxmlformats.org/presentationml/2006/main">
  <p:tag name="PA" val="v5.2.5"/>
</p:tagLst>
</file>

<file path=ppt/tags/tag49.xml><?xml version="1.0" encoding="utf-8"?>
<p:tagLst xmlns:a="http://schemas.openxmlformats.org/drawingml/2006/main" xmlns:r="http://schemas.openxmlformats.org/officeDocument/2006/relationships" xmlns:p="http://schemas.openxmlformats.org/presentationml/2006/main">
  <p:tag name="PA" val="v5.2.5"/>
</p:tagLst>
</file>

<file path=ppt/tags/tag5.xml><?xml version="1.0" encoding="utf-8"?>
<p:tagLst xmlns:a="http://schemas.openxmlformats.org/drawingml/2006/main" xmlns:r="http://schemas.openxmlformats.org/officeDocument/2006/relationships" xmlns:p="http://schemas.openxmlformats.org/presentationml/2006/main">
  <p:tag name="PA" val="v5.2.5"/>
</p:tagLst>
</file>

<file path=ppt/tags/tag50.xml><?xml version="1.0" encoding="utf-8"?>
<p:tagLst xmlns:a="http://schemas.openxmlformats.org/drawingml/2006/main" xmlns:r="http://schemas.openxmlformats.org/officeDocument/2006/relationships" xmlns:p="http://schemas.openxmlformats.org/presentationml/2006/main">
  <p:tag name="PA" val="v5.2.5"/>
</p:tagLst>
</file>

<file path=ppt/tags/tag51.xml><?xml version="1.0" encoding="utf-8"?>
<p:tagLst xmlns:a="http://schemas.openxmlformats.org/drawingml/2006/main" xmlns:r="http://schemas.openxmlformats.org/officeDocument/2006/relationships" xmlns:p="http://schemas.openxmlformats.org/presentationml/2006/main">
  <p:tag name="PA" val="v5.2.5"/>
</p:tagLst>
</file>

<file path=ppt/tags/tag52.xml><?xml version="1.0" encoding="utf-8"?>
<p:tagLst xmlns:a="http://schemas.openxmlformats.org/drawingml/2006/main" xmlns:r="http://schemas.openxmlformats.org/officeDocument/2006/relationships" xmlns:p="http://schemas.openxmlformats.org/presentationml/2006/main">
  <p:tag name="PA" val="v5.2.5"/>
</p:tagLst>
</file>

<file path=ppt/tags/tag53.xml><?xml version="1.0" encoding="utf-8"?>
<p:tagLst xmlns:a="http://schemas.openxmlformats.org/drawingml/2006/main" xmlns:r="http://schemas.openxmlformats.org/officeDocument/2006/relationships" xmlns:p="http://schemas.openxmlformats.org/presentationml/2006/main">
  <p:tag name="PA" val="v5.2.5"/>
</p:tagLst>
</file>

<file path=ppt/tags/tag54.xml><?xml version="1.0" encoding="utf-8"?>
<p:tagLst xmlns:a="http://schemas.openxmlformats.org/drawingml/2006/main" xmlns:r="http://schemas.openxmlformats.org/officeDocument/2006/relationships" xmlns:p="http://schemas.openxmlformats.org/presentationml/2006/main">
  <p:tag name="PA" val="v5.2.5"/>
</p:tagLst>
</file>

<file path=ppt/tags/tag55.xml><?xml version="1.0" encoding="utf-8"?>
<p:tagLst xmlns:a="http://schemas.openxmlformats.org/drawingml/2006/main" xmlns:r="http://schemas.openxmlformats.org/officeDocument/2006/relationships" xmlns:p="http://schemas.openxmlformats.org/presentationml/2006/main">
  <p:tag name="PA" val="v5.2.5"/>
</p:tagLst>
</file>

<file path=ppt/tags/tag56.xml><?xml version="1.0" encoding="utf-8"?>
<p:tagLst xmlns:a="http://schemas.openxmlformats.org/drawingml/2006/main" xmlns:r="http://schemas.openxmlformats.org/officeDocument/2006/relationships" xmlns:p="http://schemas.openxmlformats.org/presentationml/2006/main">
  <p:tag name="PA" val="v5.2.5"/>
</p:tagLst>
</file>

<file path=ppt/tags/tag57.xml><?xml version="1.0" encoding="utf-8"?>
<p:tagLst xmlns:a="http://schemas.openxmlformats.org/drawingml/2006/main" xmlns:r="http://schemas.openxmlformats.org/officeDocument/2006/relationships" xmlns:p="http://schemas.openxmlformats.org/presentationml/2006/main">
  <p:tag name="PA" val="v5.2.5"/>
</p:tagLst>
</file>

<file path=ppt/tags/tag58.xml><?xml version="1.0" encoding="utf-8"?>
<p:tagLst xmlns:a="http://schemas.openxmlformats.org/drawingml/2006/main" xmlns:r="http://schemas.openxmlformats.org/officeDocument/2006/relationships" xmlns:p="http://schemas.openxmlformats.org/presentationml/2006/main">
  <p:tag name="PA" val="v5.2.5"/>
</p:tagLst>
</file>

<file path=ppt/tags/tag59.xml><?xml version="1.0" encoding="utf-8"?>
<p:tagLst xmlns:a="http://schemas.openxmlformats.org/drawingml/2006/main" xmlns:r="http://schemas.openxmlformats.org/officeDocument/2006/relationships" xmlns:p="http://schemas.openxmlformats.org/presentationml/2006/main">
  <p:tag name="PA" val="v5.2.5"/>
</p:tagLst>
</file>

<file path=ppt/tags/tag6.xml><?xml version="1.0" encoding="utf-8"?>
<p:tagLst xmlns:a="http://schemas.openxmlformats.org/drawingml/2006/main" xmlns:r="http://schemas.openxmlformats.org/officeDocument/2006/relationships" xmlns:p="http://schemas.openxmlformats.org/presentationml/2006/main">
  <p:tag name="PA" val="v5.2.5"/>
</p:tagLst>
</file>

<file path=ppt/tags/tag60.xml><?xml version="1.0" encoding="utf-8"?>
<p:tagLst xmlns:a="http://schemas.openxmlformats.org/drawingml/2006/main" xmlns:r="http://schemas.openxmlformats.org/officeDocument/2006/relationships" xmlns:p="http://schemas.openxmlformats.org/presentationml/2006/main">
  <p:tag name="PA" val="v5.2.5"/>
</p:tagLst>
</file>

<file path=ppt/tags/tag61.xml><?xml version="1.0" encoding="utf-8"?>
<p:tagLst xmlns:a="http://schemas.openxmlformats.org/drawingml/2006/main" xmlns:r="http://schemas.openxmlformats.org/officeDocument/2006/relationships" xmlns:p="http://schemas.openxmlformats.org/presentationml/2006/main">
  <p:tag name="PA" val="v5.2.5"/>
</p:tagLst>
</file>

<file path=ppt/tags/tag62.xml><?xml version="1.0" encoding="utf-8"?>
<p:tagLst xmlns:a="http://schemas.openxmlformats.org/drawingml/2006/main" xmlns:r="http://schemas.openxmlformats.org/officeDocument/2006/relationships" xmlns:p="http://schemas.openxmlformats.org/presentationml/2006/main">
  <p:tag name="PA" val="v5.2.5"/>
</p:tagLst>
</file>

<file path=ppt/tags/tag63.xml><?xml version="1.0" encoding="utf-8"?>
<p:tagLst xmlns:a="http://schemas.openxmlformats.org/drawingml/2006/main" xmlns:r="http://schemas.openxmlformats.org/officeDocument/2006/relationships" xmlns:p="http://schemas.openxmlformats.org/presentationml/2006/main">
  <p:tag name="PA" val="v5.2.5"/>
</p:tagLst>
</file>

<file path=ppt/tags/tag64.xml><?xml version="1.0" encoding="utf-8"?>
<p:tagLst xmlns:a="http://schemas.openxmlformats.org/drawingml/2006/main" xmlns:r="http://schemas.openxmlformats.org/officeDocument/2006/relationships" xmlns:p="http://schemas.openxmlformats.org/presentationml/2006/main">
  <p:tag name="PA" val="v5.2.5"/>
</p:tagLst>
</file>

<file path=ppt/tags/tag65.xml><?xml version="1.0" encoding="utf-8"?>
<p:tagLst xmlns:a="http://schemas.openxmlformats.org/drawingml/2006/main" xmlns:r="http://schemas.openxmlformats.org/officeDocument/2006/relationships" xmlns:p="http://schemas.openxmlformats.org/presentationml/2006/main">
  <p:tag name="PA" val="v5.2.5"/>
</p:tagLst>
</file>

<file path=ppt/tags/tag66.xml><?xml version="1.0" encoding="utf-8"?>
<p:tagLst xmlns:a="http://schemas.openxmlformats.org/drawingml/2006/main" xmlns:r="http://schemas.openxmlformats.org/officeDocument/2006/relationships" xmlns:p="http://schemas.openxmlformats.org/presentationml/2006/main">
  <p:tag name="PA" val="v5.2.5"/>
</p:tagLst>
</file>

<file path=ppt/tags/tag67.xml><?xml version="1.0" encoding="utf-8"?>
<p:tagLst xmlns:a="http://schemas.openxmlformats.org/drawingml/2006/main" xmlns:r="http://schemas.openxmlformats.org/officeDocument/2006/relationships" xmlns:p="http://schemas.openxmlformats.org/presentationml/2006/main">
  <p:tag name="PA" val="v5.2.5"/>
</p:tagLst>
</file>

<file path=ppt/tags/tag68.xml><?xml version="1.0" encoding="utf-8"?>
<p:tagLst xmlns:a="http://schemas.openxmlformats.org/drawingml/2006/main" xmlns:r="http://schemas.openxmlformats.org/officeDocument/2006/relationships" xmlns:p="http://schemas.openxmlformats.org/presentationml/2006/main">
  <p:tag name="PA" val="v5.2.5"/>
</p:tagLst>
</file>

<file path=ppt/tags/tag69.xml><?xml version="1.0" encoding="utf-8"?>
<p:tagLst xmlns:a="http://schemas.openxmlformats.org/drawingml/2006/main" xmlns:r="http://schemas.openxmlformats.org/officeDocument/2006/relationships" xmlns:p="http://schemas.openxmlformats.org/presentationml/2006/main">
  <p:tag name="PA" val="v5.2.5"/>
</p:tagLst>
</file>

<file path=ppt/tags/tag7.xml><?xml version="1.0" encoding="utf-8"?>
<p:tagLst xmlns:a="http://schemas.openxmlformats.org/drawingml/2006/main" xmlns:r="http://schemas.openxmlformats.org/officeDocument/2006/relationships" xmlns:p="http://schemas.openxmlformats.org/presentationml/2006/main">
  <p:tag name="PA" val="v5.2.5"/>
</p:tagLst>
</file>

<file path=ppt/tags/tag70.xml><?xml version="1.0" encoding="utf-8"?>
<p:tagLst xmlns:a="http://schemas.openxmlformats.org/drawingml/2006/main" xmlns:r="http://schemas.openxmlformats.org/officeDocument/2006/relationships" xmlns:p="http://schemas.openxmlformats.org/presentationml/2006/main">
  <p:tag name="PA" val="v5.2.5"/>
</p:tagLst>
</file>

<file path=ppt/tags/tag71.xml><?xml version="1.0" encoding="utf-8"?>
<p:tagLst xmlns:a="http://schemas.openxmlformats.org/drawingml/2006/main" xmlns:r="http://schemas.openxmlformats.org/officeDocument/2006/relationships" xmlns:p="http://schemas.openxmlformats.org/presentationml/2006/main">
  <p:tag name="PA" val="v5.2.5"/>
</p:tagLst>
</file>

<file path=ppt/tags/tag72.xml><?xml version="1.0" encoding="utf-8"?>
<p:tagLst xmlns:a="http://schemas.openxmlformats.org/drawingml/2006/main" xmlns:r="http://schemas.openxmlformats.org/officeDocument/2006/relationships" xmlns:p="http://schemas.openxmlformats.org/presentationml/2006/main">
  <p:tag name="PA" val="v5.2.5"/>
</p:tagLst>
</file>

<file path=ppt/tags/tag73.xml><?xml version="1.0" encoding="utf-8"?>
<p:tagLst xmlns:a="http://schemas.openxmlformats.org/drawingml/2006/main" xmlns:r="http://schemas.openxmlformats.org/officeDocument/2006/relationships" xmlns:p="http://schemas.openxmlformats.org/presentationml/2006/main">
  <p:tag name="PA" val="v5.2.5"/>
</p:tagLst>
</file>

<file path=ppt/tags/tag74.xml><?xml version="1.0" encoding="utf-8"?>
<p:tagLst xmlns:a="http://schemas.openxmlformats.org/drawingml/2006/main" xmlns:r="http://schemas.openxmlformats.org/officeDocument/2006/relationships" xmlns:p="http://schemas.openxmlformats.org/presentationml/2006/main">
  <p:tag name="PA" val="v5.2.5"/>
</p:tagLst>
</file>

<file path=ppt/tags/tag75.xml><?xml version="1.0" encoding="utf-8"?>
<p:tagLst xmlns:a="http://schemas.openxmlformats.org/drawingml/2006/main" xmlns:r="http://schemas.openxmlformats.org/officeDocument/2006/relationships" xmlns:p="http://schemas.openxmlformats.org/presentationml/2006/main">
  <p:tag name="PA" val="v5.2.5"/>
</p:tagLst>
</file>

<file path=ppt/tags/tag76.xml><?xml version="1.0" encoding="utf-8"?>
<p:tagLst xmlns:a="http://schemas.openxmlformats.org/drawingml/2006/main" xmlns:r="http://schemas.openxmlformats.org/officeDocument/2006/relationships" xmlns:p="http://schemas.openxmlformats.org/presentationml/2006/main">
  <p:tag name="PA" val="v5.2.5"/>
</p:tagLst>
</file>

<file path=ppt/tags/tag77.xml><?xml version="1.0" encoding="utf-8"?>
<p:tagLst xmlns:a="http://schemas.openxmlformats.org/drawingml/2006/main" xmlns:r="http://schemas.openxmlformats.org/officeDocument/2006/relationships" xmlns:p="http://schemas.openxmlformats.org/presentationml/2006/main">
  <p:tag name="PA" val="v5.2.5"/>
</p:tagLst>
</file>

<file path=ppt/tags/tag78.xml><?xml version="1.0" encoding="utf-8"?>
<p:tagLst xmlns:a="http://schemas.openxmlformats.org/drawingml/2006/main" xmlns:r="http://schemas.openxmlformats.org/officeDocument/2006/relationships" xmlns:p="http://schemas.openxmlformats.org/presentationml/2006/main">
  <p:tag name="PA" val="v5.2.5"/>
</p:tagLst>
</file>

<file path=ppt/tags/tag79.xml><?xml version="1.0" encoding="utf-8"?>
<p:tagLst xmlns:a="http://schemas.openxmlformats.org/drawingml/2006/main" xmlns:r="http://schemas.openxmlformats.org/officeDocument/2006/relationships" xmlns:p="http://schemas.openxmlformats.org/presentationml/2006/main">
  <p:tag name="PA" val="v5.2.5"/>
</p:tagLst>
</file>

<file path=ppt/tags/tag8.xml><?xml version="1.0" encoding="utf-8"?>
<p:tagLst xmlns:a="http://schemas.openxmlformats.org/drawingml/2006/main" xmlns:r="http://schemas.openxmlformats.org/officeDocument/2006/relationships" xmlns:p="http://schemas.openxmlformats.org/presentationml/2006/main">
  <p:tag name="PA" val="v5.2.5"/>
</p:tagLst>
</file>

<file path=ppt/tags/tag80.xml><?xml version="1.0" encoding="utf-8"?>
<p:tagLst xmlns:a="http://schemas.openxmlformats.org/drawingml/2006/main" xmlns:r="http://schemas.openxmlformats.org/officeDocument/2006/relationships" xmlns:p="http://schemas.openxmlformats.org/presentationml/2006/main">
  <p:tag name="PA" val="v5.2.5"/>
</p:tagLst>
</file>

<file path=ppt/tags/tag81.xml><?xml version="1.0" encoding="utf-8"?>
<p:tagLst xmlns:a="http://schemas.openxmlformats.org/drawingml/2006/main" xmlns:r="http://schemas.openxmlformats.org/officeDocument/2006/relationships" xmlns:p="http://schemas.openxmlformats.org/presentationml/2006/main">
  <p:tag name="PA" val="v5.2.5"/>
</p:tagLst>
</file>

<file path=ppt/tags/tag82.xml><?xml version="1.0" encoding="utf-8"?>
<p:tagLst xmlns:a="http://schemas.openxmlformats.org/drawingml/2006/main" xmlns:r="http://schemas.openxmlformats.org/officeDocument/2006/relationships" xmlns:p="http://schemas.openxmlformats.org/presentationml/2006/main">
  <p:tag name="PA" val="v5.2.5"/>
</p:tagLst>
</file>

<file path=ppt/tags/tag83.xml><?xml version="1.0" encoding="utf-8"?>
<p:tagLst xmlns:a="http://schemas.openxmlformats.org/drawingml/2006/main" xmlns:r="http://schemas.openxmlformats.org/officeDocument/2006/relationships" xmlns:p="http://schemas.openxmlformats.org/presentationml/2006/main">
  <p:tag name="PA" val="v5.2.5"/>
</p:tagLst>
</file>

<file path=ppt/tags/tag84.xml><?xml version="1.0" encoding="utf-8"?>
<p:tagLst xmlns:a="http://schemas.openxmlformats.org/drawingml/2006/main" xmlns:r="http://schemas.openxmlformats.org/officeDocument/2006/relationships" xmlns:p="http://schemas.openxmlformats.org/presentationml/2006/main">
  <p:tag name="PA" val="v5.2.5"/>
</p:tagLst>
</file>

<file path=ppt/tags/tag85.xml><?xml version="1.0" encoding="utf-8"?>
<p:tagLst xmlns:a="http://schemas.openxmlformats.org/drawingml/2006/main" xmlns:r="http://schemas.openxmlformats.org/officeDocument/2006/relationships" xmlns:p="http://schemas.openxmlformats.org/presentationml/2006/main">
  <p:tag name="PA" val="v5.2.5"/>
</p:tagLst>
</file>

<file path=ppt/tags/tag86.xml><?xml version="1.0" encoding="utf-8"?>
<p:tagLst xmlns:a="http://schemas.openxmlformats.org/drawingml/2006/main" xmlns:r="http://schemas.openxmlformats.org/officeDocument/2006/relationships" xmlns:p="http://schemas.openxmlformats.org/presentationml/2006/main">
  <p:tag name="PA" val="v5.2.5"/>
</p:tagLst>
</file>

<file path=ppt/tags/tag87.xml><?xml version="1.0" encoding="utf-8"?>
<p:tagLst xmlns:a="http://schemas.openxmlformats.org/drawingml/2006/main" xmlns:r="http://schemas.openxmlformats.org/officeDocument/2006/relationships" xmlns:p="http://schemas.openxmlformats.org/presentationml/2006/main">
  <p:tag name="PA" val="v5.2.5"/>
</p:tagLst>
</file>

<file path=ppt/tags/tag88.xml><?xml version="1.0" encoding="utf-8"?>
<p:tagLst xmlns:a="http://schemas.openxmlformats.org/drawingml/2006/main" xmlns:r="http://schemas.openxmlformats.org/officeDocument/2006/relationships" xmlns:p="http://schemas.openxmlformats.org/presentationml/2006/main">
  <p:tag name="PA" val="v5.2.5"/>
</p:tagLst>
</file>

<file path=ppt/tags/tag89.xml><?xml version="1.0" encoding="utf-8"?>
<p:tagLst xmlns:a="http://schemas.openxmlformats.org/drawingml/2006/main" xmlns:r="http://schemas.openxmlformats.org/officeDocument/2006/relationships" xmlns:p="http://schemas.openxmlformats.org/presentationml/2006/main">
  <p:tag name="PA" val="v5.2.5"/>
</p:tagLst>
</file>

<file path=ppt/tags/tag9.xml><?xml version="1.0" encoding="utf-8"?>
<p:tagLst xmlns:a="http://schemas.openxmlformats.org/drawingml/2006/main" xmlns:r="http://schemas.openxmlformats.org/officeDocument/2006/relationships" xmlns:p="http://schemas.openxmlformats.org/presentationml/2006/main">
  <p:tag name="PA" val="v5.2.5"/>
</p:tagLst>
</file>

<file path=ppt/tags/tag90.xml><?xml version="1.0" encoding="utf-8"?>
<p:tagLst xmlns:a="http://schemas.openxmlformats.org/drawingml/2006/main" xmlns:r="http://schemas.openxmlformats.org/officeDocument/2006/relationships" xmlns:p="http://schemas.openxmlformats.org/presentationml/2006/main">
  <p:tag name="PA" val="v5.2.5"/>
</p:tagLst>
</file>

<file path=ppt/tags/tag91.xml><?xml version="1.0" encoding="utf-8"?>
<p:tagLst xmlns:a="http://schemas.openxmlformats.org/drawingml/2006/main" xmlns:r="http://schemas.openxmlformats.org/officeDocument/2006/relationships" xmlns:p="http://schemas.openxmlformats.org/presentationml/2006/main">
  <p:tag name="PA" val="v5.2.5"/>
</p:tagLst>
</file>

<file path=ppt/tags/tag92.xml><?xml version="1.0" encoding="utf-8"?>
<p:tagLst xmlns:a="http://schemas.openxmlformats.org/drawingml/2006/main" xmlns:r="http://schemas.openxmlformats.org/officeDocument/2006/relationships" xmlns:p="http://schemas.openxmlformats.org/presentationml/2006/main">
  <p:tag name="PA" val="v5.2.5"/>
</p:tagLst>
</file>

<file path=ppt/tags/tag93.xml><?xml version="1.0" encoding="utf-8"?>
<p:tagLst xmlns:a="http://schemas.openxmlformats.org/drawingml/2006/main" xmlns:r="http://schemas.openxmlformats.org/officeDocument/2006/relationships" xmlns:p="http://schemas.openxmlformats.org/presentationml/2006/main">
  <p:tag name="PA" val="v5.2.5"/>
</p:tagLst>
</file>

<file path=ppt/tags/tag94.xml><?xml version="1.0" encoding="utf-8"?>
<p:tagLst xmlns:a="http://schemas.openxmlformats.org/drawingml/2006/main" xmlns:r="http://schemas.openxmlformats.org/officeDocument/2006/relationships" xmlns:p="http://schemas.openxmlformats.org/presentationml/2006/main">
  <p:tag name="PA" val="v5.2.5"/>
</p:tagLst>
</file>

<file path=ppt/tags/tag95.xml><?xml version="1.0" encoding="utf-8"?>
<p:tagLst xmlns:a="http://schemas.openxmlformats.org/drawingml/2006/main" xmlns:r="http://schemas.openxmlformats.org/officeDocument/2006/relationships" xmlns:p="http://schemas.openxmlformats.org/presentationml/2006/main">
  <p:tag name="PA" val="v5.2.5"/>
</p:tagLst>
</file>

<file path=ppt/tags/tag96.xml><?xml version="1.0" encoding="utf-8"?>
<p:tagLst xmlns:a="http://schemas.openxmlformats.org/drawingml/2006/main" xmlns:r="http://schemas.openxmlformats.org/officeDocument/2006/relationships" xmlns:p="http://schemas.openxmlformats.org/presentationml/2006/main">
  <p:tag name="PA" val="v5.2.5"/>
</p:tagLst>
</file>

<file path=ppt/tags/tag97.xml><?xml version="1.0" encoding="utf-8"?>
<p:tagLst xmlns:a="http://schemas.openxmlformats.org/drawingml/2006/main" xmlns:r="http://schemas.openxmlformats.org/officeDocument/2006/relationships" xmlns:p="http://schemas.openxmlformats.org/presentationml/2006/main">
  <p:tag name="PA" val="v5.2.5"/>
</p:tagLst>
</file>

<file path=ppt/tags/tag98.xml><?xml version="1.0" encoding="utf-8"?>
<p:tagLst xmlns:a="http://schemas.openxmlformats.org/drawingml/2006/main" xmlns:r="http://schemas.openxmlformats.org/officeDocument/2006/relationships" xmlns:p="http://schemas.openxmlformats.org/presentationml/2006/main">
  <p:tag name="PA" val="v5.2.5"/>
</p:tagLst>
</file>

<file path=ppt/tags/tag99.xml><?xml version="1.0" encoding="utf-8"?>
<p:tagLst xmlns:a="http://schemas.openxmlformats.org/drawingml/2006/main" xmlns:r="http://schemas.openxmlformats.org/officeDocument/2006/relationships" xmlns:p="http://schemas.openxmlformats.org/presentationml/2006/main">
  <p:tag name="PA" val="v5.2.5"/>
</p:tagLst>
</file>

<file path=ppt/theme/theme1.xml><?xml version="1.0" encoding="utf-8"?>
<a:theme xmlns:a="http://schemas.openxmlformats.org/drawingml/2006/main" name="第一PPT，www.1ppt.com">
  <a:themeElements>
    <a:clrScheme name="涂豆思">
      <a:dk1>
        <a:sysClr val="windowText" lastClr="000000"/>
      </a:dk1>
      <a:lt1>
        <a:sysClr val="window" lastClr="FFFFFF"/>
      </a:lt1>
      <a:dk2>
        <a:srgbClr val="44546A"/>
      </a:dk2>
      <a:lt2>
        <a:srgbClr val="E7E6E6"/>
      </a:lt2>
      <a:accent1>
        <a:srgbClr val="C00000"/>
      </a:accent1>
      <a:accent2>
        <a:srgbClr val="ED7D31"/>
      </a:accent2>
      <a:accent3>
        <a:srgbClr val="A5A5A5"/>
      </a:accent3>
      <a:accent4>
        <a:srgbClr val="C00000"/>
      </a:accent4>
      <a:accent5>
        <a:srgbClr val="7F7F7F"/>
      </a:accent5>
      <a:accent6>
        <a:srgbClr val="ED7D31"/>
      </a:accent6>
      <a:hlink>
        <a:srgbClr val="C00000"/>
      </a:hlink>
      <a:folHlink>
        <a:srgbClr val="C00000"/>
      </a:folHlink>
    </a:clrScheme>
    <a:fontScheme name="nwqyp453">
      <a:majorFont>
        <a:latin typeface="印品黑体"/>
        <a:ea typeface="印品黑体"/>
        <a:cs typeface=""/>
      </a:majorFont>
      <a:minorFont>
        <a:latin typeface="印品黑体"/>
        <a:ea typeface="印品黑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670</TotalTime>
  <Words>2146</Words>
  <Application>Microsoft Office PowerPoint</Application>
  <PresentationFormat>宽屏</PresentationFormat>
  <Paragraphs>146</Paragraphs>
  <Slides>25</Slides>
  <Notes>25</Notes>
  <HiddenSlides>0</HiddenSlides>
  <MMClips>0</MMClips>
  <ScaleCrop>false</ScaleCrop>
  <HeadingPairs>
    <vt:vector size="6" baseType="variant">
      <vt:variant>
        <vt:lpstr>已用的字体</vt:lpstr>
      </vt:variant>
      <vt:variant>
        <vt:i4>8</vt:i4>
      </vt:variant>
      <vt:variant>
        <vt:lpstr>主题</vt:lpstr>
      </vt:variant>
      <vt:variant>
        <vt:i4>2</vt:i4>
      </vt:variant>
      <vt:variant>
        <vt:lpstr>幻灯片标题</vt:lpstr>
      </vt:variant>
      <vt:variant>
        <vt:i4>25</vt:i4>
      </vt:variant>
    </vt:vector>
  </HeadingPairs>
  <TitlesOfParts>
    <vt:vector size="35" baseType="lpstr">
      <vt:lpstr>等线</vt:lpstr>
      <vt:lpstr>汉仪大宋简</vt:lpstr>
      <vt:lpstr>宋体</vt:lpstr>
      <vt:lpstr>微软雅黑</vt:lpstr>
      <vt:lpstr>印品黑体</vt:lpstr>
      <vt:lpstr>Arial</vt:lpstr>
      <vt:lpstr>Calibri</vt:lpstr>
      <vt:lpstr>Wingdings</vt:lpstr>
      <vt:lpstr>第一PPT，www.1ppt.com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cp:keywords/>
  <dc:description>www.ppt818.com-提供资源下载</dc:description>
  <cp:lastModifiedBy>Windows 用户</cp:lastModifiedBy>
  <cp:revision>49</cp:revision>
  <dcterms:created xsi:type="dcterms:W3CDTF">2019-06-04T06:04:34Z</dcterms:created>
  <dcterms:modified xsi:type="dcterms:W3CDTF">2023-04-17T03:50:56Z</dcterms:modified>
</cp:coreProperties>
</file>