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notesMasterIdLst>
    <p:notesMasterId r:id="rId27"/>
  </p:notesMasterIdLst>
  <p:sldIdLst>
    <p:sldId id="320" r:id="rId3"/>
    <p:sldId id="392" r:id="rId4"/>
    <p:sldId id="321" r:id="rId5"/>
    <p:sldId id="396" r:id="rId6"/>
    <p:sldId id="397" r:id="rId7"/>
    <p:sldId id="399" r:id="rId8"/>
    <p:sldId id="412" r:id="rId9"/>
    <p:sldId id="393" r:id="rId10"/>
    <p:sldId id="400" r:id="rId11"/>
    <p:sldId id="401" r:id="rId12"/>
    <p:sldId id="402" r:id="rId13"/>
    <p:sldId id="403" r:id="rId14"/>
    <p:sldId id="394" r:id="rId15"/>
    <p:sldId id="406" r:id="rId16"/>
    <p:sldId id="404" r:id="rId17"/>
    <p:sldId id="405" r:id="rId18"/>
    <p:sldId id="458" r:id="rId19"/>
    <p:sldId id="407" r:id="rId20"/>
    <p:sldId id="395" r:id="rId21"/>
    <p:sldId id="408" r:id="rId22"/>
    <p:sldId id="410" r:id="rId23"/>
    <p:sldId id="409" r:id="rId24"/>
    <p:sldId id="411" r:id="rId25"/>
    <p:sldId id="413" r:id="rId26"/>
  </p:sldIdLst>
  <p:sldSz cx="1219517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697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074"/>
    <a:srgbClr val="1C2D4F"/>
    <a:srgbClr val="1DDEE6"/>
    <a:srgbClr val="163C7B"/>
    <a:srgbClr val="083177"/>
    <a:srgbClr val="05132E"/>
    <a:srgbClr val="3BFEE0"/>
    <a:srgbClr val="008EC8"/>
    <a:srgbClr val="02E1C2"/>
    <a:srgbClr val="3F6F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0" autoAdjust="0"/>
    <p:restoredTop sz="96283" autoAdjust="0"/>
  </p:normalViewPr>
  <p:slideViewPr>
    <p:cSldViewPr showGuides="1">
      <p:cViewPr varScale="1">
        <p:scale>
          <a:sx n="107" d="100"/>
          <a:sy n="107" d="100"/>
        </p:scale>
        <p:origin x="708" y="114"/>
      </p:cViewPr>
      <p:guideLst>
        <p:guide orient="horz" pos="2160"/>
        <p:guide pos="6971"/>
      </p:guideLst>
    </p:cSldViewPr>
  </p:slideViewPr>
  <p:notesTextViewPr>
    <p:cViewPr>
      <p:scale>
        <a:sx n="1" d="1"/>
        <a:sy n="1" d="1"/>
      </p:scale>
      <p:origin x="0" y="0"/>
    </p:cViewPr>
  </p:notesTextViewPr>
  <p:sorterViewPr>
    <p:cViewPr>
      <p:scale>
        <a:sx n="33" d="100"/>
        <a:sy n="33" d="100"/>
      </p:scale>
      <p:origin x="0" y="0"/>
    </p:cViewPr>
  </p:sorterViewPr>
  <p:notesViewPr>
    <p:cSldViewPr>
      <p:cViewPr varScale="1">
        <p:scale>
          <a:sx n="78" d="100"/>
          <a:sy n="78" d="100"/>
        </p:scale>
        <p:origin x="339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inpin heiti" charset="-122"/>
                <a:ea typeface="inpin heiti" charset="-122"/>
              </a:defRPr>
            </a:lvl1pPr>
          </a:lstStyle>
          <a:p>
            <a:fld id="{45501A41-A85B-4BA3-A58B-5DF29B5ACF29}" type="datetimeFigureOut">
              <a:rPr lang="zh-CN" altLang="en-US" smtClean="0"/>
              <a:pPr/>
              <a:t>2023-04-17</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DC788F8D-94BC-43CD-A0DF-0660451385C5}" type="slidenum">
              <a:rPr lang="zh-CN" altLang="en-US" smtClean="0"/>
              <a:pPr/>
              <a:t>‹#›</a:t>
            </a:fld>
            <a:endParaRPr lang="zh-CN" altLang="en-US" dirty="0"/>
          </a:p>
        </p:txBody>
      </p:sp>
    </p:spTree>
    <p:extLst>
      <p:ext uri="{BB962C8B-B14F-4D97-AF65-F5344CB8AC3E}">
        <p14:creationId xmlns:p14="http://schemas.microsoft.com/office/powerpoint/2010/main" val="1127201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a:t>
            </a:fld>
            <a:endParaRPr lang="en-US" altLang="zh-CN"/>
          </a:p>
        </p:txBody>
      </p:sp>
    </p:spTree>
    <p:extLst>
      <p:ext uri="{BB962C8B-B14F-4D97-AF65-F5344CB8AC3E}">
        <p14:creationId xmlns:p14="http://schemas.microsoft.com/office/powerpoint/2010/main" val="2028406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FF44CF-BF84-4EB0-8B51-D93BB99A6054}" type="slidenum">
              <a:rPr lang="zh-CN" altLang="en-US" smtClean="0"/>
              <a:t>2</a:t>
            </a:fld>
            <a:endParaRPr lang="zh-CN" altLang="en-US"/>
          </a:p>
        </p:txBody>
      </p:sp>
    </p:spTree>
    <p:extLst>
      <p:ext uri="{BB962C8B-B14F-4D97-AF65-F5344CB8AC3E}">
        <p14:creationId xmlns:p14="http://schemas.microsoft.com/office/powerpoint/2010/main" val="2103591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FF44CF-BF84-4EB0-8B51-D93BB99A6054}" type="slidenum">
              <a:rPr lang="zh-CN" altLang="en-US" smtClean="0"/>
              <a:t>3</a:t>
            </a:fld>
            <a:endParaRPr lang="zh-CN" altLang="en-US"/>
          </a:p>
        </p:txBody>
      </p:sp>
    </p:spTree>
    <p:extLst>
      <p:ext uri="{BB962C8B-B14F-4D97-AF65-F5344CB8AC3E}">
        <p14:creationId xmlns:p14="http://schemas.microsoft.com/office/powerpoint/2010/main" val="1372644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FF44CF-BF84-4EB0-8B51-D93BB99A6054}" type="slidenum">
              <a:rPr lang="zh-CN" altLang="en-US" smtClean="0"/>
              <a:t>8</a:t>
            </a:fld>
            <a:endParaRPr lang="zh-CN" altLang="en-US"/>
          </a:p>
        </p:txBody>
      </p:sp>
    </p:spTree>
    <p:extLst>
      <p:ext uri="{BB962C8B-B14F-4D97-AF65-F5344CB8AC3E}">
        <p14:creationId xmlns:p14="http://schemas.microsoft.com/office/powerpoint/2010/main" val="3315444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FF44CF-BF84-4EB0-8B51-D93BB99A6054}" type="slidenum">
              <a:rPr lang="zh-CN" altLang="en-US" smtClean="0"/>
              <a:t>13</a:t>
            </a:fld>
            <a:endParaRPr lang="zh-CN" altLang="en-US"/>
          </a:p>
        </p:txBody>
      </p:sp>
    </p:spTree>
    <p:extLst>
      <p:ext uri="{BB962C8B-B14F-4D97-AF65-F5344CB8AC3E}">
        <p14:creationId xmlns:p14="http://schemas.microsoft.com/office/powerpoint/2010/main" val="3654837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DC788F8D-94BC-43CD-A0DF-0660451385C5}" type="slidenum">
              <a:rPr lang="zh-CN" altLang="en-US" smtClean="0"/>
              <a:pPr/>
              <a:t>18</a:t>
            </a:fld>
            <a:endParaRPr lang="zh-CN" altLang="en-US" dirty="0"/>
          </a:p>
        </p:txBody>
      </p:sp>
    </p:spTree>
    <p:extLst>
      <p:ext uri="{BB962C8B-B14F-4D97-AF65-F5344CB8AC3E}">
        <p14:creationId xmlns:p14="http://schemas.microsoft.com/office/powerpoint/2010/main" val="184418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FF44CF-BF84-4EB0-8B51-D93BB99A6054}" type="slidenum">
              <a:rPr lang="zh-CN" altLang="en-US" smtClean="0"/>
              <a:t>19</a:t>
            </a:fld>
            <a:endParaRPr lang="zh-CN" altLang="en-US"/>
          </a:p>
        </p:txBody>
      </p:sp>
    </p:spTree>
    <p:extLst>
      <p:ext uri="{BB962C8B-B14F-4D97-AF65-F5344CB8AC3E}">
        <p14:creationId xmlns:p14="http://schemas.microsoft.com/office/powerpoint/2010/main" val="3605556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24</a:t>
            </a:fld>
            <a:endParaRPr lang="en-US" altLang="zh-CN"/>
          </a:p>
        </p:txBody>
      </p:sp>
    </p:spTree>
    <p:extLst>
      <p:ext uri="{BB962C8B-B14F-4D97-AF65-F5344CB8AC3E}">
        <p14:creationId xmlns:p14="http://schemas.microsoft.com/office/powerpoint/2010/main" val="1213509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a:prstGeom prst="rect">
            <a:avLst/>
          </a:prstGeom>
        </p:spPr>
        <p:txBody>
          <a:bodyPr anchor="b"/>
          <a:lstStyle>
            <a:lvl1pPr algn="l">
              <a:defRPr sz="2000" b="0" i="0">
                <a:latin typeface="inpin heiti" charset="-122"/>
                <a:ea typeface="inpin heiti" charset="-122"/>
              </a:defRPr>
            </a:lvl1pPr>
          </a:lstStyle>
          <a:p>
            <a:r>
              <a:rPr lang="zh-CN" altLang="en-US" dirty="0"/>
              <a:t>单击此处编辑母版标题样式</a:t>
            </a:r>
          </a:p>
        </p:txBody>
      </p:sp>
      <p:sp>
        <p:nvSpPr>
          <p:cNvPr id="3" name="图片占位符 2"/>
          <p:cNvSpPr>
            <a:spLocks noGrp="1"/>
          </p:cNvSpPr>
          <p:nvPr>
            <p:ph type="pic" idx="1"/>
          </p:nvPr>
        </p:nvSpPr>
        <p:spPr>
          <a:xfrm>
            <a:off x="2390340" y="612775"/>
            <a:ext cx="7317105" cy="4114800"/>
          </a:xfrm>
          <a:prstGeom prst="rect">
            <a:avLst/>
          </a:prstGeom>
        </p:spPr>
        <p:txBody>
          <a:bodyPr/>
          <a:lstStyle>
            <a:lvl1pPr marL="0" indent="0">
              <a:buNone/>
              <a:defRPr sz="3200" b="0" i="0">
                <a:latin typeface="inpin heiti" charset="-122"/>
                <a:ea typeface="inpin heiti"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2390340" y="5367338"/>
            <a:ext cx="7317105" cy="804862"/>
          </a:xfrm>
          <a:prstGeom prst="rect">
            <a:avLst/>
          </a:prstGeom>
        </p:spPr>
        <p:txBody>
          <a:bodyPr/>
          <a:lstStyle>
            <a:lvl1pPr marL="0" indent="0">
              <a:buNone/>
              <a:defRPr sz="1400" b="0" i="0">
                <a:latin typeface="inpin heiti" charset="-122"/>
                <a:ea typeface="inpin heiti"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5" name="日期占位符 4"/>
          <p:cNvSpPr>
            <a:spLocks noGrp="1"/>
          </p:cNvSpPr>
          <p:nvPr>
            <p:ph type="dt" sz="half" idx="10"/>
          </p:nvPr>
        </p:nvSpPr>
        <p:spPr>
          <a:xfrm>
            <a:off x="609759" y="6356351"/>
            <a:ext cx="2845541" cy="365125"/>
          </a:xfrm>
          <a:prstGeom prst="rect">
            <a:avLst/>
          </a:prstGeom>
        </p:spPr>
        <p:txBody>
          <a:bodyPr/>
          <a:lstStyle>
            <a:lvl1pPr>
              <a:defRPr b="0" i="0">
                <a:latin typeface="inpin heiti" charset="-122"/>
                <a:ea typeface="inpin heiti" charset="-122"/>
              </a:defRPr>
            </a:lvl1pPr>
          </a:lstStyle>
          <a:p>
            <a:fld id="{FC8A9CF0-91C9-42F9-83C2-B72FF9A18BA5}" type="datetimeFigureOut">
              <a:rPr lang="zh-CN" altLang="en-US" smtClean="0"/>
              <a:pPr/>
              <a:t>2023-04-17</a:t>
            </a:fld>
            <a:endParaRPr lang="zh-CN" altLang="en-US" dirty="0"/>
          </a:p>
        </p:txBody>
      </p:sp>
      <p:sp>
        <p:nvSpPr>
          <p:cNvPr id="6" name="页脚占位符 5"/>
          <p:cNvSpPr>
            <a:spLocks noGrp="1"/>
          </p:cNvSpPr>
          <p:nvPr>
            <p:ph type="ftr" sz="quarter" idx="11"/>
          </p:nvPr>
        </p:nvSpPr>
        <p:spPr>
          <a:xfrm>
            <a:off x="4166685" y="6356351"/>
            <a:ext cx="3861805"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12"/>
          </p:nvPr>
        </p:nvSpPr>
        <p:spPr>
          <a:xfrm>
            <a:off x="8739875" y="6356351"/>
            <a:ext cx="2845541" cy="365125"/>
          </a:xfrm>
          <a:prstGeom prst="rect">
            <a:avLst/>
          </a:prstGeom>
        </p:spPr>
        <p:txBody>
          <a:bodyPr/>
          <a:lstStyle>
            <a:lvl1pPr>
              <a:defRPr b="0" i="0">
                <a:latin typeface="inpin heiti" charset="-122"/>
                <a:ea typeface="inpin heiti" charset="-122"/>
              </a:defRPr>
            </a:lvl1pPr>
          </a:lstStyle>
          <a:p>
            <a:fld id="{A7F1AA27-B7A4-475F-8430-0E6442A33CF0}" type="slidenum">
              <a:rPr lang="zh-CN" altLang="en-US" smtClean="0"/>
              <a:pPr/>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a:prstGeom prst="rect">
            <a:avLst/>
          </a:prstGeo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609759" y="1600201"/>
            <a:ext cx="10975658" cy="4525963"/>
          </a:xfrm>
          <a:prstGeom prst="rect">
            <a:avLst/>
          </a:prstGeom>
        </p:spPr>
        <p:txBody>
          <a:bodyPr vert="eaVert"/>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09759" y="6356351"/>
            <a:ext cx="2845541" cy="365125"/>
          </a:xfrm>
          <a:prstGeom prst="rect">
            <a:avLst/>
          </a:prstGeom>
        </p:spPr>
        <p:txBody>
          <a:bodyPr/>
          <a:lstStyle>
            <a:lvl1pPr>
              <a:defRPr b="0" i="0">
                <a:latin typeface="inpin heiti" charset="-122"/>
                <a:ea typeface="inpin heiti" charset="-122"/>
              </a:defRPr>
            </a:lvl1pPr>
          </a:lstStyle>
          <a:p>
            <a:fld id="{FC8A9CF0-91C9-42F9-83C2-B72FF9A18BA5}" type="datetimeFigureOut">
              <a:rPr lang="zh-CN" altLang="en-US" smtClean="0"/>
              <a:pPr/>
              <a:t>2023-04-17</a:t>
            </a:fld>
            <a:endParaRPr lang="zh-CN" altLang="en-US" dirty="0"/>
          </a:p>
        </p:txBody>
      </p:sp>
      <p:sp>
        <p:nvSpPr>
          <p:cNvPr id="5" name="页脚占位符 4"/>
          <p:cNvSpPr>
            <a:spLocks noGrp="1"/>
          </p:cNvSpPr>
          <p:nvPr>
            <p:ph type="ftr" sz="quarter" idx="11"/>
          </p:nvPr>
        </p:nvSpPr>
        <p:spPr>
          <a:xfrm>
            <a:off x="4166685" y="6356351"/>
            <a:ext cx="3861805"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a:xfrm>
            <a:off x="8739875" y="6356351"/>
            <a:ext cx="2845541" cy="365125"/>
          </a:xfrm>
          <a:prstGeom prst="rect">
            <a:avLst/>
          </a:prstGeom>
        </p:spPr>
        <p:txBody>
          <a:bodyPr/>
          <a:lstStyle>
            <a:lvl1pPr>
              <a:defRPr b="0" i="0">
                <a:latin typeface="inpin heiti" charset="-122"/>
                <a:ea typeface="inpin heiti" charset="-122"/>
              </a:defRPr>
            </a:lvl1pPr>
          </a:lstStyle>
          <a:p>
            <a:fld id="{A7F1AA27-B7A4-475F-8430-0E6442A33CF0}" type="slidenum">
              <a:rPr lang="zh-CN" altLang="en-US" smtClean="0"/>
              <a:pPr/>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a:prstGeom prst="rect">
            <a:avLst/>
          </a:prstGeo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副标题 2"/>
          <p:cNvSpPr>
            <a:spLocks noGrp="1"/>
          </p:cNvSpPr>
          <p:nvPr>
            <p:ph type="subTitle" idx="1"/>
          </p:nvPr>
        </p:nvSpPr>
        <p:spPr>
          <a:xfrm>
            <a:off x="1829276" y="3886200"/>
            <a:ext cx="8536623" cy="1752600"/>
          </a:xfrm>
          <a:prstGeom prst="rect">
            <a:avLst/>
          </a:prstGeom>
        </p:spPr>
        <p:txBody>
          <a:bodyPr/>
          <a:lstStyle>
            <a:lvl1pPr marL="0" indent="0" algn="ctr">
              <a:buNone/>
              <a:defRPr b="0" i="0">
                <a:solidFill>
                  <a:schemeClr val="tx1">
                    <a:tint val="75000"/>
                  </a:schemeClr>
                </a:solidFill>
                <a:latin typeface="inpin heiti" charset="-122"/>
                <a:ea typeface="inpin heiti"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a:xfrm>
            <a:off x="609759" y="6356351"/>
            <a:ext cx="2845541" cy="365125"/>
          </a:xfrm>
          <a:prstGeom prst="rect">
            <a:avLst/>
          </a:prstGeom>
        </p:spPr>
        <p:txBody>
          <a:bodyPr/>
          <a:lstStyle>
            <a:lvl1pPr>
              <a:defRPr b="0" i="0">
                <a:latin typeface="inpin heiti" charset="-122"/>
                <a:ea typeface="inpin heiti" charset="-122"/>
              </a:defRPr>
            </a:lvl1pPr>
          </a:lstStyle>
          <a:p>
            <a:fld id="{FC8A9CF0-91C9-42F9-83C2-B72FF9A18BA5}" type="datetimeFigureOut">
              <a:rPr lang="zh-CN" altLang="en-US" smtClean="0"/>
              <a:pPr/>
              <a:t>2023-04-17</a:t>
            </a:fld>
            <a:endParaRPr lang="zh-CN" altLang="en-US" dirty="0"/>
          </a:p>
        </p:txBody>
      </p:sp>
      <p:sp>
        <p:nvSpPr>
          <p:cNvPr id="5" name="页脚占位符 4"/>
          <p:cNvSpPr>
            <a:spLocks noGrp="1"/>
          </p:cNvSpPr>
          <p:nvPr>
            <p:ph type="ftr" sz="quarter" idx="11"/>
          </p:nvPr>
        </p:nvSpPr>
        <p:spPr>
          <a:xfrm>
            <a:off x="4166685" y="6356351"/>
            <a:ext cx="3861805"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a:xfrm>
            <a:off x="8739875" y="6356351"/>
            <a:ext cx="2845541" cy="365125"/>
          </a:xfrm>
          <a:prstGeom prst="rect">
            <a:avLst/>
          </a:prstGeom>
        </p:spPr>
        <p:txBody>
          <a:bodyPr/>
          <a:lstStyle>
            <a:lvl1pPr>
              <a:defRPr b="0" i="0">
                <a:latin typeface="inpin heiti" charset="-122"/>
                <a:ea typeface="inpin heiti" charset="-122"/>
              </a:defRPr>
            </a:lvl1pPr>
          </a:lstStyle>
          <a:p>
            <a:fld id="{A7F1AA27-B7A4-475F-8430-0E6442A33CF0}" type="slidenum">
              <a:rPr lang="zh-CN" altLang="en-US" smtClean="0"/>
              <a:pPr/>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607" y="6356746"/>
            <a:ext cx="2743161" cy="364275"/>
          </a:xfrm>
        </p:spPr>
        <p:txBody>
          <a:bodyPr/>
          <a:lstStyle>
            <a:lvl1pPr>
              <a:defRPr b="0" i="0">
                <a:latin typeface="inpin heiti" charset="-122"/>
                <a:ea typeface="inpin heiti" charset="-122"/>
              </a:defRPr>
            </a:lvl1pPr>
          </a:lstStyle>
          <a:p>
            <a:fld id="{32BF82D2-7A68-459D-A996-9BDDA2518FA4}" type="datetimeFigureOut">
              <a:rPr lang="zh-CN" altLang="en-US" smtClean="0"/>
              <a:pPr/>
              <a:t>2023-04-17</a:t>
            </a:fld>
            <a:endParaRPr lang="zh-CN" altLang="en-US" dirty="0"/>
          </a:p>
        </p:txBody>
      </p:sp>
      <p:sp>
        <p:nvSpPr>
          <p:cNvPr id="4" name="页脚占位符 3"/>
          <p:cNvSpPr>
            <a:spLocks noGrp="1"/>
          </p:cNvSpPr>
          <p:nvPr>
            <p:ph type="ftr" sz="quarter" idx="11"/>
          </p:nvPr>
        </p:nvSpPr>
        <p:spPr>
          <a:xfrm>
            <a:off x="4039464" y="6356746"/>
            <a:ext cx="4116248" cy="364275"/>
          </a:xfrm>
        </p:spPr>
        <p:txBody>
          <a:bodyPr/>
          <a:lstStyle>
            <a:lvl1pPr>
              <a:defRPr b="0" i="0">
                <a:latin typeface="inpin heiti" charset="-122"/>
                <a:ea typeface="inpin heiti" charset="-122"/>
              </a:defRPr>
            </a:lvl1pPr>
          </a:lstStyle>
          <a:p>
            <a:endParaRPr lang="zh-CN" altLang="en-US" dirty="0"/>
          </a:p>
        </p:txBody>
      </p:sp>
      <p:sp>
        <p:nvSpPr>
          <p:cNvPr id="5" name="灯片编号占位符 4"/>
          <p:cNvSpPr>
            <a:spLocks noGrp="1"/>
          </p:cNvSpPr>
          <p:nvPr>
            <p:ph type="sldNum" sz="quarter" idx="12"/>
          </p:nvPr>
        </p:nvSpPr>
        <p:spPr>
          <a:xfrm>
            <a:off x="8613407" y="6356746"/>
            <a:ext cx="2743161" cy="364275"/>
          </a:xfrm>
        </p:spPr>
        <p:txBody>
          <a:bodyPr/>
          <a:lstStyle>
            <a:lvl1pPr>
              <a:defRPr b="0" i="0">
                <a:latin typeface="inpin heiti" charset="-122"/>
                <a:ea typeface="inpin heiti" charset="-122"/>
              </a:defRPr>
            </a:lvl1pPr>
          </a:lstStyle>
          <a:p>
            <a:fld id="{3E01EE5D-26FB-46D5-A381-ECFB35BF1D34}" type="slidenum">
              <a:rPr lang="zh-CN" altLang="en-US" smtClean="0"/>
              <a:pPr/>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a:prstGeom prst="rect">
            <a:avLst/>
          </a:prstGeo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内容占位符 2"/>
          <p:cNvSpPr>
            <a:spLocks noGrp="1"/>
          </p:cNvSpPr>
          <p:nvPr>
            <p:ph idx="1"/>
          </p:nvPr>
        </p:nvSpPr>
        <p:spPr>
          <a:xfrm>
            <a:off x="609759" y="1600201"/>
            <a:ext cx="10975658" cy="4525963"/>
          </a:xfrm>
          <a:prstGeom prst="rect">
            <a:avLst/>
          </a:prstGeo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09759" y="6356351"/>
            <a:ext cx="2845541" cy="365125"/>
          </a:xfrm>
          <a:prstGeom prst="rect">
            <a:avLst/>
          </a:prstGeom>
        </p:spPr>
        <p:txBody>
          <a:bodyPr/>
          <a:lstStyle>
            <a:lvl1pPr>
              <a:defRPr b="0" i="0">
                <a:latin typeface="inpin heiti" charset="-122"/>
                <a:ea typeface="inpin heiti" charset="-122"/>
              </a:defRPr>
            </a:lvl1pPr>
          </a:lstStyle>
          <a:p>
            <a:fld id="{FC8A9CF0-91C9-42F9-83C2-B72FF9A18BA5}" type="datetimeFigureOut">
              <a:rPr lang="zh-CN" altLang="en-US" smtClean="0"/>
              <a:pPr/>
              <a:t>2023-04-17</a:t>
            </a:fld>
            <a:endParaRPr lang="zh-CN" altLang="en-US" dirty="0"/>
          </a:p>
        </p:txBody>
      </p:sp>
      <p:sp>
        <p:nvSpPr>
          <p:cNvPr id="5" name="页脚占位符 4"/>
          <p:cNvSpPr>
            <a:spLocks noGrp="1"/>
          </p:cNvSpPr>
          <p:nvPr>
            <p:ph type="ftr" sz="quarter" idx="11"/>
          </p:nvPr>
        </p:nvSpPr>
        <p:spPr>
          <a:xfrm>
            <a:off x="4166685" y="6356351"/>
            <a:ext cx="3861805"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a:xfrm>
            <a:off x="8739875" y="6356351"/>
            <a:ext cx="2845541" cy="365125"/>
          </a:xfrm>
          <a:prstGeom prst="rect">
            <a:avLst/>
          </a:prstGeom>
        </p:spPr>
        <p:txBody>
          <a:bodyPr/>
          <a:lstStyle>
            <a:lvl1pPr>
              <a:defRPr b="0" i="0">
                <a:latin typeface="inpin heiti" charset="-122"/>
                <a:ea typeface="inpin heiti" charset="-122"/>
              </a:defRPr>
            </a:lvl1pPr>
          </a:lstStyle>
          <a:p>
            <a:fld id="{A7F1AA27-B7A4-475F-8430-0E6442A33CF0}" type="slidenum">
              <a:rPr lang="zh-CN" altLang="en-US" smtClean="0"/>
              <a:pPr/>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759" y="1600201"/>
            <a:ext cx="10975658"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759" y="6356351"/>
            <a:ext cx="2845541" cy="365125"/>
          </a:xfrm>
          <a:prstGeom prst="rect">
            <a:avLst/>
          </a:prstGeom>
        </p:spPr>
        <p:txBody>
          <a:bodyPr/>
          <a:lstStyle/>
          <a:p>
            <a:fld id="{2E3AAC11-D570-4EA9-AFC0-30FB72BA45EB}" type="datetimeFigureOut">
              <a:rPr lang="zh-CN" altLang="en-US" smtClean="0"/>
              <a:t>2023-04-17</a:t>
            </a:fld>
            <a:endParaRPr lang="zh-CN" altLang="en-US"/>
          </a:p>
        </p:txBody>
      </p:sp>
      <p:sp>
        <p:nvSpPr>
          <p:cNvPr id="5" name="页脚占位符 4"/>
          <p:cNvSpPr>
            <a:spLocks noGrp="1"/>
          </p:cNvSpPr>
          <p:nvPr>
            <p:ph type="ftr" sz="quarter" idx="11"/>
          </p:nvPr>
        </p:nvSpPr>
        <p:spPr>
          <a:xfrm>
            <a:off x="4166685" y="6356351"/>
            <a:ext cx="386180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9875" y="6356351"/>
            <a:ext cx="2845541"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9968026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1502" y="274639"/>
            <a:ext cx="2743914"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759" y="274639"/>
            <a:ext cx="802849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759" y="6356351"/>
            <a:ext cx="2845541" cy="365125"/>
          </a:xfrm>
          <a:prstGeom prst="rect">
            <a:avLst/>
          </a:prstGeom>
        </p:spPr>
        <p:txBody>
          <a:bodyPr/>
          <a:lstStyle/>
          <a:p>
            <a:fld id="{2E3AAC11-D570-4EA9-AFC0-30FB72BA45EB}" type="datetimeFigureOut">
              <a:rPr lang="zh-CN" altLang="en-US" smtClean="0"/>
              <a:t>2023-04-17</a:t>
            </a:fld>
            <a:endParaRPr lang="zh-CN" altLang="en-US"/>
          </a:p>
        </p:txBody>
      </p:sp>
      <p:sp>
        <p:nvSpPr>
          <p:cNvPr id="5" name="页脚占位符 4"/>
          <p:cNvSpPr>
            <a:spLocks noGrp="1"/>
          </p:cNvSpPr>
          <p:nvPr>
            <p:ph type="ftr" sz="quarter" idx="11"/>
          </p:nvPr>
        </p:nvSpPr>
        <p:spPr>
          <a:xfrm>
            <a:off x="4166685" y="6356351"/>
            <a:ext cx="386180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9875" y="6356351"/>
            <a:ext cx="2845541"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21183172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989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a:prstGeom prst="rect">
            <a:avLst/>
          </a:prstGeom>
        </p:spPr>
        <p:txBody>
          <a:bodyPr anchor="t"/>
          <a:lstStyle>
            <a:lvl1pPr algn="l">
              <a:defRPr sz="4000" b="0" i="0" cap="all">
                <a:latin typeface="inpin heiti" charset="-122"/>
                <a:ea typeface="inpin heiti" charset="-122"/>
              </a:defRPr>
            </a:lvl1pPr>
          </a:lstStyle>
          <a:p>
            <a:r>
              <a:rPr lang="zh-CN" altLang="en-US" dirty="0"/>
              <a:t>单击此处编辑母版标题样式</a:t>
            </a:r>
          </a:p>
        </p:txBody>
      </p:sp>
      <p:sp>
        <p:nvSpPr>
          <p:cNvPr id="3" name="文本占位符 2"/>
          <p:cNvSpPr>
            <a:spLocks noGrp="1"/>
          </p:cNvSpPr>
          <p:nvPr>
            <p:ph type="body" idx="1"/>
          </p:nvPr>
        </p:nvSpPr>
        <p:spPr>
          <a:xfrm>
            <a:off x="963335" y="2906713"/>
            <a:ext cx="10365899" cy="1500187"/>
          </a:xfrm>
          <a:prstGeom prst="rect">
            <a:avLst/>
          </a:prstGeom>
        </p:spPr>
        <p:txBody>
          <a:bodyPr anchor="b"/>
          <a:lstStyle>
            <a:lvl1pPr marL="0" indent="0">
              <a:buNone/>
              <a:defRPr sz="2000" b="0" i="0">
                <a:solidFill>
                  <a:schemeClr val="tx1">
                    <a:tint val="75000"/>
                  </a:schemeClr>
                </a:solidFill>
                <a:latin typeface="inpin heiti" charset="-122"/>
                <a:ea typeface="inpin heiti"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a:xfrm>
            <a:off x="609759" y="6356351"/>
            <a:ext cx="2845541" cy="365125"/>
          </a:xfrm>
          <a:prstGeom prst="rect">
            <a:avLst/>
          </a:prstGeom>
        </p:spPr>
        <p:txBody>
          <a:bodyPr/>
          <a:lstStyle>
            <a:lvl1pPr>
              <a:defRPr b="0" i="0">
                <a:latin typeface="inpin heiti" charset="-122"/>
                <a:ea typeface="inpin heiti" charset="-122"/>
              </a:defRPr>
            </a:lvl1pPr>
          </a:lstStyle>
          <a:p>
            <a:fld id="{FC8A9CF0-91C9-42F9-83C2-B72FF9A18BA5}" type="datetimeFigureOut">
              <a:rPr lang="zh-CN" altLang="en-US" smtClean="0"/>
              <a:pPr/>
              <a:t>2023-04-17</a:t>
            </a:fld>
            <a:endParaRPr lang="zh-CN" altLang="en-US" dirty="0"/>
          </a:p>
        </p:txBody>
      </p:sp>
      <p:sp>
        <p:nvSpPr>
          <p:cNvPr id="5" name="页脚占位符 4"/>
          <p:cNvSpPr>
            <a:spLocks noGrp="1"/>
          </p:cNvSpPr>
          <p:nvPr>
            <p:ph type="ftr" sz="quarter" idx="11"/>
          </p:nvPr>
        </p:nvSpPr>
        <p:spPr>
          <a:xfrm>
            <a:off x="4166685" y="6356351"/>
            <a:ext cx="3861805"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a:xfrm>
            <a:off x="8739875" y="6356351"/>
            <a:ext cx="2845541" cy="365125"/>
          </a:xfrm>
          <a:prstGeom prst="rect">
            <a:avLst/>
          </a:prstGeom>
        </p:spPr>
        <p:txBody>
          <a:bodyPr/>
          <a:lstStyle>
            <a:lvl1pPr>
              <a:defRPr b="0" i="0">
                <a:latin typeface="inpin heiti" charset="-122"/>
                <a:ea typeface="inpin heiti" charset="-122"/>
              </a:defRPr>
            </a:lvl1pPr>
          </a:lstStyle>
          <a:p>
            <a:fld id="{A7F1AA27-B7A4-475F-8430-0E6442A33CF0}" type="slidenum">
              <a:rPr lang="zh-CN" altLang="en-US" smtClean="0"/>
              <a:pPr/>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a:prstGeom prst="rect">
            <a:avLst/>
          </a:prstGeo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内容占位符 2"/>
          <p:cNvSpPr>
            <a:spLocks noGrp="1"/>
          </p:cNvSpPr>
          <p:nvPr>
            <p:ph sz="half" idx="1"/>
          </p:nvPr>
        </p:nvSpPr>
        <p:spPr>
          <a:xfrm>
            <a:off x="813012" y="1600201"/>
            <a:ext cx="7217596" cy="4525963"/>
          </a:xfrm>
          <a:prstGeom prst="rect">
            <a:avLst/>
          </a:prstGeom>
        </p:spPr>
        <p:txBody>
          <a:bodyPr/>
          <a:lstStyle>
            <a:lvl1pPr>
              <a:defRPr sz="2800" b="0" i="0">
                <a:latin typeface="inpin heiti" charset="-122"/>
                <a:ea typeface="inpin heiti" charset="-122"/>
              </a:defRPr>
            </a:lvl1pPr>
            <a:lvl2pPr>
              <a:defRPr sz="2400" b="0" i="0">
                <a:latin typeface="inpin heiti" charset="-122"/>
                <a:ea typeface="inpin heiti" charset="-122"/>
              </a:defRPr>
            </a:lvl2pPr>
            <a:lvl3pPr>
              <a:defRPr sz="2000" b="0" i="0">
                <a:latin typeface="inpin heiti" charset="-122"/>
                <a:ea typeface="inpin heiti" charset="-122"/>
              </a:defRPr>
            </a:lvl3pPr>
            <a:lvl4pPr>
              <a:defRPr sz="1800" b="0" i="0">
                <a:latin typeface="inpin heiti" charset="-122"/>
                <a:ea typeface="inpin heiti" charset="-122"/>
              </a:defRPr>
            </a:lvl4pPr>
            <a:lvl5pPr>
              <a:defRPr sz="1800" b="0" i="0">
                <a:latin typeface="inpin heiti" charset="-122"/>
                <a:ea typeface="inpin heiti" charset="-122"/>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8233862" y="1600201"/>
            <a:ext cx="7217595" cy="4525963"/>
          </a:xfrm>
          <a:prstGeom prst="rect">
            <a:avLst/>
          </a:prstGeom>
        </p:spPr>
        <p:txBody>
          <a:bodyPr/>
          <a:lstStyle>
            <a:lvl1pPr>
              <a:defRPr sz="2800" b="0" i="0">
                <a:latin typeface="inpin heiti" charset="-122"/>
                <a:ea typeface="inpin heiti" charset="-122"/>
              </a:defRPr>
            </a:lvl1pPr>
            <a:lvl2pPr>
              <a:defRPr sz="2400" b="0" i="0">
                <a:latin typeface="inpin heiti" charset="-122"/>
                <a:ea typeface="inpin heiti" charset="-122"/>
              </a:defRPr>
            </a:lvl2pPr>
            <a:lvl3pPr>
              <a:defRPr sz="2000" b="0" i="0">
                <a:latin typeface="inpin heiti" charset="-122"/>
                <a:ea typeface="inpin heiti" charset="-122"/>
              </a:defRPr>
            </a:lvl3pPr>
            <a:lvl4pPr>
              <a:defRPr sz="1800" b="0" i="0">
                <a:latin typeface="inpin heiti" charset="-122"/>
                <a:ea typeface="inpin heiti" charset="-122"/>
              </a:defRPr>
            </a:lvl4pPr>
            <a:lvl5pPr>
              <a:defRPr sz="1800" b="0" i="0">
                <a:latin typeface="inpin heiti" charset="-122"/>
                <a:ea typeface="inpin heiti" charset="-122"/>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09759" y="6356351"/>
            <a:ext cx="2845541" cy="365125"/>
          </a:xfrm>
          <a:prstGeom prst="rect">
            <a:avLst/>
          </a:prstGeom>
        </p:spPr>
        <p:txBody>
          <a:bodyPr/>
          <a:lstStyle>
            <a:lvl1pPr>
              <a:defRPr b="0" i="0">
                <a:latin typeface="inpin heiti" charset="-122"/>
                <a:ea typeface="inpin heiti" charset="-122"/>
              </a:defRPr>
            </a:lvl1pPr>
          </a:lstStyle>
          <a:p>
            <a:fld id="{FC8A9CF0-91C9-42F9-83C2-B72FF9A18BA5}" type="datetimeFigureOut">
              <a:rPr lang="zh-CN" altLang="en-US" smtClean="0"/>
              <a:pPr/>
              <a:t>2023-04-17</a:t>
            </a:fld>
            <a:endParaRPr lang="zh-CN" altLang="en-US" dirty="0"/>
          </a:p>
        </p:txBody>
      </p:sp>
      <p:sp>
        <p:nvSpPr>
          <p:cNvPr id="6" name="页脚占位符 5"/>
          <p:cNvSpPr>
            <a:spLocks noGrp="1"/>
          </p:cNvSpPr>
          <p:nvPr>
            <p:ph type="ftr" sz="quarter" idx="11"/>
          </p:nvPr>
        </p:nvSpPr>
        <p:spPr>
          <a:xfrm>
            <a:off x="4166685" y="6356351"/>
            <a:ext cx="3861805"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12"/>
          </p:nvPr>
        </p:nvSpPr>
        <p:spPr>
          <a:xfrm>
            <a:off x="8739875" y="6356351"/>
            <a:ext cx="2845541" cy="365125"/>
          </a:xfrm>
          <a:prstGeom prst="rect">
            <a:avLst/>
          </a:prstGeom>
        </p:spPr>
        <p:txBody>
          <a:bodyPr/>
          <a:lstStyle>
            <a:lvl1pPr>
              <a:defRPr b="0" i="0">
                <a:latin typeface="inpin heiti" charset="-122"/>
                <a:ea typeface="inpin heiti" charset="-122"/>
              </a:defRPr>
            </a:lvl1pPr>
          </a:lstStyle>
          <a:p>
            <a:fld id="{A7F1AA27-B7A4-475F-8430-0E6442A33CF0}" type="slidenum">
              <a:rPr lang="zh-CN" altLang="en-US" smtClean="0"/>
              <a:pPr/>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a:prstGeom prst="rect">
            <a:avLst/>
          </a:prstGeo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文本占位符 2"/>
          <p:cNvSpPr>
            <a:spLocks noGrp="1"/>
          </p:cNvSpPr>
          <p:nvPr>
            <p:ph type="body" idx="1"/>
          </p:nvPr>
        </p:nvSpPr>
        <p:spPr>
          <a:xfrm>
            <a:off x="609759" y="1535113"/>
            <a:ext cx="5388320" cy="639762"/>
          </a:xfrm>
          <a:prstGeom prst="rect">
            <a:avLst/>
          </a:prstGeom>
        </p:spPr>
        <p:txBody>
          <a:bodyPr anchor="b"/>
          <a:lstStyle>
            <a:lvl1pPr marL="0" indent="0">
              <a:buNone/>
              <a:defRPr sz="2400" b="0" i="0">
                <a:latin typeface="inpin heiti" charset="-122"/>
                <a:ea typeface="inpin heiti"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609759" y="2174875"/>
            <a:ext cx="5388320" cy="3951288"/>
          </a:xfrm>
          <a:prstGeom prst="rect">
            <a:avLst/>
          </a:prstGeom>
        </p:spPr>
        <p:txBody>
          <a:bodyPr/>
          <a:lstStyle>
            <a:lvl1pPr>
              <a:defRPr sz="2400" b="0" i="0">
                <a:latin typeface="inpin heiti" charset="-122"/>
                <a:ea typeface="inpin heiti" charset="-122"/>
              </a:defRPr>
            </a:lvl1pPr>
            <a:lvl2pPr>
              <a:defRPr sz="2000" b="0" i="0">
                <a:latin typeface="inpin heiti" charset="-122"/>
                <a:ea typeface="inpin heiti" charset="-122"/>
              </a:defRPr>
            </a:lvl2pPr>
            <a:lvl3pPr>
              <a:defRPr sz="1800" b="0" i="0">
                <a:latin typeface="inpin heiti" charset="-122"/>
                <a:ea typeface="inpin heiti" charset="-122"/>
              </a:defRPr>
            </a:lvl3pPr>
            <a:lvl4pPr>
              <a:defRPr sz="1600" b="0" i="0">
                <a:latin typeface="inpin heiti" charset="-122"/>
                <a:ea typeface="inpin heiti" charset="-122"/>
              </a:defRPr>
            </a:lvl4pPr>
            <a:lvl5pPr>
              <a:defRPr sz="1600" b="0" i="0">
                <a:latin typeface="inpin heiti" charset="-122"/>
                <a:ea typeface="inpin heiti"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94980" y="1535113"/>
            <a:ext cx="5390437" cy="639762"/>
          </a:xfrm>
          <a:prstGeom prst="rect">
            <a:avLst/>
          </a:prstGeom>
        </p:spPr>
        <p:txBody>
          <a:bodyPr anchor="b"/>
          <a:lstStyle>
            <a:lvl1pPr marL="0" indent="0">
              <a:buNone/>
              <a:defRPr sz="2400" b="0" i="0">
                <a:latin typeface="inpin heiti" charset="-122"/>
                <a:ea typeface="inpin heiti"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94980" y="2174875"/>
            <a:ext cx="5390437" cy="3951288"/>
          </a:xfrm>
          <a:prstGeom prst="rect">
            <a:avLst/>
          </a:prstGeom>
        </p:spPr>
        <p:txBody>
          <a:bodyPr/>
          <a:lstStyle>
            <a:lvl1pPr>
              <a:defRPr sz="2400" b="0" i="0">
                <a:latin typeface="inpin heiti" charset="-122"/>
                <a:ea typeface="inpin heiti" charset="-122"/>
              </a:defRPr>
            </a:lvl1pPr>
            <a:lvl2pPr>
              <a:defRPr sz="2000" b="0" i="0">
                <a:latin typeface="inpin heiti" charset="-122"/>
                <a:ea typeface="inpin heiti" charset="-122"/>
              </a:defRPr>
            </a:lvl2pPr>
            <a:lvl3pPr>
              <a:defRPr sz="1800" b="0" i="0">
                <a:latin typeface="inpin heiti" charset="-122"/>
                <a:ea typeface="inpin heiti" charset="-122"/>
              </a:defRPr>
            </a:lvl3pPr>
            <a:lvl4pPr>
              <a:defRPr sz="1600" b="0" i="0">
                <a:latin typeface="inpin heiti" charset="-122"/>
                <a:ea typeface="inpin heiti" charset="-122"/>
              </a:defRPr>
            </a:lvl4pPr>
            <a:lvl5pPr>
              <a:defRPr sz="1600" b="0" i="0">
                <a:latin typeface="inpin heiti" charset="-122"/>
                <a:ea typeface="inpin heiti"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09759" y="6356351"/>
            <a:ext cx="2845541" cy="365125"/>
          </a:xfrm>
          <a:prstGeom prst="rect">
            <a:avLst/>
          </a:prstGeom>
        </p:spPr>
        <p:txBody>
          <a:bodyPr/>
          <a:lstStyle>
            <a:lvl1pPr>
              <a:defRPr b="0" i="0">
                <a:latin typeface="inpin heiti" charset="-122"/>
                <a:ea typeface="inpin heiti" charset="-122"/>
              </a:defRPr>
            </a:lvl1pPr>
          </a:lstStyle>
          <a:p>
            <a:fld id="{FC8A9CF0-91C9-42F9-83C2-B72FF9A18BA5}" type="datetimeFigureOut">
              <a:rPr lang="zh-CN" altLang="en-US" smtClean="0"/>
              <a:pPr/>
              <a:t>2023-04-17</a:t>
            </a:fld>
            <a:endParaRPr lang="zh-CN" altLang="en-US" dirty="0"/>
          </a:p>
        </p:txBody>
      </p:sp>
      <p:sp>
        <p:nvSpPr>
          <p:cNvPr id="8" name="页脚占位符 7"/>
          <p:cNvSpPr>
            <a:spLocks noGrp="1"/>
          </p:cNvSpPr>
          <p:nvPr>
            <p:ph type="ftr" sz="quarter" idx="11"/>
          </p:nvPr>
        </p:nvSpPr>
        <p:spPr>
          <a:xfrm>
            <a:off x="4166685" y="6356351"/>
            <a:ext cx="3861805"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9" name="灯片编号占位符 8"/>
          <p:cNvSpPr>
            <a:spLocks noGrp="1"/>
          </p:cNvSpPr>
          <p:nvPr>
            <p:ph type="sldNum" sz="quarter" idx="12"/>
          </p:nvPr>
        </p:nvSpPr>
        <p:spPr>
          <a:xfrm>
            <a:off x="8739875" y="6356351"/>
            <a:ext cx="2845541" cy="365125"/>
          </a:xfrm>
          <a:prstGeom prst="rect">
            <a:avLst/>
          </a:prstGeom>
        </p:spPr>
        <p:txBody>
          <a:bodyPr/>
          <a:lstStyle>
            <a:lvl1pPr>
              <a:defRPr b="0" i="0">
                <a:latin typeface="inpin heiti" charset="-122"/>
                <a:ea typeface="inpin heiti" charset="-122"/>
              </a:defRPr>
            </a:lvl1pPr>
          </a:lstStyle>
          <a:p>
            <a:fld id="{A7F1AA27-B7A4-475F-8430-0E6442A33CF0}" type="slidenum">
              <a:rPr lang="zh-CN" altLang="en-US" smtClean="0"/>
              <a:pPr/>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a:prstGeom prst="rect">
            <a:avLst/>
          </a:prstGeo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文本占位符 2"/>
          <p:cNvSpPr>
            <a:spLocks noGrp="1"/>
          </p:cNvSpPr>
          <p:nvPr>
            <p:ph type="body" idx="1"/>
          </p:nvPr>
        </p:nvSpPr>
        <p:spPr>
          <a:xfrm>
            <a:off x="609759" y="1535113"/>
            <a:ext cx="5388320" cy="639762"/>
          </a:xfrm>
          <a:prstGeom prst="rect">
            <a:avLst/>
          </a:prstGeom>
        </p:spPr>
        <p:txBody>
          <a:bodyPr anchor="b"/>
          <a:lstStyle>
            <a:lvl1pPr marL="0" indent="0">
              <a:buNone/>
              <a:defRPr sz="2400" b="0" i="0">
                <a:latin typeface="inpin heiti" charset="-122"/>
                <a:ea typeface="inpin heiti"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609759" y="2174875"/>
            <a:ext cx="5388320" cy="3951288"/>
          </a:xfrm>
          <a:prstGeom prst="rect">
            <a:avLst/>
          </a:prstGeom>
        </p:spPr>
        <p:txBody>
          <a:bodyPr/>
          <a:lstStyle>
            <a:lvl1pPr>
              <a:defRPr sz="2400" b="0" i="0">
                <a:latin typeface="inpin heiti" charset="-122"/>
                <a:ea typeface="inpin heiti" charset="-122"/>
              </a:defRPr>
            </a:lvl1pPr>
            <a:lvl2pPr>
              <a:defRPr sz="2000" b="0" i="0">
                <a:latin typeface="inpin heiti" charset="-122"/>
                <a:ea typeface="inpin heiti" charset="-122"/>
              </a:defRPr>
            </a:lvl2pPr>
            <a:lvl3pPr>
              <a:defRPr sz="1800" b="0" i="0">
                <a:latin typeface="inpin heiti" charset="-122"/>
                <a:ea typeface="inpin heiti" charset="-122"/>
              </a:defRPr>
            </a:lvl3pPr>
            <a:lvl4pPr>
              <a:defRPr sz="1600" b="0" i="0">
                <a:latin typeface="inpin heiti" charset="-122"/>
                <a:ea typeface="inpin heiti" charset="-122"/>
              </a:defRPr>
            </a:lvl4pPr>
            <a:lvl5pPr>
              <a:defRPr sz="1600" b="0" i="0">
                <a:latin typeface="inpin heiti" charset="-122"/>
                <a:ea typeface="inpin heiti"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94980" y="1535113"/>
            <a:ext cx="5390437" cy="639762"/>
          </a:xfrm>
          <a:prstGeom prst="rect">
            <a:avLst/>
          </a:prstGeom>
        </p:spPr>
        <p:txBody>
          <a:bodyPr anchor="b"/>
          <a:lstStyle>
            <a:lvl1pPr marL="0" indent="0">
              <a:buNone/>
              <a:defRPr sz="2400" b="0" i="0">
                <a:latin typeface="inpin heiti" charset="-122"/>
                <a:ea typeface="inpin heiti"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94980" y="2174875"/>
            <a:ext cx="5390437" cy="3951288"/>
          </a:xfrm>
          <a:prstGeom prst="rect">
            <a:avLst/>
          </a:prstGeom>
        </p:spPr>
        <p:txBody>
          <a:bodyPr/>
          <a:lstStyle>
            <a:lvl1pPr>
              <a:defRPr sz="2400" b="0" i="0">
                <a:latin typeface="inpin heiti" charset="-122"/>
                <a:ea typeface="inpin heiti" charset="-122"/>
              </a:defRPr>
            </a:lvl1pPr>
            <a:lvl2pPr>
              <a:defRPr sz="2000" b="0" i="0">
                <a:latin typeface="inpin heiti" charset="-122"/>
                <a:ea typeface="inpin heiti" charset="-122"/>
              </a:defRPr>
            </a:lvl2pPr>
            <a:lvl3pPr>
              <a:defRPr sz="1800" b="0" i="0">
                <a:latin typeface="inpin heiti" charset="-122"/>
                <a:ea typeface="inpin heiti" charset="-122"/>
              </a:defRPr>
            </a:lvl3pPr>
            <a:lvl4pPr>
              <a:defRPr sz="1600" b="0" i="0">
                <a:latin typeface="inpin heiti" charset="-122"/>
                <a:ea typeface="inpin heiti" charset="-122"/>
              </a:defRPr>
            </a:lvl4pPr>
            <a:lvl5pPr>
              <a:defRPr sz="1600" b="0" i="0">
                <a:latin typeface="inpin heiti" charset="-122"/>
                <a:ea typeface="inpin heiti"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09759" y="6356351"/>
            <a:ext cx="2845541" cy="365125"/>
          </a:xfrm>
          <a:prstGeom prst="rect">
            <a:avLst/>
          </a:prstGeom>
        </p:spPr>
        <p:txBody>
          <a:bodyPr/>
          <a:lstStyle>
            <a:lvl1pPr>
              <a:defRPr b="0" i="0">
                <a:latin typeface="inpin heiti" charset="-122"/>
                <a:ea typeface="inpin heiti" charset="-122"/>
              </a:defRPr>
            </a:lvl1pPr>
          </a:lstStyle>
          <a:p>
            <a:fld id="{FC8A9CF0-91C9-42F9-83C2-B72FF9A18BA5}" type="datetimeFigureOut">
              <a:rPr lang="zh-CN" altLang="en-US" smtClean="0"/>
              <a:pPr/>
              <a:t>2023-04-17</a:t>
            </a:fld>
            <a:endParaRPr lang="zh-CN" altLang="en-US" dirty="0"/>
          </a:p>
        </p:txBody>
      </p:sp>
      <p:sp>
        <p:nvSpPr>
          <p:cNvPr id="8" name="页脚占位符 7"/>
          <p:cNvSpPr>
            <a:spLocks noGrp="1"/>
          </p:cNvSpPr>
          <p:nvPr>
            <p:ph type="ftr" sz="quarter" idx="11"/>
          </p:nvPr>
        </p:nvSpPr>
        <p:spPr>
          <a:xfrm>
            <a:off x="4166685" y="6356351"/>
            <a:ext cx="3861805"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9" name="灯片编号占位符 8"/>
          <p:cNvSpPr>
            <a:spLocks noGrp="1"/>
          </p:cNvSpPr>
          <p:nvPr>
            <p:ph type="sldNum" sz="quarter" idx="12"/>
          </p:nvPr>
        </p:nvSpPr>
        <p:spPr>
          <a:xfrm>
            <a:off x="8739875" y="6356351"/>
            <a:ext cx="2845541" cy="365125"/>
          </a:xfrm>
          <a:prstGeom prst="rect">
            <a:avLst/>
          </a:prstGeom>
        </p:spPr>
        <p:txBody>
          <a:bodyPr/>
          <a:lstStyle>
            <a:lvl1pPr>
              <a:defRPr b="0" i="0">
                <a:latin typeface="inpin heiti" charset="-122"/>
                <a:ea typeface="inpin heiti" charset="-122"/>
              </a:defRPr>
            </a:lvl1pPr>
          </a:lstStyle>
          <a:p>
            <a:fld id="{A7F1AA27-B7A4-475F-8430-0E6442A33CF0}" type="slidenum">
              <a:rPr lang="zh-CN" altLang="en-US" smtClean="0"/>
              <a:pPr/>
              <a:t>‹#›</a:t>
            </a:fld>
            <a:endParaRPr lang="zh-CN" altLang="en-US" dirty="0"/>
          </a:p>
        </p:txBody>
      </p:sp>
      <p:sp>
        <p:nvSpPr>
          <p:cNvPr id="11" name="TextBox 4">
            <a:extLst>
              <a:ext uri="{FF2B5EF4-FFF2-40B4-BE49-F238E27FC236}">
                <a16:creationId xmlns:a16="http://schemas.microsoft.com/office/drawing/2014/main" id="{15CCC14F-2A3D-71E2-EF17-7B959508B197}"/>
              </a:ext>
            </a:extLst>
          </p:cNvPr>
          <p:cNvSpPr txBox="1"/>
          <p:nvPr userDrawn="1"/>
        </p:nvSpPr>
        <p:spPr>
          <a:xfrm>
            <a:off x="1846595" y="6647495"/>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行业</a:t>
            </a: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en-US" altLang="zh-CN" sz="100" dirty="0">
                <a:solidFill>
                  <a:prstClr val="black"/>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1409167232"/>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a:prstGeom prst="rect">
            <a:avLst/>
          </a:prstGeo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日期占位符 2"/>
          <p:cNvSpPr>
            <a:spLocks noGrp="1"/>
          </p:cNvSpPr>
          <p:nvPr>
            <p:ph type="dt" sz="half" idx="10"/>
          </p:nvPr>
        </p:nvSpPr>
        <p:spPr>
          <a:xfrm>
            <a:off x="609759" y="6356351"/>
            <a:ext cx="2845541" cy="365125"/>
          </a:xfrm>
          <a:prstGeom prst="rect">
            <a:avLst/>
          </a:prstGeom>
        </p:spPr>
        <p:txBody>
          <a:bodyPr/>
          <a:lstStyle>
            <a:lvl1pPr>
              <a:defRPr b="0" i="0">
                <a:latin typeface="inpin heiti" charset="-122"/>
                <a:ea typeface="inpin heiti" charset="-122"/>
              </a:defRPr>
            </a:lvl1pPr>
          </a:lstStyle>
          <a:p>
            <a:fld id="{FC8A9CF0-91C9-42F9-83C2-B72FF9A18BA5}" type="datetimeFigureOut">
              <a:rPr lang="zh-CN" altLang="en-US" smtClean="0"/>
              <a:pPr/>
              <a:t>2023-04-17</a:t>
            </a:fld>
            <a:endParaRPr lang="zh-CN" altLang="en-US" dirty="0"/>
          </a:p>
        </p:txBody>
      </p:sp>
      <p:sp>
        <p:nvSpPr>
          <p:cNvPr id="4" name="页脚占位符 3"/>
          <p:cNvSpPr>
            <a:spLocks noGrp="1"/>
          </p:cNvSpPr>
          <p:nvPr>
            <p:ph type="ftr" sz="quarter" idx="11"/>
          </p:nvPr>
        </p:nvSpPr>
        <p:spPr>
          <a:xfrm>
            <a:off x="4166685" y="6356351"/>
            <a:ext cx="3861805"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5" name="灯片编号占位符 4"/>
          <p:cNvSpPr>
            <a:spLocks noGrp="1"/>
          </p:cNvSpPr>
          <p:nvPr>
            <p:ph type="sldNum" sz="quarter" idx="12"/>
          </p:nvPr>
        </p:nvSpPr>
        <p:spPr>
          <a:xfrm>
            <a:off x="8739875" y="6356351"/>
            <a:ext cx="2845541" cy="365125"/>
          </a:xfrm>
          <a:prstGeom prst="rect">
            <a:avLst/>
          </a:prstGeom>
        </p:spPr>
        <p:txBody>
          <a:bodyPr/>
          <a:lstStyle>
            <a:lvl1pPr>
              <a:defRPr b="0" i="0">
                <a:latin typeface="inpin heiti" charset="-122"/>
                <a:ea typeface="inpin heiti" charset="-122"/>
              </a:defRPr>
            </a:lvl1pPr>
          </a:lstStyle>
          <a:p>
            <a:fld id="{A7F1AA27-B7A4-475F-8430-0E6442A33CF0}" type="slidenum">
              <a:rPr lang="zh-CN" altLang="en-US" smtClean="0"/>
              <a:pPr/>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759" y="6356351"/>
            <a:ext cx="2845541" cy="365125"/>
          </a:xfrm>
          <a:prstGeom prst="rect">
            <a:avLst/>
          </a:prstGeom>
        </p:spPr>
        <p:txBody>
          <a:bodyPr/>
          <a:lstStyle>
            <a:lvl1pPr>
              <a:defRPr b="0" i="0">
                <a:latin typeface="inpin heiti" charset="-122"/>
                <a:ea typeface="inpin heiti" charset="-122"/>
              </a:defRPr>
            </a:lvl1pPr>
          </a:lstStyle>
          <a:p>
            <a:fld id="{FC8A9CF0-91C9-42F9-83C2-B72FF9A18BA5}" type="datetimeFigureOut">
              <a:rPr lang="zh-CN" altLang="en-US" smtClean="0"/>
              <a:pPr/>
              <a:t>2023-04-17</a:t>
            </a:fld>
            <a:endParaRPr lang="zh-CN" altLang="en-US" dirty="0"/>
          </a:p>
        </p:txBody>
      </p:sp>
      <p:sp>
        <p:nvSpPr>
          <p:cNvPr id="3" name="页脚占位符 2"/>
          <p:cNvSpPr>
            <a:spLocks noGrp="1"/>
          </p:cNvSpPr>
          <p:nvPr>
            <p:ph type="ftr" sz="quarter" idx="11"/>
          </p:nvPr>
        </p:nvSpPr>
        <p:spPr>
          <a:xfrm>
            <a:off x="4166685" y="6356351"/>
            <a:ext cx="3861805"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4" name="灯片编号占位符 3"/>
          <p:cNvSpPr>
            <a:spLocks noGrp="1"/>
          </p:cNvSpPr>
          <p:nvPr>
            <p:ph type="sldNum" sz="quarter" idx="12"/>
          </p:nvPr>
        </p:nvSpPr>
        <p:spPr>
          <a:xfrm>
            <a:off x="8739875" y="6356351"/>
            <a:ext cx="2845541" cy="365125"/>
          </a:xfrm>
          <a:prstGeom prst="rect">
            <a:avLst/>
          </a:prstGeom>
        </p:spPr>
        <p:txBody>
          <a:bodyPr/>
          <a:lstStyle>
            <a:lvl1pPr>
              <a:defRPr b="0" i="0">
                <a:latin typeface="inpin heiti" charset="-122"/>
                <a:ea typeface="inpin heiti" charset="-122"/>
              </a:defRPr>
            </a:lvl1pPr>
          </a:lstStyle>
          <a:p>
            <a:fld id="{A7F1AA27-B7A4-475F-8430-0E6442A33CF0}" type="slidenum">
              <a:rPr lang="zh-CN" altLang="en-US" smtClean="0"/>
              <a:pPr/>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77"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0892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9.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4" cstate="screen">
            <a:extLst>
              <a:ext uri="{28A0092B-C50C-407E-A947-70E740481C1C}">
                <a14:useLocalDpi xmlns:a14="http://schemas.microsoft.com/office/drawing/2010/main"/>
              </a:ext>
            </a:extLst>
          </a:blip>
          <a:srcRect l="27073" t="23958" r="22609" b="37800"/>
          <a:stretch>
            <a:fillRect/>
          </a:stretch>
        </p:blipFill>
        <p:spPr>
          <a:xfrm>
            <a:off x="2297430" y="1487805"/>
            <a:ext cx="8014970" cy="3324225"/>
          </a:xfrm>
          <a:prstGeom prst="rect">
            <a:avLst/>
          </a:prstGeom>
        </p:spPr>
      </p:pic>
      <p:sp>
        <p:nvSpPr>
          <p:cNvPr id="8" name="Freeform 8"/>
          <p:cNvSpPr/>
          <p:nvPr/>
        </p:nvSpPr>
        <p:spPr bwMode="auto">
          <a:xfrm>
            <a:off x="1619217" y="2089310"/>
            <a:ext cx="405161" cy="401756"/>
          </a:xfrm>
          <a:custGeom>
            <a:avLst/>
            <a:gdLst>
              <a:gd name="T0" fmla="*/ 190 w 238"/>
              <a:gd name="T1" fmla="*/ 236 h 236"/>
              <a:gd name="T2" fmla="*/ 238 w 238"/>
              <a:gd name="T3" fmla="*/ 190 h 236"/>
              <a:gd name="T4" fmla="*/ 166 w 238"/>
              <a:gd name="T5" fmla="*/ 118 h 236"/>
              <a:gd name="T6" fmla="*/ 238 w 238"/>
              <a:gd name="T7" fmla="*/ 45 h 236"/>
              <a:gd name="T8" fmla="*/ 190 w 238"/>
              <a:gd name="T9" fmla="*/ 0 h 236"/>
              <a:gd name="T10" fmla="*/ 121 w 238"/>
              <a:gd name="T11" fmla="*/ 72 h 236"/>
              <a:gd name="T12" fmla="*/ 48 w 238"/>
              <a:gd name="T13" fmla="*/ 0 h 236"/>
              <a:gd name="T14" fmla="*/ 0 w 238"/>
              <a:gd name="T15" fmla="*/ 45 h 236"/>
              <a:gd name="T16" fmla="*/ 72 w 238"/>
              <a:gd name="T17" fmla="*/ 118 h 236"/>
              <a:gd name="T18" fmla="*/ 0 w 238"/>
              <a:gd name="T19" fmla="*/ 190 h 236"/>
              <a:gd name="T20" fmla="*/ 48 w 238"/>
              <a:gd name="T21" fmla="*/ 236 h 236"/>
              <a:gd name="T22" fmla="*/ 121 w 238"/>
              <a:gd name="T23" fmla="*/ 166 h 236"/>
              <a:gd name="T24" fmla="*/ 190 w 238"/>
              <a:gd name="T25"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36">
                <a:moveTo>
                  <a:pt x="190" y="236"/>
                </a:moveTo>
                <a:lnTo>
                  <a:pt x="238" y="190"/>
                </a:lnTo>
                <a:lnTo>
                  <a:pt x="166" y="118"/>
                </a:lnTo>
                <a:lnTo>
                  <a:pt x="238" y="45"/>
                </a:lnTo>
                <a:lnTo>
                  <a:pt x="190" y="0"/>
                </a:lnTo>
                <a:lnTo>
                  <a:pt x="121" y="72"/>
                </a:lnTo>
                <a:lnTo>
                  <a:pt x="48" y="0"/>
                </a:lnTo>
                <a:lnTo>
                  <a:pt x="0" y="45"/>
                </a:lnTo>
                <a:lnTo>
                  <a:pt x="72" y="118"/>
                </a:lnTo>
                <a:lnTo>
                  <a:pt x="0" y="190"/>
                </a:lnTo>
                <a:lnTo>
                  <a:pt x="48" y="236"/>
                </a:lnTo>
                <a:lnTo>
                  <a:pt x="121" y="166"/>
                </a:lnTo>
                <a:lnTo>
                  <a:pt x="190" y="236"/>
                </a:lnTo>
                <a:close/>
              </a:path>
            </a:pathLst>
          </a:cu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10" name="Freeform 10"/>
          <p:cNvSpPr/>
          <p:nvPr/>
        </p:nvSpPr>
        <p:spPr bwMode="auto">
          <a:xfrm>
            <a:off x="2201445" y="3921437"/>
            <a:ext cx="263865" cy="268972"/>
          </a:xfrm>
          <a:custGeom>
            <a:avLst/>
            <a:gdLst>
              <a:gd name="T0" fmla="*/ 0 w 155"/>
              <a:gd name="T1" fmla="*/ 62 h 158"/>
              <a:gd name="T2" fmla="*/ 0 w 155"/>
              <a:gd name="T3" fmla="*/ 99 h 158"/>
              <a:gd name="T4" fmla="*/ 59 w 155"/>
              <a:gd name="T5" fmla="*/ 99 h 158"/>
              <a:gd name="T6" fmla="*/ 59 w 155"/>
              <a:gd name="T7" fmla="*/ 158 h 158"/>
              <a:gd name="T8" fmla="*/ 96 w 155"/>
              <a:gd name="T9" fmla="*/ 158 h 158"/>
              <a:gd name="T10" fmla="*/ 96 w 155"/>
              <a:gd name="T11" fmla="*/ 99 h 158"/>
              <a:gd name="T12" fmla="*/ 155 w 155"/>
              <a:gd name="T13" fmla="*/ 99 h 158"/>
              <a:gd name="T14" fmla="*/ 155 w 155"/>
              <a:gd name="T15" fmla="*/ 62 h 158"/>
              <a:gd name="T16" fmla="*/ 96 w 155"/>
              <a:gd name="T17" fmla="*/ 62 h 158"/>
              <a:gd name="T18" fmla="*/ 96 w 155"/>
              <a:gd name="T19" fmla="*/ 0 h 158"/>
              <a:gd name="T20" fmla="*/ 59 w 155"/>
              <a:gd name="T21" fmla="*/ 0 h 158"/>
              <a:gd name="T22" fmla="*/ 59 w 155"/>
              <a:gd name="T23" fmla="*/ 62 h 158"/>
              <a:gd name="T24" fmla="*/ 0 w 155"/>
              <a:gd name="T25" fmla="*/ 6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58">
                <a:moveTo>
                  <a:pt x="0" y="62"/>
                </a:moveTo>
                <a:lnTo>
                  <a:pt x="0" y="99"/>
                </a:lnTo>
                <a:lnTo>
                  <a:pt x="59" y="99"/>
                </a:lnTo>
                <a:lnTo>
                  <a:pt x="59" y="158"/>
                </a:lnTo>
                <a:lnTo>
                  <a:pt x="96" y="158"/>
                </a:lnTo>
                <a:lnTo>
                  <a:pt x="96" y="99"/>
                </a:lnTo>
                <a:lnTo>
                  <a:pt x="155" y="99"/>
                </a:lnTo>
                <a:lnTo>
                  <a:pt x="155" y="62"/>
                </a:lnTo>
                <a:lnTo>
                  <a:pt x="96" y="62"/>
                </a:lnTo>
                <a:lnTo>
                  <a:pt x="96" y="0"/>
                </a:lnTo>
                <a:lnTo>
                  <a:pt x="59" y="0"/>
                </a:lnTo>
                <a:lnTo>
                  <a:pt x="59" y="62"/>
                </a:lnTo>
                <a:lnTo>
                  <a:pt x="0" y="62"/>
                </a:lnTo>
                <a:close/>
              </a:path>
            </a:pathLst>
          </a:cu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5" name="Freeform 10"/>
          <p:cNvSpPr/>
          <p:nvPr/>
        </p:nvSpPr>
        <p:spPr bwMode="auto">
          <a:xfrm>
            <a:off x="10584815" y="1354455"/>
            <a:ext cx="575310" cy="580390"/>
          </a:xfrm>
          <a:custGeom>
            <a:avLst/>
            <a:gdLst>
              <a:gd name="T0" fmla="*/ 0 w 155"/>
              <a:gd name="T1" fmla="*/ 62 h 158"/>
              <a:gd name="T2" fmla="*/ 0 w 155"/>
              <a:gd name="T3" fmla="*/ 99 h 158"/>
              <a:gd name="T4" fmla="*/ 59 w 155"/>
              <a:gd name="T5" fmla="*/ 99 h 158"/>
              <a:gd name="T6" fmla="*/ 59 w 155"/>
              <a:gd name="T7" fmla="*/ 158 h 158"/>
              <a:gd name="T8" fmla="*/ 96 w 155"/>
              <a:gd name="T9" fmla="*/ 158 h 158"/>
              <a:gd name="T10" fmla="*/ 96 w 155"/>
              <a:gd name="T11" fmla="*/ 99 h 158"/>
              <a:gd name="T12" fmla="*/ 155 w 155"/>
              <a:gd name="T13" fmla="*/ 99 h 158"/>
              <a:gd name="T14" fmla="*/ 155 w 155"/>
              <a:gd name="T15" fmla="*/ 62 h 158"/>
              <a:gd name="T16" fmla="*/ 96 w 155"/>
              <a:gd name="T17" fmla="*/ 62 h 158"/>
              <a:gd name="T18" fmla="*/ 96 w 155"/>
              <a:gd name="T19" fmla="*/ 0 h 158"/>
              <a:gd name="T20" fmla="*/ 59 w 155"/>
              <a:gd name="T21" fmla="*/ 0 h 158"/>
              <a:gd name="T22" fmla="*/ 59 w 155"/>
              <a:gd name="T23" fmla="*/ 62 h 158"/>
              <a:gd name="T24" fmla="*/ 0 w 155"/>
              <a:gd name="T25" fmla="*/ 6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58">
                <a:moveTo>
                  <a:pt x="0" y="62"/>
                </a:moveTo>
                <a:lnTo>
                  <a:pt x="0" y="99"/>
                </a:lnTo>
                <a:lnTo>
                  <a:pt x="59" y="99"/>
                </a:lnTo>
                <a:lnTo>
                  <a:pt x="59" y="158"/>
                </a:lnTo>
                <a:lnTo>
                  <a:pt x="96" y="158"/>
                </a:lnTo>
                <a:lnTo>
                  <a:pt x="96" y="99"/>
                </a:lnTo>
                <a:lnTo>
                  <a:pt x="155" y="99"/>
                </a:lnTo>
                <a:lnTo>
                  <a:pt x="155" y="62"/>
                </a:lnTo>
                <a:lnTo>
                  <a:pt x="96" y="62"/>
                </a:lnTo>
                <a:lnTo>
                  <a:pt x="96" y="0"/>
                </a:lnTo>
                <a:lnTo>
                  <a:pt x="59" y="0"/>
                </a:lnTo>
                <a:lnTo>
                  <a:pt x="59" y="62"/>
                </a:lnTo>
                <a:lnTo>
                  <a:pt x="0" y="62"/>
                </a:lnTo>
                <a:close/>
              </a:path>
            </a:pathLst>
          </a:cu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6" name="Freeform 8"/>
          <p:cNvSpPr/>
          <p:nvPr/>
        </p:nvSpPr>
        <p:spPr bwMode="auto">
          <a:xfrm rot="3540000">
            <a:off x="10631170" y="2487295"/>
            <a:ext cx="329565" cy="204470"/>
          </a:xfrm>
          <a:custGeom>
            <a:avLst/>
            <a:gdLst>
              <a:gd name="T0" fmla="*/ 190 w 238"/>
              <a:gd name="T1" fmla="*/ 236 h 236"/>
              <a:gd name="T2" fmla="*/ 238 w 238"/>
              <a:gd name="T3" fmla="*/ 190 h 236"/>
              <a:gd name="T4" fmla="*/ 166 w 238"/>
              <a:gd name="T5" fmla="*/ 118 h 236"/>
              <a:gd name="T6" fmla="*/ 238 w 238"/>
              <a:gd name="T7" fmla="*/ 45 h 236"/>
              <a:gd name="T8" fmla="*/ 190 w 238"/>
              <a:gd name="T9" fmla="*/ 0 h 236"/>
              <a:gd name="T10" fmla="*/ 121 w 238"/>
              <a:gd name="T11" fmla="*/ 72 h 236"/>
              <a:gd name="T12" fmla="*/ 48 w 238"/>
              <a:gd name="T13" fmla="*/ 0 h 236"/>
              <a:gd name="T14" fmla="*/ 0 w 238"/>
              <a:gd name="T15" fmla="*/ 45 h 236"/>
              <a:gd name="T16" fmla="*/ 72 w 238"/>
              <a:gd name="T17" fmla="*/ 118 h 236"/>
              <a:gd name="T18" fmla="*/ 0 w 238"/>
              <a:gd name="T19" fmla="*/ 190 h 236"/>
              <a:gd name="T20" fmla="*/ 48 w 238"/>
              <a:gd name="T21" fmla="*/ 236 h 236"/>
              <a:gd name="T22" fmla="*/ 121 w 238"/>
              <a:gd name="T23" fmla="*/ 166 h 236"/>
              <a:gd name="T24" fmla="*/ 190 w 238"/>
              <a:gd name="T25"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36">
                <a:moveTo>
                  <a:pt x="190" y="236"/>
                </a:moveTo>
                <a:lnTo>
                  <a:pt x="238" y="190"/>
                </a:lnTo>
                <a:lnTo>
                  <a:pt x="166" y="118"/>
                </a:lnTo>
                <a:lnTo>
                  <a:pt x="238" y="45"/>
                </a:lnTo>
                <a:lnTo>
                  <a:pt x="190" y="0"/>
                </a:lnTo>
                <a:lnTo>
                  <a:pt x="121" y="72"/>
                </a:lnTo>
                <a:lnTo>
                  <a:pt x="48" y="0"/>
                </a:lnTo>
                <a:lnTo>
                  <a:pt x="0" y="45"/>
                </a:lnTo>
                <a:lnTo>
                  <a:pt x="72" y="118"/>
                </a:lnTo>
                <a:lnTo>
                  <a:pt x="0" y="190"/>
                </a:lnTo>
                <a:lnTo>
                  <a:pt x="48" y="236"/>
                </a:lnTo>
                <a:lnTo>
                  <a:pt x="121" y="166"/>
                </a:lnTo>
                <a:lnTo>
                  <a:pt x="190" y="236"/>
                </a:lnTo>
                <a:close/>
              </a:path>
            </a:pathLst>
          </a:cu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7" name="Freeform 10"/>
          <p:cNvSpPr/>
          <p:nvPr/>
        </p:nvSpPr>
        <p:spPr bwMode="auto">
          <a:xfrm>
            <a:off x="10895865" y="4059867"/>
            <a:ext cx="263865" cy="268972"/>
          </a:xfrm>
          <a:custGeom>
            <a:avLst/>
            <a:gdLst>
              <a:gd name="T0" fmla="*/ 0 w 155"/>
              <a:gd name="T1" fmla="*/ 62 h 158"/>
              <a:gd name="T2" fmla="*/ 0 w 155"/>
              <a:gd name="T3" fmla="*/ 99 h 158"/>
              <a:gd name="T4" fmla="*/ 59 w 155"/>
              <a:gd name="T5" fmla="*/ 99 h 158"/>
              <a:gd name="T6" fmla="*/ 59 w 155"/>
              <a:gd name="T7" fmla="*/ 158 h 158"/>
              <a:gd name="T8" fmla="*/ 96 w 155"/>
              <a:gd name="T9" fmla="*/ 158 h 158"/>
              <a:gd name="T10" fmla="*/ 96 w 155"/>
              <a:gd name="T11" fmla="*/ 99 h 158"/>
              <a:gd name="T12" fmla="*/ 155 w 155"/>
              <a:gd name="T13" fmla="*/ 99 h 158"/>
              <a:gd name="T14" fmla="*/ 155 w 155"/>
              <a:gd name="T15" fmla="*/ 62 h 158"/>
              <a:gd name="T16" fmla="*/ 96 w 155"/>
              <a:gd name="T17" fmla="*/ 62 h 158"/>
              <a:gd name="T18" fmla="*/ 96 w 155"/>
              <a:gd name="T19" fmla="*/ 0 h 158"/>
              <a:gd name="T20" fmla="*/ 59 w 155"/>
              <a:gd name="T21" fmla="*/ 0 h 158"/>
              <a:gd name="T22" fmla="*/ 59 w 155"/>
              <a:gd name="T23" fmla="*/ 62 h 158"/>
              <a:gd name="T24" fmla="*/ 0 w 155"/>
              <a:gd name="T25" fmla="*/ 6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58">
                <a:moveTo>
                  <a:pt x="0" y="62"/>
                </a:moveTo>
                <a:lnTo>
                  <a:pt x="0" y="99"/>
                </a:lnTo>
                <a:lnTo>
                  <a:pt x="59" y="99"/>
                </a:lnTo>
                <a:lnTo>
                  <a:pt x="59" y="158"/>
                </a:lnTo>
                <a:lnTo>
                  <a:pt x="96" y="158"/>
                </a:lnTo>
                <a:lnTo>
                  <a:pt x="96" y="99"/>
                </a:lnTo>
                <a:lnTo>
                  <a:pt x="155" y="99"/>
                </a:lnTo>
                <a:lnTo>
                  <a:pt x="155" y="62"/>
                </a:lnTo>
                <a:lnTo>
                  <a:pt x="96" y="62"/>
                </a:lnTo>
                <a:lnTo>
                  <a:pt x="96" y="0"/>
                </a:lnTo>
                <a:lnTo>
                  <a:pt x="59" y="0"/>
                </a:lnTo>
                <a:lnTo>
                  <a:pt x="59" y="62"/>
                </a:lnTo>
                <a:lnTo>
                  <a:pt x="0" y="62"/>
                </a:lnTo>
                <a:close/>
              </a:path>
            </a:pathLst>
          </a:cu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9" name="Freeform 8"/>
          <p:cNvSpPr/>
          <p:nvPr/>
        </p:nvSpPr>
        <p:spPr bwMode="auto">
          <a:xfrm rot="3540000">
            <a:off x="650875" y="3362325"/>
            <a:ext cx="246380" cy="204470"/>
          </a:xfrm>
          <a:custGeom>
            <a:avLst/>
            <a:gdLst>
              <a:gd name="T0" fmla="*/ 190 w 238"/>
              <a:gd name="T1" fmla="*/ 236 h 236"/>
              <a:gd name="T2" fmla="*/ 238 w 238"/>
              <a:gd name="T3" fmla="*/ 190 h 236"/>
              <a:gd name="T4" fmla="*/ 166 w 238"/>
              <a:gd name="T5" fmla="*/ 118 h 236"/>
              <a:gd name="T6" fmla="*/ 238 w 238"/>
              <a:gd name="T7" fmla="*/ 45 h 236"/>
              <a:gd name="T8" fmla="*/ 190 w 238"/>
              <a:gd name="T9" fmla="*/ 0 h 236"/>
              <a:gd name="T10" fmla="*/ 121 w 238"/>
              <a:gd name="T11" fmla="*/ 72 h 236"/>
              <a:gd name="T12" fmla="*/ 48 w 238"/>
              <a:gd name="T13" fmla="*/ 0 h 236"/>
              <a:gd name="T14" fmla="*/ 0 w 238"/>
              <a:gd name="T15" fmla="*/ 45 h 236"/>
              <a:gd name="T16" fmla="*/ 72 w 238"/>
              <a:gd name="T17" fmla="*/ 118 h 236"/>
              <a:gd name="T18" fmla="*/ 0 w 238"/>
              <a:gd name="T19" fmla="*/ 190 h 236"/>
              <a:gd name="T20" fmla="*/ 48 w 238"/>
              <a:gd name="T21" fmla="*/ 236 h 236"/>
              <a:gd name="T22" fmla="*/ 121 w 238"/>
              <a:gd name="T23" fmla="*/ 166 h 236"/>
              <a:gd name="T24" fmla="*/ 190 w 238"/>
              <a:gd name="T25"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36">
                <a:moveTo>
                  <a:pt x="190" y="236"/>
                </a:moveTo>
                <a:lnTo>
                  <a:pt x="238" y="190"/>
                </a:lnTo>
                <a:lnTo>
                  <a:pt x="166" y="118"/>
                </a:lnTo>
                <a:lnTo>
                  <a:pt x="238" y="45"/>
                </a:lnTo>
                <a:lnTo>
                  <a:pt x="190" y="0"/>
                </a:lnTo>
                <a:lnTo>
                  <a:pt x="121" y="72"/>
                </a:lnTo>
                <a:lnTo>
                  <a:pt x="48" y="0"/>
                </a:lnTo>
                <a:lnTo>
                  <a:pt x="0" y="45"/>
                </a:lnTo>
                <a:lnTo>
                  <a:pt x="72" y="118"/>
                </a:lnTo>
                <a:lnTo>
                  <a:pt x="0" y="190"/>
                </a:lnTo>
                <a:lnTo>
                  <a:pt x="48" y="236"/>
                </a:lnTo>
                <a:lnTo>
                  <a:pt x="121" y="166"/>
                </a:lnTo>
                <a:lnTo>
                  <a:pt x="190" y="236"/>
                </a:lnTo>
                <a:close/>
              </a:path>
            </a:pathLst>
          </a:cu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31" name="文本框 30"/>
          <p:cNvSpPr txBox="1"/>
          <p:nvPr/>
        </p:nvSpPr>
        <p:spPr>
          <a:xfrm>
            <a:off x="1904365" y="4912360"/>
            <a:ext cx="9255760" cy="666115"/>
          </a:xfrm>
          <a:prstGeom prst="rect">
            <a:avLst/>
          </a:prstGeom>
          <a:noFill/>
        </p:spPr>
        <p:txBody>
          <a:bodyPr wrap="square" lIns="91440" tIns="45720" rIns="91440" bIns="45720" rtlCol="0">
            <a:spAutoFit/>
          </a:bodyPr>
          <a:lstStyle/>
          <a:p>
            <a:pPr algn="dist"/>
            <a:r>
              <a:rPr lang="en-US" altLang="zh-CN" sz="3735" smtClean="0">
                <a:gradFill>
                  <a:gsLst>
                    <a:gs pos="0">
                      <a:srgbClr val="3BFEE0"/>
                    </a:gs>
                    <a:gs pos="60000">
                      <a:srgbClr val="008EC8"/>
                    </a:gs>
                  </a:gsLst>
                  <a:lin ang="5400000" scaled="0"/>
                </a:gradFill>
                <a:latin typeface="inpin heiti" charset="-122"/>
                <a:ea typeface="inpin heiti" charset="-122"/>
              </a:rPr>
              <a:t>www.PPT818.com</a:t>
            </a:r>
            <a:endParaRPr lang="zh-CN" altLang="en-US" sz="3735" dirty="0">
              <a:gradFill>
                <a:gsLst>
                  <a:gs pos="0">
                    <a:srgbClr val="3BFEE0"/>
                  </a:gs>
                  <a:gs pos="60000">
                    <a:srgbClr val="008EC8"/>
                  </a:gs>
                </a:gsLst>
                <a:lin ang="5400000" scaled="0"/>
              </a:gradFill>
              <a:latin typeface="inpin heiti" charset="-122"/>
              <a:ea typeface="inpin heiti"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000"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500"/>
                            </p:stCondLst>
                            <p:childTnLst>
                              <p:par>
                                <p:cTn id="13" presetID="5" presetClass="entr" presetSubtype="10" fill="hold" grpId="0" nodeType="afterEffect">
                                  <p:stCondLst>
                                    <p:cond delay="0"/>
                                  </p:stCondLst>
                                  <p:childTnLst>
                                    <p:set>
                                      <p:cBhvr>
                                        <p:cTn id="14" dur="1000" fill="hold">
                                          <p:stCondLst>
                                            <p:cond delay="0"/>
                                          </p:stCondLst>
                                        </p:cTn>
                                        <p:tgtEl>
                                          <p:spTgt spid="8"/>
                                        </p:tgtEl>
                                        <p:attrNameLst>
                                          <p:attrName>style.visibility</p:attrName>
                                        </p:attrNameLst>
                                      </p:cBhvr>
                                      <p:to>
                                        <p:strVal val="visible"/>
                                      </p:to>
                                    </p:set>
                                    <p:animEffect transition="in" filter="checkerboard(across)">
                                      <p:cBhvr>
                                        <p:cTn id="15" dur="1000"/>
                                        <p:tgtEl>
                                          <p:spTgt spid="8"/>
                                        </p:tgtEl>
                                      </p:cBhvr>
                                    </p:animEffect>
                                  </p:childTnLst>
                                </p:cTn>
                              </p:par>
                              <p:par>
                                <p:cTn id="16" presetID="5" presetClass="entr" presetSubtype="10" fill="hold" grpId="0" nodeType="withEffect">
                                  <p:stCondLst>
                                    <p:cond delay="0"/>
                                  </p:stCondLst>
                                  <p:childTnLst>
                                    <p:set>
                                      <p:cBhvr>
                                        <p:cTn id="17" dur="1000" fill="hold">
                                          <p:stCondLst>
                                            <p:cond delay="0"/>
                                          </p:stCondLst>
                                        </p:cTn>
                                        <p:tgtEl>
                                          <p:spTgt spid="9"/>
                                        </p:tgtEl>
                                        <p:attrNameLst>
                                          <p:attrName>style.visibility</p:attrName>
                                        </p:attrNameLst>
                                      </p:cBhvr>
                                      <p:to>
                                        <p:strVal val="visible"/>
                                      </p:to>
                                    </p:set>
                                    <p:animEffect transition="in" filter="checkerboard(across)">
                                      <p:cBhvr>
                                        <p:cTn id="18" dur="1000"/>
                                        <p:tgtEl>
                                          <p:spTgt spid="9"/>
                                        </p:tgtEl>
                                      </p:cBhvr>
                                    </p:animEffect>
                                  </p:childTnLst>
                                </p:cTn>
                              </p:par>
                              <p:par>
                                <p:cTn id="19" presetID="5" presetClass="entr" presetSubtype="10" fill="hold" grpId="0" nodeType="withEffect">
                                  <p:stCondLst>
                                    <p:cond delay="0"/>
                                  </p:stCondLst>
                                  <p:childTnLst>
                                    <p:set>
                                      <p:cBhvr>
                                        <p:cTn id="20" dur="1000" fill="hold">
                                          <p:stCondLst>
                                            <p:cond delay="0"/>
                                          </p:stCondLst>
                                        </p:cTn>
                                        <p:tgtEl>
                                          <p:spTgt spid="10"/>
                                        </p:tgtEl>
                                        <p:attrNameLst>
                                          <p:attrName>style.visibility</p:attrName>
                                        </p:attrNameLst>
                                      </p:cBhvr>
                                      <p:to>
                                        <p:strVal val="visible"/>
                                      </p:to>
                                    </p:set>
                                    <p:animEffect transition="in" filter="checkerboard(across)">
                                      <p:cBhvr>
                                        <p:cTn id="21" dur="1000"/>
                                        <p:tgtEl>
                                          <p:spTgt spid="10"/>
                                        </p:tgtEl>
                                      </p:cBhvr>
                                    </p:animEffect>
                                  </p:childTnLst>
                                </p:cTn>
                              </p:par>
                              <p:par>
                                <p:cTn id="22" presetID="5" presetClass="entr" presetSubtype="10" fill="hold" grpId="0" nodeType="withEffect">
                                  <p:stCondLst>
                                    <p:cond delay="0"/>
                                  </p:stCondLst>
                                  <p:childTnLst>
                                    <p:set>
                                      <p:cBhvr>
                                        <p:cTn id="23" dur="1000" fill="hold">
                                          <p:stCondLst>
                                            <p:cond delay="0"/>
                                          </p:stCondLst>
                                        </p:cTn>
                                        <p:tgtEl>
                                          <p:spTgt spid="7"/>
                                        </p:tgtEl>
                                        <p:attrNameLst>
                                          <p:attrName>style.visibility</p:attrName>
                                        </p:attrNameLst>
                                      </p:cBhvr>
                                      <p:to>
                                        <p:strVal val="visible"/>
                                      </p:to>
                                    </p:set>
                                    <p:animEffect transition="in" filter="checkerboard(across)">
                                      <p:cBhvr>
                                        <p:cTn id="24" dur="1000"/>
                                        <p:tgtEl>
                                          <p:spTgt spid="7"/>
                                        </p:tgtEl>
                                      </p:cBhvr>
                                    </p:animEffect>
                                  </p:childTnLst>
                                </p:cTn>
                              </p:par>
                              <p:par>
                                <p:cTn id="25" presetID="5" presetClass="entr" presetSubtype="10" fill="hold" grpId="0" nodeType="withEffect">
                                  <p:stCondLst>
                                    <p:cond delay="0"/>
                                  </p:stCondLst>
                                  <p:childTnLst>
                                    <p:set>
                                      <p:cBhvr>
                                        <p:cTn id="26" dur="1000" fill="hold">
                                          <p:stCondLst>
                                            <p:cond delay="0"/>
                                          </p:stCondLst>
                                        </p:cTn>
                                        <p:tgtEl>
                                          <p:spTgt spid="6"/>
                                        </p:tgtEl>
                                        <p:attrNameLst>
                                          <p:attrName>style.visibility</p:attrName>
                                        </p:attrNameLst>
                                      </p:cBhvr>
                                      <p:to>
                                        <p:strVal val="visible"/>
                                      </p:to>
                                    </p:set>
                                    <p:animEffect transition="in" filter="checkerboard(across)">
                                      <p:cBhvr>
                                        <p:cTn id="27" dur="1000"/>
                                        <p:tgtEl>
                                          <p:spTgt spid="6"/>
                                        </p:tgtEl>
                                      </p:cBhvr>
                                    </p:animEffect>
                                  </p:childTnLst>
                                </p:cTn>
                              </p:par>
                              <p:par>
                                <p:cTn id="28" presetID="5" presetClass="entr" presetSubtype="10" fill="hold" grpId="0" nodeType="withEffect">
                                  <p:stCondLst>
                                    <p:cond delay="0"/>
                                  </p:stCondLst>
                                  <p:childTnLst>
                                    <p:set>
                                      <p:cBhvr>
                                        <p:cTn id="29" dur="1000" fill="hold">
                                          <p:stCondLst>
                                            <p:cond delay="0"/>
                                          </p:stCondLst>
                                        </p:cTn>
                                        <p:tgtEl>
                                          <p:spTgt spid="5"/>
                                        </p:tgtEl>
                                        <p:attrNameLst>
                                          <p:attrName>style.visibility</p:attrName>
                                        </p:attrNameLst>
                                      </p:cBhvr>
                                      <p:to>
                                        <p:strVal val="visible"/>
                                      </p:to>
                                    </p:set>
                                    <p:animEffect transition="in" filter="checkerboard(across)">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5" grpId="0" animBg="1"/>
      <p:bldP spid="6" grpId="0" animBg="1"/>
      <p:bldP spid="7" grpId="0" animBg="1"/>
      <p:bldP spid="9" grpId="0" animBg="1"/>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5132E"/>
            </a:gs>
            <a:gs pos="82000">
              <a:srgbClr val="163C7B"/>
            </a:gs>
            <a:gs pos="64000">
              <a:srgbClr val="122F63">
                <a:alpha val="100000"/>
              </a:srgbClr>
            </a:gs>
            <a:gs pos="38000">
              <a:srgbClr val="083177"/>
            </a:gs>
            <a:gs pos="98000">
              <a:srgbClr val="1C2D4F"/>
            </a:gs>
          </a:gsLst>
          <a:lin ang="19440000" scaled="0"/>
        </a:gradFill>
        <a:effectLst/>
      </p:bgPr>
    </p:bg>
    <p:spTree>
      <p:nvGrpSpPr>
        <p:cNvPr id="1" name=""/>
        <p:cNvGrpSpPr/>
        <p:nvPr/>
      </p:nvGrpSpPr>
      <p:grpSpPr>
        <a:xfrm>
          <a:off x="0" y="0"/>
          <a:ext cx="0" cy="0"/>
          <a:chOff x="0" y="0"/>
          <a:chExt cx="0" cy="0"/>
        </a:xfrm>
      </p:grpSpPr>
      <p:sp>
        <p:nvSpPr>
          <p:cNvPr id="13" name="任意多边形: 形状 12"/>
          <p:cNvSpPr/>
          <p:nvPr/>
        </p:nvSpPr>
        <p:spPr>
          <a:xfrm flipH="1">
            <a:off x="11224260" y="602361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0" name="矩形 9"/>
          <p:cNvSpPr/>
          <p:nvPr/>
        </p:nvSpPr>
        <p:spPr bwMode="auto">
          <a:xfrm>
            <a:off x="3432810" y="321945"/>
            <a:ext cx="5330190" cy="64516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3600" dirty="0">
                <a:solidFill>
                  <a:srgbClr val="1DDEE6"/>
                </a:solidFill>
                <a:latin typeface="inpin heiti" charset="-122"/>
                <a:ea typeface="inpin heiti" charset="-122"/>
                <a:sym typeface="+mn-ea"/>
              </a:rPr>
              <a:t>团队与公司</a:t>
            </a:r>
          </a:p>
        </p:txBody>
      </p:sp>
      <p:sp>
        <p:nvSpPr>
          <p:cNvPr id="11" name="任意多边形: 形状 12"/>
          <p:cNvSpPr/>
          <p:nvPr/>
        </p:nvSpPr>
        <p:spPr>
          <a:xfrm>
            <a:off x="747395" y="49784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nvGrpSpPr>
          <p:cNvPr id="3" name="Group 4"/>
          <p:cNvGrpSpPr>
            <a:grpSpLocks noChangeAspect="1"/>
          </p:cNvGrpSpPr>
          <p:nvPr/>
        </p:nvGrpSpPr>
        <p:grpSpPr bwMode="auto">
          <a:xfrm>
            <a:off x="4405981" y="1846676"/>
            <a:ext cx="3645468" cy="3026314"/>
            <a:chOff x="2879" y="1396"/>
            <a:chExt cx="1837" cy="1525"/>
          </a:xfrm>
        </p:grpSpPr>
        <p:sp>
          <p:nvSpPr>
            <p:cNvPr id="5" name="Freeform 5"/>
            <p:cNvSpPr>
              <a:spLocks noEditPoints="1"/>
            </p:cNvSpPr>
            <p:nvPr/>
          </p:nvSpPr>
          <p:spPr bwMode="auto">
            <a:xfrm>
              <a:off x="2975" y="1468"/>
              <a:ext cx="1647" cy="1381"/>
            </a:xfrm>
            <a:custGeom>
              <a:avLst/>
              <a:gdLst>
                <a:gd name="T0" fmla="*/ 1235 w 1647"/>
                <a:gd name="T1" fmla="*/ 1381 h 1381"/>
                <a:gd name="T2" fmla="*/ 410 w 1647"/>
                <a:gd name="T3" fmla="*/ 1381 h 1381"/>
                <a:gd name="T4" fmla="*/ 0 w 1647"/>
                <a:gd name="T5" fmla="*/ 692 h 1381"/>
                <a:gd name="T6" fmla="*/ 410 w 1647"/>
                <a:gd name="T7" fmla="*/ 0 h 1381"/>
                <a:gd name="T8" fmla="*/ 1235 w 1647"/>
                <a:gd name="T9" fmla="*/ 0 h 1381"/>
                <a:gd name="T10" fmla="*/ 1647 w 1647"/>
                <a:gd name="T11" fmla="*/ 692 h 1381"/>
                <a:gd name="T12" fmla="*/ 1235 w 1647"/>
                <a:gd name="T13" fmla="*/ 1381 h 1381"/>
                <a:gd name="T14" fmla="*/ 426 w 1647"/>
                <a:gd name="T15" fmla="*/ 1359 h 1381"/>
                <a:gd name="T16" fmla="*/ 1221 w 1647"/>
                <a:gd name="T17" fmla="*/ 1359 h 1381"/>
                <a:gd name="T18" fmla="*/ 1617 w 1647"/>
                <a:gd name="T19" fmla="*/ 692 h 1381"/>
                <a:gd name="T20" fmla="*/ 1221 w 1647"/>
                <a:gd name="T21" fmla="*/ 25 h 1381"/>
                <a:gd name="T22" fmla="*/ 426 w 1647"/>
                <a:gd name="T23" fmla="*/ 25 h 1381"/>
                <a:gd name="T24" fmla="*/ 27 w 1647"/>
                <a:gd name="T25" fmla="*/ 692 h 1381"/>
                <a:gd name="T26" fmla="*/ 426 w 1647"/>
                <a:gd name="T27" fmla="*/ 1359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47" h="1381">
                  <a:moveTo>
                    <a:pt x="1235" y="1381"/>
                  </a:moveTo>
                  <a:lnTo>
                    <a:pt x="410" y="1381"/>
                  </a:lnTo>
                  <a:lnTo>
                    <a:pt x="0" y="692"/>
                  </a:lnTo>
                  <a:lnTo>
                    <a:pt x="410" y="0"/>
                  </a:lnTo>
                  <a:lnTo>
                    <a:pt x="1235" y="0"/>
                  </a:lnTo>
                  <a:lnTo>
                    <a:pt x="1647" y="692"/>
                  </a:lnTo>
                  <a:lnTo>
                    <a:pt x="1235" y="1381"/>
                  </a:lnTo>
                  <a:close/>
                  <a:moveTo>
                    <a:pt x="426" y="1359"/>
                  </a:moveTo>
                  <a:lnTo>
                    <a:pt x="1221" y="1359"/>
                  </a:lnTo>
                  <a:lnTo>
                    <a:pt x="1617" y="692"/>
                  </a:lnTo>
                  <a:lnTo>
                    <a:pt x="1221" y="25"/>
                  </a:lnTo>
                  <a:lnTo>
                    <a:pt x="426" y="25"/>
                  </a:lnTo>
                  <a:lnTo>
                    <a:pt x="27" y="692"/>
                  </a:lnTo>
                  <a:lnTo>
                    <a:pt x="426" y="1359"/>
                  </a:lnTo>
                  <a:close/>
                </a:path>
              </a:pathLst>
            </a:cu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6" name="Freeform 6"/>
            <p:cNvSpPr>
              <a:spLocks noEditPoints="1"/>
            </p:cNvSpPr>
            <p:nvPr/>
          </p:nvSpPr>
          <p:spPr bwMode="auto">
            <a:xfrm>
              <a:off x="2975" y="1468"/>
              <a:ext cx="1647" cy="1381"/>
            </a:xfrm>
            <a:custGeom>
              <a:avLst/>
              <a:gdLst>
                <a:gd name="T0" fmla="*/ 1235 w 1647"/>
                <a:gd name="T1" fmla="*/ 1381 h 1381"/>
                <a:gd name="T2" fmla="*/ 410 w 1647"/>
                <a:gd name="T3" fmla="*/ 1381 h 1381"/>
                <a:gd name="T4" fmla="*/ 0 w 1647"/>
                <a:gd name="T5" fmla="*/ 692 h 1381"/>
                <a:gd name="T6" fmla="*/ 410 w 1647"/>
                <a:gd name="T7" fmla="*/ 0 h 1381"/>
                <a:gd name="T8" fmla="*/ 1235 w 1647"/>
                <a:gd name="T9" fmla="*/ 0 h 1381"/>
                <a:gd name="T10" fmla="*/ 1647 w 1647"/>
                <a:gd name="T11" fmla="*/ 692 h 1381"/>
                <a:gd name="T12" fmla="*/ 1235 w 1647"/>
                <a:gd name="T13" fmla="*/ 1381 h 1381"/>
                <a:gd name="T14" fmla="*/ 426 w 1647"/>
                <a:gd name="T15" fmla="*/ 1359 h 1381"/>
                <a:gd name="T16" fmla="*/ 1221 w 1647"/>
                <a:gd name="T17" fmla="*/ 1359 h 1381"/>
                <a:gd name="T18" fmla="*/ 1617 w 1647"/>
                <a:gd name="T19" fmla="*/ 692 h 1381"/>
                <a:gd name="T20" fmla="*/ 1221 w 1647"/>
                <a:gd name="T21" fmla="*/ 25 h 1381"/>
                <a:gd name="T22" fmla="*/ 426 w 1647"/>
                <a:gd name="T23" fmla="*/ 25 h 1381"/>
                <a:gd name="T24" fmla="*/ 27 w 1647"/>
                <a:gd name="T25" fmla="*/ 692 h 1381"/>
                <a:gd name="T26" fmla="*/ 426 w 1647"/>
                <a:gd name="T27" fmla="*/ 1359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47" h="1381">
                  <a:moveTo>
                    <a:pt x="1235" y="1381"/>
                  </a:moveTo>
                  <a:lnTo>
                    <a:pt x="410" y="1381"/>
                  </a:lnTo>
                  <a:lnTo>
                    <a:pt x="0" y="692"/>
                  </a:lnTo>
                  <a:lnTo>
                    <a:pt x="410" y="0"/>
                  </a:lnTo>
                  <a:lnTo>
                    <a:pt x="1235" y="0"/>
                  </a:lnTo>
                  <a:lnTo>
                    <a:pt x="1647" y="692"/>
                  </a:lnTo>
                  <a:lnTo>
                    <a:pt x="1235" y="1381"/>
                  </a:lnTo>
                  <a:moveTo>
                    <a:pt x="426" y="1359"/>
                  </a:moveTo>
                  <a:lnTo>
                    <a:pt x="1221" y="1359"/>
                  </a:lnTo>
                  <a:lnTo>
                    <a:pt x="1617" y="692"/>
                  </a:lnTo>
                  <a:lnTo>
                    <a:pt x="1221" y="25"/>
                  </a:lnTo>
                  <a:lnTo>
                    <a:pt x="426" y="25"/>
                  </a:lnTo>
                  <a:lnTo>
                    <a:pt x="27" y="692"/>
                  </a:lnTo>
                  <a:lnTo>
                    <a:pt x="426" y="13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7" name="Freeform 7"/>
            <p:cNvSpPr>
              <a:spLocks noEditPoints="1"/>
            </p:cNvSpPr>
            <p:nvPr/>
          </p:nvSpPr>
          <p:spPr bwMode="auto">
            <a:xfrm>
              <a:off x="3010" y="1498"/>
              <a:ext cx="1574" cy="1321"/>
            </a:xfrm>
            <a:custGeom>
              <a:avLst/>
              <a:gdLst>
                <a:gd name="T0" fmla="*/ 1181 w 1574"/>
                <a:gd name="T1" fmla="*/ 1321 h 1321"/>
                <a:gd name="T2" fmla="*/ 394 w 1574"/>
                <a:gd name="T3" fmla="*/ 1321 h 1321"/>
                <a:gd name="T4" fmla="*/ 394 w 1574"/>
                <a:gd name="T5" fmla="*/ 1319 h 1321"/>
                <a:gd name="T6" fmla="*/ 0 w 1574"/>
                <a:gd name="T7" fmla="*/ 662 h 1321"/>
                <a:gd name="T8" fmla="*/ 3 w 1574"/>
                <a:gd name="T9" fmla="*/ 659 h 1321"/>
                <a:gd name="T10" fmla="*/ 394 w 1574"/>
                <a:gd name="T11" fmla="*/ 0 h 1321"/>
                <a:gd name="T12" fmla="*/ 1181 w 1574"/>
                <a:gd name="T13" fmla="*/ 0 h 1321"/>
                <a:gd name="T14" fmla="*/ 1183 w 1574"/>
                <a:gd name="T15" fmla="*/ 3 h 1321"/>
                <a:gd name="T16" fmla="*/ 1574 w 1574"/>
                <a:gd name="T17" fmla="*/ 662 h 1321"/>
                <a:gd name="T18" fmla="*/ 1574 w 1574"/>
                <a:gd name="T19" fmla="*/ 662 h 1321"/>
                <a:gd name="T20" fmla="*/ 1181 w 1574"/>
                <a:gd name="T21" fmla="*/ 1321 h 1321"/>
                <a:gd name="T22" fmla="*/ 399 w 1574"/>
                <a:gd name="T23" fmla="*/ 1316 h 1321"/>
                <a:gd name="T24" fmla="*/ 1178 w 1574"/>
                <a:gd name="T25" fmla="*/ 1316 h 1321"/>
                <a:gd name="T26" fmla="*/ 1566 w 1574"/>
                <a:gd name="T27" fmla="*/ 662 h 1321"/>
                <a:gd name="T28" fmla="*/ 1178 w 1574"/>
                <a:gd name="T29" fmla="*/ 8 h 1321"/>
                <a:gd name="T30" fmla="*/ 399 w 1574"/>
                <a:gd name="T31" fmla="*/ 8 h 1321"/>
                <a:gd name="T32" fmla="*/ 8 w 1574"/>
                <a:gd name="T33" fmla="*/ 662 h 1321"/>
                <a:gd name="T34" fmla="*/ 399 w 1574"/>
                <a:gd name="T35" fmla="*/ 1316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4" h="1321">
                  <a:moveTo>
                    <a:pt x="1181" y="1321"/>
                  </a:moveTo>
                  <a:lnTo>
                    <a:pt x="394" y="1321"/>
                  </a:lnTo>
                  <a:lnTo>
                    <a:pt x="394" y="1319"/>
                  </a:lnTo>
                  <a:lnTo>
                    <a:pt x="0" y="662"/>
                  </a:lnTo>
                  <a:lnTo>
                    <a:pt x="3" y="659"/>
                  </a:lnTo>
                  <a:lnTo>
                    <a:pt x="394" y="0"/>
                  </a:lnTo>
                  <a:lnTo>
                    <a:pt x="1181" y="0"/>
                  </a:lnTo>
                  <a:lnTo>
                    <a:pt x="1183" y="3"/>
                  </a:lnTo>
                  <a:lnTo>
                    <a:pt x="1574" y="662"/>
                  </a:lnTo>
                  <a:lnTo>
                    <a:pt x="1574" y="662"/>
                  </a:lnTo>
                  <a:lnTo>
                    <a:pt x="1181" y="1321"/>
                  </a:lnTo>
                  <a:close/>
                  <a:moveTo>
                    <a:pt x="399" y="1316"/>
                  </a:moveTo>
                  <a:lnTo>
                    <a:pt x="1178" y="1316"/>
                  </a:lnTo>
                  <a:lnTo>
                    <a:pt x="1566" y="662"/>
                  </a:lnTo>
                  <a:lnTo>
                    <a:pt x="1178" y="8"/>
                  </a:lnTo>
                  <a:lnTo>
                    <a:pt x="399" y="8"/>
                  </a:lnTo>
                  <a:lnTo>
                    <a:pt x="8" y="662"/>
                  </a:lnTo>
                  <a:lnTo>
                    <a:pt x="399" y="1316"/>
                  </a:lnTo>
                  <a:close/>
                </a:path>
              </a:pathLst>
            </a:custGeom>
            <a:solidFill>
              <a:srgbClr val="11828B">
                <a:alpha val="3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8" name="Freeform 8"/>
            <p:cNvSpPr/>
            <p:nvPr/>
          </p:nvSpPr>
          <p:spPr bwMode="auto">
            <a:xfrm>
              <a:off x="2879" y="1849"/>
              <a:ext cx="270" cy="646"/>
            </a:xfrm>
            <a:custGeom>
              <a:avLst/>
              <a:gdLst>
                <a:gd name="T0" fmla="*/ 26 w 101"/>
                <a:gd name="T1" fmla="*/ 115 h 241"/>
                <a:gd name="T2" fmla="*/ 95 w 101"/>
                <a:gd name="T3" fmla="*/ 0 h 241"/>
                <a:gd name="T4" fmla="*/ 69 w 101"/>
                <a:gd name="T5" fmla="*/ 0 h 241"/>
                <a:gd name="T6" fmla="*/ 0 w 101"/>
                <a:gd name="T7" fmla="*/ 115 h 241"/>
                <a:gd name="T8" fmla="*/ 75 w 101"/>
                <a:gd name="T9" fmla="*/ 241 h 241"/>
                <a:gd name="T10" fmla="*/ 101 w 101"/>
                <a:gd name="T11" fmla="*/ 241 h 241"/>
                <a:gd name="T12" fmla="*/ 26 w 10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101" h="241">
                  <a:moveTo>
                    <a:pt x="26" y="115"/>
                  </a:moveTo>
                  <a:cubicBezTo>
                    <a:pt x="95" y="0"/>
                    <a:pt x="95" y="0"/>
                    <a:pt x="95" y="0"/>
                  </a:cubicBezTo>
                  <a:cubicBezTo>
                    <a:pt x="87" y="0"/>
                    <a:pt x="78" y="0"/>
                    <a:pt x="69" y="0"/>
                  </a:cubicBezTo>
                  <a:cubicBezTo>
                    <a:pt x="0" y="115"/>
                    <a:pt x="0" y="115"/>
                    <a:pt x="0" y="115"/>
                  </a:cubicBezTo>
                  <a:cubicBezTo>
                    <a:pt x="75" y="241"/>
                    <a:pt x="75" y="241"/>
                    <a:pt x="75" y="241"/>
                  </a:cubicBezTo>
                  <a:cubicBezTo>
                    <a:pt x="101" y="241"/>
                    <a:pt x="101" y="241"/>
                    <a:pt x="101" y="241"/>
                  </a:cubicBezTo>
                  <a:lnTo>
                    <a:pt x="26" y="115"/>
                  </a:lnTo>
                  <a:close/>
                </a:path>
              </a:pathLst>
            </a:custGeom>
            <a:solidFill>
              <a:srgbClr val="1DDEE6"/>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9" name="Freeform 9"/>
            <p:cNvSpPr/>
            <p:nvPr/>
          </p:nvSpPr>
          <p:spPr bwMode="auto">
            <a:xfrm>
              <a:off x="4443" y="1849"/>
              <a:ext cx="273" cy="646"/>
            </a:xfrm>
            <a:custGeom>
              <a:avLst/>
              <a:gdLst>
                <a:gd name="T0" fmla="*/ 75 w 102"/>
                <a:gd name="T1" fmla="*/ 115 h 241"/>
                <a:gd name="T2" fmla="*/ 6 w 102"/>
                <a:gd name="T3" fmla="*/ 0 h 241"/>
                <a:gd name="T4" fmla="*/ 33 w 102"/>
                <a:gd name="T5" fmla="*/ 0 h 241"/>
                <a:gd name="T6" fmla="*/ 102 w 102"/>
                <a:gd name="T7" fmla="*/ 115 h 241"/>
                <a:gd name="T8" fmla="*/ 27 w 102"/>
                <a:gd name="T9" fmla="*/ 241 h 241"/>
                <a:gd name="T10" fmla="*/ 0 w 102"/>
                <a:gd name="T11" fmla="*/ 241 h 241"/>
                <a:gd name="T12" fmla="*/ 75 w 102"/>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102" h="241">
                  <a:moveTo>
                    <a:pt x="75" y="115"/>
                  </a:moveTo>
                  <a:cubicBezTo>
                    <a:pt x="6" y="0"/>
                    <a:pt x="6" y="0"/>
                    <a:pt x="6" y="0"/>
                  </a:cubicBezTo>
                  <a:cubicBezTo>
                    <a:pt x="15" y="0"/>
                    <a:pt x="24" y="0"/>
                    <a:pt x="33" y="0"/>
                  </a:cubicBezTo>
                  <a:cubicBezTo>
                    <a:pt x="102" y="115"/>
                    <a:pt x="102" y="115"/>
                    <a:pt x="102" y="115"/>
                  </a:cubicBezTo>
                  <a:cubicBezTo>
                    <a:pt x="27" y="241"/>
                    <a:pt x="27" y="241"/>
                    <a:pt x="27" y="241"/>
                  </a:cubicBezTo>
                  <a:cubicBezTo>
                    <a:pt x="0" y="241"/>
                    <a:pt x="0" y="241"/>
                    <a:pt x="0" y="241"/>
                  </a:cubicBezTo>
                  <a:lnTo>
                    <a:pt x="75" y="115"/>
                  </a:lnTo>
                  <a:close/>
                </a:path>
              </a:pathLst>
            </a:custGeom>
            <a:solidFill>
              <a:srgbClr val="1DDEE6"/>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2" name="Freeform 10"/>
            <p:cNvSpPr/>
            <p:nvPr/>
          </p:nvSpPr>
          <p:spPr bwMode="auto">
            <a:xfrm>
              <a:off x="3235" y="1396"/>
              <a:ext cx="278" cy="215"/>
            </a:xfrm>
            <a:custGeom>
              <a:avLst/>
              <a:gdLst>
                <a:gd name="T0" fmla="*/ 278 w 278"/>
                <a:gd name="T1" fmla="*/ 0 h 215"/>
                <a:gd name="T2" fmla="*/ 193 w 278"/>
                <a:gd name="T3" fmla="*/ 0 h 215"/>
                <a:gd name="T4" fmla="*/ 107 w 278"/>
                <a:gd name="T5" fmla="*/ 0 h 215"/>
                <a:gd name="T6" fmla="*/ 0 w 278"/>
                <a:gd name="T7" fmla="*/ 182 h 215"/>
                <a:gd name="T8" fmla="*/ 51 w 278"/>
                <a:gd name="T9" fmla="*/ 215 h 215"/>
                <a:gd name="T10" fmla="*/ 142 w 278"/>
                <a:gd name="T11" fmla="*/ 62 h 215"/>
                <a:gd name="T12" fmla="*/ 278 w 278"/>
                <a:gd name="T13" fmla="*/ 62 h 215"/>
                <a:gd name="T14" fmla="*/ 278 w 278"/>
                <a:gd name="T15" fmla="*/ 0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 h="215">
                  <a:moveTo>
                    <a:pt x="278" y="0"/>
                  </a:moveTo>
                  <a:lnTo>
                    <a:pt x="193" y="0"/>
                  </a:lnTo>
                  <a:lnTo>
                    <a:pt x="107" y="0"/>
                  </a:lnTo>
                  <a:lnTo>
                    <a:pt x="0" y="182"/>
                  </a:lnTo>
                  <a:lnTo>
                    <a:pt x="51" y="215"/>
                  </a:lnTo>
                  <a:lnTo>
                    <a:pt x="142" y="62"/>
                  </a:lnTo>
                  <a:lnTo>
                    <a:pt x="278" y="62"/>
                  </a:lnTo>
                  <a:lnTo>
                    <a:pt x="278" y="0"/>
                  </a:lnTo>
                  <a:close/>
                </a:path>
              </a:pathLst>
            </a:custGeom>
            <a:solidFill>
              <a:srgbClr val="1DDEE6"/>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4" name="Freeform 11"/>
            <p:cNvSpPr/>
            <p:nvPr/>
          </p:nvSpPr>
          <p:spPr bwMode="auto">
            <a:xfrm>
              <a:off x="3235" y="1396"/>
              <a:ext cx="278" cy="215"/>
            </a:xfrm>
            <a:custGeom>
              <a:avLst/>
              <a:gdLst>
                <a:gd name="T0" fmla="*/ 278 w 278"/>
                <a:gd name="T1" fmla="*/ 0 h 215"/>
                <a:gd name="T2" fmla="*/ 193 w 278"/>
                <a:gd name="T3" fmla="*/ 0 h 215"/>
                <a:gd name="T4" fmla="*/ 107 w 278"/>
                <a:gd name="T5" fmla="*/ 0 h 215"/>
                <a:gd name="T6" fmla="*/ 0 w 278"/>
                <a:gd name="T7" fmla="*/ 182 h 215"/>
                <a:gd name="T8" fmla="*/ 51 w 278"/>
                <a:gd name="T9" fmla="*/ 215 h 215"/>
                <a:gd name="T10" fmla="*/ 142 w 278"/>
                <a:gd name="T11" fmla="*/ 62 h 215"/>
                <a:gd name="T12" fmla="*/ 278 w 278"/>
                <a:gd name="T13" fmla="*/ 62 h 215"/>
                <a:gd name="T14" fmla="*/ 278 w 278"/>
                <a:gd name="T15" fmla="*/ 0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 h="215">
                  <a:moveTo>
                    <a:pt x="278" y="0"/>
                  </a:moveTo>
                  <a:lnTo>
                    <a:pt x="193" y="0"/>
                  </a:lnTo>
                  <a:lnTo>
                    <a:pt x="107" y="0"/>
                  </a:lnTo>
                  <a:lnTo>
                    <a:pt x="0" y="182"/>
                  </a:lnTo>
                  <a:lnTo>
                    <a:pt x="51" y="215"/>
                  </a:lnTo>
                  <a:lnTo>
                    <a:pt x="142" y="62"/>
                  </a:lnTo>
                  <a:lnTo>
                    <a:pt x="278" y="62"/>
                  </a:lnTo>
                  <a:lnTo>
                    <a:pt x="2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2" name="Freeform 12"/>
            <p:cNvSpPr/>
            <p:nvPr/>
          </p:nvSpPr>
          <p:spPr bwMode="auto">
            <a:xfrm>
              <a:off x="4081" y="1396"/>
              <a:ext cx="278" cy="215"/>
            </a:xfrm>
            <a:custGeom>
              <a:avLst/>
              <a:gdLst>
                <a:gd name="T0" fmla="*/ 86 w 278"/>
                <a:gd name="T1" fmla="*/ 0 h 215"/>
                <a:gd name="T2" fmla="*/ 0 w 278"/>
                <a:gd name="T3" fmla="*/ 0 h 215"/>
                <a:gd name="T4" fmla="*/ 0 w 278"/>
                <a:gd name="T5" fmla="*/ 62 h 215"/>
                <a:gd name="T6" fmla="*/ 137 w 278"/>
                <a:gd name="T7" fmla="*/ 62 h 215"/>
                <a:gd name="T8" fmla="*/ 228 w 278"/>
                <a:gd name="T9" fmla="*/ 215 h 215"/>
                <a:gd name="T10" fmla="*/ 278 w 278"/>
                <a:gd name="T11" fmla="*/ 182 h 215"/>
                <a:gd name="T12" fmla="*/ 171 w 278"/>
                <a:gd name="T13" fmla="*/ 0 h 215"/>
                <a:gd name="T14" fmla="*/ 86 w 278"/>
                <a:gd name="T15" fmla="*/ 0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 h="215">
                  <a:moveTo>
                    <a:pt x="86" y="0"/>
                  </a:moveTo>
                  <a:lnTo>
                    <a:pt x="0" y="0"/>
                  </a:lnTo>
                  <a:lnTo>
                    <a:pt x="0" y="62"/>
                  </a:lnTo>
                  <a:lnTo>
                    <a:pt x="137" y="62"/>
                  </a:lnTo>
                  <a:lnTo>
                    <a:pt x="228" y="215"/>
                  </a:lnTo>
                  <a:lnTo>
                    <a:pt x="278" y="182"/>
                  </a:lnTo>
                  <a:lnTo>
                    <a:pt x="171" y="0"/>
                  </a:lnTo>
                  <a:lnTo>
                    <a:pt x="86" y="0"/>
                  </a:lnTo>
                  <a:close/>
                </a:path>
              </a:pathLst>
            </a:custGeom>
            <a:solidFill>
              <a:srgbClr val="1DDEE6"/>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14" name="Freeform 13"/>
            <p:cNvSpPr/>
            <p:nvPr/>
          </p:nvSpPr>
          <p:spPr bwMode="auto">
            <a:xfrm>
              <a:off x="4081" y="1396"/>
              <a:ext cx="278" cy="215"/>
            </a:xfrm>
            <a:custGeom>
              <a:avLst/>
              <a:gdLst>
                <a:gd name="T0" fmla="*/ 86 w 278"/>
                <a:gd name="T1" fmla="*/ 0 h 215"/>
                <a:gd name="T2" fmla="*/ 0 w 278"/>
                <a:gd name="T3" fmla="*/ 0 h 215"/>
                <a:gd name="T4" fmla="*/ 0 w 278"/>
                <a:gd name="T5" fmla="*/ 62 h 215"/>
                <a:gd name="T6" fmla="*/ 137 w 278"/>
                <a:gd name="T7" fmla="*/ 62 h 215"/>
                <a:gd name="T8" fmla="*/ 228 w 278"/>
                <a:gd name="T9" fmla="*/ 215 h 215"/>
                <a:gd name="T10" fmla="*/ 278 w 278"/>
                <a:gd name="T11" fmla="*/ 182 h 215"/>
                <a:gd name="T12" fmla="*/ 171 w 278"/>
                <a:gd name="T13" fmla="*/ 0 h 215"/>
                <a:gd name="T14" fmla="*/ 86 w 278"/>
                <a:gd name="T15" fmla="*/ 0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 h="215">
                  <a:moveTo>
                    <a:pt x="86" y="0"/>
                  </a:moveTo>
                  <a:lnTo>
                    <a:pt x="0" y="0"/>
                  </a:lnTo>
                  <a:lnTo>
                    <a:pt x="0" y="62"/>
                  </a:lnTo>
                  <a:lnTo>
                    <a:pt x="137" y="62"/>
                  </a:lnTo>
                  <a:lnTo>
                    <a:pt x="228" y="215"/>
                  </a:lnTo>
                  <a:lnTo>
                    <a:pt x="278" y="182"/>
                  </a:lnTo>
                  <a:lnTo>
                    <a:pt x="171" y="0"/>
                  </a:lnTo>
                  <a:lnTo>
                    <a:pt x="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5" name="Freeform 14"/>
            <p:cNvSpPr/>
            <p:nvPr/>
          </p:nvSpPr>
          <p:spPr bwMode="auto">
            <a:xfrm>
              <a:off x="3235" y="2707"/>
              <a:ext cx="278" cy="214"/>
            </a:xfrm>
            <a:custGeom>
              <a:avLst/>
              <a:gdLst>
                <a:gd name="T0" fmla="*/ 51 w 278"/>
                <a:gd name="T1" fmla="*/ 0 h 214"/>
                <a:gd name="T2" fmla="*/ 0 w 278"/>
                <a:gd name="T3" fmla="*/ 32 h 214"/>
                <a:gd name="T4" fmla="*/ 107 w 278"/>
                <a:gd name="T5" fmla="*/ 214 h 214"/>
                <a:gd name="T6" fmla="*/ 278 w 278"/>
                <a:gd name="T7" fmla="*/ 214 h 214"/>
                <a:gd name="T8" fmla="*/ 278 w 278"/>
                <a:gd name="T9" fmla="*/ 153 h 214"/>
                <a:gd name="T10" fmla="*/ 144 w 278"/>
                <a:gd name="T11" fmla="*/ 153 h 214"/>
                <a:gd name="T12" fmla="*/ 51 w 278"/>
                <a:gd name="T13" fmla="*/ 0 h 214"/>
              </a:gdLst>
              <a:ahLst/>
              <a:cxnLst>
                <a:cxn ang="0">
                  <a:pos x="T0" y="T1"/>
                </a:cxn>
                <a:cxn ang="0">
                  <a:pos x="T2" y="T3"/>
                </a:cxn>
                <a:cxn ang="0">
                  <a:pos x="T4" y="T5"/>
                </a:cxn>
                <a:cxn ang="0">
                  <a:pos x="T6" y="T7"/>
                </a:cxn>
                <a:cxn ang="0">
                  <a:pos x="T8" y="T9"/>
                </a:cxn>
                <a:cxn ang="0">
                  <a:pos x="T10" y="T11"/>
                </a:cxn>
                <a:cxn ang="0">
                  <a:pos x="T12" y="T13"/>
                </a:cxn>
              </a:cxnLst>
              <a:rect l="0" t="0" r="r" b="b"/>
              <a:pathLst>
                <a:path w="278" h="214">
                  <a:moveTo>
                    <a:pt x="51" y="0"/>
                  </a:moveTo>
                  <a:lnTo>
                    <a:pt x="0" y="32"/>
                  </a:lnTo>
                  <a:lnTo>
                    <a:pt x="107" y="214"/>
                  </a:lnTo>
                  <a:lnTo>
                    <a:pt x="278" y="214"/>
                  </a:lnTo>
                  <a:lnTo>
                    <a:pt x="278" y="153"/>
                  </a:lnTo>
                  <a:lnTo>
                    <a:pt x="144" y="153"/>
                  </a:lnTo>
                  <a:lnTo>
                    <a:pt x="51" y="0"/>
                  </a:lnTo>
                  <a:close/>
                </a:path>
              </a:pathLst>
            </a:custGeom>
            <a:solidFill>
              <a:srgbClr val="1DDEE6"/>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16" name="Freeform 15"/>
            <p:cNvSpPr/>
            <p:nvPr/>
          </p:nvSpPr>
          <p:spPr bwMode="auto">
            <a:xfrm>
              <a:off x="3235" y="2707"/>
              <a:ext cx="278" cy="214"/>
            </a:xfrm>
            <a:custGeom>
              <a:avLst/>
              <a:gdLst>
                <a:gd name="T0" fmla="*/ 51 w 278"/>
                <a:gd name="T1" fmla="*/ 0 h 214"/>
                <a:gd name="T2" fmla="*/ 0 w 278"/>
                <a:gd name="T3" fmla="*/ 32 h 214"/>
                <a:gd name="T4" fmla="*/ 107 w 278"/>
                <a:gd name="T5" fmla="*/ 214 h 214"/>
                <a:gd name="T6" fmla="*/ 278 w 278"/>
                <a:gd name="T7" fmla="*/ 214 h 214"/>
                <a:gd name="T8" fmla="*/ 278 w 278"/>
                <a:gd name="T9" fmla="*/ 153 h 214"/>
                <a:gd name="T10" fmla="*/ 144 w 278"/>
                <a:gd name="T11" fmla="*/ 153 h 214"/>
                <a:gd name="T12" fmla="*/ 51 w 278"/>
                <a:gd name="T13" fmla="*/ 0 h 214"/>
              </a:gdLst>
              <a:ahLst/>
              <a:cxnLst>
                <a:cxn ang="0">
                  <a:pos x="T0" y="T1"/>
                </a:cxn>
                <a:cxn ang="0">
                  <a:pos x="T2" y="T3"/>
                </a:cxn>
                <a:cxn ang="0">
                  <a:pos x="T4" y="T5"/>
                </a:cxn>
                <a:cxn ang="0">
                  <a:pos x="T6" y="T7"/>
                </a:cxn>
                <a:cxn ang="0">
                  <a:pos x="T8" y="T9"/>
                </a:cxn>
                <a:cxn ang="0">
                  <a:pos x="T10" y="T11"/>
                </a:cxn>
                <a:cxn ang="0">
                  <a:pos x="T12" y="T13"/>
                </a:cxn>
              </a:cxnLst>
              <a:rect l="0" t="0" r="r" b="b"/>
              <a:pathLst>
                <a:path w="278" h="214">
                  <a:moveTo>
                    <a:pt x="51" y="0"/>
                  </a:moveTo>
                  <a:lnTo>
                    <a:pt x="0" y="32"/>
                  </a:lnTo>
                  <a:lnTo>
                    <a:pt x="107" y="214"/>
                  </a:lnTo>
                  <a:lnTo>
                    <a:pt x="278" y="214"/>
                  </a:lnTo>
                  <a:lnTo>
                    <a:pt x="278" y="153"/>
                  </a:lnTo>
                  <a:lnTo>
                    <a:pt x="144" y="153"/>
                  </a:lnTo>
                  <a:lnTo>
                    <a:pt x="5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7" name="Freeform 16"/>
            <p:cNvSpPr/>
            <p:nvPr/>
          </p:nvSpPr>
          <p:spPr bwMode="auto">
            <a:xfrm>
              <a:off x="4081" y="2707"/>
              <a:ext cx="281" cy="214"/>
            </a:xfrm>
            <a:custGeom>
              <a:avLst/>
              <a:gdLst>
                <a:gd name="T0" fmla="*/ 228 w 281"/>
                <a:gd name="T1" fmla="*/ 0 h 214"/>
                <a:gd name="T2" fmla="*/ 137 w 281"/>
                <a:gd name="T3" fmla="*/ 153 h 214"/>
                <a:gd name="T4" fmla="*/ 0 w 281"/>
                <a:gd name="T5" fmla="*/ 153 h 214"/>
                <a:gd name="T6" fmla="*/ 0 w 281"/>
                <a:gd name="T7" fmla="*/ 214 h 214"/>
                <a:gd name="T8" fmla="*/ 171 w 281"/>
                <a:gd name="T9" fmla="*/ 214 h 214"/>
                <a:gd name="T10" fmla="*/ 281 w 281"/>
                <a:gd name="T11" fmla="*/ 32 h 214"/>
                <a:gd name="T12" fmla="*/ 228 w 281"/>
                <a:gd name="T13" fmla="*/ 0 h 214"/>
              </a:gdLst>
              <a:ahLst/>
              <a:cxnLst>
                <a:cxn ang="0">
                  <a:pos x="T0" y="T1"/>
                </a:cxn>
                <a:cxn ang="0">
                  <a:pos x="T2" y="T3"/>
                </a:cxn>
                <a:cxn ang="0">
                  <a:pos x="T4" y="T5"/>
                </a:cxn>
                <a:cxn ang="0">
                  <a:pos x="T6" y="T7"/>
                </a:cxn>
                <a:cxn ang="0">
                  <a:pos x="T8" y="T9"/>
                </a:cxn>
                <a:cxn ang="0">
                  <a:pos x="T10" y="T11"/>
                </a:cxn>
                <a:cxn ang="0">
                  <a:pos x="T12" y="T13"/>
                </a:cxn>
              </a:cxnLst>
              <a:rect l="0" t="0" r="r" b="b"/>
              <a:pathLst>
                <a:path w="281" h="214">
                  <a:moveTo>
                    <a:pt x="228" y="0"/>
                  </a:moveTo>
                  <a:lnTo>
                    <a:pt x="137" y="153"/>
                  </a:lnTo>
                  <a:lnTo>
                    <a:pt x="0" y="153"/>
                  </a:lnTo>
                  <a:lnTo>
                    <a:pt x="0" y="214"/>
                  </a:lnTo>
                  <a:lnTo>
                    <a:pt x="171" y="214"/>
                  </a:lnTo>
                  <a:lnTo>
                    <a:pt x="281" y="32"/>
                  </a:lnTo>
                  <a:lnTo>
                    <a:pt x="228" y="0"/>
                  </a:lnTo>
                  <a:close/>
                </a:path>
              </a:pathLst>
            </a:custGeom>
            <a:solidFill>
              <a:srgbClr val="1DDEE6"/>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18" name="Freeform 17"/>
            <p:cNvSpPr/>
            <p:nvPr/>
          </p:nvSpPr>
          <p:spPr bwMode="auto">
            <a:xfrm>
              <a:off x="4081" y="2707"/>
              <a:ext cx="281" cy="214"/>
            </a:xfrm>
            <a:custGeom>
              <a:avLst/>
              <a:gdLst>
                <a:gd name="T0" fmla="*/ 228 w 281"/>
                <a:gd name="T1" fmla="*/ 0 h 214"/>
                <a:gd name="T2" fmla="*/ 137 w 281"/>
                <a:gd name="T3" fmla="*/ 153 h 214"/>
                <a:gd name="T4" fmla="*/ 0 w 281"/>
                <a:gd name="T5" fmla="*/ 153 h 214"/>
                <a:gd name="T6" fmla="*/ 0 w 281"/>
                <a:gd name="T7" fmla="*/ 214 h 214"/>
                <a:gd name="T8" fmla="*/ 171 w 281"/>
                <a:gd name="T9" fmla="*/ 214 h 214"/>
                <a:gd name="T10" fmla="*/ 281 w 281"/>
                <a:gd name="T11" fmla="*/ 32 h 214"/>
                <a:gd name="T12" fmla="*/ 228 w 281"/>
                <a:gd name="T13" fmla="*/ 0 h 214"/>
              </a:gdLst>
              <a:ahLst/>
              <a:cxnLst>
                <a:cxn ang="0">
                  <a:pos x="T0" y="T1"/>
                </a:cxn>
                <a:cxn ang="0">
                  <a:pos x="T2" y="T3"/>
                </a:cxn>
                <a:cxn ang="0">
                  <a:pos x="T4" y="T5"/>
                </a:cxn>
                <a:cxn ang="0">
                  <a:pos x="T6" y="T7"/>
                </a:cxn>
                <a:cxn ang="0">
                  <a:pos x="T8" y="T9"/>
                </a:cxn>
                <a:cxn ang="0">
                  <a:pos x="T10" y="T11"/>
                </a:cxn>
                <a:cxn ang="0">
                  <a:pos x="T12" y="T13"/>
                </a:cxn>
              </a:cxnLst>
              <a:rect l="0" t="0" r="r" b="b"/>
              <a:pathLst>
                <a:path w="281" h="214">
                  <a:moveTo>
                    <a:pt x="228" y="0"/>
                  </a:moveTo>
                  <a:lnTo>
                    <a:pt x="137" y="153"/>
                  </a:lnTo>
                  <a:lnTo>
                    <a:pt x="0" y="153"/>
                  </a:lnTo>
                  <a:lnTo>
                    <a:pt x="0" y="214"/>
                  </a:lnTo>
                  <a:lnTo>
                    <a:pt x="171" y="214"/>
                  </a:lnTo>
                  <a:lnTo>
                    <a:pt x="281" y="32"/>
                  </a:lnTo>
                  <a:lnTo>
                    <a:pt x="2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sp>
        <p:nvSpPr>
          <p:cNvPr id="31" name="六边形 30"/>
          <p:cNvSpPr/>
          <p:nvPr/>
        </p:nvSpPr>
        <p:spPr>
          <a:xfrm>
            <a:off x="5057682" y="2416218"/>
            <a:ext cx="2349962" cy="2025830"/>
          </a:xfrm>
          <a:prstGeom prst="hexagon">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nvGrpSpPr>
          <p:cNvPr id="38" name="组合 37"/>
          <p:cNvGrpSpPr/>
          <p:nvPr/>
        </p:nvGrpSpPr>
        <p:grpSpPr>
          <a:xfrm>
            <a:off x="1729740" y="2076450"/>
            <a:ext cx="1981200" cy="711835"/>
            <a:chOff x="2408" y="3190"/>
            <a:chExt cx="3120" cy="1121"/>
          </a:xfrm>
        </p:grpSpPr>
        <p:sp>
          <p:nvSpPr>
            <p:cNvPr id="39"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chemeClr val="bg1"/>
                  </a:solidFill>
                  <a:latin typeface="inpin heiti" charset="-122"/>
                  <a:ea typeface="inpin heiti" charset="-122"/>
                  <a:cs typeface="inpin heiti" charset="-122"/>
                  <a:sym typeface="+mn-lt"/>
                </a:rPr>
                <a:t>标题文本预设</a:t>
              </a:r>
            </a:p>
          </p:txBody>
        </p:sp>
        <p:sp>
          <p:nvSpPr>
            <p:cNvPr id="40"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bg1"/>
                  </a:solidFill>
                  <a:latin typeface="inpin heiti" charset="-122"/>
                  <a:ea typeface="inpin heiti" charset="-122"/>
                  <a:cs typeface="inpin heiti" charset="-122"/>
                  <a:sym typeface="+mn-lt"/>
                </a:rPr>
                <a:t>此部分内容作为文字排版占位显示</a:t>
              </a:r>
              <a:br>
                <a:rPr lang="zh-CN" altLang="en-US" sz="1200" dirty="0">
                  <a:solidFill>
                    <a:schemeClr val="bg1"/>
                  </a:solidFill>
                  <a:latin typeface="inpin heiti" charset="-122"/>
                  <a:ea typeface="inpin heiti" charset="-122"/>
                  <a:cs typeface="inpin heiti" charset="-122"/>
                  <a:sym typeface="+mn-lt"/>
                </a:rPr>
              </a:br>
              <a:r>
                <a:rPr lang="zh-CN" altLang="en-US" sz="1200" dirty="0">
                  <a:solidFill>
                    <a:schemeClr val="bg1"/>
                  </a:solidFill>
                  <a:latin typeface="inpin heiti" charset="-122"/>
                  <a:ea typeface="inpin heiti" charset="-122"/>
                  <a:cs typeface="inpin heiti" charset="-122"/>
                  <a:sym typeface="+mn-lt"/>
                </a:rPr>
                <a:t>（建议使用主题字体）</a:t>
              </a:r>
            </a:p>
          </p:txBody>
        </p:sp>
      </p:grpSp>
      <p:grpSp>
        <p:nvGrpSpPr>
          <p:cNvPr id="41" name="组合 40"/>
          <p:cNvGrpSpPr/>
          <p:nvPr/>
        </p:nvGrpSpPr>
        <p:grpSpPr>
          <a:xfrm>
            <a:off x="1729740" y="4314825"/>
            <a:ext cx="1981200" cy="711835"/>
            <a:chOff x="2408" y="3190"/>
            <a:chExt cx="3120" cy="1121"/>
          </a:xfrm>
        </p:grpSpPr>
        <p:sp>
          <p:nvSpPr>
            <p:cNvPr id="42"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chemeClr val="bg1"/>
                  </a:solidFill>
                  <a:latin typeface="inpin heiti" charset="-122"/>
                  <a:ea typeface="inpin heiti" charset="-122"/>
                  <a:cs typeface="inpin heiti" charset="-122"/>
                  <a:sym typeface="+mn-lt"/>
                </a:rPr>
                <a:t>标题文本预设</a:t>
              </a:r>
            </a:p>
          </p:txBody>
        </p:sp>
        <p:sp>
          <p:nvSpPr>
            <p:cNvPr id="43"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bg1"/>
                  </a:solidFill>
                  <a:latin typeface="inpin heiti" charset="-122"/>
                  <a:ea typeface="inpin heiti" charset="-122"/>
                  <a:cs typeface="inpin heiti" charset="-122"/>
                  <a:sym typeface="+mn-lt"/>
                </a:rPr>
                <a:t>此部分内容作为文字排版占位显示</a:t>
              </a:r>
              <a:br>
                <a:rPr lang="zh-CN" altLang="en-US" sz="1200" dirty="0">
                  <a:solidFill>
                    <a:schemeClr val="bg1"/>
                  </a:solidFill>
                  <a:latin typeface="inpin heiti" charset="-122"/>
                  <a:ea typeface="inpin heiti" charset="-122"/>
                  <a:cs typeface="inpin heiti" charset="-122"/>
                  <a:sym typeface="+mn-lt"/>
                </a:rPr>
              </a:br>
              <a:r>
                <a:rPr lang="zh-CN" altLang="en-US" sz="1200" dirty="0">
                  <a:solidFill>
                    <a:schemeClr val="bg1"/>
                  </a:solidFill>
                  <a:latin typeface="inpin heiti" charset="-122"/>
                  <a:ea typeface="inpin heiti" charset="-122"/>
                  <a:cs typeface="inpin heiti" charset="-122"/>
                  <a:sym typeface="+mn-lt"/>
                </a:rPr>
                <a:t>（建议使用主题字体）</a:t>
              </a:r>
            </a:p>
          </p:txBody>
        </p:sp>
      </p:grpSp>
      <p:grpSp>
        <p:nvGrpSpPr>
          <p:cNvPr id="19" name="组合 18"/>
          <p:cNvGrpSpPr/>
          <p:nvPr/>
        </p:nvGrpSpPr>
        <p:grpSpPr>
          <a:xfrm>
            <a:off x="8829675" y="2105660"/>
            <a:ext cx="1981200" cy="711835"/>
            <a:chOff x="2408" y="3190"/>
            <a:chExt cx="3120" cy="1121"/>
          </a:xfrm>
        </p:grpSpPr>
        <p:sp>
          <p:nvSpPr>
            <p:cNvPr id="20"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chemeClr val="bg1"/>
                  </a:solidFill>
                  <a:latin typeface="inpin heiti" charset="-122"/>
                  <a:ea typeface="inpin heiti" charset="-122"/>
                  <a:cs typeface="inpin heiti" charset="-122"/>
                  <a:sym typeface="+mn-lt"/>
                </a:rPr>
                <a:t>标题文本预设</a:t>
              </a:r>
            </a:p>
          </p:txBody>
        </p:sp>
        <p:sp>
          <p:nvSpPr>
            <p:cNvPr id="21"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bg1"/>
                  </a:solidFill>
                  <a:latin typeface="inpin heiti" charset="-122"/>
                  <a:ea typeface="inpin heiti" charset="-122"/>
                  <a:cs typeface="inpin heiti" charset="-122"/>
                  <a:sym typeface="+mn-lt"/>
                </a:rPr>
                <a:t>此部分内容作为文字排版占位显示</a:t>
              </a:r>
              <a:br>
                <a:rPr lang="zh-CN" altLang="en-US" sz="1200" dirty="0">
                  <a:solidFill>
                    <a:schemeClr val="bg1"/>
                  </a:solidFill>
                  <a:latin typeface="inpin heiti" charset="-122"/>
                  <a:ea typeface="inpin heiti" charset="-122"/>
                  <a:cs typeface="inpin heiti" charset="-122"/>
                  <a:sym typeface="+mn-lt"/>
                </a:rPr>
              </a:br>
              <a:r>
                <a:rPr lang="zh-CN" altLang="en-US" sz="1200" dirty="0">
                  <a:solidFill>
                    <a:schemeClr val="bg1"/>
                  </a:solidFill>
                  <a:latin typeface="inpin heiti" charset="-122"/>
                  <a:ea typeface="inpin heiti" charset="-122"/>
                  <a:cs typeface="inpin heiti" charset="-122"/>
                  <a:sym typeface="+mn-lt"/>
                </a:rPr>
                <a:t>（建议使用主题字体）</a:t>
              </a:r>
            </a:p>
          </p:txBody>
        </p:sp>
      </p:grpSp>
      <p:grpSp>
        <p:nvGrpSpPr>
          <p:cNvPr id="22" name="组合 21"/>
          <p:cNvGrpSpPr/>
          <p:nvPr/>
        </p:nvGrpSpPr>
        <p:grpSpPr>
          <a:xfrm>
            <a:off x="8829675" y="4344035"/>
            <a:ext cx="1981200" cy="711835"/>
            <a:chOff x="2408" y="3190"/>
            <a:chExt cx="3120" cy="1121"/>
          </a:xfrm>
        </p:grpSpPr>
        <p:sp>
          <p:nvSpPr>
            <p:cNvPr id="2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chemeClr val="bg1"/>
                  </a:solidFill>
                  <a:latin typeface="inpin heiti" charset="-122"/>
                  <a:ea typeface="inpin heiti" charset="-122"/>
                  <a:cs typeface="inpin heiti" charset="-122"/>
                  <a:sym typeface="+mn-lt"/>
                </a:rPr>
                <a:t>标题文本预设</a:t>
              </a:r>
            </a:p>
          </p:txBody>
        </p:sp>
        <p:sp>
          <p:nvSpPr>
            <p:cNvPr id="2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bg1"/>
                  </a:solidFill>
                  <a:latin typeface="inpin heiti" charset="-122"/>
                  <a:ea typeface="inpin heiti" charset="-122"/>
                  <a:cs typeface="inpin heiti" charset="-122"/>
                  <a:sym typeface="+mn-lt"/>
                </a:rPr>
                <a:t>此部分内容作为文字排版占位显示</a:t>
              </a:r>
              <a:br>
                <a:rPr lang="zh-CN" altLang="en-US" sz="1200" dirty="0">
                  <a:solidFill>
                    <a:schemeClr val="bg1"/>
                  </a:solidFill>
                  <a:latin typeface="inpin heiti" charset="-122"/>
                  <a:ea typeface="inpin heiti" charset="-122"/>
                  <a:cs typeface="inpin heiti" charset="-122"/>
                  <a:sym typeface="+mn-lt"/>
                </a:rPr>
              </a:br>
              <a:r>
                <a:rPr lang="zh-CN" altLang="en-US" sz="1200" dirty="0">
                  <a:solidFill>
                    <a:schemeClr val="bg1"/>
                  </a:solidFill>
                  <a:latin typeface="inpin heiti" charset="-122"/>
                  <a:ea typeface="inpin heiti" charset="-122"/>
                  <a:cs typeface="inpin heiti" charset="-122"/>
                  <a:sym typeface="+mn-lt"/>
                </a:rPr>
                <a:t>（建议使用主题字体）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500"/>
                            </p:stCondLst>
                            <p:childTnLst>
                              <p:par>
                                <p:cTn id="16" presetID="5" presetClass="entr" presetSubtype="10"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checkerboard(across)">
                                      <p:cBhvr>
                                        <p:cTn id="18" dur="500"/>
                                        <p:tgtEl>
                                          <p:spTgt spid="38"/>
                                        </p:tgtEl>
                                      </p:cBhvr>
                                    </p:animEffect>
                                  </p:childTnLst>
                                </p:cTn>
                              </p:par>
                            </p:childTnLst>
                          </p:cTn>
                        </p:par>
                        <p:par>
                          <p:cTn id="19" fill="hold">
                            <p:stCondLst>
                              <p:cond delay="1000"/>
                            </p:stCondLst>
                            <p:childTnLst>
                              <p:par>
                                <p:cTn id="20" presetID="5" presetClass="entr" presetSubtype="10" fill="hold" nodeType="after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checkerboard(across)">
                                      <p:cBhvr>
                                        <p:cTn id="22" dur="500"/>
                                        <p:tgtEl>
                                          <p:spTgt spid="41"/>
                                        </p:tgtEl>
                                      </p:cBhvr>
                                    </p:animEffect>
                                  </p:childTnLst>
                                </p:cTn>
                              </p:par>
                            </p:childTnLst>
                          </p:cTn>
                        </p:par>
                        <p:par>
                          <p:cTn id="23" fill="hold">
                            <p:stCondLst>
                              <p:cond delay="1500"/>
                            </p:stCondLst>
                            <p:childTnLst>
                              <p:par>
                                <p:cTn id="24" presetID="5" presetClass="entr" presetSubtype="1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checkerboard(across)">
                                      <p:cBhvr>
                                        <p:cTn id="26" dur="500"/>
                                        <p:tgtEl>
                                          <p:spTgt spid="19"/>
                                        </p:tgtEl>
                                      </p:cBhvr>
                                    </p:animEffect>
                                  </p:childTnLst>
                                </p:cTn>
                              </p:par>
                            </p:childTnLst>
                          </p:cTn>
                        </p:par>
                        <p:par>
                          <p:cTn id="27" fill="hold">
                            <p:stCondLst>
                              <p:cond delay="2000"/>
                            </p:stCondLst>
                            <p:childTnLst>
                              <p:par>
                                <p:cTn id="28" presetID="5" presetClass="entr" presetSubtype="1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checkerboard(across)">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5132E"/>
            </a:gs>
            <a:gs pos="82000">
              <a:srgbClr val="163C7B"/>
            </a:gs>
            <a:gs pos="64000">
              <a:srgbClr val="122F63">
                <a:alpha val="100000"/>
              </a:srgbClr>
            </a:gs>
            <a:gs pos="38000">
              <a:srgbClr val="083177"/>
            </a:gs>
            <a:gs pos="98000">
              <a:srgbClr val="1C2D4F"/>
            </a:gs>
          </a:gsLst>
          <a:lin ang="19440000" scaled="0"/>
        </a:gradFill>
        <a:effectLst/>
      </p:bgPr>
    </p:bg>
    <p:spTree>
      <p:nvGrpSpPr>
        <p:cNvPr id="1" name=""/>
        <p:cNvGrpSpPr/>
        <p:nvPr/>
      </p:nvGrpSpPr>
      <p:grpSpPr>
        <a:xfrm>
          <a:off x="0" y="0"/>
          <a:ext cx="0" cy="0"/>
          <a:chOff x="0" y="0"/>
          <a:chExt cx="0" cy="0"/>
        </a:xfrm>
      </p:grpSpPr>
      <p:sp>
        <p:nvSpPr>
          <p:cNvPr id="13" name="任意多边形: 形状 12"/>
          <p:cNvSpPr/>
          <p:nvPr/>
        </p:nvSpPr>
        <p:spPr>
          <a:xfrm flipH="1">
            <a:off x="11224260" y="602361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0" name="矩形 9"/>
          <p:cNvSpPr/>
          <p:nvPr/>
        </p:nvSpPr>
        <p:spPr bwMode="auto">
          <a:xfrm>
            <a:off x="3432810" y="321945"/>
            <a:ext cx="5330190" cy="64516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3600" dirty="0">
                <a:solidFill>
                  <a:srgbClr val="1DDEE6"/>
                </a:solidFill>
                <a:latin typeface="inpin heiti" charset="-122"/>
                <a:ea typeface="inpin heiti" charset="-122"/>
                <a:sym typeface="+mn-ea"/>
              </a:rPr>
              <a:t>团队与公司</a:t>
            </a:r>
          </a:p>
        </p:txBody>
      </p:sp>
      <p:sp>
        <p:nvSpPr>
          <p:cNvPr id="11" name="任意多边形: 形状 12"/>
          <p:cNvSpPr/>
          <p:nvPr/>
        </p:nvSpPr>
        <p:spPr>
          <a:xfrm>
            <a:off x="747395" y="49784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pic>
        <p:nvPicPr>
          <p:cNvPr id="6" name="Mini-iPad-B&amp;W-Mockup.png"/>
          <p:cNvPicPr/>
          <p:nvPr/>
        </p:nvPicPr>
        <p:blipFill>
          <a:blip r:embed="rId2" cstate="screen">
            <a:extLst>
              <a:ext uri="{28A0092B-C50C-407E-A947-70E740481C1C}">
                <a14:useLocalDpi xmlns:a14="http://schemas.microsoft.com/office/drawing/2010/main"/>
              </a:ext>
            </a:extLst>
          </a:blip>
          <a:stretch>
            <a:fillRect/>
          </a:stretch>
        </p:blipFill>
        <p:spPr>
          <a:xfrm rot="16200000">
            <a:off x="1926365" y="1385190"/>
            <a:ext cx="3201791" cy="5137479"/>
          </a:xfrm>
          <a:prstGeom prst="rect">
            <a:avLst/>
          </a:prstGeom>
          <a:ln w="12700" cap="flat">
            <a:noFill/>
            <a:miter lim="400000"/>
            <a:headEnd/>
            <a:tailEnd/>
          </a:ln>
          <a:effectLst/>
        </p:spPr>
      </p:pic>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0688" y="2504236"/>
            <a:ext cx="4253144" cy="2899387"/>
          </a:xfrm>
          <a:prstGeom prst="rect">
            <a:avLst/>
          </a:prstGeom>
        </p:spPr>
      </p:pic>
      <p:sp>
        <p:nvSpPr>
          <p:cNvPr id="8" name="Freeform 63"/>
          <p:cNvSpPr>
            <a:spLocks noEditPoints="1"/>
          </p:cNvSpPr>
          <p:nvPr/>
        </p:nvSpPr>
        <p:spPr bwMode="auto">
          <a:xfrm>
            <a:off x="8749596" y="3176063"/>
            <a:ext cx="410710" cy="505874"/>
          </a:xfrm>
          <a:custGeom>
            <a:avLst/>
            <a:gdLst>
              <a:gd name="T0" fmla="*/ 52 w 104"/>
              <a:gd name="T1" fmla="*/ 44 h 128"/>
              <a:gd name="T2" fmla="*/ 36 w 104"/>
              <a:gd name="T3" fmla="*/ 60 h 128"/>
              <a:gd name="T4" fmla="*/ 52 w 104"/>
              <a:gd name="T5" fmla="*/ 76 h 128"/>
              <a:gd name="T6" fmla="*/ 68 w 104"/>
              <a:gd name="T7" fmla="*/ 60 h 128"/>
              <a:gd name="T8" fmla="*/ 52 w 104"/>
              <a:gd name="T9" fmla="*/ 44 h 128"/>
              <a:gd name="T10" fmla="*/ 52 w 104"/>
              <a:gd name="T11" fmla="*/ 68 h 128"/>
              <a:gd name="T12" fmla="*/ 44 w 104"/>
              <a:gd name="T13" fmla="*/ 60 h 128"/>
              <a:gd name="T14" fmla="*/ 52 w 104"/>
              <a:gd name="T15" fmla="*/ 52 h 128"/>
              <a:gd name="T16" fmla="*/ 60 w 104"/>
              <a:gd name="T17" fmla="*/ 60 h 128"/>
              <a:gd name="T18" fmla="*/ 52 w 104"/>
              <a:gd name="T19" fmla="*/ 68 h 128"/>
              <a:gd name="T20" fmla="*/ 102 w 104"/>
              <a:gd name="T21" fmla="*/ 14 h 128"/>
              <a:gd name="T22" fmla="*/ 96 w 104"/>
              <a:gd name="T23" fmla="*/ 12 h 128"/>
              <a:gd name="T24" fmla="*/ 96 w 104"/>
              <a:gd name="T25" fmla="*/ 12 h 128"/>
              <a:gd name="T26" fmla="*/ 92 w 104"/>
              <a:gd name="T27" fmla="*/ 12 h 128"/>
              <a:gd name="T28" fmla="*/ 76 w 104"/>
              <a:gd name="T29" fmla="*/ 10 h 128"/>
              <a:gd name="T30" fmla="*/ 56 w 104"/>
              <a:gd name="T31" fmla="*/ 1 h 128"/>
              <a:gd name="T32" fmla="*/ 52 w 104"/>
              <a:gd name="T33" fmla="*/ 0 h 128"/>
              <a:gd name="T34" fmla="*/ 47 w 104"/>
              <a:gd name="T35" fmla="*/ 1 h 128"/>
              <a:gd name="T36" fmla="*/ 28 w 104"/>
              <a:gd name="T37" fmla="*/ 10 h 128"/>
              <a:gd name="T38" fmla="*/ 12 w 104"/>
              <a:gd name="T39" fmla="*/ 12 h 128"/>
              <a:gd name="T40" fmla="*/ 9 w 104"/>
              <a:gd name="T41" fmla="*/ 12 h 128"/>
              <a:gd name="T42" fmla="*/ 8 w 104"/>
              <a:gd name="T43" fmla="*/ 12 h 128"/>
              <a:gd name="T44" fmla="*/ 3 w 104"/>
              <a:gd name="T45" fmla="*/ 14 h 128"/>
              <a:gd name="T46" fmla="*/ 0 w 104"/>
              <a:gd name="T47" fmla="*/ 20 h 128"/>
              <a:gd name="T48" fmla="*/ 0 w 104"/>
              <a:gd name="T49" fmla="*/ 44 h 128"/>
              <a:gd name="T50" fmla="*/ 50 w 104"/>
              <a:gd name="T51" fmla="*/ 128 h 128"/>
              <a:gd name="T52" fmla="*/ 52 w 104"/>
              <a:gd name="T53" fmla="*/ 128 h 128"/>
              <a:gd name="T54" fmla="*/ 53 w 104"/>
              <a:gd name="T55" fmla="*/ 128 h 128"/>
              <a:gd name="T56" fmla="*/ 104 w 104"/>
              <a:gd name="T57" fmla="*/ 44 h 128"/>
              <a:gd name="T58" fmla="*/ 104 w 104"/>
              <a:gd name="T59" fmla="*/ 24 h 128"/>
              <a:gd name="T60" fmla="*/ 102 w 104"/>
              <a:gd name="T61" fmla="*/ 14 h 128"/>
              <a:gd name="T62" fmla="*/ 96 w 104"/>
              <a:gd name="T63" fmla="*/ 44 h 128"/>
              <a:gd name="T64" fmla="*/ 52 w 104"/>
              <a:gd name="T65" fmla="*/ 120 h 128"/>
              <a:gd name="T66" fmla="*/ 8 w 104"/>
              <a:gd name="T67" fmla="*/ 44 h 128"/>
              <a:gd name="T68" fmla="*/ 8 w 104"/>
              <a:gd name="T69" fmla="*/ 20 h 128"/>
              <a:gd name="T70" fmla="*/ 12 w 104"/>
              <a:gd name="T71" fmla="*/ 20 h 128"/>
              <a:gd name="T72" fmla="*/ 30 w 104"/>
              <a:gd name="T73" fmla="*/ 18 h 128"/>
              <a:gd name="T74" fmla="*/ 52 w 104"/>
              <a:gd name="T75" fmla="*/ 8 h 128"/>
              <a:gd name="T76" fmla="*/ 74 w 104"/>
              <a:gd name="T77" fmla="*/ 18 h 128"/>
              <a:gd name="T78" fmla="*/ 92 w 104"/>
              <a:gd name="T79" fmla="*/ 20 h 128"/>
              <a:gd name="T80" fmla="*/ 96 w 104"/>
              <a:gd name="T81" fmla="*/ 20 h 128"/>
              <a:gd name="T82" fmla="*/ 96 w 104"/>
              <a:gd name="T83"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28">
                <a:moveTo>
                  <a:pt x="52" y="44"/>
                </a:moveTo>
                <a:cubicBezTo>
                  <a:pt x="43" y="44"/>
                  <a:pt x="36" y="51"/>
                  <a:pt x="36" y="60"/>
                </a:cubicBezTo>
                <a:cubicBezTo>
                  <a:pt x="36" y="69"/>
                  <a:pt x="43" y="76"/>
                  <a:pt x="52" y="76"/>
                </a:cubicBezTo>
                <a:cubicBezTo>
                  <a:pt x="61" y="76"/>
                  <a:pt x="68" y="69"/>
                  <a:pt x="68" y="60"/>
                </a:cubicBezTo>
                <a:cubicBezTo>
                  <a:pt x="68" y="51"/>
                  <a:pt x="61" y="44"/>
                  <a:pt x="52" y="44"/>
                </a:cubicBezTo>
                <a:close/>
                <a:moveTo>
                  <a:pt x="52" y="68"/>
                </a:moveTo>
                <a:cubicBezTo>
                  <a:pt x="48" y="68"/>
                  <a:pt x="44" y="64"/>
                  <a:pt x="44" y="60"/>
                </a:cubicBezTo>
                <a:cubicBezTo>
                  <a:pt x="44" y="56"/>
                  <a:pt x="48" y="52"/>
                  <a:pt x="52" y="52"/>
                </a:cubicBezTo>
                <a:cubicBezTo>
                  <a:pt x="56" y="52"/>
                  <a:pt x="60" y="56"/>
                  <a:pt x="60" y="60"/>
                </a:cubicBezTo>
                <a:cubicBezTo>
                  <a:pt x="60" y="64"/>
                  <a:pt x="56" y="68"/>
                  <a:pt x="52" y="68"/>
                </a:cubicBezTo>
                <a:close/>
                <a:moveTo>
                  <a:pt x="102" y="14"/>
                </a:moveTo>
                <a:cubicBezTo>
                  <a:pt x="100" y="13"/>
                  <a:pt x="98" y="12"/>
                  <a:pt x="96" y="12"/>
                </a:cubicBezTo>
                <a:cubicBezTo>
                  <a:pt x="96" y="12"/>
                  <a:pt x="96" y="12"/>
                  <a:pt x="96" y="12"/>
                </a:cubicBezTo>
                <a:cubicBezTo>
                  <a:pt x="95" y="12"/>
                  <a:pt x="94" y="12"/>
                  <a:pt x="92" y="12"/>
                </a:cubicBezTo>
                <a:cubicBezTo>
                  <a:pt x="89" y="12"/>
                  <a:pt x="82" y="12"/>
                  <a:pt x="76" y="10"/>
                </a:cubicBezTo>
                <a:cubicBezTo>
                  <a:pt x="68" y="8"/>
                  <a:pt x="59" y="3"/>
                  <a:pt x="56" y="1"/>
                </a:cubicBezTo>
                <a:cubicBezTo>
                  <a:pt x="55" y="1"/>
                  <a:pt x="53" y="0"/>
                  <a:pt x="52" y="0"/>
                </a:cubicBezTo>
                <a:cubicBezTo>
                  <a:pt x="50" y="0"/>
                  <a:pt x="49" y="1"/>
                  <a:pt x="47" y="1"/>
                </a:cubicBezTo>
                <a:cubicBezTo>
                  <a:pt x="47" y="2"/>
                  <a:pt x="37" y="8"/>
                  <a:pt x="28" y="10"/>
                </a:cubicBezTo>
                <a:cubicBezTo>
                  <a:pt x="22" y="12"/>
                  <a:pt x="15" y="12"/>
                  <a:pt x="12" y="12"/>
                </a:cubicBezTo>
                <a:cubicBezTo>
                  <a:pt x="10" y="12"/>
                  <a:pt x="9" y="12"/>
                  <a:pt x="9" y="12"/>
                </a:cubicBezTo>
                <a:cubicBezTo>
                  <a:pt x="8" y="12"/>
                  <a:pt x="8" y="12"/>
                  <a:pt x="8" y="12"/>
                </a:cubicBezTo>
                <a:cubicBezTo>
                  <a:pt x="6" y="12"/>
                  <a:pt x="4" y="13"/>
                  <a:pt x="3" y="14"/>
                </a:cubicBezTo>
                <a:cubicBezTo>
                  <a:pt x="1" y="16"/>
                  <a:pt x="0" y="18"/>
                  <a:pt x="0" y="20"/>
                </a:cubicBezTo>
                <a:cubicBezTo>
                  <a:pt x="0" y="44"/>
                  <a:pt x="0" y="44"/>
                  <a:pt x="0" y="44"/>
                </a:cubicBezTo>
                <a:cubicBezTo>
                  <a:pt x="0" y="118"/>
                  <a:pt x="48" y="127"/>
                  <a:pt x="50" y="128"/>
                </a:cubicBezTo>
                <a:cubicBezTo>
                  <a:pt x="51" y="128"/>
                  <a:pt x="51" y="128"/>
                  <a:pt x="52" y="128"/>
                </a:cubicBezTo>
                <a:cubicBezTo>
                  <a:pt x="52" y="128"/>
                  <a:pt x="53" y="128"/>
                  <a:pt x="53" y="128"/>
                </a:cubicBezTo>
                <a:cubicBezTo>
                  <a:pt x="55" y="127"/>
                  <a:pt x="104" y="118"/>
                  <a:pt x="104" y="44"/>
                </a:cubicBezTo>
                <a:cubicBezTo>
                  <a:pt x="104" y="24"/>
                  <a:pt x="104" y="24"/>
                  <a:pt x="104" y="24"/>
                </a:cubicBezTo>
                <a:cubicBezTo>
                  <a:pt x="104" y="22"/>
                  <a:pt x="103" y="16"/>
                  <a:pt x="102" y="14"/>
                </a:cubicBezTo>
                <a:close/>
                <a:moveTo>
                  <a:pt x="96" y="44"/>
                </a:moveTo>
                <a:cubicBezTo>
                  <a:pt x="96" y="112"/>
                  <a:pt x="52" y="120"/>
                  <a:pt x="52" y="120"/>
                </a:cubicBezTo>
                <a:cubicBezTo>
                  <a:pt x="52" y="120"/>
                  <a:pt x="8" y="112"/>
                  <a:pt x="8" y="44"/>
                </a:cubicBezTo>
                <a:cubicBezTo>
                  <a:pt x="8" y="26"/>
                  <a:pt x="8" y="20"/>
                  <a:pt x="8" y="20"/>
                </a:cubicBezTo>
                <a:cubicBezTo>
                  <a:pt x="8" y="20"/>
                  <a:pt x="9" y="20"/>
                  <a:pt x="12" y="20"/>
                </a:cubicBezTo>
                <a:cubicBezTo>
                  <a:pt x="16" y="20"/>
                  <a:pt x="23" y="20"/>
                  <a:pt x="30" y="18"/>
                </a:cubicBezTo>
                <a:cubicBezTo>
                  <a:pt x="41" y="15"/>
                  <a:pt x="52" y="8"/>
                  <a:pt x="52" y="8"/>
                </a:cubicBezTo>
                <a:cubicBezTo>
                  <a:pt x="52" y="8"/>
                  <a:pt x="63" y="15"/>
                  <a:pt x="74" y="18"/>
                </a:cubicBezTo>
                <a:cubicBezTo>
                  <a:pt x="81" y="20"/>
                  <a:pt x="88" y="20"/>
                  <a:pt x="92" y="20"/>
                </a:cubicBezTo>
                <a:cubicBezTo>
                  <a:pt x="95" y="20"/>
                  <a:pt x="96" y="20"/>
                  <a:pt x="96" y="20"/>
                </a:cubicBezTo>
                <a:cubicBezTo>
                  <a:pt x="96" y="20"/>
                  <a:pt x="96" y="26"/>
                  <a:pt x="96" y="44"/>
                </a:cubicBezTo>
                <a:close/>
              </a:path>
            </a:pathLst>
          </a:custGeom>
          <a:gradFill>
            <a:gsLst>
              <a:gs pos="13000">
                <a:srgbClr val="3F6FB7"/>
              </a:gs>
              <a:gs pos="100000">
                <a:srgbClr val="02E1C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inpin heiti" charset="-122"/>
              <a:ea typeface="inpin heiti" charset="-122"/>
            </a:endParaRPr>
          </a:p>
        </p:txBody>
      </p:sp>
      <p:sp>
        <p:nvSpPr>
          <p:cNvPr id="9" name="Freeform 71"/>
          <p:cNvSpPr>
            <a:spLocks noEditPoints="1"/>
          </p:cNvSpPr>
          <p:nvPr/>
        </p:nvSpPr>
        <p:spPr bwMode="auto">
          <a:xfrm>
            <a:off x="10354560" y="3176063"/>
            <a:ext cx="505874" cy="505874"/>
          </a:xfrm>
          <a:custGeom>
            <a:avLst/>
            <a:gdLst>
              <a:gd name="T0" fmla="*/ 60 w 128"/>
              <a:gd name="T1" fmla="*/ 8 h 128"/>
              <a:gd name="T2" fmla="*/ 0 w 128"/>
              <a:gd name="T3" fmla="*/ 68 h 128"/>
              <a:gd name="T4" fmla="*/ 60 w 128"/>
              <a:gd name="T5" fmla="*/ 128 h 128"/>
              <a:gd name="T6" fmla="*/ 120 w 128"/>
              <a:gd name="T7" fmla="*/ 68 h 128"/>
              <a:gd name="T8" fmla="*/ 60 w 128"/>
              <a:gd name="T9" fmla="*/ 68 h 128"/>
              <a:gd name="T10" fmla="*/ 60 w 128"/>
              <a:gd name="T11" fmla="*/ 8 h 128"/>
              <a:gd name="T12" fmla="*/ 111 w 128"/>
              <a:gd name="T13" fmla="*/ 76 h 128"/>
              <a:gd name="T14" fmla="*/ 60 w 128"/>
              <a:gd name="T15" fmla="*/ 120 h 128"/>
              <a:gd name="T16" fmla="*/ 8 w 128"/>
              <a:gd name="T17" fmla="*/ 68 h 128"/>
              <a:gd name="T18" fmla="*/ 52 w 128"/>
              <a:gd name="T19" fmla="*/ 17 h 128"/>
              <a:gd name="T20" fmla="*/ 52 w 128"/>
              <a:gd name="T21" fmla="*/ 76 h 128"/>
              <a:gd name="T22" fmla="*/ 111 w 128"/>
              <a:gd name="T23" fmla="*/ 76 h 128"/>
              <a:gd name="T24" fmla="*/ 68 w 128"/>
              <a:gd name="T25" fmla="*/ 0 h 128"/>
              <a:gd name="T26" fmla="*/ 68 w 128"/>
              <a:gd name="T27" fmla="*/ 60 h 128"/>
              <a:gd name="T28" fmla="*/ 128 w 128"/>
              <a:gd name="T29" fmla="*/ 60 h 128"/>
              <a:gd name="T30" fmla="*/ 68 w 128"/>
              <a:gd name="T31" fmla="*/ 0 h 128"/>
              <a:gd name="T32" fmla="*/ 76 w 128"/>
              <a:gd name="T33" fmla="*/ 9 h 128"/>
              <a:gd name="T34" fmla="*/ 119 w 128"/>
              <a:gd name="T35" fmla="*/ 52 h 128"/>
              <a:gd name="T36" fmla="*/ 76 w 128"/>
              <a:gd name="T37" fmla="*/ 52 h 128"/>
              <a:gd name="T38" fmla="*/ 76 w 128"/>
              <a:gd name="T39" fmla="*/ 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28">
                <a:moveTo>
                  <a:pt x="60" y="8"/>
                </a:moveTo>
                <a:cubicBezTo>
                  <a:pt x="27" y="8"/>
                  <a:pt x="0" y="35"/>
                  <a:pt x="0" y="68"/>
                </a:cubicBezTo>
                <a:cubicBezTo>
                  <a:pt x="0" y="101"/>
                  <a:pt x="27" y="128"/>
                  <a:pt x="60" y="128"/>
                </a:cubicBezTo>
                <a:cubicBezTo>
                  <a:pt x="93" y="128"/>
                  <a:pt x="120" y="101"/>
                  <a:pt x="120" y="68"/>
                </a:cubicBezTo>
                <a:cubicBezTo>
                  <a:pt x="104" y="68"/>
                  <a:pt x="60" y="68"/>
                  <a:pt x="60" y="68"/>
                </a:cubicBezTo>
                <a:cubicBezTo>
                  <a:pt x="60" y="68"/>
                  <a:pt x="60" y="24"/>
                  <a:pt x="60" y="8"/>
                </a:cubicBezTo>
                <a:close/>
                <a:moveTo>
                  <a:pt x="111" y="76"/>
                </a:moveTo>
                <a:cubicBezTo>
                  <a:pt x="108" y="101"/>
                  <a:pt x="86" y="120"/>
                  <a:pt x="60" y="120"/>
                </a:cubicBezTo>
                <a:cubicBezTo>
                  <a:pt x="31" y="120"/>
                  <a:pt x="8" y="97"/>
                  <a:pt x="8" y="68"/>
                </a:cubicBezTo>
                <a:cubicBezTo>
                  <a:pt x="8" y="42"/>
                  <a:pt x="27" y="21"/>
                  <a:pt x="52" y="17"/>
                </a:cubicBezTo>
                <a:cubicBezTo>
                  <a:pt x="52" y="43"/>
                  <a:pt x="52" y="76"/>
                  <a:pt x="52" y="76"/>
                </a:cubicBezTo>
                <a:cubicBezTo>
                  <a:pt x="52" y="76"/>
                  <a:pt x="84" y="76"/>
                  <a:pt x="111" y="76"/>
                </a:cubicBezTo>
                <a:close/>
                <a:moveTo>
                  <a:pt x="68" y="0"/>
                </a:moveTo>
                <a:cubicBezTo>
                  <a:pt x="68" y="30"/>
                  <a:pt x="68" y="60"/>
                  <a:pt x="68" y="60"/>
                </a:cubicBezTo>
                <a:cubicBezTo>
                  <a:pt x="68" y="60"/>
                  <a:pt x="82" y="60"/>
                  <a:pt x="128" y="60"/>
                </a:cubicBezTo>
                <a:cubicBezTo>
                  <a:pt x="128" y="27"/>
                  <a:pt x="101" y="0"/>
                  <a:pt x="68" y="0"/>
                </a:cubicBezTo>
                <a:close/>
                <a:moveTo>
                  <a:pt x="76" y="9"/>
                </a:moveTo>
                <a:cubicBezTo>
                  <a:pt x="98" y="12"/>
                  <a:pt x="116" y="30"/>
                  <a:pt x="119" y="52"/>
                </a:cubicBezTo>
                <a:cubicBezTo>
                  <a:pt x="102" y="52"/>
                  <a:pt x="76" y="52"/>
                  <a:pt x="76" y="52"/>
                </a:cubicBezTo>
                <a:cubicBezTo>
                  <a:pt x="76" y="52"/>
                  <a:pt x="76" y="29"/>
                  <a:pt x="76" y="9"/>
                </a:cubicBezTo>
                <a:close/>
              </a:path>
            </a:pathLst>
          </a:custGeom>
          <a:gradFill>
            <a:gsLst>
              <a:gs pos="13000">
                <a:srgbClr val="3F6FB7"/>
              </a:gs>
              <a:gs pos="100000">
                <a:srgbClr val="02E1C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inpin heiti" charset="-122"/>
              <a:ea typeface="inpin heiti" charset="-122"/>
            </a:endParaRPr>
          </a:p>
        </p:txBody>
      </p:sp>
      <p:sp>
        <p:nvSpPr>
          <p:cNvPr id="3" name="Freeform 27"/>
          <p:cNvSpPr>
            <a:spLocks noEditPoints="1"/>
          </p:cNvSpPr>
          <p:nvPr/>
        </p:nvSpPr>
        <p:spPr bwMode="auto">
          <a:xfrm>
            <a:off x="7049468" y="3197623"/>
            <a:ext cx="505874" cy="504204"/>
          </a:xfrm>
          <a:custGeom>
            <a:avLst/>
            <a:gdLst>
              <a:gd name="T0" fmla="*/ 44 w 128"/>
              <a:gd name="T1" fmla="*/ 64 h 128"/>
              <a:gd name="T2" fmla="*/ 84 w 128"/>
              <a:gd name="T3" fmla="*/ 64 h 128"/>
              <a:gd name="T4" fmla="*/ 64 w 128"/>
              <a:gd name="T5" fmla="*/ 76 h 128"/>
              <a:gd name="T6" fmla="*/ 64 w 128"/>
              <a:gd name="T7" fmla="*/ 52 h 128"/>
              <a:gd name="T8" fmla="*/ 64 w 128"/>
              <a:gd name="T9" fmla="*/ 76 h 128"/>
              <a:gd name="T10" fmla="*/ 114 w 128"/>
              <a:gd name="T11" fmla="*/ 46 h 128"/>
              <a:gd name="T12" fmla="*/ 113 w 128"/>
              <a:gd name="T13" fmla="*/ 41 h 128"/>
              <a:gd name="T14" fmla="*/ 112 w 128"/>
              <a:gd name="T15" fmla="*/ 22 h 128"/>
              <a:gd name="T16" fmla="*/ 97 w 128"/>
              <a:gd name="T17" fmla="*/ 12 h 128"/>
              <a:gd name="T18" fmla="*/ 87 w 128"/>
              <a:gd name="T19" fmla="*/ 16 h 128"/>
              <a:gd name="T20" fmla="*/ 82 w 128"/>
              <a:gd name="T21" fmla="*/ 13 h 128"/>
              <a:gd name="T22" fmla="*/ 61 w 128"/>
              <a:gd name="T23" fmla="*/ 0 h 128"/>
              <a:gd name="T24" fmla="*/ 46 w 128"/>
              <a:gd name="T25" fmla="*/ 14 h 128"/>
              <a:gd name="T26" fmla="*/ 41 w 128"/>
              <a:gd name="T27" fmla="*/ 16 h 128"/>
              <a:gd name="T28" fmla="*/ 21 w 128"/>
              <a:gd name="T29" fmla="*/ 17 h 128"/>
              <a:gd name="T30" fmla="*/ 12 w 128"/>
              <a:gd name="T31" fmla="*/ 32 h 128"/>
              <a:gd name="T32" fmla="*/ 16 w 128"/>
              <a:gd name="T33" fmla="*/ 42 h 128"/>
              <a:gd name="T34" fmla="*/ 13 w 128"/>
              <a:gd name="T35" fmla="*/ 47 h 128"/>
              <a:gd name="T36" fmla="*/ 0 w 128"/>
              <a:gd name="T37" fmla="*/ 68 h 128"/>
              <a:gd name="T38" fmla="*/ 14 w 128"/>
              <a:gd name="T39" fmla="*/ 82 h 128"/>
              <a:gd name="T40" fmla="*/ 16 w 128"/>
              <a:gd name="T41" fmla="*/ 88 h 128"/>
              <a:gd name="T42" fmla="*/ 16 w 128"/>
              <a:gd name="T43" fmla="*/ 107 h 128"/>
              <a:gd name="T44" fmla="*/ 32 w 128"/>
              <a:gd name="T45" fmla="*/ 116 h 128"/>
              <a:gd name="T46" fmla="*/ 41 w 128"/>
              <a:gd name="T47" fmla="*/ 113 h 128"/>
              <a:gd name="T48" fmla="*/ 46 w 128"/>
              <a:gd name="T49" fmla="*/ 115 h 128"/>
              <a:gd name="T50" fmla="*/ 68 w 128"/>
              <a:gd name="T51" fmla="*/ 128 h 128"/>
              <a:gd name="T52" fmla="*/ 82 w 128"/>
              <a:gd name="T53" fmla="*/ 114 h 128"/>
              <a:gd name="T54" fmla="*/ 88 w 128"/>
              <a:gd name="T55" fmla="*/ 113 h 128"/>
              <a:gd name="T56" fmla="*/ 107 w 128"/>
              <a:gd name="T57" fmla="*/ 112 h 128"/>
              <a:gd name="T58" fmla="*/ 116 w 128"/>
              <a:gd name="T59" fmla="*/ 97 h 128"/>
              <a:gd name="T60" fmla="*/ 112 w 128"/>
              <a:gd name="T61" fmla="*/ 87 h 128"/>
              <a:gd name="T62" fmla="*/ 115 w 128"/>
              <a:gd name="T63" fmla="*/ 82 h 128"/>
              <a:gd name="T64" fmla="*/ 128 w 128"/>
              <a:gd name="T65" fmla="*/ 61 h 128"/>
              <a:gd name="T66" fmla="*/ 120 w 128"/>
              <a:gd name="T67" fmla="*/ 68 h 128"/>
              <a:gd name="T68" fmla="*/ 108 w 128"/>
              <a:gd name="T69" fmla="*/ 77 h 128"/>
              <a:gd name="T70" fmla="*/ 106 w 128"/>
              <a:gd name="T71" fmla="*/ 92 h 128"/>
              <a:gd name="T72" fmla="*/ 101 w 128"/>
              <a:gd name="T73" fmla="*/ 106 h 128"/>
              <a:gd name="T74" fmla="*/ 91 w 128"/>
              <a:gd name="T75" fmla="*/ 106 h 128"/>
              <a:gd name="T76" fmla="*/ 76 w 128"/>
              <a:gd name="T77" fmla="*/ 108 h 128"/>
              <a:gd name="T78" fmla="*/ 68 w 128"/>
              <a:gd name="T79" fmla="*/ 120 h 128"/>
              <a:gd name="T80" fmla="*/ 54 w 128"/>
              <a:gd name="T81" fmla="*/ 113 h 128"/>
              <a:gd name="T82" fmla="*/ 42 w 128"/>
              <a:gd name="T83" fmla="*/ 104 h 128"/>
              <a:gd name="T84" fmla="*/ 32 w 128"/>
              <a:gd name="T85" fmla="*/ 108 h 128"/>
              <a:gd name="T86" fmla="*/ 22 w 128"/>
              <a:gd name="T87" fmla="*/ 101 h 128"/>
              <a:gd name="T88" fmla="*/ 25 w 128"/>
              <a:gd name="T89" fmla="*/ 87 h 128"/>
              <a:gd name="T90" fmla="*/ 15 w 128"/>
              <a:gd name="T91" fmla="*/ 75 h 128"/>
              <a:gd name="T92" fmla="*/ 8 w 128"/>
              <a:gd name="T93" fmla="*/ 61 h 128"/>
              <a:gd name="T94" fmla="*/ 20 w 128"/>
              <a:gd name="T95" fmla="*/ 52 h 128"/>
              <a:gd name="T96" fmla="*/ 22 w 128"/>
              <a:gd name="T97" fmla="*/ 37 h 128"/>
              <a:gd name="T98" fmla="*/ 27 w 128"/>
              <a:gd name="T99" fmla="*/ 22 h 128"/>
              <a:gd name="T100" fmla="*/ 37 w 128"/>
              <a:gd name="T101" fmla="*/ 22 h 128"/>
              <a:gd name="T102" fmla="*/ 52 w 128"/>
              <a:gd name="T103" fmla="*/ 20 h 128"/>
              <a:gd name="T104" fmla="*/ 61 w 128"/>
              <a:gd name="T105" fmla="*/ 8 h 128"/>
              <a:gd name="T106" fmla="*/ 75 w 128"/>
              <a:gd name="T107" fmla="*/ 15 h 128"/>
              <a:gd name="T108" fmla="*/ 87 w 128"/>
              <a:gd name="T109" fmla="*/ 25 h 128"/>
              <a:gd name="T110" fmla="*/ 97 w 128"/>
              <a:gd name="T111" fmla="*/ 20 h 128"/>
              <a:gd name="T112" fmla="*/ 106 w 128"/>
              <a:gd name="T113" fmla="*/ 27 h 128"/>
              <a:gd name="T114" fmla="*/ 104 w 128"/>
              <a:gd name="T115" fmla="*/ 42 h 128"/>
              <a:gd name="T116" fmla="*/ 113 w 128"/>
              <a:gd name="T117" fmla="*/ 54 h 128"/>
              <a:gd name="T118" fmla="*/ 120 w 128"/>
              <a:gd name="T119" fmla="*/ 6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 h="128">
                <a:moveTo>
                  <a:pt x="64" y="44"/>
                </a:moveTo>
                <a:cubicBezTo>
                  <a:pt x="53" y="44"/>
                  <a:pt x="44" y="53"/>
                  <a:pt x="44" y="64"/>
                </a:cubicBezTo>
                <a:cubicBezTo>
                  <a:pt x="44" y="75"/>
                  <a:pt x="53" y="84"/>
                  <a:pt x="64" y="84"/>
                </a:cubicBezTo>
                <a:cubicBezTo>
                  <a:pt x="75" y="84"/>
                  <a:pt x="84" y="75"/>
                  <a:pt x="84" y="64"/>
                </a:cubicBezTo>
                <a:cubicBezTo>
                  <a:pt x="84" y="53"/>
                  <a:pt x="75" y="44"/>
                  <a:pt x="64" y="44"/>
                </a:cubicBezTo>
                <a:close/>
                <a:moveTo>
                  <a:pt x="64" y="76"/>
                </a:moveTo>
                <a:cubicBezTo>
                  <a:pt x="58" y="76"/>
                  <a:pt x="52" y="71"/>
                  <a:pt x="52" y="64"/>
                </a:cubicBezTo>
                <a:cubicBezTo>
                  <a:pt x="52" y="58"/>
                  <a:pt x="58" y="52"/>
                  <a:pt x="64" y="52"/>
                </a:cubicBezTo>
                <a:cubicBezTo>
                  <a:pt x="71" y="52"/>
                  <a:pt x="76" y="58"/>
                  <a:pt x="76" y="64"/>
                </a:cubicBezTo>
                <a:cubicBezTo>
                  <a:pt x="76" y="71"/>
                  <a:pt x="71" y="76"/>
                  <a:pt x="64" y="76"/>
                </a:cubicBezTo>
                <a:close/>
                <a:moveTo>
                  <a:pt x="115" y="47"/>
                </a:moveTo>
                <a:cubicBezTo>
                  <a:pt x="114" y="46"/>
                  <a:pt x="114" y="46"/>
                  <a:pt x="114" y="46"/>
                </a:cubicBezTo>
                <a:cubicBezTo>
                  <a:pt x="114" y="45"/>
                  <a:pt x="113" y="43"/>
                  <a:pt x="112" y="42"/>
                </a:cubicBezTo>
                <a:cubicBezTo>
                  <a:pt x="113" y="41"/>
                  <a:pt x="113" y="41"/>
                  <a:pt x="113" y="41"/>
                </a:cubicBezTo>
                <a:cubicBezTo>
                  <a:pt x="115" y="38"/>
                  <a:pt x="116" y="35"/>
                  <a:pt x="116" y="32"/>
                </a:cubicBezTo>
                <a:cubicBezTo>
                  <a:pt x="116" y="28"/>
                  <a:pt x="115" y="24"/>
                  <a:pt x="112" y="22"/>
                </a:cubicBezTo>
                <a:cubicBezTo>
                  <a:pt x="107" y="17"/>
                  <a:pt x="107" y="17"/>
                  <a:pt x="107" y="17"/>
                </a:cubicBezTo>
                <a:cubicBezTo>
                  <a:pt x="104" y="14"/>
                  <a:pt x="101" y="12"/>
                  <a:pt x="97" y="12"/>
                </a:cubicBezTo>
                <a:cubicBezTo>
                  <a:pt x="94" y="12"/>
                  <a:pt x="90" y="14"/>
                  <a:pt x="88" y="16"/>
                </a:cubicBezTo>
                <a:cubicBezTo>
                  <a:pt x="87" y="16"/>
                  <a:pt x="87" y="16"/>
                  <a:pt x="87" y="16"/>
                </a:cubicBezTo>
                <a:cubicBezTo>
                  <a:pt x="85" y="15"/>
                  <a:pt x="84" y="15"/>
                  <a:pt x="82" y="14"/>
                </a:cubicBezTo>
                <a:cubicBezTo>
                  <a:pt x="82" y="13"/>
                  <a:pt x="82" y="13"/>
                  <a:pt x="82" y="13"/>
                </a:cubicBezTo>
                <a:cubicBezTo>
                  <a:pt x="81" y="6"/>
                  <a:pt x="75" y="0"/>
                  <a:pt x="68" y="0"/>
                </a:cubicBezTo>
                <a:cubicBezTo>
                  <a:pt x="61" y="0"/>
                  <a:pt x="61" y="0"/>
                  <a:pt x="61" y="0"/>
                </a:cubicBezTo>
                <a:cubicBezTo>
                  <a:pt x="53" y="0"/>
                  <a:pt x="47" y="6"/>
                  <a:pt x="46" y="13"/>
                </a:cubicBezTo>
                <a:cubicBezTo>
                  <a:pt x="46" y="14"/>
                  <a:pt x="46" y="14"/>
                  <a:pt x="46" y="14"/>
                </a:cubicBezTo>
                <a:cubicBezTo>
                  <a:pt x="45" y="15"/>
                  <a:pt x="43" y="15"/>
                  <a:pt x="41" y="16"/>
                </a:cubicBezTo>
                <a:cubicBezTo>
                  <a:pt x="41" y="16"/>
                  <a:pt x="41" y="16"/>
                  <a:pt x="41" y="16"/>
                </a:cubicBezTo>
                <a:cubicBezTo>
                  <a:pt x="38" y="14"/>
                  <a:pt x="35" y="12"/>
                  <a:pt x="32" y="12"/>
                </a:cubicBezTo>
                <a:cubicBezTo>
                  <a:pt x="28" y="12"/>
                  <a:pt x="24" y="14"/>
                  <a:pt x="21" y="17"/>
                </a:cubicBezTo>
                <a:cubicBezTo>
                  <a:pt x="16" y="22"/>
                  <a:pt x="16" y="22"/>
                  <a:pt x="16" y="22"/>
                </a:cubicBezTo>
                <a:cubicBezTo>
                  <a:pt x="14" y="24"/>
                  <a:pt x="12" y="28"/>
                  <a:pt x="12" y="32"/>
                </a:cubicBezTo>
                <a:cubicBezTo>
                  <a:pt x="12" y="35"/>
                  <a:pt x="13" y="38"/>
                  <a:pt x="16" y="41"/>
                </a:cubicBezTo>
                <a:cubicBezTo>
                  <a:pt x="16" y="42"/>
                  <a:pt x="16" y="42"/>
                  <a:pt x="16" y="42"/>
                </a:cubicBezTo>
                <a:cubicBezTo>
                  <a:pt x="15" y="43"/>
                  <a:pt x="15" y="45"/>
                  <a:pt x="14" y="46"/>
                </a:cubicBezTo>
                <a:cubicBezTo>
                  <a:pt x="13" y="47"/>
                  <a:pt x="13" y="47"/>
                  <a:pt x="13" y="47"/>
                </a:cubicBezTo>
                <a:cubicBezTo>
                  <a:pt x="6" y="47"/>
                  <a:pt x="0" y="53"/>
                  <a:pt x="0" y="61"/>
                </a:cubicBezTo>
                <a:cubicBezTo>
                  <a:pt x="0" y="68"/>
                  <a:pt x="0" y="68"/>
                  <a:pt x="0" y="68"/>
                </a:cubicBezTo>
                <a:cubicBezTo>
                  <a:pt x="0" y="75"/>
                  <a:pt x="6" y="81"/>
                  <a:pt x="13" y="82"/>
                </a:cubicBezTo>
                <a:cubicBezTo>
                  <a:pt x="14" y="82"/>
                  <a:pt x="14" y="82"/>
                  <a:pt x="14" y="82"/>
                </a:cubicBezTo>
                <a:cubicBezTo>
                  <a:pt x="15" y="84"/>
                  <a:pt x="15" y="86"/>
                  <a:pt x="16" y="87"/>
                </a:cubicBezTo>
                <a:cubicBezTo>
                  <a:pt x="16" y="88"/>
                  <a:pt x="16" y="88"/>
                  <a:pt x="16" y="88"/>
                </a:cubicBezTo>
                <a:cubicBezTo>
                  <a:pt x="13" y="90"/>
                  <a:pt x="12" y="94"/>
                  <a:pt x="12" y="97"/>
                </a:cubicBezTo>
                <a:cubicBezTo>
                  <a:pt x="12" y="101"/>
                  <a:pt x="14" y="104"/>
                  <a:pt x="16" y="107"/>
                </a:cubicBezTo>
                <a:cubicBezTo>
                  <a:pt x="21" y="112"/>
                  <a:pt x="21" y="112"/>
                  <a:pt x="21" y="112"/>
                </a:cubicBezTo>
                <a:cubicBezTo>
                  <a:pt x="24" y="115"/>
                  <a:pt x="28" y="116"/>
                  <a:pt x="32" y="116"/>
                </a:cubicBezTo>
                <a:cubicBezTo>
                  <a:pt x="35" y="116"/>
                  <a:pt x="38" y="115"/>
                  <a:pt x="41" y="113"/>
                </a:cubicBezTo>
                <a:cubicBezTo>
                  <a:pt x="41" y="113"/>
                  <a:pt x="41" y="113"/>
                  <a:pt x="41" y="113"/>
                </a:cubicBezTo>
                <a:cubicBezTo>
                  <a:pt x="43" y="113"/>
                  <a:pt x="45" y="114"/>
                  <a:pt x="46" y="114"/>
                </a:cubicBezTo>
                <a:cubicBezTo>
                  <a:pt x="46" y="115"/>
                  <a:pt x="46" y="115"/>
                  <a:pt x="46" y="115"/>
                </a:cubicBezTo>
                <a:cubicBezTo>
                  <a:pt x="47" y="123"/>
                  <a:pt x="53" y="128"/>
                  <a:pt x="61" y="128"/>
                </a:cubicBezTo>
                <a:cubicBezTo>
                  <a:pt x="68" y="128"/>
                  <a:pt x="68" y="128"/>
                  <a:pt x="68" y="128"/>
                </a:cubicBezTo>
                <a:cubicBezTo>
                  <a:pt x="75" y="128"/>
                  <a:pt x="81" y="123"/>
                  <a:pt x="82" y="115"/>
                </a:cubicBezTo>
                <a:cubicBezTo>
                  <a:pt x="82" y="114"/>
                  <a:pt x="82" y="114"/>
                  <a:pt x="82" y="114"/>
                </a:cubicBezTo>
                <a:cubicBezTo>
                  <a:pt x="84" y="114"/>
                  <a:pt x="85" y="113"/>
                  <a:pt x="87" y="113"/>
                </a:cubicBezTo>
                <a:cubicBezTo>
                  <a:pt x="88" y="113"/>
                  <a:pt x="88" y="113"/>
                  <a:pt x="88" y="113"/>
                </a:cubicBezTo>
                <a:cubicBezTo>
                  <a:pt x="90" y="115"/>
                  <a:pt x="94" y="116"/>
                  <a:pt x="97" y="116"/>
                </a:cubicBezTo>
                <a:cubicBezTo>
                  <a:pt x="101" y="116"/>
                  <a:pt x="104" y="115"/>
                  <a:pt x="107" y="112"/>
                </a:cubicBezTo>
                <a:cubicBezTo>
                  <a:pt x="112" y="107"/>
                  <a:pt x="112" y="107"/>
                  <a:pt x="112" y="107"/>
                </a:cubicBezTo>
                <a:cubicBezTo>
                  <a:pt x="115" y="104"/>
                  <a:pt x="116" y="101"/>
                  <a:pt x="116" y="97"/>
                </a:cubicBezTo>
                <a:cubicBezTo>
                  <a:pt x="116" y="94"/>
                  <a:pt x="115" y="90"/>
                  <a:pt x="113" y="88"/>
                </a:cubicBezTo>
                <a:cubicBezTo>
                  <a:pt x="112" y="87"/>
                  <a:pt x="112" y="87"/>
                  <a:pt x="112" y="87"/>
                </a:cubicBezTo>
                <a:cubicBezTo>
                  <a:pt x="113" y="86"/>
                  <a:pt x="114" y="84"/>
                  <a:pt x="114" y="82"/>
                </a:cubicBezTo>
                <a:cubicBezTo>
                  <a:pt x="115" y="82"/>
                  <a:pt x="115" y="82"/>
                  <a:pt x="115" y="82"/>
                </a:cubicBezTo>
                <a:cubicBezTo>
                  <a:pt x="123" y="81"/>
                  <a:pt x="128" y="75"/>
                  <a:pt x="128" y="68"/>
                </a:cubicBezTo>
                <a:cubicBezTo>
                  <a:pt x="128" y="61"/>
                  <a:pt x="128" y="61"/>
                  <a:pt x="128" y="61"/>
                </a:cubicBezTo>
                <a:cubicBezTo>
                  <a:pt x="128" y="53"/>
                  <a:pt x="123" y="47"/>
                  <a:pt x="115" y="47"/>
                </a:cubicBezTo>
                <a:close/>
                <a:moveTo>
                  <a:pt x="120" y="68"/>
                </a:moveTo>
                <a:cubicBezTo>
                  <a:pt x="120" y="72"/>
                  <a:pt x="117" y="75"/>
                  <a:pt x="113" y="75"/>
                </a:cubicBezTo>
                <a:cubicBezTo>
                  <a:pt x="108" y="77"/>
                  <a:pt x="108" y="77"/>
                  <a:pt x="108" y="77"/>
                </a:cubicBezTo>
                <a:cubicBezTo>
                  <a:pt x="107" y="80"/>
                  <a:pt x="106" y="84"/>
                  <a:pt x="104" y="87"/>
                </a:cubicBezTo>
                <a:cubicBezTo>
                  <a:pt x="106" y="92"/>
                  <a:pt x="106" y="92"/>
                  <a:pt x="106" y="92"/>
                </a:cubicBezTo>
                <a:cubicBezTo>
                  <a:pt x="109" y="94"/>
                  <a:pt x="109" y="99"/>
                  <a:pt x="106" y="101"/>
                </a:cubicBezTo>
                <a:cubicBezTo>
                  <a:pt x="101" y="106"/>
                  <a:pt x="101" y="106"/>
                  <a:pt x="101" y="106"/>
                </a:cubicBezTo>
                <a:cubicBezTo>
                  <a:pt x="100" y="108"/>
                  <a:pt x="98" y="108"/>
                  <a:pt x="96" y="108"/>
                </a:cubicBezTo>
                <a:cubicBezTo>
                  <a:pt x="95" y="108"/>
                  <a:pt x="93" y="108"/>
                  <a:pt x="91" y="106"/>
                </a:cubicBezTo>
                <a:cubicBezTo>
                  <a:pt x="87" y="104"/>
                  <a:pt x="87" y="104"/>
                  <a:pt x="87" y="104"/>
                </a:cubicBezTo>
                <a:cubicBezTo>
                  <a:pt x="83" y="106"/>
                  <a:pt x="80" y="107"/>
                  <a:pt x="76" y="108"/>
                </a:cubicBezTo>
                <a:cubicBezTo>
                  <a:pt x="75" y="113"/>
                  <a:pt x="75" y="113"/>
                  <a:pt x="75" y="113"/>
                </a:cubicBezTo>
                <a:cubicBezTo>
                  <a:pt x="75" y="117"/>
                  <a:pt x="72" y="120"/>
                  <a:pt x="68" y="120"/>
                </a:cubicBezTo>
                <a:cubicBezTo>
                  <a:pt x="61" y="120"/>
                  <a:pt x="61" y="120"/>
                  <a:pt x="61" y="120"/>
                </a:cubicBezTo>
                <a:cubicBezTo>
                  <a:pt x="57" y="120"/>
                  <a:pt x="54" y="117"/>
                  <a:pt x="54" y="113"/>
                </a:cubicBezTo>
                <a:cubicBezTo>
                  <a:pt x="52" y="108"/>
                  <a:pt x="52" y="108"/>
                  <a:pt x="52" y="108"/>
                </a:cubicBezTo>
                <a:cubicBezTo>
                  <a:pt x="48" y="107"/>
                  <a:pt x="45" y="106"/>
                  <a:pt x="42" y="104"/>
                </a:cubicBezTo>
                <a:cubicBezTo>
                  <a:pt x="37" y="106"/>
                  <a:pt x="37" y="106"/>
                  <a:pt x="37" y="106"/>
                </a:cubicBezTo>
                <a:cubicBezTo>
                  <a:pt x="36" y="108"/>
                  <a:pt x="34" y="108"/>
                  <a:pt x="32" y="108"/>
                </a:cubicBezTo>
                <a:cubicBezTo>
                  <a:pt x="30" y="108"/>
                  <a:pt x="28" y="108"/>
                  <a:pt x="27" y="106"/>
                </a:cubicBezTo>
                <a:cubicBezTo>
                  <a:pt x="22" y="101"/>
                  <a:pt x="22" y="101"/>
                  <a:pt x="22" y="101"/>
                </a:cubicBezTo>
                <a:cubicBezTo>
                  <a:pt x="19" y="99"/>
                  <a:pt x="19" y="94"/>
                  <a:pt x="22" y="92"/>
                </a:cubicBezTo>
                <a:cubicBezTo>
                  <a:pt x="25" y="87"/>
                  <a:pt x="25" y="87"/>
                  <a:pt x="25" y="87"/>
                </a:cubicBezTo>
                <a:cubicBezTo>
                  <a:pt x="23" y="84"/>
                  <a:pt x="21" y="80"/>
                  <a:pt x="20" y="77"/>
                </a:cubicBezTo>
                <a:cubicBezTo>
                  <a:pt x="15" y="75"/>
                  <a:pt x="15" y="75"/>
                  <a:pt x="15" y="75"/>
                </a:cubicBezTo>
                <a:cubicBezTo>
                  <a:pt x="11" y="75"/>
                  <a:pt x="8" y="72"/>
                  <a:pt x="8" y="68"/>
                </a:cubicBezTo>
                <a:cubicBezTo>
                  <a:pt x="8" y="61"/>
                  <a:pt x="8" y="61"/>
                  <a:pt x="8" y="61"/>
                </a:cubicBezTo>
                <a:cubicBezTo>
                  <a:pt x="8" y="57"/>
                  <a:pt x="11" y="54"/>
                  <a:pt x="15" y="54"/>
                </a:cubicBezTo>
                <a:cubicBezTo>
                  <a:pt x="20" y="52"/>
                  <a:pt x="20" y="52"/>
                  <a:pt x="20" y="52"/>
                </a:cubicBezTo>
                <a:cubicBezTo>
                  <a:pt x="21" y="49"/>
                  <a:pt x="23" y="45"/>
                  <a:pt x="25" y="42"/>
                </a:cubicBezTo>
                <a:cubicBezTo>
                  <a:pt x="22" y="37"/>
                  <a:pt x="22" y="37"/>
                  <a:pt x="22" y="37"/>
                </a:cubicBezTo>
                <a:cubicBezTo>
                  <a:pt x="19" y="34"/>
                  <a:pt x="19" y="30"/>
                  <a:pt x="22" y="27"/>
                </a:cubicBezTo>
                <a:cubicBezTo>
                  <a:pt x="27" y="22"/>
                  <a:pt x="27" y="22"/>
                  <a:pt x="27" y="22"/>
                </a:cubicBezTo>
                <a:cubicBezTo>
                  <a:pt x="28" y="21"/>
                  <a:pt x="30" y="20"/>
                  <a:pt x="32" y="20"/>
                </a:cubicBezTo>
                <a:cubicBezTo>
                  <a:pt x="34" y="20"/>
                  <a:pt x="35" y="20"/>
                  <a:pt x="37" y="22"/>
                </a:cubicBezTo>
                <a:cubicBezTo>
                  <a:pt x="42" y="24"/>
                  <a:pt x="42" y="24"/>
                  <a:pt x="42" y="24"/>
                </a:cubicBezTo>
                <a:cubicBezTo>
                  <a:pt x="45" y="22"/>
                  <a:pt x="48" y="21"/>
                  <a:pt x="52" y="20"/>
                </a:cubicBezTo>
                <a:cubicBezTo>
                  <a:pt x="54" y="15"/>
                  <a:pt x="54" y="15"/>
                  <a:pt x="54" y="15"/>
                </a:cubicBezTo>
                <a:cubicBezTo>
                  <a:pt x="54" y="11"/>
                  <a:pt x="57" y="8"/>
                  <a:pt x="61" y="8"/>
                </a:cubicBezTo>
                <a:cubicBezTo>
                  <a:pt x="68" y="8"/>
                  <a:pt x="68" y="8"/>
                  <a:pt x="68" y="8"/>
                </a:cubicBezTo>
                <a:cubicBezTo>
                  <a:pt x="72" y="8"/>
                  <a:pt x="75" y="11"/>
                  <a:pt x="75" y="15"/>
                </a:cubicBezTo>
                <a:cubicBezTo>
                  <a:pt x="76" y="21"/>
                  <a:pt x="76" y="21"/>
                  <a:pt x="76" y="21"/>
                </a:cubicBezTo>
                <a:cubicBezTo>
                  <a:pt x="80" y="22"/>
                  <a:pt x="83" y="23"/>
                  <a:pt x="87" y="25"/>
                </a:cubicBezTo>
                <a:cubicBezTo>
                  <a:pt x="91" y="22"/>
                  <a:pt x="91" y="22"/>
                  <a:pt x="91" y="22"/>
                </a:cubicBezTo>
                <a:cubicBezTo>
                  <a:pt x="93" y="21"/>
                  <a:pt x="95" y="20"/>
                  <a:pt x="97" y="20"/>
                </a:cubicBezTo>
                <a:cubicBezTo>
                  <a:pt x="99" y="20"/>
                  <a:pt x="100" y="21"/>
                  <a:pt x="101" y="22"/>
                </a:cubicBezTo>
                <a:cubicBezTo>
                  <a:pt x="106" y="27"/>
                  <a:pt x="106" y="27"/>
                  <a:pt x="106" y="27"/>
                </a:cubicBezTo>
                <a:cubicBezTo>
                  <a:pt x="109" y="30"/>
                  <a:pt x="109" y="34"/>
                  <a:pt x="106" y="37"/>
                </a:cubicBezTo>
                <a:cubicBezTo>
                  <a:pt x="104" y="42"/>
                  <a:pt x="104" y="42"/>
                  <a:pt x="104" y="42"/>
                </a:cubicBezTo>
                <a:cubicBezTo>
                  <a:pt x="106" y="45"/>
                  <a:pt x="107" y="49"/>
                  <a:pt x="108" y="52"/>
                </a:cubicBezTo>
                <a:cubicBezTo>
                  <a:pt x="113" y="54"/>
                  <a:pt x="113" y="54"/>
                  <a:pt x="113" y="54"/>
                </a:cubicBezTo>
                <a:cubicBezTo>
                  <a:pt x="117" y="54"/>
                  <a:pt x="120" y="57"/>
                  <a:pt x="120" y="61"/>
                </a:cubicBezTo>
                <a:lnTo>
                  <a:pt x="120" y="68"/>
                </a:lnTo>
                <a:close/>
              </a:path>
            </a:pathLst>
          </a:custGeom>
          <a:gradFill>
            <a:gsLst>
              <a:gs pos="13000">
                <a:srgbClr val="3F6FB7"/>
              </a:gs>
              <a:gs pos="100000">
                <a:srgbClr val="02E1C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inpin heiti" charset="-122"/>
              <a:ea typeface="inpin heiti" charset="-122"/>
            </a:endParaRPr>
          </a:p>
        </p:txBody>
      </p:sp>
      <p:grpSp>
        <p:nvGrpSpPr>
          <p:cNvPr id="4" name="组合 3"/>
          <p:cNvGrpSpPr/>
          <p:nvPr/>
        </p:nvGrpSpPr>
        <p:grpSpPr>
          <a:xfrm>
            <a:off x="6164240" y="4159703"/>
            <a:ext cx="2041070" cy="830997"/>
            <a:chOff x="916690" y="4547467"/>
            <a:chExt cx="2041070" cy="830997"/>
          </a:xfrm>
        </p:grpSpPr>
        <p:sp>
          <p:nvSpPr>
            <p:cNvPr id="12" name="文本框 11"/>
            <p:cNvSpPr txBox="1"/>
            <p:nvPr/>
          </p:nvSpPr>
          <p:spPr>
            <a:xfrm>
              <a:off x="916690" y="4547467"/>
              <a:ext cx="2041070" cy="338554"/>
            </a:xfrm>
            <a:prstGeom prst="rect">
              <a:avLst/>
            </a:prstGeom>
            <a:noFill/>
          </p:spPr>
          <p:txBody>
            <a:bodyPr wrap="square" rtlCol="0">
              <a:spAutoFit/>
            </a:bodyPr>
            <a:lstStyle/>
            <a:p>
              <a:pPr algn="ctr"/>
              <a:r>
                <a:rPr lang="zh-CN" altLang="en-US" sz="1600" dirty="0">
                  <a:solidFill>
                    <a:schemeClr val="bg1"/>
                  </a:solidFill>
                  <a:latin typeface="inpin heiti" charset="-122"/>
                  <a:ea typeface="inpin heiti" charset="-122"/>
                </a:rPr>
                <a:t>你的标题添加</a:t>
              </a:r>
            </a:p>
          </p:txBody>
        </p:sp>
        <p:sp>
          <p:nvSpPr>
            <p:cNvPr id="5" name="文本框 4"/>
            <p:cNvSpPr txBox="1"/>
            <p:nvPr/>
          </p:nvSpPr>
          <p:spPr>
            <a:xfrm>
              <a:off x="1057740" y="4916799"/>
              <a:ext cx="1758971" cy="461665"/>
            </a:xfrm>
            <a:prstGeom prst="rect">
              <a:avLst/>
            </a:prstGeom>
            <a:noFill/>
          </p:spPr>
          <p:txBody>
            <a:bodyPr wrap="square" rtlCol="0">
              <a:spAutoFit/>
            </a:bodyPr>
            <a:lstStyle/>
            <a:p>
              <a:pPr algn="ctr"/>
              <a:r>
                <a:rPr lang="zh-CN" altLang="en-US" sz="1200" kern="1100" spc="150" dirty="0">
                  <a:solidFill>
                    <a:schemeClr val="bg1"/>
                  </a:solidFill>
                  <a:latin typeface="inpin heiti" charset="-122"/>
                  <a:ea typeface="inpin heiti" charset="-122"/>
                </a:rPr>
                <a:t>此处添加你的信息此处添加你的信息</a:t>
              </a:r>
              <a:endParaRPr lang="zh-CN" altLang="en-US" sz="1200" dirty="0">
                <a:solidFill>
                  <a:schemeClr val="bg1"/>
                </a:solidFill>
                <a:latin typeface="inpin heiti" charset="-122"/>
                <a:ea typeface="inpin heiti" charset="-122"/>
              </a:endParaRPr>
            </a:p>
          </p:txBody>
        </p:sp>
      </p:grpSp>
      <p:grpSp>
        <p:nvGrpSpPr>
          <p:cNvPr id="17" name="组合 16"/>
          <p:cNvGrpSpPr/>
          <p:nvPr/>
        </p:nvGrpSpPr>
        <p:grpSpPr>
          <a:xfrm>
            <a:off x="7943254" y="4159703"/>
            <a:ext cx="2041070" cy="830997"/>
            <a:chOff x="916690" y="4547467"/>
            <a:chExt cx="2041070" cy="830997"/>
          </a:xfrm>
        </p:grpSpPr>
        <p:sp>
          <p:nvSpPr>
            <p:cNvPr id="18" name="文本框 17"/>
            <p:cNvSpPr txBox="1"/>
            <p:nvPr/>
          </p:nvSpPr>
          <p:spPr>
            <a:xfrm>
              <a:off x="916690" y="4547467"/>
              <a:ext cx="2041070" cy="338554"/>
            </a:xfrm>
            <a:prstGeom prst="rect">
              <a:avLst/>
            </a:prstGeom>
            <a:noFill/>
          </p:spPr>
          <p:txBody>
            <a:bodyPr wrap="square" rtlCol="0">
              <a:spAutoFit/>
            </a:bodyPr>
            <a:lstStyle/>
            <a:p>
              <a:pPr algn="ctr"/>
              <a:r>
                <a:rPr lang="zh-CN" altLang="en-US" sz="1600" dirty="0">
                  <a:solidFill>
                    <a:schemeClr val="bg1"/>
                  </a:solidFill>
                  <a:latin typeface="inpin heiti" charset="-122"/>
                  <a:ea typeface="inpin heiti" charset="-122"/>
                </a:rPr>
                <a:t>你的标题添加</a:t>
              </a:r>
            </a:p>
          </p:txBody>
        </p:sp>
        <p:sp>
          <p:nvSpPr>
            <p:cNvPr id="19" name="文本框 18"/>
            <p:cNvSpPr txBox="1"/>
            <p:nvPr/>
          </p:nvSpPr>
          <p:spPr>
            <a:xfrm>
              <a:off x="1057740" y="4916799"/>
              <a:ext cx="1758971" cy="461665"/>
            </a:xfrm>
            <a:prstGeom prst="rect">
              <a:avLst/>
            </a:prstGeom>
            <a:noFill/>
          </p:spPr>
          <p:txBody>
            <a:bodyPr wrap="square" rtlCol="0">
              <a:spAutoFit/>
            </a:bodyPr>
            <a:lstStyle/>
            <a:p>
              <a:pPr algn="ctr"/>
              <a:r>
                <a:rPr lang="zh-CN" altLang="en-US" sz="1200" kern="1100" spc="150" dirty="0">
                  <a:solidFill>
                    <a:schemeClr val="bg1"/>
                  </a:solidFill>
                  <a:latin typeface="inpin heiti" charset="-122"/>
                  <a:ea typeface="inpin heiti" charset="-122"/>
                </a:rPr>
                <a:t>此处添加你的信息此处添加你的信息</a:t>
              </a:r>
              <a:endParaRPr lang="zh-CN" altLang="en-US" sz="1200" dirty="0">
                <a:solidFill>
                  <a:schemeClr val="bg1"/>
                </a:solidFill>
                <a:latin typeface="inpin heiti" charset="-122"/>
                <a:ea typeface="inpin heiti" charset="-122"/>
              </a:endParaRPr>
            </a:p>
          </p:txBody>
        </p:sp>
      </p:grpSp>
      <p:grpSp>
        <p:nvGrpSpPr>
          <p:cNvPr id="20" name="组合 19"/>
          <p:cNvGrpSpPr/>
          <p:nvPr/>
        </p:nvGrpSpPr>
        <p:grpSpPr>
          <a:xfrm>
            <a:off x="9722269" y="4159703"/>
            <a:ext cx="2041070" cy="830997"/>
            <a:chOff x="916690" y="4547467"/>
            <a:chExt cx="2041070" cy="830997"/>
          </a:xfrm>
        </p:grpSpPr>
        <p:sp>
          <p:nvSpPr>
            <p:cNvPr id="21" name="文本框 20"/>
            <p:cNvSpPr txBox="1"/>
            <p:nvPr/>
          </p:nvSpPr>
          <p:spPr>
            <a:xfrm>
              <a:off x="916690" y="4547467"/>
              <a:ext cx="2041070" cy="338554"/>
            </a:xfrm>
            <a:prstGeom prst="rect">
              <a:avLst/>
            </a:prstGeom>
            <a:noFill/>
          </p:spPr>
          <p:txBody>
            <a:bodyPr wrap="square" rtlCol="0">
              <a:spAutoFit/>
            </a:bodyPr>
            <a:lstStyle/>
            <a:p>
              <a:pPr algn="ctr"/>
              <a:r>
                <a:rPr lang="zh-CN" altLang="en-US" sz="1600" dirty="0">
                  <a:solidFill>
                    <a:schemeClr val="bg1"/>
                  </a:solidFill>
                  <a:latin typeface="inpin heiti" charset="-122"/>
                  <a:ea typeface="inpin heiti" charset="-122"/>
                </a:rPr>
                <a:t>你的标题添加</a:t>
              </a:r>
            </a:p>
          </p:txBody>
        </p:sp>
        <p:sp>
          <p:nvSpPr>
            <p:cNvPr id="22" name="文本框 21"/>
            <p:cNvSpPr txBox="1"/>
            <p:nvPr/>
          </p:nvSpPr>
          <p:spPr>
            <a:xfrm>
              <a:off x="1057740" y="4916799"/>
              <a:ext cx="1758971" cy="461665"/>
            </a:xfrm>
            <a:prstGeom prst="rect">
              <a:avLst/>
            </a:prstGeom>
            <a:noFill/>
          </p:spPr>
          <p:txBody>
            <a:bodyPr wrap="square" rtlCol="0">
              <a:spAutoFit/>
            </a:bodyPr>
            <a:lstStyle/>
            <a:p>
              <a:pPr algn="ctr"/>
              <a:r>
                <a:rPr lang="zh-CN" altLang="en-US" sz="1200" kern="1100" spc="150" dirty="0">
                  <a:solidFill>
                    <a:schemeClr val="bg1"/>
                  </a:solidFill>
                  <a:latin typeface="inpin heiti" charset="-122"/>
                  <a:ea typeface="inpin heiti" charset="-122"/>
                </a:rPr>
                <a:t>此处添加你的信息此处添加你的信息</a:t>
              </a:r>
              <a:endParaRPr lang="zh-CN" altLang="en-US" sz="1200" dirty="0">
                <a:solidFill>
                  <a:schemeClr val="bg1"/>
                </a:solidFill>
                <a:latin typeface="inpin heiti" charset="-122"/>
                <a:ea typeface="inpin heiti"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childTnLst>
                          </p:cTn>
                        </p:par>
                        <p:par>
                          <p:cTn id="11" fill="hold">
                            <p:stCondLst>
                              <p:cond delay="500"/>
                            </p:stCondLst>
                            <p:childTnLst>
                              <p:par>
                                <p:cTn id="12" presetID="55"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0.70"/>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0.70"/>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par>
                                <p:cTn id="27" presetID="55"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strVal val="#ppt_w*0.70"/>
                                          </p:val>
                                        </p:tav>
                                        <p:tav tm="100000">
                                          <p:val>
                                            <p:strVal val="#ppt_w"/>
                                          </p:val>
                                        </p:tav>
                                      </p:tavLst>
                                    </p:anim>
                                    <p:anim calcmode="lin" valueType="num">
                                      <p:cBhvr>
                                        <p:cTn id="30" dur="1000" fill="hold"/>
                                        <p:tgtEl>
                                          <p:spTgt spid="4"/>
                                        </p:tgtEl>
                                        <p:attrNameLst>
                                          <p:attrName>ppt_h</p:attrName>
                                        </p:attrNameLst>
                                      </p:cBhvr>
                                      <p:tavLst>
                                        <p:tav tm="0">
                                          <p:val>
                                            <p:strVal val="#ppt_h"/>
                                          </p:val>
                                        </p:tav>
                                        <p:tav tm="100000">
                                          <p:val>
                                            <p:strVal val="#ppt_h"/>
                                          </p:val>
                                        </p:tav>
                                      </p:tavLst>
                                    </p:anim>
                                    <p:animEffect transition="in" filter="fade">
                                      <p:cBhvr>
                                        <p:cTn id="31" dur="1000"/>
                                        <p:tgtEl>
                                          <p:spTgt spid="4"/>
                                        </p:tgtEl>
                                      </p:cBhvr>
                                    </p:animEffect>
                                  </p:childTnLst>
                                </p:cTn>
                              </p:par>
                              <p:par>
                                <p:cTn id="32" presetID="55"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1000" fill="hold"/>
                                        <p:tgtEl>
                                          <p:spTgt spid="17"/>
                                        </p:tgtEl>
                                        <p:attrNameLst>
                                          <p:attrName>ppt_w</p:attrName>
                                        </p:attrNameLst>
                                      </p:cBhvr>
                                      <p:tavLst>
                                        <p:tav tm="0">
                                          <p:val>
                                            <p:strVal val="#ppt_w*0.70"/>
                                          </p:val>
                                        </p:tav>
                                        <p:tav tm="100000">
                                          <p:val>
                                            <p:strVal val="#ppt_w"/>
                                          </p:val>
                                        </p:tav>
                                      </p:tavLst>
                                    </p:anim>
                                    <p:anim calcmode="lin" valueType="num">
                                      <p:cBhvr>
                                        <p:cTn id="35" dur="1000" fill="hold"/>
                                        <p:tgtEl>
                                          <p:spTgt spid="17"/>
                                        </p:tgtEl>
                                        <p:attrNameLst>
                                          <p:attrName>ppt_h</p:attrName>
                                        </p:attrNameLst>
                                      </p:cBhvr>
                                      <p:tavLst>
                                        <p:tav tm="0">
                                          <p:val>
                                            <p:strVal val="#ppt_h"/>
                                          </p:val>
                                        </p:tav>
                                        <p:tav tm="100000">
                                          <p:val>
                                            <p:strVal val="#ppt_h"/>
                                          </p:val>
                                        </p:tav>
                                      </p:tavLst>
                                    </p:anim>
                                    <p:animEffect transition="in" filter="fade">
                                      <p:cBhvr>
                                        <p:cTn id="36" dur="1000"/>
                                        <p:tgtEl>
                                          <p:spTgt spid="17"/>
                                        </p:tgtEl>
                                      </p:cBhvr>
                                    </p:animEffect>
                                  </p:childTnLst>
                                </p:cTn>
                              </p:par>
                              <p:par>
                                <p:cTn id="37" presetID="55"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1000" fill="hold"/>
                                        <p:tgtEl>
                                          <p:spTgt spid="20"/>
                                        </p:tgtEl>
                                        <p:attrNameLst>
                                          <p:attrName>ppt_w</p:attrName>
                                        </p:attrNameLst>
                                      </p:cBhvr>
                                      <p:tavLst>
                                        <p:tav tm="0">
                                          <p:val>
                                            <p:strVal val="#ppt_w*0.70"/>
                                          </p:val>
                                        </p:tav>
                                        <p:tav tm="100000">
                                          <p:val>
                                            <p:strVal val="#ppt_w"/>
                                          </p:val>
                                        </p:tav>
                                      </p:tavLst>
                                    </p:anim>
                                    <p:anim calcmode="lin" valueType="num">
                                      <p:cBhvr>
                                        <p:cTn id="40" dur="1000" fill="hold"/>
                                        <p:tgtEl>
                                          <p:spTgt spid="20"/>
                                        </p:tgtEl>
                                        <p:attrNameLst>
                                          <p:attrName>ppt_h</p:attrName>
                                        </p:attrNameLst>
                                      </p:cBhvr>
                                      <p:tavLst>
                                        <p:tav tm="0">
                                          <p:val>
                                            <p:strVal val="#ppt_h"/>
                                          </p:val>
                                        </p:tav>
                                        <p:tav tm="100000">
                                          <p:val>
                                            <p:strVal val="#ppt_h"/>
                                          </p:val>
                                        </p:tav>
                                      </p:tavLst>
                                    </p:anim>
                                    <p:animEffect transition="in" filter="fade">
                                      <p:cBhvr>
                                        <p:cTn id="4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05132E"/>
            </a:gs>
            <a:gs pos="82000">
              <a:srgbClr val="163C7B"/>
            </a:gs>
            <a:gs pos="64000">
              <a:srgbClr val="122F63">
                <a:alpha val="100000"/>
              </a:srgbClr>
            </a:gs>
            <a:gs pos="38000">
              <a:srgbClr val="083177"/>
            </a:gs>
            <a:gs pos="98000">
              <a:srgbClr val="1C2D4F"/>
            </a:gs>
          </a:gsLst>
          <a:lin ang="19440000" scaled="0"/>
        </a:gradFill>
        <a:effectLst/>
      </p:bgPr>
    </p:bg>
    <p:spTree>
      <p:nvGrpSpPr>
        <p:cNvPr id="1" name=""/>
        <p:cNvGrpSpPr/>
        <p:nvPr/>
      </p:nvGrpSpPr>
      <p:grpSpPr>
        <a:xfrm>
          <a:off x="0" y="0"/>
          <a:ext cx="0" cy="0"/>
          <a:chOff x="0" y="0"/>
          <a:chExt cx="0" cy="0"/>
        </a:xfrm>
      </p:grpSpPr>
      <p:sp>
        <p:nvSpPr>
          <p:cNvPr id="13" name="任意多边形: 形状 12"/>
          <p:cNvSpPr/>
          <p:nvPr/>
        </p:nvSpPr>
        <p:spPr>
          <a:xfrm flipH="1">
            <a:off x="11224260" y="602361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0" name="矩形 9"/>
          <p:cNvSpPr/>
          <p:nvPr/>
        </p:nvSpPr>
        <p:spPr bwMode="auto">
          <a:xfrm>
            <a:off x="3432810" y="321945"/>
            <a:ext cx="5330190" cy="64516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3600" dirty="0">
                <a:solidFill>
                  <a:srgbClr val="1DDEE6"/>
                </a:solidFill>
                <a:latin typeface="inpin heiti" charset="-122"/>
                <a:ea typeface="inpin heiti" charset="-122"/>
                <a:sym typeface="+mn-ea"/>
              </a:rPr>
              <a:t>团队与公司</a:t>
            </a:r>
          </a:p>
        </p:txBody>
      </p:sp>
      <p:sp>
        <p:nvSpPr>
          <p:cNvPr id="11" name="任意多边形: 形状 12"/>
          <p:cNvSpPr/>
          <p:nvPr/>
        </p:nvSpPr>
        <p:spPr>
          <a:xfrm>
            <a:off x="747395" y="49784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4" name="矩形 3"/>
          <p:cNvSpPr/>
          <p:nvPr/>
        </p:nvSpPr>
        <p:spPr>
          <a:xfrm>
            <a:off x="4673601" y="1190081"/>
            <a:ext cx="2844800" cy="4281714"/>
          </a:xfrm>
          <a:prstGeom prst="rect">
            <a:avLst/>
          </a:prstGeom>
          <a:gradFill>
            <a:gsLst>
              <a:gs pos="13000">
                <a:srgbClr val="3F6FB7"/>
              </a:gs>
              <a:gs pos="100000">
                <a:srgbClr val="02E1C2">
                  <a:alpha val="4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cs typeface="inpin heiti" charset="-122"/>
            </a:endParaRPr>
          </a:p>
        </p:txBody>
      </p:sp>
      <p:sp>
        <p:nvSpPr>
          <p:cNvPr id="5" name="矩形 4"/>
          <p:cNvSpPr/>
          <p:nvPr/>
        </p:nvSpPr>
        <p:spPr>
          <a:xfrm>
            <a:off x="1190172" y="2060937"/>
            <a:ext cx="2844800" cy="341085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cs typeface="inpin heiti" charset="-122"/>
            </a:endParaRPr>
          </a:p>
        </p:txBody>
      </p:sp>
      <p:sp>
        <p:nvSpPr>
          <p:cNvPr id="6" name="矩形 5"/>
          <p:cNvSpPr/>
          <p:nvPr/>
        </p:nvSpPr>
        <p:spPr>
          <a:xfrm>
            <a:off x="8157029" y="2060937"/>
            <a:ext cx="2844800" cy="341085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cs typeface="inpin heiti" charset="-122"/>
            </a:endParaRPr>
          </a:p>
        </p:txBody>
      </p:sp>
      <p:pic>
        <p:nvPicPr>
          <p:cNvPr id="7" name="图片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86445" y="1556792"/>
            <a:ext cx="1619112" cy="1583918"/>
          </a:xfrm>
          <a:custGeom>
            <a:avLst/>
            <a:gdLst>
              <a:gd name="connsiteX0" fmla="*/ 1502229 w 3004458"/>
              <a:gd name="connsiteY0" fmla="*/ 0 h 3004458"/>
              <a:gd name="connsiteX1" fmla="*/ 3004458 w 3004458"/>
              <a:gd name="connsiteY1" fmla="*/ 1502229 h 3004458"/>
              <a:gd name="connsiteX2" fmla="*/ 1502229 w 3004458"/>
              <a:gd name="connsiteY2" fmla="*/ 3004458 h 3004458"/>
              <a:gd name="connsiteX3" fmla="*/ 0 w 3004458"/>
              <a:gd name="connsiteY3" fmla="*/ 1502229 h 3004458"/>
              <a:gd name="connsiteX4" fmla="*/ 1502229 w 3004458"/>
              <a:gd name="connsiteY4" fmla="*/ 0 h 3004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4458" h="3004458">
                <a:moveTo>
                  <a:pt x="1502229" y="0"/>
                </a:moveTo>
                <a:cubicBezTo>
                  <a:pt x="2331887" y="0"/>
                  <a:pt x="3004458" y="672571"/>
                  <a:pt x="3004458" y="1502229"/>
                </a:cubicBezTo>
                <a:cubicBezTo>
                  <a:pt x="3004458" y="2331887"/>
                  <a:pt x="2331887" y="3004458"/>
                  <a:pt x="1502229" y="3004458"/>
                </a:cubicBezTo>
                <a:cubicBezTo>
                  <a:pt x="672571" y="3004458"/>
                  <a:pt x="0" y="2331887"/>
                  <a:pt x="0" y="1502229"/>
                </a:cubicBezTo>
                <a:cubicBezTo>
                  <a:pt x="0" y="672571"/>
                  <a:pt x="672571" y="0"/>
                  <a:pt x="1502229" y="0"/>
                </a:cubicBezTo>
                <a:close/>
              </a:path>
            </a:pathLst>
          </a:custGeom>
          <a:ln w="28575">
            <a:solidFill>
              <a:schemeClr val="bg1"/>
            </a:solidFill>
          </a:ln>
        </p:spPr>
      </p:pic>
      <p:sp>
        <p:nvSpPr>
          <p:cNvPr id="2" name="矩形: 圆角 9"/>
          <p:cNvSpPr/>
          <p:nvPr/>
        </p:nvSpPr>
        <p:spPr>
          <a:xfrm>
            <a:off x="5358163" y="3340521"/>
            <a:ext cx="1475674" cy="396816"/>
          </a:xfrm>
          <a:prstGeom prst="roundRect">
            <a:avLst>
              <a:gd name="adj" fmla="val 50000"/>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2C1C01"/>
                </a:solidFill>
                <a:latin typeface="inpin heiti" charset="-122"/>
                <a:ea typeface="inpin heiti" charset="-122"/>
                <a:cs typeface="inpin heiti" charset="-122"/>
              </a:rPr>
              <a:t>YOUR TEXT</a:t>
            </a:r>
          </a:p>
        </p:txBody>
      </p:sp>
      <p:grpSp>
        <p:nvGrpSpPr>
          <p:cNvPr id="16" name="组合 15"/>
          <p:cNvGrpSpPr/>
          <p:nvPr/>
        </p:nvGrpSpPr>
        <p:grpSpPr>
          <a:xfrm>
            <a:off x="1888799" y="2289791"/>
            <a:ext cx="1447546" cy="1447546"/>
            <a:chOff x="1888799" y="3015596"/>
            <a:chExt cx="1447546" cy="1447546"/>
          </a:xfrm>
          <a:gradFill>
            <a:gsLst>
              <a:gs pos="13000">
                <a:srgbClr val="3F6FB7"/>
              </a:gs>
              <a:gs pos="100000">
                <a:srgbClr val="02E1C2">
                  <a:alpha val="49000"/>
                </a:srgbClr>
              </a:gs>
            </a:gsLst>
            <a:lin ang="5400000" scaled="0"/>
          </a:gradFill>
        </p:grpSpPr>
        <p:sp>
          <p:nvSpPr>
            <p:cNvPr id="8" name="椭圆 7"/>
            <p:cNvSpPr/>
            <p:nvPr/>
          </p:nvSpPr>
          <p:spPr>
            <a:xfrm>
              <a:off x="1888799" y="3015596"/>
              <a:ext cx="1447546" cy="1447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cs typeface="inpin heiti" charset="-122"/>
              </a:endParaRPr>
            </a:p>
          </p:txBody>
        </p:sp>
        <p:sp>
          <p:nvSpPr>
            <p:cNvPr id="9" name="Freeform 15"/>
            <p:cNvSpPr>
              <a:spLocks noChangeArrowheads="1"/>
            </p:cNvSpPr>
            <p:nvPr/>
          </p:nvSpPr>
          <p:spPr bwMode="auto">
            <a:xfrm>
              <a:off x="2413726" y="3540523"/>
              <a:ext cx="397693" cy="397693"/>
            </a:xfrm>
            <a:custGeom>
              <a:avLst/>
              <a:gdLst>
                <a:gd name="T0" fmla="*/ 208 w 456"/>
                <a:gd name="T1" fmla="*/ 141 h 456"/>
                <a:gd name="T2" fmla="*/ 213 w 456"/>
                <a:gd name="T3" fmla="*/ 117 h 456"/>
                <a:gd name="T4" fmla="*/ 213 w 456"/>
                <a:gd name="T5" fmla="*/ 88 h 456"/>
                <a:gd name="T6" fmla="*/ 213 w 456"/>
                <a:gd name="T7" fmla="*/ 83 h 456"/>
                <a:gd name="T8" fmla="*/ 208 w 456"/>
                <a:gd name="T9" fmla="*/ 88 h 456"/>
                <a:gd name="T10" fmla="*/ 136 w 456"/>
                <a:gd name="T11" fmla="*/ 315 h 456"/>
                <a:gd name="T12" fmla="*/ 87 w 456"/>
                <a:gd name="T13" fmla="*/ 363 h 456"/>
                <a:gd name="T14" fmla="*/ 136 w 456"/>
                <a:gd name="T15" fmla="*/ 315 h 456"/>
                <a:gd name="T16" fmla="*/ 319 w 456"/>
                <a:gd name="T17" fmla="*/ 266 h 456"/>
                <a:gd name="T18" fmla="*/ 315 w 456"/>
                <a:gd name="T19" fmla="*/ 266 h 456"/>
                <a:gd name="T20" fmla="*/ 363 w 456"/>
                <a:gd name="T21" fmla="*/ 281 h 456"/>
                <a:gd name="T22" fmla="*/ 368 w 456"/>
                <a:gd name="T23" fmla="*/ 281 h 456"/>
                <a:gd name="T24" fmla="*/ 368 w 456"/>
                <a:gd name="T25" fmla="*/ 281 h 456"/>
                <a:gd name="T26" fmla="*/ 368 w 456"/>
                <a:gd name="T27" fmla="*/ 276 h 456"/>
                <a:gd name="T28" fmla="*/ 54 w 456"/>
                <a:gd name="T29" fmla="*/ 0 h 456"/>
                <a:gd name="T30" fmla="*/ 0 w 456"/>
                <a:gd name="T31" fmla="*/ 402 h 456"/>
                <a:gd name="T32" fmla="*/ 406 w 456"/>
                <a:gd name="T33" fmla="*/ 455 h 456"/>
                <a:gd name="T34" fmla="*/ 455 w 456"/>
                <a:gd name="T35" fmla="*/ 49 h 456"/>
                <a:gd name="T36" fmla="*/ 377 w 456"/>
                <a:gd name="T37" fmla="*/ 295 h 456"/>
                <a:gd name="T38" fmla="*/ 281 w 456"/>
                <a:gd name="T39" fmla="*/ 286 h 456"/>
                <a:gd name="T40" fmla="*/ 174 w 456"/>
                <a:gd name="T41" fmla="*/ 310 h 456"/>
                <a:gd name="T42" fmla="*/ 87 w 456"/>
                <a:gd name="T43" fmla="*/ 382 h 456"/>
                <a:gd name="T44" fmla="*/ 73 w 456"/>
                <a:gd name="T45" fmla="*/ 373 h 456"/>
                <a:gd name="T46" fmla="*/ 121 w 456"/>
                <a:gd name="T47" fmla="*/ 310 h 456"/>
                <a:gd name="T48" fmla="*/ 170 w 456"/>
                <a:gd name="T49" fmla="*/ 252 h 456"/>
                <a:gd name="T50" fmla="*/ 194 w 456"/>
                <a:gd name="T51" fmla="*/ 175 h 456"/>
                <a:gd name="T52" fmla="*/ 208 w 456"/>
                <a:gd name="T53" fmla="*/ 73 h 456"/>
                <a:gd name="T54" fmla="*/ 232 w 456"/>
                <a:gd name="T55" fmla="*/ 78 h 456"/>
                <a:gd name="T56" fmla="*/ 232 w 456"/>
                <a:gd name="T57" fmla="*/ 170 h 456"/>
                <a:gd name="T58" fmla="*/ 295 w 456"/>
                <a:gd name="T59" fmla="*/ 252 h 456"/>
                <a:gd name="T60" fmla="*/ 387 w 456"/>
                <a:gd name="T61" fmla="*/ 266 h 456"/>
                <a:gd name="T62" fmla="*/ 377 w 456"/>
                <a:gd name="T63" fmla="*/ 295 h 456"/>
                <a:gd name="T64" fmla="*/ 189 w 456"/>
                <a:gd name="T65" fmla="*/ 262 h 456"/>
                <a:gd name="T66" fmla="*/ 174 w 456"/>
                <a:gd name="T67" fmla="*/ 286 h 456"/>
                <a:gd name="T68" fmla="*/ 261 w 456"/>
                <a:gd name="T69" fmla="*/ 266 h 456"/>
                <a:gd name="T70" fmla="*/ 213 w 456"/>
                <a:gd name="T71" fmla="*/ 199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6" h="456">
                  <a:moveTo>
                    <a:pt x="208" y="141"/>
                  </a:moveTo>
                  <a:lnTo>
                    <a:pt x="208" y="141"/>
                  </a:lnTo>
                  <a:lnTo>
                    <a:pt x="208" y="141"/>
                  </a:lnTo>
                  <a:cubicBezTo>
                    <a:pt x="213" y="131"/>
                    <a:pt x="213" y="126"/>
                    <a:pt x="213" y="117"/>
                  </a:cubicBezTo>
                  <a:lnTo>
                    <a:pt x="213" y="112"/>
                  </a:lnTo>
                  <a:cubicBezTo>
                    <a:pt x="218" y="102"/>
                    <a:pt x="218" y="92"/>
                    <a:pt x="213" y="88"/>
                  </a:cubicBezTo>
                  <a:lnTo>
                    <a:pt x="213" y="88"/>
                  </a:lnTo>
                  <a:lnTo>
                    <a:pt x="213" y="83"/>
                  </a:lnTo>
                  <a:lnTo>
                    <a:pt x="213" y="83"/>
                  </a:lnTo>
                  <a:cubicBezTo>
                    <a:pt x="213" y="83"/>
                    <a:pt x="213" y="88"/>
                    <a:pt x="208" y="88"/>
                  </a:cubicBezTo>
                  <a:cubicBezTo>
                    <a:pt x="203" y="102"/>
                    <a:pt x="203" y="117"/>
                    <a:pt x="208" y="141"/>
                  </a:cubicBezTo>
                  <a:close/>
                  <a:moveTo>
                    <a:pt x="136" y="315"/>
                  </a:moveTo>
                  <a:cubicBezTo>
                    <a:pt x="131" y="320"/>
                    <a:pt x="126" y="320"/>
                    <a:pt x="121" y="324"/>
                  </a:cubicBezTo>
                  <a:cubicBezTo>
                    <a:pt x="102" y="339"/>
                    <a:pt x="92" y="353"/>
                    <a:pt x="87" y="363"/>
                  </a:cubicBezTo>
                  <a:lnTo>
                    <a:pt x="87" y="363"/>
                  </a:lnTo>
                  <a:cubicBezTo>
                    <a:pt x="102" y="363"/>
                    <a:pt x="121" y="344"/>
                    <a:pt x="136" y="315"/>
                  </a:cubicBezTo>
                  <a:close/>
                  <a:moveTo>
                    <a:pt x="368" y="276"/>
                  </a:moveTo>
                  <a:cubicBezTo>
                    <a:pt x="363" y="276"/>
                    <a:pt x="353" y="266"/>
                    <a:pt x="319" y="266"/>
                  </a:cubicBezTo>
                  <a:lnTo>
                    <a:pt x="315" y="266"/>
                  </a:lnTo>
                  <a:lnTo>
                    <a:pt x="315" y="266"/>
                  </a:lnTo>
                  <a:cubicBezTo>
                    <a:pt x="315" y="266"/>
                    <a:pt x="315" y="266"/>
                    <a:pt x="315" y="271"/>
                  </a:cubicBezTo>
                  <a:cubicBezTo>
                    <a:pt x="334" y="276"/>
                    <a:pt x="348" y="281"/>
                    <a:pt x="363" y="281"/>
                  </a:cubicBezTo>
                  <a:lnTo>
                    <a:pt x="368" y="281"/>
                  </a:lnTo>
                  <a:lnTo>
                    <a:pt x="368" y="281"/>
                  </a:lnTo>
                  <a:lnTo>
                    <a:pt x="368" y="281"/>
                  </a:lnTo>
                  <a:lnTo>
                    <a:pt x="368" y="281"/>
                  </a:lnTo>
                  <a:lnTo>
                    <a:pt x="368" y="281"/>
                  </a:lnTo>
                  <a:cubicBezTo>
                    <a:pt x="368" y="281"/>
                    <a:pt x="368" y="281"/>
                    <a:pt x="368" y="276"/>
                  </a:cubicBezTo>
                  <a:close/>
                  <a:moveTo>
                    <a:pt x="406" y="0"/>
                  </a:moveTo>
                  <a:lnTo>
                    <a:pt x="54" y="0"/>
                  </a:lnTo>
                  <a:cubicBezTo>
                    <a:pt x="25" y="0"/>
                    <a:pt x="0" y="20"/>
                    <a:pt x="0" y="49"/>
                  </a:cubicBezTo>
                  <a:lnTo>
                    <a:pt x="0" y="402"/>
                  </a:lnTo>
                  <a:cubicBezTo>
                    <a:pt x="0" y="431"/>
                    <a:pt x="25" y="455"/>
                    <a:pt x="54" y="455"/>
                  </a:cubicBezTo>
                  <a:lnTo>
                    <a:pt x="406" y="455"/>
                  </a:lnTo>
                  <a:cubicBezTo>
                    <a:pt x="431" y="455"/>
                    <a:pt x="455" y="431"/>
                    <a:pt x="455" y="402"/>
                  </a:cubicBezTo>
                  <a:lnTo>
                    <a:pt x="455" y="49"/>
                  </a:lnTo>
                  <a:cubicBezTo>
                    <a:pt x="455" y="20"/>
                    <a:pt x="431" y="0"/>
                    <a:pt x="406" y="0"/>
                  </a:cubicBezTo>
                  <a:close/>
                  <a:moveTo>
                    <a:pt x="377" y="295"/>
                  </a:moveTo>
                  <a:cubicBezTo>
                    <a:pt x="373" y="300"/>
                    <a:pt x="363" y="305"/>
                    <a:pt x="353" y="305"/>
                  </a:cubicBezTo>
                  <a:cubicBezTo>
                    <a:pt x="334" y="305"/>
                    <a:pt x="305" y="295"/>
                    <a:pt x="281" y="286"/>
                  </a:cubicBezTo>
                  <a:cubicBezTo>
                    <a:pt x="237" y="291"/>
                    <a:pt x="203" y="295"/>
                    <a:pt x="179" y="305"/>
                  </a:cubicBezTo>
                  <a:cubicBezTo>
                    <a:pt x="174" y="305"/>
                    <a:pt x="174" y="305"/>
                    <a:pt x="174" y="310"/>
                  </a:cubicBezTo>
                  <a:cubicBezTo>
                    <a:pt x="141" y="363"/>
                    <a:pt x="116" y="387"/>
                    <a:pt x="97" y="387"/>
                  </a:cubicBezTo>
                  <a:cubicBezTo>
                    <a:pt x="92" y="387"/>
                    <a:pt x="87" y="387"/>
                    <a:pt x="87" y="382"/>
                  </a:cubicBezTo>
                  <a:lnTo>
                    <a:pt x="73" y="378"/>
                  </a:lnTo>
                  <a:lnTo>
                    <a:pt x="73" y="373"/>
                  </a:lnTo>
                  <a:cubicBezTo>
                    <a:pt x="73" y="368"/>
                    <a:pt x="73" y="368"/>
                    <a:pt x="73" y="363"/>
                  </a:cubicBezTo>
                  <a:cubicBezTo>
                    <a:pt x="73" y="349"/>
                    <a:pt x="87" y="324"/>
                    <a:pt x="121" y="310"/>
                  </a:cubicBezTo>
                  <a:cubicBezTo>
                    <a:pt x="126" y="305"/>
                    <a:pt x="131" y="300"/>
                    <a:pt x="141" y="295"/>
                  </a:cubicBezTo>
                  <a:cubicBezTo>
                    <a:pt x="150" y="281"/>
                    <a:pt x="155" y="266"/>
                    <a:pt x="170" y="252"/>
                  </a:cubicBezTo>
                  <a:cubicBezTo>
                    <a:pt x="179" y="223"/>
                    <a:pt x="189" y="199"/>
                    <a:pt x="194" y="175"/>
                  </a:cubicBezTo>
                  <a:lnTo>
                    <a:pt x="194" y="175"/>
                  </a:lnTo>
                  <a:cubicBezTo>
                    <a:pt x="184" y="146"/>
                    <a:pt x="179" y="126"/>
                    <a:pt x="189" y="92"/>
                  </a:cubicBezTo>
                  <a:cubicBezTo>
                    <a:pt x="194" y="83"/>
                    <a:pt x="199" y="73"/>
                    <a:pt x="208" y="73"/>
                  </a:cubicBezTo>
                  <a:lnTo>
                    <a:pt x="213" y="73"/>
                  </a:lnTo>
                  <a:cubicBezTo>
                    <a:pt x="223" y="73"/>
                    <a:pt x="228" y="73"/>
                    <a:pt x="232" y="78"/>
                  </a:cubicBezTo>
                  <a:cubicBezTo>
                    <a:pt x="247" y="97"/>
                    <a:pt x="242" y="136"/>
                    <a:pt x="232" y="170"/>
                  </a:cubicBezTo>
                  <a:lnTo>
                    <a:pt x="232" y="170"/>
                  </a:lnTo>
                  <a:cubicBezTo>
                    <a:pt x="242" y="199"/>
                    <a:pt x="257" y="223"/>
                    <a:pt x="271" y="237"/>
                  </a:cubicBezTo>
                  <a:cubicBezTo>
                    <a:pt x="281" y="242"/>
                    <a:pt x="286" y="247"/>
                    <a:pt x="295" y="252"/>
                  </a:cubicBezTo>
                  <a:cubicBezTo>
                    <a:pt x="305" y="252"/>
                    <a:pt x="315" y="252"/>
                    <a:pt x="329" y="252"/>
                  </a:cubicBezTo>
                  <a:cubicBezTo>
                    <a:pt x="358" y="252"/>
                    <a:pt x="377" y="257"/>
                    <a:pt x="387" y="266"/>
                  </a:cubicBezTo>
                  <a:cubicBezTo>
                    <a:pt x="387" y="271"/>
                    <a:pt x="387" y="276"/>
                    <a:pt x="387" y="281"/>
                  </a:cubicBezTo>
                  <a:cubicBezTo>
                    <a:pt x="387" y="286"/>
                    <a:pt x="382" y="291"/>
                    <a:pt x="377" y="295"/>
                  </a:cubicBezTo>
                  <a:close/>
                  <a:moveTo>
                    <a:pt x="213" y="199"/>
                  </a:moveTo>
                  <a:cubicBezTo>
                    <a:pt x="208" y="218"/>
                    <a:pt x="199" y="237"/>
                    <a:pt x="189" y="262"/>
                  </a:cubicBezTo>
                  <a:cubicBezTo>
                    <a:pt x="184" y="271"/>
                    <a:pt x="179" y="276"/>
                    <a:pt x="174" y="286"/>
                  </a:cubicBezTo>
                  <a:lnTo>
                    <a:pt x="174" y="286"/>
                  </a:lnTo>
                  <a:lnTo>
                    <a:pt x="179" y="286"/>
                  </a:lnTo>
                  <a:cubicBezTo>
                    <a:pt x="208" y="276"/>
                    <a:pt x="242" y="266"/>
                    <a:pt x="261" y="266"/>
                  </a:cubicBezTo>
                  <a:cubicBezTo>
                    <a:pt x="257" y="262"/>
                    <a:pt x="252" y="262"/>
                    <a:pt x="252" y="257"/>
                  </a:cubicBezTo>
                  <a:cubicBezTo>
                    <a:pt x="237" y="242"/>
                    <a:pt x="223" y="223"/>
                    <a:pt x="213" y="199"/>
                  </a:cubicBezTo>
                  <a:close/>
                </a:path>
              </a:pathLst>
            </a:custGeom>
            <a:solidFill>
              <a:schemeClr val="bg1"/>
            </a:solidFill>
            <a:ln>
              <a:noFill/>
            </a:ln>
            <a:effectLst/>
          </p:spPr>
          <p:txBody>
            <a:bodyPr wrap="none" anchor="ctr"/>
            <a:lstStyle/>
            <a:p>
              <a:endParaRPr lang="en-US" dirty="0">
                <a:latin typeface="inpin heiti" charset="-122"/>
                <a:ea typeface="inpin heiti" charset="-122"/>
                <a:cs typeface="inpin heiti" charset="-122"/>
              </a:endParaRPr>
            </a:p>
          </p:txBody>
        </p:sp>
      </p:grpSp>
      <p:grpSp>
        <p:nvGrpSpPr>
          <p:cNvPr id="17" name="组合 16"/>
          <p:cNvGrpSpPr/>
          <p:nvPr/>
        </p:nvGrpSpPr>
        <p:grpSpPr>
          <a:xfrm>
            <a:off x="8855656" y="2289791"/>
            <a:ext cx="1447546" cy="1447546"/>
            <a:chOff x="8855656" y="3015596"/>
            <a:chExt cx="1447546" cy="1447546"/>
          </a:xfrm>
          <a:gradFill>
            <a:gsLst>
              <a:gs pos="13000">
                <a:srgbClr val="3F6FB7"/>
              </a:gs>
              <a:gs pos="100000">
                <a:srgbClr val="02E1C2">
                  <a:alpha val="49000"/>
                </a:srgbClr>
              </a:gs>
            </a:gsLst>
            <a:lin ang="5400000" scaled="0"/>
          </a:gradFill>
        </p:grpSpPr>
        <p:sp>
          <p:nvSpPr>
            <p:cNvPr id="3" name="椭圆 2"/>
            <p:cNvSpPr/>
            <p:nvPr/>
          </p:nvSpPr>
          <p:spPr>
            <a:xfrm>
              <a:off x="8855656" y="3015596"/>
              <a:ext cx="1447546" cy="1447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cs typeface="inpin heiti" charset="-122"/>
              </a:endParaRPr>
            </a:p>
          </p:txBody>
        </p:sp>
        <p:sp>
          <p:nvSpPr>
            <p:cNvPr id="15" name="Freeform 21"/>
            <p:cNvSpPr>
              <a:spLocks noChangeArrowheads="1"/>
            </p:cNvSpPr>
            <p:nvPr/>
          </p:nvSpPr>
          <p:spPr bwMode="auto">
            <a:xfrm>
              <a:off x="9357415" y="3519285"/>
              <a:ext cx="444028" cy="440168"/>
            </a:xfrm>
            <a:custGeom>
              <a:avLst/>
              <a:gdLst>
                <a:gd name="T0" fmla="*/ 256 w 508"/>
                <a:gd name="T1" fmla="*/ 0 h 504"/>
                <a:gd name="T2" fmla="*/ 0 w 508"/>
                <a:gd name="T3" fmla="*/ 252 h 504"/>
                <a:gd name="T4" fmla="*/ 256 w 508"/>
                <a:gd name="T5" fmla="*/ 503 h 504"/>
                <a:gd name="T6" fmla="*/ 507 w 508"/>
                <a:gd name="T7" fmla="*/ 252 h 504"/>
                <a:gd name="T8" fmla="*/ 256 w 508"/>
                <a:gd name="T9" fmla="*/ 0 h 504"/>
                <a:gd name="T10" fmla="*/ 280 w 508"/>
                <a:gd name="T11" fmla="*/ 377 h 504"/>
                <a:gd name="T12" fmla="*/ 227 w 508"/>
                <a:gd name="T13" fmla="*/ 377 h 504"/>
                <a:gd name="T14" fmla="*/ 227 w 508"/>
                <a:gd name="T15" fmla="*/ 329 h 504"/>
                <a:gd name="T16" fmla="*/ 280 w 508"/>
                <a:gd name="T17" fmla="*/ 329 h 504"/>
                <a:gd name="T18" fmla="*/ 280 w 508"/>
                <a:gd name="T19" fmla="*/ 377 h 504"/>
                <a:gd name="T20" fmla="*/ 280 w 508"/>
                <a:gd name="T21" fmla="*/ 276 h 504"/>
                <a:gd name="T22" fmla="*/ 227 w 508"/>
                <a:gd name="T23" fmla="*/ 276 h 504"/>
                <a:gd name="T24" fmla="*/ 227 w 508"/>
                <a:gd name="T25" fmla="*/ 126 h 504"/>
                <a:gd name="T26" fmla="*/ 280 w 508"/>
                <a:gd name="T27" fmla="*/ 126 h 504"/>
                <a:gd name="T28" fmla="*/ 280 w 508"/>
                <a:gd name="T29" fmla="*/ 27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8" h="504">
                  <a:moveTo>
                    <a:pt x="256" y="0"/>
                  </a:moveTo>
                  <a:cubicBezTo>
                    <a:pt x="116" y="0"/>
                    <a:pt x="0" y="111"/>
                    <a:pt x="0" y="252"/>
                  </a:cubicBezTo>
                  <a:cubicBezTo>
                    <a:pt x="0" y="392"/>
                    <a:pt x="118" y="503"/>
                    <a:pt x="256" y="503"/>
                  </a:cubicBezTo>
                  <a:cubicBezTo>
                    <a:pt x="394" y="503"/>
                    <a:pt x="507" y="392"/>
                    <a:pt x="507" y="252"/>
                  </a:cubicBezTo>
                  <a:cubicBezTo>
                    <a:pt x="507" y="111"/>
                    <a:pt x="391" y="0"/>
                    <a:pt x="256" y="0"/>
                  </a:cubicBezTo>
                  <a:close/>
                  <a:moveTo>
                    <a:pt x="280" y="377"/>
                  </a:moveTo>
                  <a:lnTo>
                    <a:pt x="227" y="377"/>
                  </a:lnTo>
                  <a:lnTo>
                    <a:pt x="227" y="329"/>
                  </a:lnTo>
                  <a:lnTo>
                    <a:pt x="280" y="329"/>
                  </a:lnTo>
                  <a:lnTo>
                    <a:pt x="280" y="377"/>
                  </a:lnTo>
                  <a:close/>
                  <a:moveTo>
                    <a:pt x="280" y="276"/>
                  </a:moveTo>
                  <a:lnTo>
                    <a:pt x="227" y="276"/>
                  </a:lnTo>
                  <a:lnTo>
                    <a:pt x="227" y="126"/>
                  </a:lnTo>
                  <a:lnTo>
                    <a:pt x="280" y="126"/>
                  </a:lnTo>
                  <a:lnTo>
                    <a:pt x="280" y="276"/>
                  </a:lnTo>
                  <a:close/>
                </a:path>
              </a:pathLst>
            </a:custGeom>
            <a:solidFill>
              <a:schemeClr val="bg1"/>
            </a:solidFill>
            <a:ln>
              <a:noFill/>
            </a:ln>
            <a:effectLst/>
          </p:spPr>
          <p:txBody>
            <a:bodyPr wrap="none" anchor="ctr"/>
            <a:lstStyle/>
            <a:p>
              <a:endParaRPr lang="en-US" dirty="0">
                <a:latin typeface="inpin heiti" charset="-122"/>
                <a:ea typeface="inpin heiti" charset="-122"/>
                <a:cs typeface="inpin heiti" charset="-122"/>
              </a:endParaRPr>
            </a:p>
          </p:txBody>
        </p:sp>
      </p:grpSp>
      <p:grpSp>
        <p:nvGrpSpPr>
          <p:cNvPr id="40" name="组合 39"/>
          <p:cNvGrpSpPr/>
          <p:nvPr/>
        </p:nvGrpSpPr>
        <p:grpSpPr>
          <a:xfrm>
            <a:off x="1621790" y="4094480"/>
            <a:ext cx="1981200" cy="711835"/>
            <a:chOff x="2408" y="3190"/>
            <a:chExt cx="3120" cy="1121"/>
          </a:xfrm>
        </p:grpSpPr>
        <p:sp>
          <p:nvSpPr>
            <p:cNvPr id="51"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chemeClr val="bg1"/>
                  </a:solidFill>
                  <a:latin typeface="inpin heiti" charset="-122"/>
                  <a:ea typeface="inpin heiti" charset="-122"/>
                  <a:cs typeface="inpin heiti" charset="-122"/>
                  <a:sym typeface="+mn-lt"/>
                </a:rPr>
                <a:t>标题文本预设</a:t>
              </a:r>
            </a:p>
          </p:txBody>
        </p:sp>
        <p:sp>
          <p:nvSpPr>
            <p:cNvPr id="52"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bg1"/>
                  </a:solidFill>
                  <a:latin typeface="inpin heiti" charset="-122"/>
                  <a:ea typeface="inpin heiti" charset="-122"/>
                  <a:cs typeface="inpin heiti" charset="-122"/>
                  <a:sym typeface="+mn-lt"/>
                </a:rPr>
                <a:t>此部分内容作为文字排版占位显示</a:t>
              </a:r>
              <a:br>
                <a:rPr lang="zh-CN" altLang="en-US" sz="1200" dirty="0">
                  <a:solidFill>
                    <a:schemeClr val="bg1"/>
                  </a:solidFill>
                  <a:latin typeface="inpin heiti" charset="-122"/>
                  <a:ea typeface="inpin heiti" charset="-122"/>
                  <a:cs typeface="inpin heiti" charset="-122"/>
                  <a:sym typeface="+mn-lt"/>
                </a:rPr>
              </a:br>
              <a:r>
                <a:rPr lang="zh-CN" altLang="en-US" sz="1200" dirty="0">
                  <a:solidFill>
                    <a:schemeClr val="bg1"/>
                  </a:solidFill>
                  <a:latin typeface="inpin heiti" charset="-122"/>
                  <a:ea typeface="inpin heiti" charset="-122"/>
                  <a:cs typeface="inpin heiti" charset="-122"/>
                  <a:sym typeface="+mn-lt"/>
                </a:rPr>
                <a:t>（建议使用主题字体）</a:t>
              </a:r>
            </a:p>
          </p:txBody>
        </p:sp>
      </p:grpSp>
      <p:grpSp>
        <p:nvGrpSpPr>
          <p:cNvPr id="20" name="组合 19"/>
          <p:cNvGrpSpPr/>
          <p:nvPr/>
        </p:nvGrpSpPr>
        <p:grpSpPr>
          <a:xfrm>
            <a:off x="8698865" y="4095115"/>
            <a:ext cx="1981200" cy="711835"/>
            <a:chOff x="2408" y="3190"/>
            <a:chExt cx="3120" cy="1121"/>
          </a:xfrm>
        </p:grpSpPr>
        <p:sp>
          <p:nvSpPr>
            <p:cNvPr id="21"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chemeClr val="bg1"/>
                  </a:solidFill>
                  <a:latin typeface="inpin heiti" charset="-122"/>
                  <a:ea typeface="inpin heiti" charset="-122"/>
                  <a:cs typeface="inpin heiti" charset="-122"/>
                  <a:sym typeface="+mn-lt"/>
                </a:rPr>
                <a:t>标题文本预设</a:t>
              </a:r>
            </a:p>
          </p:txBody>
        </p:sp>
        <p:sp>
          <p:nvSpPr>
            <p:cNvPr id="22"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bg1"/>
                  </a:solidFill>
                  <a:latin typeface="inpin heiti" charset="-122"/>
                  <a:ea typeface="inpin heiti" charset="-122"/>
                  <a:cs typeface="inpin heiti" charset="-122"/>
                  <a:sym typeface="+mn-lt"/>
                </a:rPr>
                <a:t>此部分内容作为文字排版占位显示</a:t>
              </a:r>
              <a:br>
                <a:rPr lang="zh-CN" altLang="en-US" sz="1200" dirty="0">
                  <a:solidFill>
                    <a:schemeClr val="bg1"/>
                  </a:solidFill>
                  <a:latin typeface="inpin heiti" charset="-122"/>
                  <a:ea typeface="inpin heiti" charset="-122"/>
                  <a:cs typeface="inpin heiti" charset="-122"/>
                  <a:sym typeface="+mn-lt"/>
                </a:rPr>
              </a:br>
              <a:r>
                <a:rPr lang="zh-CN" altLang="en-US" sz="1200" dirty="0">
                  <a:solidFill>
                    <a:schemeClr val="bg1"/>
                  </a:solidFill>
                  <a:latin typeface="inpin heiti" charset="-122"/>
                  <a:ea typeface="inpin heiti" charset="-122"/>
                  <a:cs typeface="inpin heiti" charset="-122"/>
                  <a:sym typeface="+mn-lt"/>
                </a:rPr>
                <a:t>（建议使用主题字体）</a:t>
              </a:r>
            </a:p>
          </p:txBody>
        </p:sp>
      </p:grpSp>
      <p:grpSp>
        <p:nvGrpSpPr>
          <p:cNvPr id="23" name="组合 22"/>
          <p:cNvGrpSpPr/>
          <p:nvPr/>
        </p:nvGrpSpPr>
        <p:grpSpPr>
          <a:xfrm>
            <a:off x="5207635" y="4095750"/>
            <a:ext cx="1981200" cy="711835"/>
            <a:chOff x="2408" y="3190"/>
            <a:chExt cx="3120" cy="1121"/>
          </a:xfrm>
        </p:grpSpPr>
        <p:sp>
          <p:nvSpPr>
            <p:cNvPr id="2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chemeClr val="bg1"/>
                  </a:solidFill>
                  <a:latin typeface="inpin heiti" charset="-122"/>
                  <a:ea typeface="inpin heiti" charset="-122"/>
                  <a:cs typeface="inpin heiti" charset="-122"/>
                  <a:sym typeface="+mn-lt"/>
                </a:rPr>
                <a:t>标题文本预设</a:t>
              </a:r>
            </a:p>
          </p:txBody>
        </p:sp>
        <p:sp>
          <p:nvSpPr>
            <p:cNvPr id="2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bg1"/>
                  </a:solidFill>
                  <a:latin typeface="inpin heiti" charset="-122"/>
                  <a:ea typeface="inpin heiti" charset="-122"/>
                  <a:cs typeface="inpin heiti" charset="-122"/>
                  <a:sym typeface="+mn-lt"/>
                </a:rPr>
                <a:t>此部分内容作为文字排版占位显示</a:t>
              </a:r>
              <a:br>
                <a:rPr lang="zh-CN" altLang="en-US" sz="1200" dirty="0">
                  <a:solidFill>
                    <a:schemeClr val="bg1"/>
                  </a:solidFill>
                  <a:latin typeface="inpin heiti" charset="-122"/>
                  <a:ea typeface="inpin heiti" charset="-122"/>
                  <a:cs typeface="inpin heiti" charset="-122"/>
                  <a:sym typeface="+mn-lt"/>
                </a:rPr>
              </a:br>
              <a:r>
                <a:rPr lang="zh-CN" altLang="en-US" sz="1200" dirty="0">
                  <a:solidFill>
                    <a:schemeClr val="bg1"/>
                  </a:solidFill>
                  <a:latin typeface="inpin heiti" charset="-122"/>
                  <a:ea typeface="inpin heiti" charset="-122"/>
                  <a:cs typeface="inpin heiti" charset="-122"/>
                  <a:sym typeface="+mn-lt"/>
                </a:rPr>
                <a:t>（建议使用主题字体）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55"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strVal val="#ppt_w*0.70"/>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Effect transition="in" filter="fade">
                                      <p:cBhvr>
                                        <p:cTn id="19" dur="1000"/>
                                        <p:tgtEl>
                                          <p:spTgt spid="16"/>
                                        </p:tgtEl>
                                      </p:cBhvr>
                                    </p:animEffect>
                                  </p:childTnLst>
                                </p:cTn>
                              </p:par>
                              <p:par>
                                <p:cTn id="20" presetID="55"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strVal val="#ppt_w*0.70"/>
                                          </p:val>
                                        </p:tav>
                                        <p:tav tm="100000">
                                          <p:val>
                                            <p:strVal val="#ppt_w"/>
                                          </p:val>
                                        </p:tav>
                                      </p:tavLst>
                                    </p:anim>
                                    <p:anim calcmode="lin" valueType="num">
                                      <p:cBhvr>
                                        <p:cTn id="23" dur="1000" fill="hold"/>
                                        <p:tgtEl>
                                          <p:spTgt spid="17"/>
                                        </p:tgtEl>
                                        <p:attrNameLst>
                                          <p:attrName>ppt_h</p:attrName>
                                        </p:attrNameLst>
                                      </p:cBhvr>
                                      <p:tavLst>
                                        <p:tav tm="0">
                                          <p:val>
                                            <p:strVal val="#ppt_h"/>
                                          </p:val>
                                        </p:tav>
                                        <p:tav tm="100000">
                                          <p:val>
                                            <p:strVal val="#ppt_h"/>
                                          </p:val>
                                        </p:tav>
                                      </p:tavLst>
                                    </p:anim>
                                    <p:animEffect transition="in" filter="fade">
                                      <p:cBhvr>
                                        <p:cTn id="24" dur="1000"/>
                                        <p:tgtEl>
                                          <p:spTgt spid="17"/>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strVal val="#ppt_w*0.70"/>
                                          </p:val>
                                        </p:tav>
                                        <p:tav tm="100000">
                                          <p:val>
                                            <p:strVal val="#ppt_w"/>
                                          </p:val>
                                        </p:tav>
                                      </p:tavLst>
                                    </p:anim>
                                    <p:anim calcmode="lin" valueType="num">
                                      <p:cBhvr>
                                        <p:cTn id="28" dur="1000" fill="hold"/>
                                        <p:tgtEl>
                                          <p:spTgt spid="4"/>
                                        </p:tgtEl>
                                        <p:attrNameLst>
                                          <p:attrName>ppt_h</p:attrName>
                                        </p:attrNameLst>
                                      </p:cBhvr>
                                      <p:tavLst>
                                        <p:tav tm="0">
                                          <p:val>
                                            <p:strVal val="#ppt_h"/>
                                          </p:val>
                                        </p:tav>
                                        <p:tav tm="100000">
                                          <p:val>
                                            <p:strVal val="#ppt_h"/>
                                          </p:val>
                                        </p:tav>
                                      </p:tavLst>
                                    </p:anim>
                                    <p:animEffect transition="in" filter="fade">
                                      <p:cBhvr>
                                        <p:cTn id="29" dur="1000"/>
                                        <p:tgtEl>
                                          <p:spTgt spid="4"/>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strVal val="#ppt_w*0.70"/>
                                          </p:val>
                                        </p:tav>
                                        <p:tav tm="100000">
                                          <p:val>
                                            <p:strVal val="#ppt_w"/>
                                          </p:val>
                                        </p:tav>
                                      </p:tavLst>
                                    </p:anim>
                                    <p:anim calcmode="lin" valueType="num">
                                      <p:cBhvr>
                                        <p:cTn id="33" dur="1000" fill="hold"/>
                                        <p:tgtEl>
                                          <p:spTgt spid="6"/>
                                        </p:tgtEl>
                                        <p:attrNameLst>
                                          <p:attrName>ppt_h</p:attrName>
                                        </p:attrNameLst>
                                      </p:cBhvr>
                                      <p:tavLst>
                                        <p:tav tm="0">
                                          <p:val>
                                            <p:strVal val="#ppt_h"/>
                                          </p:val>
                                        </p:tav>
                                        <p:tav tm="100000">
                                          <p:val>
                                            <p:strVal val="#ppt_h"/>
                                          </p:val>
                                        </p:tav>
                                      </p:tavLst>
                                    </p:anim>
                                    <p:animEffect transition="in" filter="fade">
                                      <p:cBhvr>
                                        <p:cTn id="34" dur="1000"/>
                                        <p:tgtEl>
                                          <p:spTgt spid="6"/>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strVal val="#ppt_w*0.70"/>
                                          </p:val>
                                        </p:tav>
                                        <p:tav tm="100000">
                                          <p:val>
                                            <p:strVal val="#ppt_w"/>
                                          </p:val>
                                        </p:tav>
                                      </p:tavLst>
                                    </p:anim>
                                    <p:anim calcmode="lin" valueType="num">
                                      <p:cBhvr>
                                        <p:cTn id="38" dur="1000" fill="hold"/>
                                        <p:tgtEl>
                                          <p:spTgt spid="5"/>
                                        </p:tgtEl>
                                        <p:attrNameLst>
                                          <p:attrName>ppt_h</p:attrName>
                                        </p:attrNameLst>
                                      </p:cBhvr>
                                      <p:tavLst>
                                        <p:tav tm="0">
                                          <p:val>
                                            <p:strVal val="#ppt_h"/>
                                          </p:val>
                                        </p:tav>
                                        <p:tav tm="100000">
                                          <p:val>
                                            <p:strVal val="#ppt_h"/>
                                          </p:val>
                                        </p:tav>
                                      </p:tavLst>
                                    </p:anim>
                                    <p:animEffect transition="in" filter="fade">
                                      <p:cBhvr>
                                        <p:cTn id="39" dur="1000"/>
                                        <p:tgtEl>
                                          <p:spTgt spid="5"/>
                                        </p:tgtEl>
                                      </p:cBhvr>
                                    </p:animEffect>
                                  </p:childTnLst>
                                </p:cTn>
                              </p:par>
                            </p:childTnLst>
                          </p:cTn>
                        </p:par>
                        <p:par>
                          <p:cTn id="40" fill="hold">
                            <p:stCondLst>
                              <p:cond delay="1000"/>
                            </p:stCondLst>
                            <p:childTnLst>
                              <p:par>
                                <p:cTn id="41" presetID="5" presetClass="entr" presetSubtype="10"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checkerboard(across)">
                                      <p:cBhvr>
                                        <p:cTn id="43" dur="500"/>
                                        <p:tgtEl>
                                          <p:spTgt spid="40"/>
                                        </p:tgtEl>
                                      </p:cBhvr>
                                    </p:animEffect>
                                  </p:childTnLst>
                                </p:cTn>
                              </p:par>
                            </p:childTnLst>
                          </p:cTn>
                        </p:par>
                        <p:par>
                          <p:cTn id="44" fill="hold">
                            <p:stCondLst>
                              <p:cond delay="1500"/>
                            </p:stCondLst>
                            <p:childTnLst>
                              <p:par>
                                <p:cTn id="45" presetID="5" presetClass="entr" presetSubtype="1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checkerboard(across)">
                                      <p:cBhvr>
                                        <p:cTn id="47" dur="500"/>
                                        <p:tgtEl>
                                          <p:spTgt spid="20"/>
                                        </p:tgtEl>
                                      </p:cBhvr>
                                    </p:animEffect>
                                  </p:childTnLst>
                                </p:cTn>
                              </p:par>
                            </p:childTnLst>
                          </p:cTn>
                        </p:par>
                        <p:par>
                          <p:cTn id="48" fill="hold">
                            <p:stCondLst>
                              <p:cond delay="2000"/>
                            </p:stCondLst>
                            <p:childTnLst>
                              <p:par>
                                <p:cTn id="49" presetID="5" presetClass="entr" presetSubtype="1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checkerboard(across)">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57345" y="784225"/>
            <a:ext cx="3987800" cy="3987800"/>
          </a:xfrm>
          <a:prstGeom prst="rect">
            <a:avLst/>
          </a:prstGeom>
        </p:spPr>
      </p:pic>
      <p:pic>
        <p:nvPicPr>
          <p:cNvPr id="9" name="图片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92395" y="1927225"/>
            <a:ext cx="1809750" cy="1933575"/>
          </a:xfrm>
          <a:prstGeom prst="rect">
            <a:avLst/>
          </a:prstGeom>
        </p:spPr>
      </p:pic>
      <p:sp>
        <p:nvSpPr>
          <p:cNvPr id="13" name="矩形 12"/>
          <p:cNvSpPr/>
          <p:nvPr/>
        </p:nvSpPr>
        <p:spPr bwMode="auto">
          <a:xfrm>
            <a:off x="3486785" y="4454525"/>
            <a:ext cx="5330190" cy="92202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5400" dirty="0">
                <a:solidFill>
                  <a:srgbClr val="1DDEE6"/>
                </a:solidFill>
                <a:latin typeface="inpin heiti" charset="-122"/>
                <a:ea typeface="inpin heiti" charset="-122"/>
                <a:sym typeface="+mn-ea"/>
              </a:rPr>
              <a:t>众筹与私募</a:t>
            </a:r>
          </a:p>
        </p:txBody>
      </p:sp>
      <p:grpSp>
        <p:nvGrpSpPr>
          <p:cNvPr id="16" name="组合 15"/>
          <p:cNvGrpSpPr/>
          <p:nvPr/>
        </p:nvGrpSpPr>
        <p:grpSpPr>
          <a:xfrm>
            <a:off x="5247005" y="2309495"/>
            <a:ext cx="1809750" cy="1168400"/>
            <a:chOff x="4686693" y="4752483"/>
            <a:chExt cx="2566734" cy="1656607"/>
          </a:xfrm>
        </p:grpSpPr>
        <p:sp>
          <p:nvSpPr>
            <p:cNvPr id="17" name="椭圆 16"/>
            <p:cNvSpPr/>
            <p:nvPr/>
          </p:nvSpPr>
          <p:spPr>
            <a:xfrm>
              <a:off x="5141757" y="4752483"/>
              <a:ext cx="1656607" cy="165660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8" name="矩形 17"/>
            <p:cNvSpPr/>
            <p:nvPr/>
          </p:nvSpPr>
          <p:spPr bwMode="auto">
            <a:xfrm>
              <a:off x="4686693" y="4862324"/>
              <a:ext cx="2566734" cy="1438727"/>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6000" dirty="0">
                  <a:solidFill>
                    <a:srgbClr val="1DDEE6"/>
                  </a:solidFill>
                  <a:latin typeface="inpin heiti" charset="-122"/>
                  <a:ea typeface="inpin heiti" charset="-122"/>
                </a:rPr>
                <a:t>03</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8" presetClass="emph" presetSubtype="0" fill="hold" nodeType="withEffect">
                                  <p:stCondLst>
                                    <p:cond delay="0"/>
                                  </p:stCondLst>
                                  <p:childTnLst>
                                    <p:animRot by="21600000">
                                      <p:cBhvr>
                                        <p:cTn id="13" dur="3300" fill="hold"/>
                                        <p:tgtEl>
                                          <p:spTgt spid="10"/>
                                        </p:tgtEl>
                                        <p:attrNameLst>
                                          <p:attrName>r</p:attrName>
                                        </p:attrNameLst>
                                      </p:cBhvr>
                                    </p:animRot>
                                  </p:childTnLst>
                                </p:cTn>
                              </p:par>
                              <p:par>
                                <p:cTn id="14" presetID="8" presetClass="emph" presetSubtype="0" fill="hold" nodeType="withEffect">
                                  <p:stCondLst>
                                    <p:cond delay="0"/>
                                  </p:stCondLst>
                                  <p:childTnLst>
                                    <p:animRot by="21600000">
                                      <p:cBhvr>
                                        <p:cTn id="15" dur="3300" fill="hold"/>
                                        <p:tgtEl>
                                          <p:spTgt spid="9"/>
                                        </p:tgtEl>
                                        <p:attrNameLst>
                                          <p:attrName>r</p:attrName>
                                        </p:attrNameLst>
                                      </p:cBhvr>
                                    </p:animRo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05132E"/>
            </a:gs>
            <a:gs pos="82000">
              <a:srgbClr val="163C7B"/>
            </a:gs>
            <a:gs pos="64000">
              <a:srgbClr val="122F63">
                <a:alpha val="100000"/>
              </a:srgbClr>
            </a:gs>
            <a:gs pos="38000">
              <a:srgbClr val="083177"/>
            </a:gs>
            <a:gs pos="98000">
              <a:srgbClr val="1C2D4F"/>
            </a:gs>
          </a:gsLst>
          <a:lin ang="19440000" scaled="0"/>
        </a:gradFill>
        <a:effectLst/>
      </p:bgPr>
    </p:bg>
    <p:spTree>
      <p:nvGrpSpPr>
        <p:cNvPr id="1" name=""/>
        <p:cNvGrpSpPr/>
        <p:nvPr/>
      </p:nvGrpSpPr>
      <p:grpSpPr>
        <a:xfrm>
          <a:off x="0" y="0"/>
          <a:ext cx="0" cy="0"/>
          <a:chOff x="0" y="0"/>
          <a:chExt cx="0" cy="0"/>
        </a:xfrm>
      </p:grpSpPr>
      <p:sp>
        <p:nvSpPr>
          <p:cNvPr id="13" name="任意多边形: 形状 12"/>
          <p:cNvSpPr/>
          <p:nvPr/>
        </p:nvSpPr>
        <p:spPr>
          <a:xfrm flipH="1">
            <a:off x="11224260" y="602361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0" name="矩形 9"/>
          <p:cNvSpPr/>
          <p:nvPr/>
        </p:nvSpPr>
        <p:spPr bwMode="auto">
          <a:xfrm>
            <a:off x="3432810" y="321945"/>
            <a:ext cx="5330190" cy="64516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3600" dirty="0">
                <a:solidFill>
                  <a:srgbClr val="1DDEE6"/>
                </a:solidFill>
                <a:latin typeface="inpin heiti" charset="-122"/>
                <a:ea typeface="inpin heiti" charset="-122"/>
                <a:sym typeface="+mn-ea"/>
              </a:rPr>
              <a:t>众筹与私募</a:t>
            </a:r>
          </a:p>
        </p:txBody>
      </p:sp>
      <p:sp>
        <p:nvSpPr>
          <p:cNvPr id="11" name="任意多边形: 形状 12"/>
          <p:cNvSpPr/>
          <p:nvPr/>
        </p:nvSpPr>
        <p:spPr>
          <a:xfrm>
            <a:off x="747395" y="49784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nvGrpSpPr>
          <p:cNvPr id="35" name="组合 34"/>
          <p:cNvGrpSpPr/>
          <p:nvPr/>
        </p:nvGrpSpPr>
        <p:grpSpPr>
          <a:xfrm>
            <a:off x="1141394" y="2072044"/>
            <a:ext cx="3296939" cy="3296931"/>
            <a:chOff x="304800" y="673100"/>
            <a:chExt cx="4000500" cy="4000500"/>
          </a:xfrm>
          <a:gradFill>
            <a:gsLst>
              <a:gs pos="13000">
                <a:srgbClr val="3F6FB7"/>
              </a:gs>
              <a:gs pos="100000">
                <a:srgbClr val="02E1C2"/>
              </a:gs>
            </a:gsLst>
            <a:lin ang="5400000" scaled="0"/>
          </a:gradFill>
          <a:effectLst/>
        </p:grpSpPr>
        <p:sp>
          <p:nvSpPr>
            <p:cNvPr id="36" name="同心圆 35"/>
            <p:cNvSpPr/>
            <p:nvPr/>
          </p:nvSpPr>
          <p:spPr>
            <a:xfrm>
              <a:off x="304800" y="673100"/>
              <a:ext cx="4000500" cy="4000500"/>
            </a:xfrm>
            <a:prstGeom prst="donut">
              <a:avLst>
                <a:gd name="adj" fmla="val 4879"/>
              </a:avLst>
            </a:prstGeom>
            <a:grpFill/>
            <a:ln w="3175" cap="flat" cmpd="sng" algn="ctr">
              <a:noFill/>
              <a:prstDash val="solid"/>
            </a:ln>
            <a:effectLst/>
          </p:spPr>
          <p:txBody>
            <a:bodyPr rtlCol="0" anchor="ctr"/>
            <a:lstStyle/>
            <a:p>
              <a:pPr algn="ctr" defTabSz="1218565">
                <a:defRPr/>
              </a:pPr>
              <a:endParaRPr lang="zh-CN" altLang="en-US" sz="2400" kern="0" dirty="0">
                <a:solidFill>
                  <a:schemeClr val="tx1">
                    <a:lumMod val="65000"/>
                    <a:lumOff val="35000"/>
                  </a:schemeClr>
                </a:solidFill>
                <a:latin typeface="inpin heiti" charset="-122"/>
                <a:ea typeface="inpin heiti" charset="-122"/>
              </a:endParaRPr>
            </a:p>
          </p:txBody>
        </p:sp>
        <p:sp>
          <p:nvSpPr>
            <p:cNvPr id="37" name="椭圆 36"/>
            <p:cNvSpPr/>
            <p:nvPr/>
          </p:nvSpPr>
          <p:spPr>
            <a:xfrm>
              <a:off x="392112" y="760412"/>
              <a:ext cx="3825874" cy="3825874"/>
            </a:xfrm>
            <a:prstGeom prst="ellipse">
              <a:avLst/>
            </a:prstGeom>
            <a:grpFill/>
            <a:ln w="3175" cap="flat" cmpd="sng" algn="ctr">
              <a:noFill/>
              <a:prstDash val="solid"/>
            </a:ln>
            <a:effectLst/>
          </p:spPr>
          <p:txBody>
            <a:bodyPr rtlCol="0" anchor="ctr"/>
            <a:lstStyle/>
            <a:p>
              <a:pPr algn="ctr" defTabSz="1218565">
                <a:defRPr/>
              </a:pPr>
              <a:endParaRPr lang="zh-CN" altLang="en-US" sz="2400" kern="0" dirty="0">
                <a:solidFill>
                  <a:schemeClr val="tx1">
                    <a:lumMod val="65000"/>
                    <a:lumOff val="35000"/>
                  </a:schemeClr>
                </a:solidFill>
                <a:latin typeface="inpin heiti" charset="-122"/>
                <a:ea typeface="inpin heiti" charset="-122"/>
              </a:endParaRPr>
            </a:p>
          </p:txBody>
        </p:sp>
      </p:grpSp>
      <p:grpSp>
        <p:nvGrpSpPr>
          <p:cNvPr id="38" name="组合 37"/>
          <p:cNvGrpSpPr/>
          <p:nvPr/>
        </p:nvGrpSpPr>
        <p:grpSpPr>
          <a:xfrm>
            <a:off x="1813677" y="2820459"/>
            <a:ext cx="2019683" cy="1830824"/>
            <a:chOff x="3235325" y="871538"/>
            <a:chExt cx="5781675" cy="5240338"/>
          </a:xfrm>
          <a:solidFill>
            <a:schemeClr val="bg1"/>
          </a:solidFill>
        </p:grpSpPr>
        <p:sp>
          <p:nvSpPr>
            <p:cNvPr id="39" name="Freeform 230"/>
            <p:cNvSpPr/>
            <p:nvPr/>
          </p:nvSpPr>
          <p:spPr bwMode="auto">
            <a:xfrm>
              <a:off x="6208713" y="5040313"/>
              <a:ext cx="1450975" cy="1071563"/>
            </a:xfrm>
            <a:custGeom>
              <a:avLst/>
              <a:gdLst>
                <a:gd name="T0" fmla="*/ 0 w 386"/>
                <a:gd name="T1" fmla="*/ 187 h 285"/>
                <a:gd name="T2" fmla="*/ 386 w 386"/>
                <a:gd name="T3" fmla="*/ 49 h 285"/>
                <a:gd name="T4" fmla="*/ 270 w 386"/>
                <a:gd name="T5" fmla="*/ 156 h 285"/>
                <a:gd name="T6" fmla="*/ 19 w 386"/>
                <a:gd name="T7" fmla="*/ 216 h 285"/>
                <a:gd name="T8" fmla="*/ 261 w 386"/>
                <a:gd name="T9" fmla="*/ 61 h 285"/>
                <a:gd name="T10" fmla="*/ 0 w 386"/>
                <a:gd name="T11" fmla="*/ 187 h 285"/>
              </a:gdLst>
              <a:ahLst/>
              <a:cxnLst>
                <a:cxn ang="0">
                  <a:pos x="T0" y="T1"/>
                </a:cxn>
                <a:cxn ang="0">
                  <a:pos x="T2" y="T3"/>
                </a:cxn>
                <a:cxn ang="0">
                  <a:pos x="T4" y="T5"/>
                </a:cxn>
                <a:cxn ang="0">
                  <a:pos x="T6" y="T7"/>
                </a:cxn>
                <a:cxn ang="0">
                  <a:pos x="T8" y="T9"/>
                </a:cxn>
                <a:cxn ang="0">
                  <a:pos x="T10" y="T11"/>
                </a:cxn>
              </a:cxnLst>
              <a:rect l="0" t="0" r="r" b="b"/>
              <a:pathLst>
                <a:path w="386" h="285">
                  <a:moveTo>
                    <a:pt x="0" y="187"/>
                  </a:moveTo>
                  <a:cubicBezTo>
                    <a:pt x="13" y="146"/>
                    <a:pt x="81" y="0"/>
                    <a:pt x="386" y="49"/>
                  </a:cubicBezTo>
                  <a:cubicBezTo>
                    <a:pt x="344" y="42"/>
                    <a:pt x="288" y="129"/>
                    <a:pt x="270" y="156"/>
                  </a:cubicBezTo>
                  <a:cubicBezTo>
                    <a:pt x="206" y="248"/>
                    <a:pt x="107" y="285"/>
                    <a:pt x="19" y="216"/>
                  </a:cubicBezTo>
                  <a:cubicBezTo>
                    <a:pt x="107" y="90"/>
                    <a:pt x="261" y="61"/>
                    <a:pt x="261" y="61"/>
                  </a:cubicBezTo>
                  <a:cubicBezTo>
                    <a:pt x="261" y="61"/>
                    <a:pt x="80" y="75"/>
                    <a:pt x="0" y="1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dirty="0">
                <a:solidFill>
                  <a:schemeClr val="tx1">
                    <a:lumMod val="65000"/>
                    <a:lumOff val="35000"/>
                  </a:schemeClr>
                </a:solidFill>
                <a:latin typeface="inpin heiti" charset="-122"/>
                <a:ea typeface="inpin heiti" charset="-122"/>
              </a:endParaRPr>
            </a:p>
          </p:txBody>
        </p:sp>
        <p:sp>
          <p:nvSpPr>
            <p:cNvPr id="40" name="Freeform 231"/>
            <p:cNvSpPr>
              <a:spLocks noEditPoints="1"/>
            </p:cNvSpPr>
            <p:nvPr/>
          </p:nvSpPr>
          <p:spPr bwMode="auto">
            <a:xfrm>
              <a:off x="5273675" y="871538"/>
              <a:ext cx="3743325" cy="2243138"/>
            </a:xfrm>
            <a:custGeom>
              <a:avLst/>
              <a:gdLst>
                <a:gd name="T0" fmla="*/ 295 w 996"/>
                <a:gd name="T1" fmla="*/ 381 h 597"/>
                <a:gd name="T2" fmla="*/ 157 w 996"/>
                <a:gd name="T3" fmla="*/ 274 h 597"/>
                <a:gd name="T4" fmla="*/ 152 w 996"/>
                <a:gd name="T5" fmla="*/ 275 h 597"/>
                <a:gd name="T6" fmla="*/ 155 w 996"/>
                <a:gd name="T7" fmla="*/ 289 h 597"/>
                <a:gd name="T8" fmla="*/ 51 w 996"/>
                <a:gd name="T9" fmla="*/ 378 h 597"/>
                <a:gd name="T10" fmla="*/ 0 w 996"/>
                <a:gd name="T11" fmla="*/ 145 h 597"/>
                <a:gd name="T12" fmla="*/ 132 w 996"/>
                <a:gd name="T13" fmla="*/ 182 h 597"/>
                <a:gd name="T14" fmla="*/ 138 w 996"/>
                <a:gd name="T15" fmla="*/ 212 h 597"/>
                <a:gd name="T16" fmla="*/ 253 w 996"/>
                <a:gd name="T17" fmla="*/ 187 h 597"/>
                <a:gd name="T18" fmla="*/ 237 w 996"/>
                <a:gd name="T19" fmla="*/ 115 h 597"/>
                <a:gd name="T20" fmla="*/ 769 w 996"/>
                <a:gd name="T21" fmla="*/ 0 h 597"/>
                <a:gd name="T22" fmla="*/ 777 w 996"/>
                <a:gd name="T23" fmla="*/ 37 h 597"/>
                <a:gd name="T24" fmla="*/ 803 w 996"/>
                <a:gd name="T25" fmla="*/ 28 h 597"/>
                <a:gd name="T26" fmla="*/ 977 w 996"/>
                <a:gd name="T27" fmla="*/ 160 h 597"/>
                <a:gd name="T28" fmla="*/ 873 w 996"/>
                <a:gd name="T29" fmla="*/ 353 h 597"/>
                <a:gd name="T30" fmla="*/ 846 w 996"/>
                <a:gd name="T31" fmla="*/ 356 h 597"/>
                <a:gd name="T32" fmla="*/ 850 w 996"/>
                <a:gd name="T33" fmla="*/ 374 h 597"/>
                <a:gd name="T34" fmla="*/ 776 w 996"/>
                <a:gd name="T35" fmla="*/ 513 h 597"/>
                <a:gd name="T36" fmla="*/ 444 w 996"/>
                <a:gd name="T37" fmla="*/ 585 h 597"/>
                <a:gd name="T38" fmla="*/ 319 w 996"/>
                <a:gd name="T39" fmla="*/ 490 h 597"/>
                <a:gd name="T40" fmla="*/ 295 w 996"/>
                <a:gd name="T41" fmla="*/ 381 h 597"/>
                <a:gd name="T42" fmla="*/ 289 w 996"/>
                <a:gd name="T43" fmla="*/ 352 h 597"/>
                <a:gd name="T44" fmla="*/ 267 w 996"/>
                <a:gd name="T45" fmla="*/ 250 h 597"/>
                <a:gd name="T46" fmla="*/ 182 w 996"/>
                <a:gd name="T47" fmla="*/ 269 h 597"/>
                <a:gd name="T48" fmla="*/ 289 w 996"/>
                <a:gd name="T49" fmla="*/ 352 h 597"/>
                <a:gd name="T50" fmla="*/ 865 w 996"/>
                <a:gd name="T51" fmla="*/ 315 h 597"/>
                <a:gd name="T52" fmla="*/ 944 w 996"/>
                <a:gd name="T53" fmla="*/ 167 h 597"/>
                <a:gd name="T54" fmla="*/ 811 w 996"/>
                <a:gd name="T55" fmla="*/ 66 h 597"/>
                <a:gd name="T56" fmla="*/ 785 w 996"/>
                <a:gd name="T57" fmla="*/ 76 h 597"/>
                <a:gd name="T58" fmla="*/ 838 w 996"/>
                <a:gd name="T59" fmla="*/ 317 h 597"/>
                <a:gd name="T60" fmla="*/ 865 w 996"/>
                <a:gd name="T61" fmla="*/ 315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96" h="597">
                  <a:moveTo>
                    <a:pt x="295" y="381"/>
                  </a:moveTo>
                  <a:cubicBezTo>
                    <a:pt x="157" y="274"/>
                    <a:pt x="157" y="274"/>
                    <a:pt x="157" y="274"/>
                  </a:cubicBezTo>
                  <a:cubicBezTo>
                    <a:pt x="152" y="275"/>
                    <a:pt x="152" y="275"/>
                    <a:pt x="152" y="275"/>
                  </a:cubicBezTo>
                  <a:cubicBezTo>
                    <a:pt x="155" y="289"/>
                    <a:pt x="155" y="289"/>
                    <a:pt x="155" y="289"/>
                  </a:cubicBezTo>
                  <a:cubicBezTo>
                    <a:pt x="51" y="378"/>
                    <a:pt x="51" y="378"/>
                    <a:pt x="51" y="378"/>
                  </a:cubicBezTo>
                  <a:cubicBezTo>
                    <a:pt x="0" y="145"/>
                    <a:pt x="0" y="145"/>
                    <a:pt x="0" y="145"/>
                  </a:cubicBezTo>
                  <a:cubicBezTo>
                    <a:pt x="132" y="182"/>
                    <a:pt x="132" y="182"/>
                    <a:pt x="132" y="182"/>
                  </a:cubicBezTo>
                  <a:cubicBezTo>
                    <a:pt x="138" y="212"/>
                    <a:pt x="138" y="212"/>
                    <a:pt x="138" y="212"/>
                  </a:cubicBezTo>
                  <a:cubicBezTo>
                    <a:pt x="253" y="187"/>
                    <a:pt x="253" y="187"/>
                    <a:pt x="253" y="187"/>
                  </a:cubicBezTo>
                  <a:cubicBezTo>
                    <a:pt x="237" y="115"/>
                    <a:pt x="237" y="115"/>
                    <a:pt x="237" y="115"/>
                  </a:cubicBezTo>
                  <a:cubicBezTo>
                    <a:pt x="769" y="0"/>
                    <a:pt x="769" y="0"/>
                    <a:pt x="769" y="0"/>
                  </a:cubicBezTo>
                  <a:cubicBezTo>
                    <a:pt x="777" y="37"/>
                    <a:pt x="777" y="37"/>
                    <a:pt x="777" y="37"/>
                  </a:cubicBezTo>
                  <a:cubicBezTo>
                    <a:pt x="785" y="33"/>
                    <a:pt x="794" y="30"/>
                    <a:pt x="803" y="28"/>
                  </a:cubicBezTo>
                  <a:cubicBezTo>
                    <a:pt x="879" y="11"/>
                    <a:pt x="957" y="71"/>
                    <a:pt x="977" y="160"/>
                  </a:cubicBezTo>
                  <a:cubicBezTo>
                    <a:pt x="996" y="250"/>
                    <a:pt x="950" y="336"/>
                    <a:pt x="873" y="353"/>
                  </a:cubicBezTo>
                  <a:cubicBezTo>
                    <a:pt x="864" y="355"/>
                    <a:pt x="855" y="356"/>
                    <a:pt x="846" y="356"/>
                  </a:cubicBezTo>
                  <a:cubicBezTo>
                    <a:pt x="850" y="374"/>
                    <a:pt x="850" y="374"/>
                    <a:pt x="850" y="374"/>
                  </a:cubicBezTo>
                  <a:cubicBezTo>
                    <a:pt x="864" y="439"/>
                    <a:pt x="831" y="501"/>
                    <a:pt x="776" y="513"/>
                  </a:cubicBezTo>
                  <a:cubicBezTo>
                    <a:pt x="444" y="585"/>
                    <a:pt x="444" y="585"/>
                    <a:pt x="444" y="585"/>
                  </a:cubicBezTo>
                  <a:cubicBezTo>
                    <a:pt x="389" y="597"/>
                    <a:pt x="333" y="554"/>
                    <a:pt x="319" y="490"/>
                  </a:cubicBezTo>
                  <a:lnTo>
                    <a:pt x="295" y="381"/>
                  </a:lnTo>
                  <a:close/>
                  <a:moveTo>
                    <a:pt x="289" y="352"/>
                  </a:moveTo>
                  <a:cubicBezTo>
                    <a:pt x="267" y="250"/>
                    <a:pt x="267" y="250"/>
                    <a:pt x="267" y="250"/>
                  </a:cubicBezTo>
                  <a:cubicBezTo>
                    <a:pt x="182" y="269"/>
                    <a:pt x="182" y="269"/>
                    <a:pt x="182" y="269"/>
                  </a:cubicBezTo>
                  <a:lnTo>
                    <a:pt x="289" y="352"/>
                  </a:lnTo>
                  <a:close/>
                  <a:moveTo>
                    <a:pt x="865" y="315"/>
                  </a:moveTo>
                  <a:cubicBezTo>
                    <a:pt x="924" y="302"/>
                    <a:pt x="959" y="236"/>
                    <a:pt x="944" y="167"/>
                  </a:cubicBezTo>
                  <a:cubicBezTo>
                    <a:pt x="929" y="99"/>
                    <a:pt x="870" y="53"/>
                    <a:pt x="811" y="66"/>
                  </a:cubicBezTo>
                  <a:cubicBezTo>
                    <a:pt x="802" y="68"/>
                    <a:pt x="793" y="71"/>
                    <a:pt x="785" y="76"/>
                  </a:cubicBezTo>
                  <a:cubicBezTo>
                    <a:pt x="838" y="317"/>
                    <a:pt x="838" y="317"/>
                    <a:pt x="838" y="317"/>
                  </a:cubicBezTo>
                  <a:cubicBezTo>
                    <a:pt x="847" y="318"/>
                    <a:pt x="856" y="317"/>
                    <a:pt x="865" y="3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dirty="0">
                <a:solidFill>
                  <a:schemeClr val="tx1">
                    <a:lumMod val="65000"/>
                    <a:lumOff val="35000"/>
                  </a:schemeClr>
                </a:solidFill>
                <a:latin typeface="inpin heiti" charset="-122"/>
                <a:ea typeface="inpin heiti" charset="-122"/>
              </a:endParaRPr>
            </a:p>
          </p:txBody>
        </p:sp>
        <p:sp>
          <p:nvSpPr>
            <p:cNvPr id="41" name="Freeform 232"/>
            <p:cNvSpPr/>
            <p:nvPr/>
          </p:nvSpPr>
          <p:spPr bwMode="auto">
            <a:xfrm>
              <a:off x="5535613" y="3897313"/>
              <a:ext cx="925513" cy="2003425"/>
            </a:xfrm>
            <a:custGeom>
              <a:avLst/>
              <a:gdLst>
                <a:gd name="T0" fmla="*/ 246 w 246"/>
                <a:gd name="T1" fmla="*/ 267 h 533"/>
                <a:gd name="T2" fmla="*/ 0 w 246"/>
                <a:gd name="T3" fmla="*/ 533 h 533"/>
                <a:gd name="T4" fmla="*/ 0 w 246"/>
                <a:gd name="T5" fmla="*/ 446 h 533"/>
                <a:gd name="T6" fmla="*/ 53 w 246"/>
                <a:gd name="T7" fmla="*/ 446 h 533"/>
                <a:gd name="T8" fmla="*/ 105 w 246"/>
                <a:gd name="T9" fmla="*/ 405 h 533"/>
                <a:gd name="T10" fmla="*/ 105 w 246"/>
                <a:gd name="T11" fmla="*/ 287 h 533"/>
                <a:gd name="T12" fmla="*/ 53 w 246"/>
                <a:gd name="T13" fmla="*/ 246 h 533"/>
                <a:gd name="T14" fmla="*/ 0 w 246"/>
                <a:gd name="T15" fmla="*/ 246 h 533"/>
                <a:gd name="T16" fmla="*/ 0 w 246"/>
                <a:gd name="T17" fmla="*/ 120 h 533"/>
                <a:gd name="T18" fmla="*/ 26 w 246"/>
                <a:gd name="T19" fmla="*/ 120 h 533"/>
                <a:gd name="T20" fmla="*/ 59 w 246"/>
                <a:gd name="T21" fmla="*/ 146 h 533"/>
                <a:gd name="T22" fmla="*/ 59 w 246"/>
                <a:gd name="T23" fmla="*/ 183 h 533"/>
                <a:gd name="T24" fmla="*/ 106 w 246"/>
                <a:gd name="T25" fmla="*/ 183 h 533"/>
                <a:gd name="T26" fmla="*/ 106 w 246"/>
                <a:gd name="T27" fmla="*/ 124 h 533"/>
                <a:gd name="T28" fmla="*/ 54 w 246"/>
                <a:gd name="T29" fmla="*/ 83 h 533"/>
                <a:gd name="T30" fmla="*/ 0 w 246"/>
                <a:gd name="T31" fmla="*/ 83 h 533"/>
                <a:gd name="T32" fmla="*/ 0 w 246"/>
                <a:gd name="T33" fmla="*/ 0 h 533"/>
                <a:gd name="T34" fmla="*/ 246 w 246"/>
                <a:gd name="T35" fmla="*/ 267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533">
                  <a:moveTo>
                    <a:pt x="246" y="267"/>
                  </a:moveTo>
                  <a:cubicBezTo>
                    <a:pt x="246" y="407"/>
                    <a:pt x="138" y="522"/>
                    <a:pt x="0" y="533"/>
                  </a:cubicBezTo>
                  <a:cubicBezTo>
                    <a:pt x="0" y="446"/>
                    <a:pt x="0" y="446"/>
                    <a:pt x="0" y="446"/>
                  </a:cubicBezTo>
                  <a:cubicBezTo>
                    <a:pt x="53" y="446"/>
                    <a:pt x="53" y="446"/>
                    <a:pt x="53" y="446"/>
                  </a:cubicBezTo>
                  <a:cubicBezTo>
                    <a:pt x="82" y="446"/>
                    <a:pt x="105" y="428"/>
                    <a:pt x="105" y="405"/>
                  </a:cubicBezTo>
                  <a:cubicBezTo>
                    <a:pt x="105" y="287"/>
                    <a:pt x="105" y="287"/>
                    <a:pt x="105" y="287"/>
                  </a:cubicBezTo>
                  <a:cubicBezTo>
                    <a:pt x="105" y="264"/>
                    <a:pt x="82" y="246"/>
                    <a:pt x="53" y="246"/>
                  </a:cubicBezTo>
                  <a:cubicBezTo>
                    <a:pt x="0" y="246"/>
                    <a:pt x="0" y="246"/>
                    <a:pt x="0" y="246"/>
                  </a:cubicBezTo>
                  <a:cubicBezTo>
                    <a:pt x="0" y="120"/>
                    <a:pt x="0" y="120"/>
                    <a:pt x="0" y="120"/>
                  </a:cubicBezTo>
                  <a:cubicBezTo>
                    <a:pt x="26" y="120"/>
                    <a:pt x="26" y="120"/>
                    <a:pt x="26" y="120"/>
                  </a:cubicBezTo>
                  <a:cubicBezTo>
                    <a:pt x="44" y="120"/>
                    <a:pt x="59" y="132"/>
                    <a:pt x="59" y="146"/>
                  </a:cubicBezTo>
                  <a:cubicBezTo>
                    <a:pt x="59" y="183"/>
                    <a:pt x="59" y="183"/>
                    <a:pt x="59" y="183"/>
                  </a:cubicBezTo>
                  <a:cubicBezTo>
                    <a:pt x="106" y="183"/>
                    <a:pt x="106" y="183"/>
                    <a:pt x="106" y="183"/>
                  </a:cubicBezTo>
                  <a:cubicBezTo>
                    <a:pt x="106" y="124"/>
                    <a:pt x="106" y="124"/>
                    <a:pt x="106" y="124"/>
                  </a:cubicBezTo>
                  <a:cubicBezTo>
                    <a:pt x="106" y="101"/>
                    <a:pt x="83" y="83"/>
                    <a:pt x="54" y="83"/>
                  </a:cubicBezTo>
                  <a:cubicBezTo>
                    <a:pt x="0" y="83"/>
                    <a:pt x="0" y="83"/>
                    <a:pt x="0" y="83"/>
                  </a:cubicBezTo>
                  <a:cubicBezTo>
                    <a:pt x="0" y="0"/>
                    <a:pt x="0" y="0"/>
                    <a:pt x="0" y="0"/>
                  </a:cubicBezTo>
                  <a:cubicBezTo>
                    <a:pt x="138" y="11"/>
                    <a:pt x="246" y="126"/>
                    <a:pt x="246"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dirty="0">
                <a:solidFill>
                  <a:schemeClr val="tx1">
                    <a:lumMod val="65000"/>
                    <a:lumOff val="35000"/>
                  </a:schemeClr>
                </a:solidFill>
                <a:latin typeface="inpin heiti" charset="-122"/>
                <a:ea typeface="inpin heiti" charset="-122"/>
              </a:endParaRPr>
            </a:p>
          </p:txBody>
        </p:sp>
        <p:sp>
          <p:nvSpPr>
            <p:cNvPr id="42" name="Freeform 233"/>
            <p:cNvSpPr/>
            <p:nvPr/>
          </p:nvSpPr>
          <p:spPr bwMode="auto">
            <a:xfrm>
              <a:off x="5535613" y="4960938"/>
              <a:ext cx="219075" cy="469900"/>
            </a:xfrm>
            <a:custGeom>
              <a:avLst/>
              <a:gdLst>
                <a:gd name="T0" fmla="*/ 58 w 58"/>
                <a:gd name="T1" fmla="*/ 26 h 125"/>
                <a:gd name="T2" fmla="*/ 58 w 58"/>
                <a:gd name="T3" fmla="*/ 100 h 125"/>
                <a:gd name="T4" fmla="*/ 26 w 58"/>
                <a:gd name="T5" fmla="*/ 125 h 125"/>
                <a:gd name="T6" fmla="*/ 0 w 58"/>
                <a:gd name="T7" fmla="*/ 125 h 125"/>
                <a:gd name="T8" fmla="*/ 0 w 58"/>
                <a:gd name="T9" fmla="*/ 0 h 125"/>
                <a:gd name="T10" fmla="*/ 26 w 58"/>
                <a:gd name="T11" fmla="*/ 0 h 125"/>
                <a:gd name="T12" fmla="*/ 58 w 58"/>
                <a:gd name="T13" fmla="*/ 26 h 125"/>
              </a:gdLst>
              <a:ahLst/>
              <a:cxnLst>
                <a:cxn ang="0">
                  <a:pos x="T0" y="T1"/>
                </a:cxn>
                <a:cxn ang="0">
                  <a:pos x="T2" y="T3"/>
                </a:cxn>
                <a:cxn ang="0">
                  <a:pos x="T4" y="T5"/>
                </a:cxn>
                <a:cxn ang="0">
                  <a:pos x="T6" y="T7"/>
                </a:cxn>
                <a:cxn ang="0">
                  <a:pos x="T8" y="T9"/>
                </a:cxn>
                <a:cxn ang="0">
                  <a:pos x="T10" y="T11"/>
                </a:cxn>
                <a:cxn ang="0">
                  <a:pos x="T12" y="T13"/>
                </a:cxn>
              </a:cxnLst>
              <a:rect l="0" t="0" r="r" b="b"/>
              <a:pathLst>
                <a:path w="58" h="125">
                  <a:moveTo>
                    <a:pt x="58" y="26"/>
                  </a:moveTo>
                  <a:cubicBezTo>
                    <a:pt x="58" y="100"/>
                    <a:pt x="58" y="100"/>
                    <a:pt x="58" y="100"/>
                  </a:cubicBezTo>
                  <a:cubicBezTo>
                    <a:pt x="58" y="114"/>
                    <a:pt x="44" y="125"/>
                    <a:pt x="26" y="125"/>
                  </a:cubicBezTo>
                  <a:cubicBezTo>
                    <a:pt x="0" y="125"/>
                    <a:pt x="0" y="125"/>
                    <a:pt x="0" y="125"/>
                  </a:cubicBezTo>
                  <a:cubicBezTo>
                    <a:pt x="0" y="0"/>
                    <a:pt x="0" y="0"/>
                    <a:pt x="0" y="0"/>
                  </a:cubicBezTo>
                  <a:cubicBezTo>
                    <a:pt x="26" y="0"/>
                    <a:pt x="26" y="0"/>
                    <a:pt x="26" y="0"/>
                  </a:cubicBezTo>
                  <a:cubicBezTo>
                    <a:pt x="44" y="0"/>
                    <a:pt x="58" y="12"/>
                    <a:pt x="58"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dirty="0">
                <a:solidFill>
                  <a:schemeClr val="tx1">
                    <a:lumMod val="65000"/>
                    <a:lumOff val="35000"/>
                  </a:schemeClr>
                </a:solidFill>
                <a:latin typeface="inpin heiti" charset="-122"/>
                <a:ea typeface="inpin heiti" charset="-122"/>
              </a:endParaRPr>
            </a:p>
          </p:txBody>
        </p:sp>
        <p:sp>
          <p:nvSpPr>
            <p:cNvPr id="43" name="Freeform 234"/>
            <p:cNvSpPr/>
            <p:nvPr/>
          </p:nvSpPr>
          <p:spPr bwMode="auto">
            <a:xfrm>
              <a:off x="4452938" y="3897313"/>
              <a:ext cx="925513" cy="2003425"/>
            </a:xfrm>
            <a:custGeom>
              <a:avLst/>
              <a:gdLst>
                <a:gd name="T0" fmla="*/ 246 w 246"/>
                <a:gd name="T1" fmla="*/ 446 h 533"/>
                <a:gd name="T2" fmla="*/ 246 w 246"/>
                <a:gd name="T3" fmla="*/ 533 h 533"/>
                <a:gd name="T4" fmla="*/ 0 w 246"/>
                <a:gd name="T5" fmla="*/ 267 h 533"/>
                <a:gd name="T6" fmla="*/ 246 w 246"/>
                <a:gd name="T7" fmla="*/ 0 h 533"/>
                <a:gd name="T8" fmla="*/ 246 w 246"/>
                <a:gd name="T9" fmla="*/ 83 h 533"/>
                <a:gd name="T10" fmla="*/ 193 w 246"/>
                <a:gd name="T11" fmla="*/ 83 h 533"/>
                <a:gd name="T12" fmla="*/ 141 w 246"/>
                <a:gd name="T13" fmla="*/ 124 h 533"/>
                <a:gd name="T14" fmla="*/ 141 w 246"/>
                <a:gd name="T15" fmla="*/ 242 h 533"/>
                <a:gd name="T16" fmla="*/ 193 w 246"/>
                <a:gd name="T17" fmla="*/ 283 h 533"/>
                <a:gd name="T18" fmla="*/ 246 w 246"/>
                <a:gd name="T19" fmla="*/ 283 h 533"/>
                <a:gd name="T20" fmla="*/ 246 w 246"/>
                <a:gd name="T21" fmla="*/ 408 h 533"/>
                <a:gd name="T22" fmla="*/ 220 w 246"/>
                <a:gd name="T23" fmla="*/ 408 h 533"/>
                <a:gd name="T24" fmla="*/ 188 w 246"/>
                <a:gd name="T25" fmla="*/ 383 h 533"/>
                <a:gd name="T26" fmla="*/ 188 w 246"/>
                <a:gd name="T27" fmla="*/ 346 h 533"/>
                <a:gd name="T28" fmla="*/ 141 w 246"/>
                <a:gd name="T29" fmla="*/ 346 h 533"/>
                <a:gd name="T30" fmla="*/ 141 w 246"/>
                <a:gd name="T31" fmla="*/ 405 h 533"/>
                <a:gd name="T32" fmla="*/ 193 w 246"/>
                <a:gd name="T33" fmla="*/ 446 h 533"/>
                <a:gd name="T34" fmla="*/ 246 w 246"/>
                <a:gd name="T35" fmla="*/ 44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533">
                  <a:moveTo>
                    <a:pt x="246" y="446"/>
                  </a:moveTo>
                  <a:cubicBezTo>
                    <a:pt x="246" y="533"/>
                    <a:pt x="246" y="533"/>
                    <a:pt x="246" y="533"/>
                  </a:cubicBezTo>
                  <a:cubicBezTo>
                    <a:pt x="109" y="522"/>
                    <a:pt x="0" y="407"/>
                    <a:pt x="0" y="267"/>
                  </a:cubicBezTo>
                  <a:cubicBezTo>
                    <a:pt x="0" y="126"/>
                    <a:pt x="109" y="11"/>
                    <a:pt x="246" y="0"/>
                  </a:cubicBezTo>
                  <a:cubicBezTo>
                    <a:pt x="246" y="83"/>
                    <a:pt x="246" y="83"/>
                    <a:pt x="246" y="83"/>
                  </a:cubicBezTo>
                  <a:cubicBezTo>
                    <a:pt x="193" y="83"/>
                    <a:pt x="193" y="83"/>
                    <a:pt x="193" y="83"/>
                  </a:cubicBezTo>
                  <a:cubicBezTo>
                    <a:pt x="165" y="83"/>
                    <a:pt x="141" y="101"/>
                    <a:pt x="141" y="124"/>
                  </a:cubicBezTo>
                  <a:cubicBezTo>
                    <a:pt x="141" y="242"/>
                    <a:pt x="141" y="242"/>
                    <a:pt x="141" y="242"/>
                  </a:cubicBezTo>
                  <a:cubicBezTo>
                    <a:pt x="141" y="265"/>
                    <a:pt x="165" y="283"/>
                    <a:pt x="193" y="283"/>
                  </a:cubicBezTo>
                  <a:cubicBezTo>
                    <a:pt x="246" y="283"/>
                    <a:pt x="246" y="283"/>
                    <a:pt x="246" y="283"/>
                  </a:cubicBezTo>
                  <a:cubicBezTo>
                    <a:pt x="246" y="408"/>
                    <a:pt x="246" y="408"/>
                    <a:pt x="246" y="408"/>
                  </a:cubicBezTo>
                  <a:cubicBezTo>
                    <a:pt x="220" y="408"/>
                    <a:pt x="220" y="408"/>
                    <a:pt x="220" y="408"/>
                  </a:cubicBezTo>
                  <a:cubicBezTo>
                    <a:pt x="203" y="408"/>
                    <a:pt x="188" y="397"/>
                    <a:pt x="188" y="383"/>
                  </a:cubicBezTo>
                  <a:cubicBezTo>
                    <a:pt x="188" y="346"/>
                    <a:pt x="188" y="346"/>
                    <a:pt x="188" y="346"/>
                  </a:cubicBezTo>
                  <a:cubicBezTo>
                    <a:pt x="141" y="346"/>
                    <a:pt x="141" y="346"/>
                    <a:pt x="141" y="346"/>
                  </a:cubicBezTo>
                  <a:cubicBezTo>
                    <a:pt x="141" y="405"/>
                    <a:pt x="141" y="405"/>
                    <a:pt x="141" y="405"/>
                  </a:cubicBezTo>
                  <a:cubicBezTo>
                    <a:pt x="141" y="428"/>
                    <a:pt x="164" y="446"/>
                    <a:pt x="193" y="446"/>
                  </a:cubicBezTo>
                  <a:lnTo>
                    <a:pt x="246" y="4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dirty="0">
                <a:solidFill>
                  <a:schemeClr val="tx1">
                    <a:lumMod val="65000"/>
                    <a:lumOff val="35000"/>
                  </a:schemeClr>
                </a:solidFill>
                <a:latin typeface="inpin heiti" charset="-122"/>
                <a:ea typeface="inpin heiti" charset="-122"/>
              </a:endParaRPr>
            </a:p>
          </p:txBody>
        </p:sp>
        <p:sp>
          <p:nvSpPr>
            <p:cNvPr id="44" name="Freeform 235"/>
            <p:cNvSpPr/>
            <p:nvPr/>
          </p:nvSpPr>
          <p:spPr bwMode="auto">
            <a:xfrm>
              <a:off x="5164138" y="4348163"/>
              <a:ext cx="214313" cy="473075"/>
            </a:xfrm>
            <a:custGeom>
              <a:avLst/>
              <a:gdLst>
                <a:gd name="T0" fmla="*/ 57 w 57"/>
                <a:gd name="T1" fmla="*/ 0 h 126"/>
                <a:gd name="T2" fmla="*/ 57 w 57"/>
                <a:gd name="T3" fmla="*/ 126 h 126"/>
                <a:gd name="T4" fmla="*/ 32 w 57"/>
                <a:gd name="T5" fmla="*/ 126 h 126"/>
                <a:gd name="T6" fmla="*/ 0 w 57"/>
                <a:gd name="T7" fmla="*/ 100 h 126"/>
                <a:gd name="T8" fmla="*/ 0 w 57"/>
                <a:gd name="T9" fmla="*/ 26 h 126"/>
                <a:gd name="T10" fmla="*/ 32 w 57"/>
                <a:gd name="T11" fmla="*/ 0 h 126"/>
                <a:gd name="T12" fmla="*/ 57 w 57"/>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57" h="126">
                  <a:moveTo>
                    <a:pt x="57" y="0"/>
                  </a:moveTo>
                  <a:cubicBezTo>
                    <a:pt x="57" y="126"/>
                    <a:pt x="57" y="126"/>
                    <a:pt x="57" y="126"/>
                  </a:cubicBezTo>
                  <a:cubicBezTo>
                    <a:pt x="32" y="126"/>
                    <a:pt x="32" y="126"/>
                    <a:pt x="32" y="126"/>
                  </a:cubicBezTo>
                  <a:cubicBezTo>
                    <a:pt x="14" y="126"/>
                    <a:pt x="0" y="114"/>
                    <a:pt x="0" y="100"/>
                  </a:cubicBezTo>
                  <a:cubicBezTo>
                    <a:pt x="0" y="26"/>
                    <a:pt x="0" y="26"/>
                    <a:pt x="0" y="26"/>
                  </a:cubicBezTo>
                  <a:cubicBezTo>
                    <a:pt x="0" y="12"/>
                    <a:pt x="14" y="0"/>
                    <a:pt x="32" y="0"/>
                  </a:cubicBez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dirty="0">
                <a:solidFill>
                  <a:schemeClr val="tx1">
                    <a:lumMod val="65000"/>
                    <a:lumOff val="35000"/>
                  </a:schemeClr>
                </a:solidFill>
                <a:latin typeface="inpin heiti" charset="-122"/>
                <a:ea typeface="inpin heiti" charset="-122"/>
              </a:endParaRPr>
            </a:p>
          </p:txBody>
        </p:sp>
        <p:sp>
          <p:nvSpPr>
            <p:cNvPr id="45" name="Freeform 236"/>
            <p:cNvSpPr>
              <a:spLocks noEditPoints="1"/>
            </p:cNvSpPr>
            <p:nvPr/>
          </p:nvSpPr>
          <p:spPr bwMode="auto">
            <a:xfrm>
              <a:off x="4810125" y="2449513"/>
              <a:ext cx="1274763" cy="1173163"/>
            </a:xfrm>
            <a:custGeom>
              <a:avLst/>
              <a:gdLst>
                <a:gd name="T0" fmla="*/ 169 w 339"/>
                <a:gd name="T1" fmla="*/ 312 h 312"/>
                <a:gd name="T2" fmla="*/ 169 w 339"/>
                <a:gd name="T3" fmla="*/ 0 h 312"/>
                <a:gd name="T4" fmla="*/ 169 w 339"/>
                <a:gd name="T5" fmla="*/ 312 h 312"/>
                <a:gd name="T6" fmla="*/ 177 w 339"/>
                <a:gd name="T7" fmla="*/ 69 h 312"/>
                <a:gd name="T8" fmla="*/ 169 w 339"/>
                <a:gd name="T9" fmla="*/ 55 h 312"/>
                <a:gd name="T10" fmla="*/ 169 w 339"/>
                <a:gd name="T11" fmla="*/ 270 h 312"/>
                <a:gd name="T12" fmla="*/ 174 w 339"/>
                <a:gd name="T13" fmla="*/ 270 h 312"/>
                <a:gd name="T14" fmla="*/ 177 w 339"/>
                <a:gd name="T15" fmla="*/ 69 h 3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 h="312">
                  <a:moveTo>
                    <a:pt x="169" y="312"/>
                  </a:moveTo>
                  <a:cubicBezTo>
                    <a:pt x="0" y="312"/>
                    <a:pt x="169" y="0"/>
                    <a:pt x="169" y="0"/>
                  </a:cubicBezTo>
                  <a:cubicBezTo>
                    <a:pt x="169" y="0"/>
                    <a:pt x="339" y="312"/>
                    <a:pt x="169" y="312"/>
                  </a:cubicBezTo>
                  <a:close/>
                  <a:moveTo>
                    <a:pt x="177" y="69"/>
                  </a:moveTo>
                  <a:cubicBezTo>
                    <a:pt x="172" y="60"/>
                    <a:pt x="169" y="55"/>
                    <a:pt x="169" y="55"/>
                  </a:cubicBezTo>
                  <a:cubicBezTo>
                    <a:pt x="169" y="55"/>
                    <a:pt x="53" y="270"/>
                    <a:pt x="169" y="270"/>
                  </a:cubicBezTo>
                  <a:cubicBezTo>
                    <a:pt x="171" y="270"/>
                    <a:pt x="172" y="270"/>
                    <a:pt x="174" y="270"/>
                  </a:cubicBezTo>
                  <a:cubicBezTo>
                    <a:pt x="126" y="236"/>
                    <a:pt x="149" y="142"/>
                    <a:pt x="17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dirty="0">
                <a:solidFill>
                  <a:schemeClr val="tx1">
                    <a:lumMod val="65000"/>
                    <a:lumOff val="35000"/>
                  </a:schemeClr>
                </a:solidFill>
                <a:latin typeface="inpin heiti" charset="-122"/>
                <a:ea typeface="inpin heiti" charset="-122"/>
              </a:endParaRPr>
            </a:p>
          </p:txBody>
        </p:sp>
        <p:sp>
          <p:nvSpPr>
            <p:cNvPr id="46" name="Freeform 237"/>
            <p:cNvSpPr/>
            <p:nvPr/>
          </p:nvSpPr>
          <p:spPr bwMode="auto">
            <a:xfrm>
              <a:off x="3235325" y="5040313"/>
              <a:ext cx="1450975" cy="1071563"/>
            </a:xfrm>
            <a:custGeom>
              <a:avLst/>
              <a:gdLst>
                <a:gd name="T0" fmla="*/ 125 w 386"/>
                <a:gd name="T1" fmla="*/ 61 h 285"/>
                <a:gd name="T2" fmla="*/ 367 w 386"/>
                <a:gd name="T3" fmla="*/ 216 h 285"/>
                <a:gd name="T4" fmla="*/ 116 w 386"/>
                <a:gd name="T5" fmla="*/ 156 h 285"/>
                <a:gd name="T6" fmla="*/ 0 w 386"/>
                <a:gd name="T7" fmla="*/ 49 h 285"/>
                <a:gd name="T8" fmla="*/ 386 w 386"/>
                <a:gd name="T9" fmla="*/ 187 h 285"/>
                <a:gd name="T10" fmla="*/ 125 w 386"/>
                <a:gd name="T11" fmla="*/ 61 h 285"/>
              </a:gdLst>
              <a:ahLst/>
              <a:cxnLst>
                <a:cxn ang="0">
                  <a:pos x="T0" y="T1"/>
                </a:cxn>
                <a:cxn ang="0">
                  <a:pos x="T2" y="T3"/>
                </a:cxn>
                <a:cxn ang="0">
                  <a:pos x="T4" y="T5"/>
                </a:cxn>
                <a:cxn ang="0">
                  <a:pos x="T6" y="T7"/>
                </a:cxn>
                <a:cxn ang="0">
                  <a:pos x="T8" y="T9"/>
                </a:cxn>
                <a:cxn ang="0">
                  <a:pos x="T10" y="T11"/>
                </a:cxn>
              </a:cxnLst>
              <a:rect l="0" t="0" r="r" b="b"/>
              <a:pathLst>
                <a:path w="386" h="285">
                  <a:moveTo>
                    <a:pt x="125" y="61"/>
                  </a:moveTo>
                  <a:cubicBezTo>
                    <a:pt x="125" y="61"/>
                    <a:pt x="279" y="90"/>
                    <a:pt x="367" y="216"/>
                  </a:cubicBezTo>
                  <a:cubicBezTo>
                    <a:pt x="279" y="285"/>
                    <a:pt x="180" y="248"/>
                    <a:pt x="116" y="156"/>
                  </a:cubicBezTo>
                  <a:cubicBezTo>
                    <a:pt x="98" y="129"/>
                    <a:pt x="41" y="42"/>
                    <a:pt x="0" y="49"/>
                  </a:cubicBezTo>
                  <a:cubicBezTo>
                    <a:pt x="305" y="0"/>
                    <a:pt x="373" y="146"/>
                    <a:pt x="386" y="187"/>
                  </a:cubicBezTo>
                  <a:cubicBezTo>
                    <a:pt x="306" y="75"/>
                    <a:pt x="125" y="61"/>
                    <a:pt x="125"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dirty="0">
                <a:solidFill>
                  <a:schemeClr val="tx1">
                    <a:lumMod val="65000"/>
                    <a:lumOff val="35000"/>
                  </a:schemeClr>
                </a:solidFill>
                <a:latin typeface="inpin heiti" charset="-122"/>
                <a:ea typeface="inpin heiti" charset="-122"/>
              </a:endParaRPr>
            </a:p>
          </p:txBody>
        </p:sp>
      </p:grpSp>
      <p:sp>
        <p:nvSpPr>
          <p:cNvPr id="47" name="TextBox 9"/>
          <p:cNvSpPr txBox="1"/>
          <p:nvPr/>
        </p:nvSpPr>
        <p:spPr>
          <a:xfrm>
            <a:off x="5584102" y="2143669"/>
            <a:ext cx="2390820" cy="604520"/>
          </a:xfrm>
          <a:prstGeom prst="rect">
            <a:avLst/>
          </a:prstGeom>
          <a:noFill/>
          <a:effectLst/>
        </p:spPr>
        <p:txBody>
          <a:bodyPr wrap="square" rtlCol="0">
            <a:spAutoFit/>
          </a:bodyPr>
          <a:lstStyle/>
          <a:p>
            <a:pPr algn="ctr"/>
            <a:r>
              <a:rPr lang="zh-CN" altLang="en-US" sz="3335" dirty="0">
                <a:solidFill>
                  <a:schemeClr val="bg1"/>
                </a:solidFill>
                <a:latin typeface="inpin heiti" charset="-122"/>
                <a:ea typeface="inpin heiti" charset="-122"/>
              </a:rPr>
              <a:t>众筹币量：</a:t>
            </a:r>
          </a:p>
        </p:txBody>
      </p:sp>
      <p:sp>
        <p:nvSpPr>
          <p:cNvPr id="48" name="TextBox 9"/>
          <p:cNvSpPr txBox="1"/>
          <p:nvPr/>
        </p:nvSpPr>
        <p:spPr>
          <a:xfrm>
            <a:off x="7619322" y="1601260"/>
            <a:ext cx="2895600" cy="1425903"/>
          </a:xfrm>
          <a:prstGeom prst="rect">
            <a:avLst/>
          </a:prstGeom>
          <a:noFill/>
          <a:effectLst/>
        </p:spPr>
        <p:txBody>
          <a:bodyPr wrap="square" rtlCol="0">
            <a:spAutoFit/>
          </a:bodyPr>
          <a:lstStyle/>
          <a:p>
            <a:pPr algn="ctr"/>
            <a:r>
              <a:rPr lang="en-US" altLang="zh-CN" sz="8665" dirty="0">
                <a:gradFill>
                  <a:gsLst>
                    <a:gs pos="0">
                      <a:srgbClr val="3F6FB7"/>
                    </a:gs>
                    <a:gs pos="100000">
                      <a:srgbClr val="3BFEE0"/>
                    </a:gs>
                  </a:gsLst>
                  <a:lin ang="5400000" scaled="0"/>
                </a:gradFill>
                <a:latin typeface="inpin heiti" charset="-122"/>
                <a:ea typeface="inpin heiti" charset="-122"/>
              </a:rPr>
              <a:t>300</a:t>
            </a:r>
          </a:p>
        </p:txBody>
      </p:sp>
      <p:sp>
        <p:nvSpPr>
          <p:cNvPr id="49" name="TextBox 9"/>
          <p:cNvSpPr txBox="1"/>
          <p:nvPr/>
        </p:nvSpPr>
        <p:spPr>
          <a:xfrm>
            <a:off x="9803723" y="2210859"/>
            <a:ext cx="962781" cy="605230"/>
          </a:xfrm>
          <a:prstGeom prst="rect">
            <a:avLst/>
          </a:prstGeom>
          <a:noFill/>
          <a:effectLst/>
        </p:spPr>
        <p:txBody>
          <a:bodyPr wrap="square" rtlCol="0">
            <a:spAutoFit/>
          </a:bodyPr>
          <a:lstStyle/>
          <a:p>
            <a:pPr algn="ctr"/>
            <a:r>
              <a:rPr lang="zh-CN" altLang="en-US" sz="3335" dirty="0">
                <a:solidFill>
                  <a:schemeClr val="tx1">
                    <a:lumMod val="65000"/>
                    <a:lumOff val="35000"/>
                  </a:schemeClr>
                </a:solidFill>
                <a:latin typeface="inpin heiti" charset="-122"/>
                <a:ea typeface="inpin heiti" charset="-122"/>
              </a:rPr>
              <a:t>万</a:t>
            </a:r>
          </a:p>
        </p:txBody>
      </p:sp>
      <p:sp>
        <p:nvSpPr>
          <p:cNvPr id="50" name="TextBox 49"/>
          <p:cNvSpPr txBox="1"/>
          <p:nvPr/>
        </p:nvSpPr>
        <p:spPr>
          <a:xfrm>
            <a:off x="5638123" y="3039887"/>
            <a:ext cx="5128381" cy="830983"/>
          </a:xfrm>
          <a:prstGeom prst="rect">
            <a:avLst/>
          </a:prstGeom>
          <a:noFill/>
        </p:spPr>
        <p:txBody>
          <a:bodyPr wrap="square" lIns="91428" tIns="45713" rIns="91428" bIns="45713" rtlCol="0">
            <a:spAutoFit/>
          </a:bodyPr>
          <a:lstStyle/>
          <a:p>
            <a:pPr algn="l"/>
            <a:r>
              <a:rPr lang="zh-CN" altLang="en-US" sz="1600" dirty="0">
                <a:solidFill>
                  <a:schemeClr val="bg1"/>
                </a:solidFill>
                <a:latin typeface="inpin heiti" charset="-122"/>
                <a:ea typeface="inpin heiti" charset="-122"/>
              </a:rPr>
              <a:t>请输入您的文字对目标进行说明请输入您的文字对目标进行说明请输入您的文字对目标进行说明</a:t>
            </a:r>
          </a:p>
          <a:p>
            <a:pPr algn="l"/>
            <a:endParaRPr lang="zh-CN" altLang="en-US" sz="1600" dirty="0">
              <a:solidFill>
                <a:schemeClr val="bg1"/>
              </a:solidFill>
              <a:latin typeface="inpin heiti" charset="-122"/>
              <a:ea typeface="inpin heiti" charset="-122"/>
            </a:endParaRPr>
          </a:p>
        </p:txBody>
      </p:sp>
      <p:sp>
        <p:nvSpPr>
          <p:cNvPr id="51" name="TextBox 9"/>
          <p:cNvSpPr txBox="1"/>
          <p:nvPr/>
        </p:nvSpPr>
        <p:spPr>
          <a:xfrm>
            <a:off x="5584102" y="4242859"/>
            <a:ext cx="2390820" cy="605230"/>
          </a:xfrm>
          <a:prstGeom prst="rect">
            <a:avLst/>
          </a:prstGeom>
          <a:noFill/>
          <a:effectLst/>
        </p:spPr>
        <p:txBody>
          <a:bodyPr wrap="square" rtlCol="0">
            <a:spAutoFit/>
          </a:bodyPr>
          <a:lstStyle/>
          <a:p>
            <a:pPr algn="ctr"/>
            <a:r>
              <a:rPr lang="zh-CN" altLang="en-US" sz="3335" dirty="0">
                <a:solidFill>
                  <a:schemeClr val="bg1"/>
                </a:solidFill>
                <a:latin typeface="inpin heiti" charset="-122"/>
                <a:ea typeface="inpin heiti" charset="-122"/>
              </a:rPr>
              <a:t>众筹资金：</a:t>
            </a:r>
          </a:p>
        </p:txBody>
      </p:sp>
      <p:sp>
        <p:nvSpPr>
          <p:cNvPr id="52" name="TextBox 9"/>
          <p:cNvSpPr txBox="1"/>
          <p:nvPr/>
        </p:nvSpPr>
        <p:spPr>
          <a:xfrm>
            <a:off x="7619322" y="3700451"/>
            <a:ext cx="2895600" cy="1425903"/>
          </a:xfrm>
          <a:prstGeom prst="rect">
            <a:avLst/>
          </a:prstGeom>
          <a:noFill/>
          <a:effectLst/>
        </p:spPr>
        <p:txBody>
          <a:bodyPr wrap="square" rtlCol="0">
            <a:spAutoFit/>
          </a:bodyPr>
          <a:lstStyle/>
          <a:p>
            <a:pPr algn="ctr"/>
            <a:r>
              <a:rPr lang="en-US" altLang="zh-CN" sz="8665" dirty="0">
                <a:gradFill>
                  <a:gsLst>
                    <a:gs pos="0">
                      <a:srgbClr val="3F6FB7"/>
                    </a:gs>
                    <a:gs pos="100000">
                      <a:srgbClr val="3BFEE0"/>
                    </a:gs>
                  </a:gsLst>
                  <a:lin ang="5400000" scaled="0"/>
                </a:gradFill>
                <a:latin typeface="inpin heiti" charset="-122"/>
                <a:ea typeface="inpin heiti" charset="-122"/>
              </a:rPr>
              <a:t>100</a:t>
            </a:r>
          </a:p>
        </p:txBody>
      </p:sp>
      <p:sp>
        <p:nvSpPr>
          <p:cNvPr id="53" name="TextBox 9"/>
          <p:cNvSpPr txBox="1"/>
          <p:nvPr/>
        </p:nvSpPr>
        <p:spPr>
          <a:xfrm>
            <a:off x="9803723" y="4310050"/>
            <a:ext cx="962781" cy="605230"/>
          </a:xfrm>
          <a:prstGeom prst="rect">
            <a:avLst/>
          </a:prstGeom>
          <a:noFill/>
          <a:effectLst/>
        </p:spPr>
        <p:txBody>
          <a:bodyPr wrap="square" rtlCol="0">
            <a:spAutoFit/>
          </a:bodyPr>
          <a:lstStyle/>
          <a:p>
            <a:pPr algn="ctr"/>
            <a:r>
              <a:rPr lang="zh-CN" altLang="en-US" sz="3335" dirty="0">
                <a:solidFill>
                  <a:schemeClr val="tx1">
                    <a:lumMod val="65000"/>
                    <a:lumOff val="35000"/>
                  </a:schemeClr>
                </a:solidFill>
                <a:latin typeface="inpin heiti" charset="-122"/>
                <a:ea typeface="inpin heiti" charset="-122"/>
              </a:rPr>
              <a:t>万</a:t>
            </a:r>
          </a:p>
        </p:txBody>
      </p:sp>
      <p:sp>
        <p:nvSpPr>
          <p:cNvPr id="54" name="TextBox 53"/>
          <p:cNvSpPr txBox="1"/>
          <p:nvPr/>
        </p:nvSpPr>
        <p:spPr>
          <a:xfrm>
            <a:off x="5638123" y="5139078"/>
            <a:ext cx="5128381" cy="830983"/>
          </a:xfrm>
          <a:prstGeom prst="rect">
            <a:avLst/>
          </a:prstGeom>
          <a:noFill/>
        </p:spPr>
        <p:txBody>
          <a:bodyPr wrap="square" lIns="91428" tIns="45713" rIns="91428" bIns="45713" rtlCol="0">
            <a:spAutoFit/>
          </a:bodyPr>
          <a:lstStyle/>
          <a:p>
            <a:pPr algn="l"/>
            <a:r>
              <a:rPr lang="zh-CN" altLang="en-US" sz="1600" dirty="0">
                <a:solidFill>
                  <a:schemeClr val="bg1"/>
                </a:solidFill>
                <a:latin typeface="inpin heiti" charset="-122"/>
                <a:ea typeface="inpin heiti" charset="-122"/>
              </a:rPr>
              <a:t>请输入您的文字对目标进行说明请输入您的文字对目标进行说明请输入您的文字对目标进行说明</a:t>
            </a:r>
          </a:p>
          <a:p>
            <a:pPr algn="l"/>
            <a:endParaRPr lang="zh-CN" altLang="en-US" sz="1600" dirty="0">
              <a:solidFill>
                <a:schemeClr val="bg1"/>
              </a:solidFill>
              <a:latin typeface="inpin heiti" charset="-122"/>
              <a:ea typeface="inpin heiti"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strVal val="(6*min(max(#ppt_w*#ppt_h,.3),1)-7.4)/-.7*#ppt_w"/>
                                          </p:val>
                                        </p:tav>
                                        <p:tav tm="100000">
                                          <p:val>
                                            <p:strVal val="#ppt_w"/>
                                          </p:val>
                                        </p:tav>
                                      </p:tavLst>
                                    </p:anim>
                                    <p:anim calcmode="lin" valueType="num">
                                      <p:cBhvr>
                                        <p:cTn id="8" dur="500" fill="hold"/>
                                        <p:tgtEl>
                                          <p:spTgt spid="35"/>
                                        </p:tgtEl>
                                        <p:attrNameLst>
                                          <p:attrName>ppt_h</p:attrName>
                                        </p:attrNameLst>
                                      </p:cBhvr>
                                      <p:tavLst>
                                        <p:tav tm="0">
                                          <p:val>
                                            <p:strVal val="(6*min(max(#ppt_w*#ppt_h,.3),1)-7.4)/-.7*#ppt_h"/>
                                          </p:val>
                                        </p:tav>
                                        <p:tav tm="100000">
                                          <p:val>
                                            <p:strVal val="#ppt_h"/>
                                          </p:val>
                                        </p:tav>
                                      </p:tavLst>
                                    </p:anim>
                                    <p:anim calcmode="lin" valueType="num">
                                      <p:cBhvr>
                                        <p:cTn id="9" dur="500" fill="hold"/>
                                        <p:tgtEl>
                                          <p:spTgt spid="35"/>
                                        </p:tgtEl>
                                        <p:attrNameLst>
                                          <p:attrName>ppt_x</p:attrName>
                                        </p:attrNameLst>
                                      </p:cBhvr>
                                      <p:tavLst>
                                        <p:tav tm="0">
                                          <p:val>
                                            <p:fltVal val="0.5"/>
                                          </p:val>
                                        </p:tav>
                                        <p:tav tm="100000">
                                          <p:val>
                                            <p:strVal val="#ppt_x"/>
                                          </p:val>
                                        </p:tav>
                                      </p:tavLst>
                                    </p:anim>
                                    <p:anim calcmode="lin" valueType="num">
                                      <p:cBhvr>
                                        <p:cTn id="10"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left)">
                                      <p:cBhvr>
                                        <p:cTn id="18" dur="500"/>
                                        <p:tgtEl>
                                          <p:spTgt spid="47"/>
                                        </p:tgtEl>
                                      </p:cBhvr>
                                    </p:animEffect>
                                  </p:childTnLst>
                                </p:cTn>
                              </p:par>
                            </p:childTnLst>
                          </p:cTn>
                        </p:par>
                        <p:par>
                          <p:cTn id="19" fill="hold">
                            <p:stCondLst>
                              <p:cond delay="1500"/>
                            </p:stCondLst>
                            <p:childTnLst>
                              <p:par>
                                <p:cTn id="20" presetID="23" presetClass="entr" presetSubtype="32" fill="hold" grpId="0" nodeType="afterEffect">
                                  <p:stCondLst>
                                    <p:cond delay="0"/>
                                  </p:stCondLst>
                                  <p:iterate type="lt">
                                    <p:tmPct val="15000"/>
                                  </p:iterate>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strVal val="4*#ppt_w"/>
                                          </p:val>
                                        </p:tav>
                                        <p:tav tm="100000">
                                          <p:val>
                                            <p:strVal val="#ppt_w"/>
                                          </p:val>
                                        </p:tav>
                                      </p:tavLst>
                                    </p:anim>
                                    <p:anim calcmode="lin" valueType="num">
                                      <p:cBhvr>
                                        <p:cTn id="23" dur="500" fill="hold"/>
                                        <p:tgtEl>
                                          <p:spTgt spid="48"/>
                                        </p:tgtEl>
                                        <p:attrNameLst>
                                          <p:attrName>ppt_h</p:attrName>
                                        </p:attrNameLst>
                                      </p:cBhvr>
                                      <p:tavLst>
                                        <p:tav tm="0">
                                          <p:val>
                                            <p:strVal val="4*#ppt_h"/>
                                          </p:val>
                                        </p:tav>
                                        <p:tav tm="100000">
                                          <p:val>
                                            <p:strVal val="#ppt_h"/>
                                          </p:val>
                                        </p:tav>
                                      </p:tavLst>
                                    </p:anim>
                                  </p:childTnLst>
                                </p:cTn>
                              </p:par>
                            </p:childTnLst>
                          </p:cTn>
                        </p:par>
                        <p:par>
                          <p:cTn id="24" fill="hold">
                            <p:stCondLst>
                              <p:cond delay="2150"/>
                            </p:stCondLst>
                            <p:childTnLst>
                              <p:par>
                                <p:cTn id="25" presetID="14" presetClass="entr" presetSubtype="10"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randombar(horizontal)">
                                      <p:cBhvr>
                                        <p:cTn id="27" dur="500"/>
                                        <p:tgtEl>
                                          <p:spTgt spid="49"/>
                                        </p:tgtEl>
                                      </p:cBhvr>
                                    </p:animEffect>
                                  </p:childTnLst>
                                </p:cTn>
                              </p:par>
                            </p:childTnLst>
                          </p:cTn>
                        </p:par>
                        <p:par>
                          <p:cTn id="28" fill="hold">
                            <p:stCondLst>
                              <p:cond delay="2650"/>
                            </p:stCondLst>
                            <p:childTnLst>
                              <p:par>
                                <p:cTn id="29" presetID="16" presetClass="entr" presetSubtype="21"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barn(inVertical)">
                                      <p:cBhvr>
                                        <p:cTn id="31" dur="500"/>
                                        <p:tgtEl>
                                          <p:spTgt spid="50"/>
                                        </p:tgtEl>
                                      </p:cBhvr>
                                    </p:animEffect>
                                  </p:childTnLst>
                                </p:cTn>
                              </p:par>
                            </p:childTnLst>
                          </p:cTn>
                        </p:par>
                        <p:par>
                          <p:cTn id="32" fill="hold">
                            <p:stCondLst>
                              <p:cond delay="3150"/>
                            </p:stCondLst>
                            <p:childTnLst>
                              <p:par>
                                <p:cTn id="33" presetID="22" presetClass="entr" presetSubtype="8" fill="hold" grpId="0"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wipe(left)">
                                      <p:cBhvr>
                                        <p:cTn id="35" dur="500"/>
                                        <p:tgtEl>
                                          <p:spTgt spid="51"/>
                                        </p:tgtEl>
                                      </p:cBhvr>
                                    </p:animEffect>
                                  </p:childTnLst>
                                </p:cTn>
                              </p:par>
                            </p:childTnLst>
                          </p:cTn>
                        </p:par>
                        <p:par>
                          <p:cTn id="36" fill="hold">
                            <p:stCondLst>
                              <p:cond delay="3650"/>
                            </p:stCondLst>
                            <p:childTnLst>
                              <p:par>
                                <p:cTn id="37" presetID="23" presetClass="entr" presetSubtype="32" fill="hold" grpId="0" nodeType="afterEffect">
                                  <p:stCondLst>
                                    <p:cond delay="0"/>
                                  </p:stCondLst>
                                  <p:iterate type="lt">
                                    <p:tmPct val="15000"/>
                                  </p:iterate>
                                  <p:childTnLst>
                                    <p:set>
                                      <p:cBhvr>
                                        <p:cTn id="38" dur="1" fill="hold">
                                          <p:stCondLst>
                                            <p:cond delay="0"/>
                                          </p:stCondLst>
                                        </p:cTn>
                                        <p:tgtEl>
                                          <p:spTgt spid="52"/>
                                        </p:tgtEl>
                                        <p:attrNameLst>
                                          <p:attrName>style.visibility</p:attrName>
                                        </p:attrNameLst>
                                      </p:cBhvr>
                                      <p:to>
                                        <p:strVal val="visible"/>
                                      </p:to>
                                    </p:set>
                                    <p:anim calcmode="lin" valueType="num">
                                      <p:cBhvr>
                                        <p:cTn id="39" dur="500" fill="hold"/>
                                        <p:tgtEl>
                                          <p:spTgt spid="52"/>
                                        </p:tgtEl>
                                        <p:attrNameLst>
                                          <p:attrName>ppt_w</p:attrName>
                                        </p:attrNameLst>
                                      </p:cBhvr>
                                      <p:tavLst>
                                        <p:tav tm="0">
                                          <p:val>
                                            <p:strVal val="4*#ppt_w"/>
                                          </p:val>
                                        </p:tav>
                                        <p:tav tm="100000">
                                          <p:val>
                                            <p:strVal val="#ppt_w"/>
                                          </p:val>
                                        </p:tav>
                                      </p:tavLst>
                                    </p:anim>
                                    <p:anim calcmode="lin" valueType="num">
                                      <p:cBhvr>
                                        <p:cTn id="40" dur="500" fill="hold"/>
                                        <p:tgtEl>
                                          <p:spTgt spid="52"/>
                                        </p:tgtEl>
                                        <p:attrNameLst>
                                          <p:attrName>ppt_h</p:attrName>
                                        </p:attrNameLst>
                                      </p:cBhvr>
                                      <p:tavLst>
                                        <p:tav tm="0">
                                          <p:val>
                                            <p:strVal val="4*#ppt_h"/>
                                          </p:val>
                                        </p:tav>
                                        <p:tav tm="100000">
                                          <p:val>
                                            <p:strVal val="#ppt_h"/>
                                          </p:val>
                                        </p:tav>
                                      </p:tavLst>
                                    </p:anim>
                                  </p:childTnLst>
                                </p:cTn>
                              </p:par>
                            </p:childTnLst>
                          </p:cTn>
                        </p:par>
                        <p:par>
                          <p:cTn id="41" fill="hold">
                            <p:stCondLst>
                              <p:cond delay="4300"/>
                            </p:stCondLst>
                            <p:childTnLst>
                              <p:par>
                                <p:cTn id="42" presetID="14" presetClass="entr" presetSubtype="10" fill="hold" grpId="0"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randombar(horizontal)">
                                      <p:cBhvr>
                                        <p:cTn id="44" dur="500"/>
                                        <p:tgtEl>
                                          <p:spTgt spid="53"/>
                                        </p:tgtEl>
                                      </p:cBhvr>
                                    </p:animEffect>
                                  </p:childTnLst>
                                </p:cTn>
                              </p:par>
                            </p:childTnLst>
                          </p:cTn>
                        </p:par>
                        <p:par>
                          <p:cTn id="45" fill="hold">
                            <p:stCondLst>
                              <p:cond delay="4800"/>
                            </p:stCondLst>
                            <p:childTnLst>
                              <p:par>
                                <p:cTn id="46" presetID="16" presetClass="entr" presetSubtype="21" fill="hold" grpId="0" nodeType="after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barn(inVertical)">
                                      <p:cBhvr>
                                        <p:cTn id="4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48" grpId="0" bldLvl="0" animBg="1"/>
      <p:bldP spid="49" grpId="0" bldLvl="0" animBg="1"/>
      <p:bldP spid="50" grpId="0"/>
      <p:bldP spid="51" grpId="0" bldLvl="0" animBg="1"/>
      <p:bldP spid="52" grpId="0" bldLvl="0" animBg="1"/>
      <p:bldP spid="53" grpId="0" bldLvl="0" animBg="1"/>
      <p:bldP spid="5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5132E"/>
            </a:gs>
            <a:gs pos="82000">
              <a:srgbClr val="163C7B"/>
            </a:gs>
            <a:gs pos="64000">
              <a:srgbClr val="122F63">
                <a:alpha val="100000"/>
              </a:srgbClr>
            </a:gs>
            <a:gs pos="38000">
              <a:srgbClr val="083177"/>
            </a:gs>
            <a:gs pos="98000">
              <a:srgbClr val="1C2D4F"/>
            </a:gs>
          </a:gsLst>
          <a:lin ang="19440000" scaled="0"/>
        </a:gradFill>
        <a:effectLst/>
      </p:bgPr>
    </p:bg>
    <p:spTree>
      <p:nvGrpSpPr>
        <p:cNvPr id="1" name=""/>
        <p:cNvGrpSpPr/>
        <p:nvPr/>
      </p:nvGrpSpPr>
      <p:grpSpPr>
        <a:xfrm>
          <a:off x="0" y="0"/>
          <a:ext cx="0" cy="0"/>
          <a:chOff x="0" y="0"/>
          <a:chExt cx="0" cy="0"/>
        </a:xfrm>
      </p:grpSpPr>
      <p:sp>
        <p:nvSpPr>
          <p:cNvPr id="13" name="任意多边形: 形状 12"/>
          <p:cNvSpPr/>
          <p:nvPr/>
        </p:nvSpPr>
        <p:spPr>
          <a:xfrm flipH="1">
            <a:off x="11224260" y="602361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0" name="矩形 9"/>
          <p:cNvSpPr/>
          <p:nvPr/>
        </p:nvSpPr>
        <p:spPr bwMode="auto">
          <a:xfrm>
            <a:off x="3432810" y="321945"/>
            <a:ext cx="5330190" cy="64516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3600" dirty="0">
                <a:solidFill>
                  <a:srgbClr val="1DDEE6"/>
                </a:solidFill>
                <a:latin typeface="inpin heiti" charset="-122"/>
                <a:ea typeface="inpin heiti" charset="-122"/>
                <a:sym typeface="+mn-ea"/>
              </a:rPr>
              <a:t>众筹与私募</a:t>
            </a:r>
          </a:p>
        </p:txBody>
      </p:sp>
      <p:sp>
        <p:nvSpPr>
          <p:cNvPr id="11" name="任意多边形: 形状 12"/>
          <p:cNvSpPr/>
          <p:nvPr/>
        </p:nvSpPr>
        <p:spPr>
          <a:xfrm>
            <a:off x="747395" y="49784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pic>
        <p:nvPicPr>
          <p:cNvPr id="26" name="图片 25" descr="C:\Users\Administrator\Desktop\u=3766153256,2538483291&amp;fm=27&amp;gp=0.jpgu=3766153256,2538483291&amp;fm=27&amp;gp=0"/>
          <p:cNvPicPr>
            <a:picLocks noChangeAspect="1"/>
          </p:cNvPicPr>
          <p:nvPr/>
        </p:nvPicPr>
        <p:blipFill rotWithShape="1">
          <a:blip r:embed="rId2"/>
          <a:srcRect/>
          <a:stretch>
            <a:fillRect/>
          </a:stretch>
        </p:blipFill>
        <p:spPr>
          <a:xfrm>
            <a:off x="6374717" y="1894254"/>
            <a:ext cx="4330206" cy="2436495"/>
          </a:xfrm>
          <a:prstGeom prst="rect">
            <a:avLst/>
          </a:prstGeom>
        </p:spPr>
      </p:pic>
      <p:sp>
        <p:nvSpPr>
          <p:cNvPr id="27" name="TextBox 10"/>
          <p:cNvSpPr txBox="1"/>
          <p:nvPr/>
        </p:nvSpPr>
        <p:spPr>
          <a:xfrm>
            <a:off x="1499140" y="4788729"/>
            <a:ext cx="4330206" cy="922020"/>
          </a:xfrm>
          <a:prstGeom prst="rect">
            <a:avLst/>
          </a:prstGeom>
          <a:noFill/>
        </p:spPr>
        <p:txBody>
          <a:bodyPr wrap="square" rtlCol="0">
            <a:spAutoFit/>
          </a:bodyPr>
          <a:lstStyle/>
          <a:p>
            <a:pPr algn="ctr">
              <a:lnSpc>
                <a:spcPct val="150000"/>
              </a:lnSpc>
            </a:pPr>
            <a:r>
              <a:rPr lang="zh-CN" altLang="en-US" sz="1200" dirty="0">
                <a:solidFill>
                  <a:schemeClr val="bg1"/>
                </a:solidFill>
                <a:latin typeface="inpin heiti" charset="-122"/>
                <a:ea typeface="inpin heiti" charset="-122"/>
                <a:cs typeface="inpin heiti" charset="-122"/>
              </a:rPr>
              <a:t>这里输入简单的文字概述这里输入简单文字概述这里输入简单的文字概述这里入简单的文字概述这里输入述简单的文字概述这里输入简单文字概述这里输入简单</a:t>
            </a:r>
          </a:p>
        </p:txBody>
      </p:sp>
      <p:pic>
        <p:nvPicPr>
          <p:cNvPr id="28" name="图片 27" descr="C:\Users\Administrator\Desktop\u=1053529766,942505342&amp;fm=27&amp;gp=0.jpgu=1053529766,942505342&amp;fm=27&amp;gp=0"/>
          <p:cNvPicPr>
            <a:picLocks noChangeAspect="1"/>
          </p:cNvPicPr>
          <p:nvPr/>
        </p:nvPicPr>
        <p:blipFill>
          <a:blip r:embed="rId3"/>
          <a:srcRect/>
          <a:stretch>
            <a:fillRect/>
          </a:stretch>
        </p:blipFill>
        <p:spPr>
          <a:xfrm>
            <a:off x="1511205" y="1813609"/>
            <a:ext cx="4330206" cy="2597785"/>
          </a:xfrm>
          <a:prstGeom prst="rect">
            <a:avLst/>
          </a:prstGeom>
        </p:spPr>
      </p:pic>
      <p:sp>
        <p:nvSpPr>
          <p:cNvPr id="29" name="矩形 28"/>
          <p:cNvSpPr/>
          <p:nvPr/>
        </p:nvSpPr>
        <p:spPr>
          <a:xfrm>
            <a:off x="6500440" y="4788729"/>
            <a:ext cx="4330206" cy="922020"/>
          </a:xfrm>
          <a:prstGeom prst="rect">
            <a:avLst/>
          </a:prstGeom>
        </p:spPr>
        <p:txBody>
          <a:bodyPr wrap="square">
            <a:spAutoFit/>
          </a:bodyPr>
          <a:lstStyle/>
          <a:p>
            <a:pPr algn="ctr">
              <a:lnSpc>
                <a:spcPct val="150000"/>
              </a:lnSpc>
            </a:pPr>
            <a:r>
              <a:rPr lang="zh-CN" altLang="en-US" sz="1200" dirty="0">
                <a:solidFill>
                  <a:schemeClr val="bg1"/>
                </a:solidFill>
                <a:latin typeface="inpin heiti" charset="-122"/>
                <a:ea typeface="inpin heiti" charset="-122"/>
                <a:cs typeface="inpin heiti" charset="-122"/>
              </a:rPr>
              <a:t>这里输入简单的文字概述这里输入简单文字概述这里输入简单的文字概述这里入简单的文字概述这里输入述简单的文字概述这里输入简单文字概述这里输入简单</a:t>
            </a:r>
          </a:p>
        </p:txBody>
      </p:sp>
      <p:sp>
        <p:nvSpPr>
          <p:cNvPr id="30" name="平行四边形 29"/>
          <p:cNvSpPr/>
          <p:nvPr/>
        </p:nvSpPr>
        <p:spPr>
          <a:xfrm rot="5400000">
            <a:off x="-777970" y="2161633"/>
            <a:ext cx="3079206" cy="1499141"/>
          </a:xfrm>
          <a:prstGeom prst="parallelogram">
            <a:avLst>
              <a:gd name="adj" fmla="val 27103"/>
            </a:avLst>
          </a:prstGeom>
          <a:gradFill>
            <a:gsLst>
              <a:gs pos="13000">
                <a:srgbClr val="083177">
                  <a:alpha val="69000"/>
                </a:srgbClr>
              </a:gs>
              <a:gs pos="100000">
                <a:srgbClr val="02E1C2">
                  <a:alpha val="50000"/>
                </a:srgbClr>
              </a:gs>
            </a:gsLst>
            <a:lin ang="15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inpin heiti" charset="-122"/>
              <a:ea typeface="inpin heiti" charset="-122"/>
            </a:endParaRPr>
          </a:p>
        </p:txBody>
      </p:sp>
      <p:sp>
        <p:nvSpPr>
          <p:cNvPr id="31" name="平行四边形 30"/>
          <p:cNvSpPr/>
          <p:nvPr/>
        </p:nvSpPr>
        <p:spPr>
          <a:xfrm rot="5400000">
            <a:off x="9914891" y="2564230"/>
            <a:ext cx="3079206" cy="1499141"/>
          </a:xfrm>
          <a:prstGeom prst="parallelogram">
            <a:avLst>
              <a:gd name="adj" fmla="val 27103"/>
            </a:avLst>
          </a:prstGeom>
          <a:gradFill>
            <a:gsLst>
              <a:gs pos="13000">
                <a:srgbClr val="083177">
                  <a:alpha val="69000"/>
                </a:srgbClr>
              </a:gs>
              <a:gs pos="100000">
                <a:srgbClr val="02E1C2">
                  <a:alpha val="50000"/>
                </a:srgbClr>
              </a:gs>
            </a:gsLst>
            <a:lin ang="15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inpin heiti" charset="-122"/>
              <a:ea typeface="inpin heiti" charset="-122"/>
            </a:endParaRPr>
          </a:p>
        </p:txBody>
      </p:sp>
      <p:sp>
        <p:nvSpPr>
          <p:cNvPr id="32" name="Rectangle 11"/>
          <p:cNvSpPr/>
          <p:nvPr/>
        </p:nvSpPr>
        <p:spPr>
          <a:xfrm>
            <a:off x="3143954" y="5712059"/>
            <a:ext cx="2257221" cy="769441"/>
          </a:xfrm>
          <a:prstGeom prst="rect">
            <a:avLst/>
          </a:prstGeom>
        </p:spPr>
        <p:txBody>
          <a:bodyPr wrap="none">
            <a:spAutoFit/>
          </a:bodyPr>
          <a:lstStyle/>
          <a:p>
            <a:r>
              <a:rPr lang="en-US" sz="4400" dirty="0">
                <a:solidFill>
                  <a:schemeClr val="bg1"/>
                </a:solidFill>
                <a:latin typeface="inpin heiti" charset="-122"/>
                <a:ea typeface="inpin heiti" charset="-122"/>
                <a:cs typeface="inpin heiti" charset="-122"/>
              </a:rPr>
              <a:t>PLAN A</a:t>
            </a:r>
          </a:p>
        </p:txBody>
      </p:sp>
      <p:sp>
        <p:nvSpPr>
          <p:cNvPr id="33" name="Rectangle 11"/>
          <p:cNvSpPr/>
          <p:nvPr/>
        </p:nvSpPr>
        <p:spPr>
          <a:xfrm>
            <a:off x="7410584" y="5712059"/>
            <a:ext cx="2194832" cy="769441"/>
          </a:xfrm>
          <a:prstGeom prst="rect">
            <a:avLst/>
          </a:prstGeom>
        </p:spPr>
        <p:txBody>
          <a:bodyPr wrap="none">
            <a:spAutoFit/>
          </a:bodyPr>
          <a:lstStyle/>
          <a:p>
            <a:r>
              <a:rPr lang="en-US" sz="4400" dirty="0">
                <a:solidFill>
                  <a:schemeClr val="bg1"/>
                </a:solidFill>
                <a:latin typeface="inpin heiti" charset="-122"/>
                <a:ea typeface="inpin heiti" charset="-122"/>
                <a:cs typeface="inpin heiti" charset="-122"/>
              </a:rPr>
              <a:t>PALN B</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0.70"/>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par>
                                <p:cTn id="10" presetID="55"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strVal val="#ppt_w*0.70"/>
                                          </p:val>
                                        </p:tav>
                                        <p:tav tm="100000">
                                          <p:val>
                                            <p:strVal val="#ppt_w"/>
                                          </p:val>
                                        </p:tav>
                                      </p:tavLst>
                                    </p:anim>
                                    <p:anim calcmode="lin" valueType="num">
                                      <p:cBhvr>
                                        <p:cTn id="13" dur="1000" fill="hold"/>
                                        <p:tgtEl>
                                          <p:spTgt spid="28"/>
                                        </p:tgtEl>
                                        <p:attrNameLst>
                                          <p:attrName>ppt_h</p:attrName>
                                        </p:attrNameLst>
                                      </p:cBhvr>
                                      <p:tavLst>
                                        <p:tav tm="0">
                                          <p:val>
                                            <p:strVal val="#ppt_h"/>
                                          </p:val>
                                        </p:tav>
                                        <p:tav tm="100000">
                                          <p:val>
                                            <p:strVal val="#ppt_h"/>
                                          </p:val>
                                        </p:tav>
                                      </p:tavLst>
                                    </p:anim>
                                    <p:animEffect transition="in" filter="fade">
                                      <p:cBhvr>
                                        <p:cTn id="14" dur="1000"/>
                                        <p:tgtEl>
                                          <p:spTgt spid="28"/>
                                        </p:tgtEl>
                                      </p:cBhvr>
                                    </p:animEffect>
                                  </p:childTnLst>
                                </p:cTn>
                              </p:par>
                              <p:par>
                                <p:cTn id="15" presetID="55"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000" fill="hold"/>
                                        <p:tgtEl>
                                          <p:spTgt spid="26"/>
                                        </p:tgtEl>
                                        <p:attrNameLst>
                                          <p:attrName>ppt_w</p:attrName>
                                        </p:attrNameLst>
                                      </p:cBhvr>
                                      <p:tavLst>
                                        <p:tav tm="0">
                                          <p:val>
                                            <p:strVal val="#ppt_w*0.70"/>
                                          </p:val>
                                        </p:tav>
                                        <p:tav tm="100000">
                                          <p:val>
                                            <p:strVal val="#ppt_w"/>
                                          </p:val>
                                        </p:tav>
                                      </p:tavLst>
                                    </p:anim>
                                    <p:anim calcmode="lin" valueType="num">
                                      <p:cBhvr>
                                        <p:cTn id="18" dur="1000" fill="hold"/>
                                        <p:tgtEl>
                                          <p:spTgt spid="26"/>
                                        </p:tgtEl>
                                        <p:attrNameLst>
                                          <p:attrName>ppt_h</p:attrName>
                                        </p:attrNameLst>
                                      </p:cBhvr>
                                      <p:tavLst>
                                        <p:tav tm="0">
                                          <p:val>
                                            <p:strVal val="#ppt_h"/>
                                          </p:val>
                                        </p:tav>
                                        <p:tav tm="100000">
                                          <p:val>
                                            <p:strVal val="#ppt_h"/>
                                          </p:val>
                                        </p:tav>
                                      </p:tavLst>
                                    </p:anim>
                                    <p:animEffect transition="in" filter="fade">
                                      <p:cBhvr>
                                        <p:cTn id="19" dur="1000"/>
                                        <p:tgtEl>
                                          <p:spTgt spid="26"/>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1000" fill="hold"/>
                                        <p:tgtEl>
                                          <p:spTgt spid="31"/>
                                        </p:tgtEl>
                                        <p:attrNameLst>
                                          <p:attrName>ppt_w</p:attrName>
                                        </p:attrNameLst>
                                      </p:cBhvr>
                                      <p:tavLst>
                                        <p:tav tm="0">
                                          <p:val>
                                            <p:strVal val="#ppt_w*0.70"/>
                                          </p:val>
                                        </p:tav>
                                        <p:tav tm="100000">
                                          <p:val>
                                            <p:strVal val="#ppt_w"/>
                                          </p:val>
                                        </p:tav>
                                      </p:tavLst>
                                    </p:anim>
                                    <p:anim calcmode="lin" valueType="num">
                                      <p:cBhvr>
                                        <p:cTn id="23" dur="1000" fill="hold"/>
                                        <p:tgtEl>
                                          <p:spTgt spid="31"/>
                                        </p:tgtEl>
                                        <p:attrNameLst>
                                          <p:attrName>ppt_h</p:attrName>
                                        </p:attrNameLst>
                                      </p:cBhvr>
                                      <p:tavLst>
                                        <p:tav tm="0">
                                          <p:val>
                                            <p:strVal val="#ppt_h"/>
                                          </p:val>
                                        </p:tav>
                                        <p:tav tm="100000">
                                          <p:val>
                                            <p:strVal val="#ppt_h"/>
                                          </p:val>
                                        </p:tav>
                                      </p:tavLst>
                                    </p:anim>
                                    <p:animEffect transition="in" filter="fade">
                                      <p:cBhvr>
                                        <p:cTn id="24" dur="1000"/>
                                        <p:tgtEl>
                                          <p:spTgt spid="31"/>
                                        </p:tgtEl>
                                      </p:cBhvr>
                                    </p:animEffect>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1000" fill="hold"/>
                                        <p:tgtEl>
                                          <p:spTgt spid="2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1000"/>
                                        <p:tgtEl>
                                          <p:spTgt spid="32"/>
                                        </p:tgtEl>
                                      </p:cBhvr>
                                    </p:animEffect>
                                    <p:anim calcmode="lin" valueType="num">
                                      <p:cBhvr>
                                        <p:cTn id="39" dur="1000" fill="hold"/>
                                        <p:tgtEl>
                                          <p:spTgt spid="32"/>
                                        </p:tgtEl>
                                        <p:attrNameLst>
                                          <p:attrName>ppt_x</p:attrName>
                                        </p:attrNameLst>
                                      </p:cBhvr>
                                      <p:tavLst>
                                        <p:tav tm="0">
                                          <p:val>
                                            <p:strVal val="#ppt_x"/>
                                          </p:val>
                                        </p:tav>
                                        <p:tav tm="100000">
                                          <p:val>
                                            <p:strVal val="#ppt_x"/>
                                          </p:val>
                                        </p:tav>
                                      </p:tavLst>
                                    </p:anim>
                                    <p:anim calcmode="lin" valueType="num">
                                      <p:cBhvr>
                                        <p:cTn id="40" dur="1000" fill="hold"/>
                                        <p:tgtEl>
                                          <p:spTgt spid="3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1000"/>
                                        <p:tgtEl>
                                          <p:spTgt spid="33"/>
                                        </p:tgtEl>
                                      </p:cBhvr>
                                    </p:animEffect>
                                    <p:anim calcmode="lin" valueType="num">
                                      <p:cBhvr>
                                        <p:cTn id="44" dur="1000" fill="hold"/>
                                        <p:tgtEl>
                                          <p:spTgt spid="33"/>
                                        </p:tgtEl>
                                        <p:attrNameLst>
                                          <p:attrName>ppt_x</p:attrName>
                                        </p:attrNameLst>
                                      </p:cBhvr>
                                      <p:tavLst>
                                        <p:tav tm="0">
                                          <p:val>
                                            <p:strVal val="#ppt_x"/>
                                          </p:val>
                                        </p:tav>
                                        <p:tav tm="100000">
                                          <p:val>
                                            <p:strVal val="#ppt_x"/>
                                          </p:val>
                                        </p:tav>
                                      </p:tavLst>
                                    </p:anim>
                                    <p:anim calcmode="lin" valueType="num">
                                      <p:cBhvr>
                                        <p:cTn id="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bldLvl="0" animBg="1"/>
      <p:bldP spid="31" grpId="0" bldLvl="0" animBg="1"/>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05132E"/>
            </a:gs>
            <a:gs pos="82000">
              <a:srgbClr val="163C7B"/>
            </a:gs>
            <a:gs pos="64000">
              <a:srgbClr val="122F63">
                <a:alpha val="100000"/>
              </a:srgbClr>
            </a:gs>
            <a:gs pos="38000">
              <a:srgbClr val="083177"/>
            </a:gs>
            <a:gs pos="98000">
              <a:srgbClr val="1C2D4F"/>
            </a:gs>
          </a:gsLst>
          <a:lin ang="19440000" scaled="0"/>
        </a:gradFill>
        <a:effectLst/>
      </p:bgPr>
    </p:bg>
    <p:spTree>
      <p:nvGrpSpPr>
        <p:cNvPr id="1" name=""/>
        <p:cNvGrpSpPr/>
        <p:nvPr/>
      </p:nvGrpSpPr>
      <p:grpSpPr>
        <a:xfrm>
          <a:off x="0" y="0"/>
          <a:ext cx="0" cy="0"/>
          <a:chOff x="0" y="0"/>
          <a:chExt cx="0" cy="0"/>
        </a:xfrm>
      </p:grpSpPr>
      <p:sp>
        <p:nvSpPr>
          <p:cNvPr id="13" name="任意多边形: 形状 12"/>
          <p:cNvSpPr/>
          <p:nvPr/>
        </p:nvSpPr>
        <p:spPr>
          <a:xfrm flipH="1">
            <a:off x="11224260" y="602361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0" name="矩形 9"/>
          <p:cNvSpPr/>
          <p:nvPr/>
        </p:nvSpPr>
        <p:spPr bwMode="auto">
          <a:xfrm>
            <a:off x="3432810" y="321945"/>
            <a:ext cx="5330190" cy="64516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3600" dirty="0">
                <a:solidFill>
                  <a:srgbClr val="1DDEE6"/>
                </a:solidFill>
                <a:latin typeface="inpin heiti" charset="-122"/>
                <a:ea typeface="inpin heiti" charset="-122"/>
                <a:sym typeface="+mn-ea"/>
              </a:rPr>
              <a:t>众筹与私募</a:t>
            </a:r>
          </a:p>
        </p:txBody>
      </p:sp>
      <p:sp>
        <p:nvSpPr>
          <p:cNvPr id="11" name="任意多边形: 形状 12"/>
          <p:cNvSpPr/>
          <p:nvPr/>
        </p:nvSpPr>
        <p:spPr>
          <a:xfrm>
            <a:off x="747395" y="49784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31" name="TextBox 30"/>
          <p:cNvSpPr txBox="1"/>
          <p:nvPr/>
        </p:nvSpPr>
        <p:spPr>
          <a:xfrm>
            <a:off x="1658456" y="5832945"/>
            <a:ext cx="1315213" cy="337185"/>
          </a:xfrm>
          <a:prstGeom prst="rect">
            <a:avLst/>
          </a:prstGeom>
          <a:noFill/>
        </p:spPr>
        <p:txBody>
          <a:bodyPr wrap="square" rtlCol="0">
            <a:spAutoFit/>
          </a:bodyPr>
          <a:lstStyle/>
          <a:p>
            <a:pPr algn="ctr"/>
            <a:r>
              <a:rPr lang="zh-CN" altLang="en-US" sz="1600" dirty="0">
                <a:solidFill>
                  <a:schemeClr val="bg1"/>
                </a:solidFill>
                <a:latin typeface="inpin heiti" charset="-122"/>
                <a:ea typeface="inpin heiti" charset="-122"/>
              </a:rPr>
              <a:t>收入来源一</a:t>
            </a:r>
          </a:p>
        </p:txBody>
      </p:sp>
      <p:sp>
        <p:nvSpPr>
          <p:cNvPr id="32" name="TextBox 31"/>
          <p:cNvSpPr txBox="1"/>
          <p:nvPr/>
        </p:nvSpPr>
        <p:spPr>
          <a:xfrm>
            <a:off x="1185660" y="5152545"/>
            <a:ext cx="288032" cy="184666"/>
          </a:xfrm>
          <a:prstGeom prst="rect">
            <a:avLst/>
          </a:prstGeom>
          <a:noFill/>
        </p:spPr>
        <p:txBody>
          <a:bodyPr wrap="square" lIns="0" tIns="0" rIns="0" bIns="0" rtlCol="0">
            <a:spAutoFit/>
          </a:bodyPr>
          <a:lstStyle/>
          <a:p>
            <a:pPr algn="just"/>
            <a:r>
              <a:rPr lang="en-US" altLang="zh-CN" sz="1200" dirty="0">
                <a:solidFill>
                  <a:schemeClr val="bg1"/>
                </a:solidFill>
                <a:latin typeface="inpin heiti" charset="-122"/>
                <a:ea typeface="inpin heiti" charset="-122"/>
              </a:rPr>
              <a:t>100</a:t>
            </a:r>
          </a:p>
        </p:txBody>
      </p:sp>
      <p:sp>
        <p:nvSpPr>
          <p:cNvPr id="33" name="TextBox 32"/>
          <p:cNvSpPr txBox="1"/>
          <p:nvPr/>
        </p:nvSpPr>
        <p:spPr>
          <a:xfrm>
            <a:off x="3159727" y="5832945"/>
            <a:ext cx="1315213" cy="338554"/>
          </a:xfrm>
          <a:prstGeom prst="rect">
            <a:avLst/>
          </a:prstGeom>
          <a:noFill/>
        </p:spPr>
        <p:txBody>
          <a:bodyPr wrap="square" rtlCol="0">
            <a:spAutoFit/>
          </a:bodyPr>
          <a:lstStyle/>
          <a:p>
            <a:pPr algn="ctr"/>
            <a:r>
              <a:rPr lang="zh-CN" altLang="en-US" sz="1600" dirty="0">
                <a:solidFill>
                  <a:schemeClr val="bg1"/>
                </a:solidFill>
                <a:latin typeface="inpin heiti" charset="-122"/>
                <a:ea typeface="inpin heiti" charset="-122"/>
              </a:rPr>
              <a:t>收入来源二</a:t>
            </a:r>
          </a:p>
        </p:txBody>
      </p:sp>
      <p:sp>
        <p:nvSpPr>
          <p:cNvPr id="34" name="TextBox 33"/>
          <p:cNvSpPr txBox="1"/>
          <p:nvPr/>
        </p:nvSpPr>
        <p:spPr>
          <a:xfrm>
            <a:off x="4640678" y="5832945"/>
            <a:ext cx="1315213" cy="338554"/>
          </a:xfrm>
          <a:prstGeom prst="rect">
            <a:avLst/>
          </a:prstGeom>
          <a:noFill/>
        </p:spPr>
        <p:txBody>
          <a:bodyPr wrap="square" rtlCol="0">
            <a:spAutoFit/>
          </a:bodyPr>
          <a:lstStyle/>
          <a:p>
            <a:pPr algn="ctr"/>
            <a:r>
              <a:rPr lang="zh-CN" altLang="en-US" sz="1600" dirty="0">
                <a:solidFill>
                  <a:schemeClr val="bg1"/>
                </a:solidFill>
                <a:latin typeface="inpin heiti" charset="-122"/>
                <a:ea typeface="inpin heiti" charset="-122"/>
              </a:rPr>
              <a:t>收入来源三</a:t>
            </a:r>
          </a:p>
        </p:txBody>
      </p:sp>
      <p:sp>
        <p:nvSpPr>
          <p:cNvPr id="35" name="TextBox 34"/>
          <p:cNvSpPr txBox="1"/>
          <p:nvPr/>
        </p:nvSpPr>
        <p:spPr>
          <a:xfrm>
            <a:off x="6121630" y="5832945"/>
            <a:ext cx="1315213" cy="338554"/>
          </a:xfrm>
          <a:prstGeom prst="rect">
            <a:avLst/>
          </a:prstGeom>
          <a:noFill/>
        </p:spPr>
        <p:txBody>
          <a:bodyPr wrap="square" rtlCol="0">
            <a:spAutoFit/>
          </a:bodyPr>
          <a:lstStyle/>
          <a:p>
            <a:pPr algn="ctr"/>
            <a:r>
              <a:rPr lang="zh-CN" altLang="en-US" sz="1600" dirty="0">
                <a:solidFill>
                  <a:schemeClr val="bg1"/>
                </a:solidFill>
                <a:latin typeface="inpin heiti" charset="-122"/>
                <a:ea typeface="inpin heiti" charset="-122"/>
              </a:rPr>
              <a:t>收入来源四</a:t>
            </a:r>
          </a:p>
        </p:txBody>
      </p:sp>
      <p:sp>
        <p:nvSpPr>
          <p:cNvPr id="36" name="TextBox 35"/>
          <p:cNvSpPr txBox="1"/>
          <p:nvPr/>
        </p:nvSpPr>
        <p:spPr>
          <a:xfrm>
            <a:off x="1185660" y="4660491"/>
            <a:ext cx="288032" cy="184666"/>
          </a:xfrm>
          <a:prstGeom prst="rect">
            <a:avLst/>
          </a:prstGeom>
          <a:noFill/>
        </p:spPr>
        <p:txBody>
          <a:bodyPr wrap="square" lIns="0" tIns="0" rIns="0" bIns="0" rtlCol="0">
            <a:spAutoFit/>
          </a:bodyPr>
          <a:lstStyle/>
          <a:p>
            <a:pPr algn="just"/>
            <a:r>
              <a:rPr lang="en-US" altLang="zh-CN" sz="1200" dirty="0">
                <a:solidFill>
                  <a:schemeClr val="bg1"/>
                </a:solidFill>
                <a:latin typeface="inpin heiti" charset="-122"/>
                <a:ea typeface="inpin heiti" charset="-122"/>
              </a:rPr>
              <a:t>200</a:t>
            </a:r>
          </a:p>
        </p:txBody>
      </p:sp>
      <p:sp>
        <p:nvSpPr>
          <p:cNvPr id="37" name="TextBox 36"/>
          <p:cNvSpPr txBox="1"/>
          <p:nvPr/>
        </p:nvSpPr>
        <p:spPr>
          <a:xfrm>
            <a:off x="1185660" y="4168436"/>
            <a:ext cx="288032" cy="184666"/>
          </a:xfrm>
          <a:prstGeom prst="rect">
            <a:avLst/>
          </a:prstGeom>
          <a:noFill/>
        </p:spPr>
        <p:txBody>
          <a:bodyPr wrap="square" lIns="0" tIns="0" rIns="0" bIns="0" rtlCol="0">
            <a:spAutoFit/>
          </a:bodyPr>
          <a:lstStyle/>
          <a:p>
            <a:pPr algn="just"/>
            <a:r>
              <a:rPr lang="en-US" altLang="zh-CN" sz="1200" dirty="0">
                <a:solidFill>
                  <a:schemeClr val="bg1"/>
                </a:solidFill>
                <a:latin typeface="inpin heiti" charset="-122"/>
                <a:ea typeface="inpin heiti" charset="-122"/>
              </a:rPr>
              <a:t>300</a:t>
            </a:r>
          </a:p>
        </p:txBody>
      </p:sp>
      <p:sp>
        <p:nvSpPr>
          <p:cNvPr id="38" name="TextBox 37"/>
          <p:cNvSpPr txBox="1"/>
          <p:nvPr/>
        </p:nvSpPr>
        <p:spPr>
          <a:xfrm>
            <a:off x="1185660" y="3676381"/>
            <a:ext cx="288032" cy="184666"/>
          </a:xfrm>
          <a:prstGeom prst="rect">
            <a:avLst/>
          </a:prstGeom>
          <a:noFill/>
        </p:spPr>
        <p:txBody>
          <a:bodyPr wrap="square" lIns="0" tIns="0" rIns="0" bIns="0" rtlCol="0">
            <a:spAutoFit/>
          </a:bodyPr>
          <a:lstStyle/>
          <a:p>
            <a:pPr algn="just"/>
            <a:r>
              <a:rPr lang="en-US" altLang="zh-CN" sz="1200" dirty="0">
                <a:solidFill>
                  <a:schemeClr val="bg1"/>
                </a:solidFill>
                <a:latin typeface="inpin heiti" charset="-122"/>
                <a:ea typeface="inpin heiti" charset="-122"/>
              </a:rPr>
              <a:t>400</a:t>
            </a:r>
          </a:p>
        </p:txBody>
      </p:sp>
      <p:sp>
        <p:nvSpPr>
          <p:cNvPr id="39" name="TextBox 38"/>
          <p:cNvSpPr txBox="1"/>
          <p:nvPr/>
        </p:nvSpPr>
        <p:spPr>
          <a:xfrm>
            <a:off x="1185660" y="3184327"/>
            <a:ext cx="288032" cy="184666"/>
          </a:xfrm>
          <a:prstGeom prst="rect">
            <a:avLst/>
          </a:prstGeom>
          <a:noFill/>
        </p:spPr>
        <p:txBody>
          <a:bodyPr wrap="square" lIns="0" tIns="0" rIns="0" bIns="0" rtlCol="0">
            <a:spAutoFit/>
          </a:bodyPr>
          <a:lstStyle/>
          <a:p>
            <a:pPr algn="just"/>
            <a:r>
              <a:rPr lang="en-US" altLang="zh-CN" sz="1200" dirty="0">
                <a:solidFill>
                  <a:schemeClr val="bg1"/>
                </a:solidFill>
                <a:latin typeface="inpin heiti" charset="-122"/>
                <a:ea typeface="inpin heiti" charset="-122"/>
              </a:rPr>
              <a:t>500</a:t>
            </a:r>
          </a:p>
        </p:txBody>
      </p:sp>
      <p:sp>
        <p:nvSpPr>
          <p:cNvPr id="52" name="TextBox 51"/>
          <p:cNvSpPr txBox="1"/>
          <p:nvPr/>
        </p:nvSpPr>
        <p:spPr>
          <a:xfrm>
            <a:off x="1185660" y="2692272"/>
            <a:ext cx="288032" cy="184666"/>
          </a:xfrm>
          <a:prstGeom prst="rect">
            <a:avLst/>
          </a:prstGeom>
          <a:noFill/>
        </p:spPr>
        <p:txBody>
          <a:bodyPr wrap="square" lIns="0" tIns="0" rIns="0" bIns="0" rtlCol="0">
            <a:spAutoFit/>
          </a:bodyPr>
          <a:lstStyle/>
          <a:p>
            <a:pPr algn="just"/>
            <a:r>
              <a:rPr lang="en-US" altLang="zh-CN" sz="1200" dirty="0">
                <a:solidFill>
                  <a:schemeClr val="bg1"/>
                </a:solidFill>
                <a:latin typeface="inpin heiti" charset="-122"/>
                <a:ea typeface="inpin heiti" charset="-122"/>
              </a:rPr>
              <a:t>600</a:t>
            </a:r>
          </a:p>
        </p:txBody>
      </p:sp>
      <p:sp>
        <p:nvSpPr>
          <p:cNvPr id="53" name="TextBox 52"/>
          <p:cNvSpPr txBox="1"/>
          <p:nvPr/>
        </p:nvSpPr>
        <p:spPr>
          <a:xfrm>
            <a:off x="1185660" y="2191893"/>
            <a:ext cx="288032" cy="184666"/>
          </a:xfrm>
          <a:prstGeom prst="rect">
            <a:avLst/>
          </a:prstGeom>
          <a:noFill/>
        </p:spPr>
        <p:txBody>
          <a:bodyPr wrap="square" lIns="0" tIns="0" rIns="0" bIns="0" rtlCol="0">
            <a:spAutoFit/>
          </a:bodyPr>
          <a:lstStyle/>
          <a:p>
            <a:pPr algn="just"/>
            <a:r>
              <a:rPr lang="en-US" altLang="zh-CN" sz="1200" dirty="0">
                <a:solidFill>
                  <a:schemeClr val="bg1"/>
                </a:solidFill>
                <a:latin typeface="inpin heiti" charset="-122"/>
                <a:ea typeface="inpin heiti" charset="-122"/>
              </a:rPr>
              <a:t>700</a:t>
            </a:r>
          </a:p>
        </p:txBody>
      </p:sp>
      <p:grpSp>
        <p:nvGrpSpPr>
          <p:cNvPr id="54" name="组合 53"/>
          <p:cNvGrpSpPr/>
          <p:nvPr/>
        </p:nvGrpSpPr>
        <p:grpSpPr>
          <a:xfrm>
            <a:off x="1569704" y="1800497"/>
            <a:ext cx="5952661" cy="3936437"/>
            <a:chOff x="1126939" y="1350372"/>
            <a:chExt cx="4464496" cy="2952328"/>
          </a:xfrm>
        </p:grpSpPr>
        <p:cxnSp>
          <p:nvCxnSpPr>
            <p:cNvPr id="55" name="直接连接符 54"/>
            <p:cNvCxnSpPr/>
            <p:nvPr/>
          </p:nvCxnSpPr>
          <p:spPr>
            <a:xfrm>
              <a:off x="1126939" y="4302700"/>
              <a:ext cx="446449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126939" y="3933659"/>
              <a:ext cx="446449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126939" y="3564618"/>
              <a:ext cx="446449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1126939" y="3195577"/>
              <a:ext cx="446449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1126939" y="2826536"/>
              <a:ext cx="446449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126939" y="2457495"/>
              <a:ext cx="446449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126939" y="2088454"/>
              <a:ext cx="446449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1126939" y="1719413"/>
              <a:ext cx="446449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1126939" y="1350372"/>
              <a:ext cx="446449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9" name="TextBox 78"/>
          <p:cNvSpPr txBox="1"/>
          <p:nvPr/>
        </p:nvSpPr>
        <p:spPr>
          <a:xfrm>
            <a:off x="1185660" y="1708163"/>
            <a:ext cx="288032" cy="184666"/>
          </a:xfrm>
          <a:prstGeom prst="rect">
            <a:avLst/>
          </a:prstGeom>
          <a:noFill/>
        </p:spPr>
        <p:txBody>
          <a:bodyPr wrap="square" lIns="0" tIns="0" rIns="0" bIns="0" rtlCol="0">
            <a:spAutoFit/>
          </a:bodyPr>
          <a:lstStyle/>
          <a:p>
            <a:pPr algn="just"/>
            <a:r>
              <a:rPr lang="en-US" altLang="zh-CN" sz="1200" dirty="0">
                <a:solidFill>
                  <a:schemeClr val="bg1"/>
                </a:solidFill>
                <a:latin typeface="inpin heiti" charset="-122"/>
                <a:ea typeface="inpin heiti" charset="-122"/>
              </a:rPr>
              <a:t>800</a:t>
            </a:r>
          </a:p>
        </p:txBody>
      </p:sp>
      <p:sp>
        <p:nvSpPr>
          <p:cNvPr id="80" name="TextBox 79"/>
          <p:cNvSpPr txBox="1"/>
          <p:nvPr/>
        </p:nvSpPr>
        <p:spPr>
          <a:xfrm>
            <a:off x="1185660" y="5644600"/>
            <a:ext cx="288032" cy="184666"/>
          </a:xfrm>
          <a:prstGeom prst="rect">
            <a:avLst/>
          </a:prstGeom>
          <a:noFill/>
        </p:spPr>
        <p:txBody>
          <a:bodyPr wrap="square" lIns="0" tIns="0" rIns="0" bIns="0" rtlCol="0">
            <a:spAutoFit/>
          </a:bodyPr>
          <a:lstStyle/>
          <a:p>
            <a:pPr algn="just"/>
            <a:r>
              <a:rPr lang="en-US" altLang="zh-CN" sz="1200" dirty="0">
                <a:solidFill>
                  <a:schemeClr val="bg1"/>
                </a:solidFill>
                <a:latin typeface="inpin heiti" charset="-122"/>
                <a:ea typeface="inpin heiti" charset="-122"/>
              </a:rPr>
              <a:t>0</a:t>
            </a:r>
          </a:p>
        </p:txBody>
      </p:sp>
      <p:sp>
        <p:nvSpPr>
          <p:cNvPr id="81" name="矩形 80"/>
          <p:cNvSpPr/>
          <p:nvPr/>
        </p:nvSpPr>
        <p:spPr>
          <a:xfrm>
            <a:off x="1917482" y="4260772"/>
            <a:ext cx="864096" cy="1476165"/>
          </a:xfrm>
          <a:prstGeom prst="rect">
            <a:avLst/>
          </a:prstGeom>
          <a:solidFill>
            <a:srgbClr val="F0E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inpin heiti" charset="-122"/>
              <a:ea typeface="inpin heiti" charset="-122"/>
            </a:endParaRPr>
          </a:p>
        </p:txBody>
      </p:sp>
      <p:sp>
        <p:nvSpPr>
          <p:cNvPr id="82" name="矩形 81"/>
          <p:cNvSpPr/>
          <p:nvPr/>
        </p:nvSpPr>
        <p:spPr>
          <a:xfrm>
            <a:off x="1917482" y="4752824"/>
            <a:ext cx="864096" cy="984115"/>
          </a:xfrm>
          <a:prstGeom prst="rect">
            <a:avLst/>
          </a:prstGeom>
          <a:solidFill>
            <a:srgbClr val="02E1C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inpin heiti" charset="-122"/>
              <a:ea typeface="inpin heiti" charset="-122"/>
            </a:endParaRPr>
          </a:p>
        </p:txBody>
      </p:sp>
      <p:sp>
        <p:nvSpPr>
          <p:cNvPr id="83" name="矩形 82"/>
          <p:cNvSpPr/>
          <p:nvPr/>
        </p:nvSpPr>
        <p:spPr>
          <a:xfrm>
            <a:off x="3385284" y="3276662"/>
            <a:ext cx="864096" cy="2460275"/>
          </a:xfrm>
          <a:prstGeom prst="rect">
            <a:avLst/>
          </a:prstGeom>
          <a:solidFill>
            <a:srgbClr val="F0E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inpin heiti" charset="-122"/>
              <a:ea typeface="inpin heiti" charset="-122"/>
            </a:endParaRPr>
          </a:p>
        </p:txBody>
      </p:sp>
      <p:sp>
        <p:nvSpPr>
          <p:cNvPr id="84" name="矩形 83"/>
          <p:cNvSpPr/>
          <p:nvPr/>
        </p:nvSpPr>
        <p:spPr>
          <a:xfrm>
            <a:off x="3385284" y="3676384"/>
            <a:ext cx="864096" cy="2060555"/>
          </a:xfrm>
          <a:prstGeom prst="rect">
            <a:avLst/>
          </a:prstGeom>
          <a:solidFill>
            <a:srgbClr val="1DDE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inpin heiti" charset="-122"/>
              <a:ea typeface="inpin heiti" charset="-122"/>
            </a:endParaRPr>
          </a:p>
        </p:txBody>
      </p:sp>
      <p:sp>
        <p:nvSpPr>
          <p:cNvPr id="85" name="矩形 84"/>
          <p:cNvSpPr/>
          <p:nvPr/>
        </p:nvSpPr>
        <p:spPr>
          <a:xfrm>
            <a:off x="4866235" y="4014743"/>
            <a:ext cx="864096" cy="1722192"/>
          </a:xfrm>
          <a:prstGeom prst="rect">
            <a:avLst/>
          </a:prstGeom>
          <a:solidFill>
            <a:srgbClr val="F0E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inpin heiti" charset="-122"/>
              <a:ea typeface="inpin heiti" charset="-122"/>
            </a:endParaRPr>
          </a:p>
        </p:txBody>
      </p:sp>
      <p:sp>
        <p:nvSpPr>
          <p:cNvPr id="86" name="矩形 85"/>
          <p:cNvSpPr/>
          <p:nvPr/>
        </p:nvSpPr>
        <p:spPr>
          <a:xfrm>
            <a:off x="4866235" y="4660491"/>
            <a:ext cx="864096" cy="1076444"/>
          </a:xfrm>
          <a:prstGeom prst="rect">
            <a:avLst/>
          </a:prstGeom>
          <a:solidFill>
            <a:srgbClr val="02E1C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inpin heiti" charset="-122"/>
              <a:ea typeface="inpin heiti" charset="-122"/>
            </a:endParaRPr>
          </a:p>
        </p:txBody>
      </p:sp>
      <p:sp>
        <p:nvSpPr>
          <p:cNvPr id="87" name="矩形 86"/>
          <p:cNvSpPr/>
          <p:nvPr/>
        </p:nvSpPr>
        <p:spPr>
          <a:xfrm>
            <a:off x="6355139" y="2292553"/>
            <a:ext cx="864096" cy="3444385"/>
          </a:xfrm>
          <a:prstGeom prst="rect">
            <a:avLst/>
          </a:prstGeom>
          <a:solidFill>
            <a:srgbClr val="F0E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inpin heiti" charset="-122"/>
              <a:ea typeface="inpin heiti" charset="-122"/>
            </a:endParaRPr>
          </a:p>
        </p:txBody>
      </p:sp>
      <p:sp>
        <p:nvSpPr>
          <p:cNvPr id="88" name="矩形 87"/>
          <p:cNvSpPr/>
          <p:nvPr/>
        </p:nvSpPr>
        <p:spPr>
          <a:xfrm>
            <a:off x="6355139" y="2784606"/>
            <a:ext cx="864096" cy="2952331"/>
          </a:xfrm>
          <a:prstGeom prst="rect">
            <a:avLst/>
          </a:prstGeom>
          <a:solidFill>
            <a:srgbClr val="1DDE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inpin heiti" charset="-122"/>
              <a:ea typeface="inpin heiti" charset="-122"/>
            </a:endParaRPr>
          </a:p>
        </p:txBody>
      </p:sp>
      <p:sp>
        <p:nvSpPr>
          <p:cNvPr id="89" name="TextBox 88"/>
          <p:cNvSpPr txBox="1"/>
          <p:nvPr/>
        </p:nvSpPr>
        <p:spPr>
          <a:xfrm>
            <a:off x="8113812" y="2276873"/>
            <a:ext cx="3264363" cy="1355725"/>
          </a:xfrm>
          <a:prstGeom prst="rect">
            <a:avLst/>
          </a:prstGeom>
          <a:noFill/>
        </p:spPr>
        <p:txBody>
          <a:bodyPr wrap="square" lIns="0" tIns="0" rIns="0" bIns="0" rtlCol="0">
            <a:spAutoFit/>
          </a:bodyPr>
          <a:lstStyle/>
          <a:p>
            <a:pPr algn="just">
              <a:lnSpc>
                <a:spcPct val="120000"/>
              </a:lnSpc>
            </a:pPr>
            <a:r>
              <a:rPr lang="zh-CN" altLang="en-US" sz="1465" dirty="0">
                <a:solidFill>
                  <a:schemeClr val="bg1"/>
                </a:solidFill>
                <a:latin typeface="inpin heiti" charset="-122"/>
                <a:ea typeface="inpin heiti" charset="-122"/>
                <a:cs typeface="inpin heiti" charset="-122"/>
              </a:rPr>
              <a:t>       点击输入简要文字解说，解说文字尽量概括精炼，不用多余的文字修饰，简洁精准的 解说所提炼的核心概念。 点击输入简要文字解说，解说文字尽量概括精炼，不用多余的文字修饰。</a:t>
            </a:r>
          </a:p>
        </p:txBody>
      </p:sp>
      <p:sp>
        <p:nvSpPr>
          <p:cNvPr id="90" name="TextBox 89"/>
          <p:cNvSpPr txBox="1"/>
          <p:nvPr/>
        </p:nvSpPr>
        <p:spPr>
          <a:xfrm>
            <a:off x="8113813" y="1631201"/>
            <a:ext cx="2745791" cy="410433"/>
          </a:xfrm>
          <a:prstGeom prst="rect">
            <a:avLst/>
          </a:prstGeom>
          <a:noFill/>
        </p:spPr>
        <p:txBody>
          <a:bodyPr wrap="square" lIns="0" tIns="0" rIns="0" bIns="0" rtlCol="0">
            <a:spAutoFit/>
          </a:bodyPr>
          <a:lstStyle/>
          <a:p>
            <a:r>
              <a:rPr lang="zh-CN" altLang="en-US" sz="2665" dirty="0">
                <a:solidFill>
                  <a:schemeClr val="bg1"/>
                </a:solidFill>
                <a:latin typeface="inpin heiti" charset="-122"/>
                <a:ea typeface="inpin heiti" charset="-122"/>
              </a:rPr>
              <a:t>点击输入标题文本</a:t>
            </a:r>
          </a:p>
        </p:txBody>
      </p:sp>
      <p:sp>
        <p:nvSpPr>
          <p:cNvPr id="91" name="TextBox 90"/>
          <p:cNvSpPr txBox="1"/>
          <p:nvPr/>
        </p:nvSpPr>
        <p:spPr>
          <a:xfrm>
            <a:off x="8113813" y="4174742"/>
            <a:ext cx="3033823" cy="615553"/>
          </a:xfrm>
          <a:prstGeom prst="rect">
            <a:avLst/>
          </a:prstGeom>
          <a:noFill/>
        </p:spPr>
        <p:txBody>
          <a:bodyPr wrap="square" lIns="0" tIns="0" rIns="0" bIns="0" rtlCol="0">
            <a:spAutoFit/>
          </a:bodyPr>
          <a:lstStyle/>
          <a:p>
            <a:r>
              <a:rPr lang="en-US" altLang="zh-CN" sz="4000" dirty="0">
                <a:solidFill>
                  <a:schemeClr val="bg1"/>
                </a:solidFill>
                <a:latin typeface="inpin heiti" charset="-122"/>
                <a:ea typeface="inpin heiti" charset="-122"/>
              </a:rPr>
              <a:t>18,888,888</a:t>
            </a:r>
          </a:p>
        </p:txBody>
      </p:sp>
      <p:sp>
        <p:nvSpPr>
          <p:cNvPr id="92" name="TextBox 91"/>
          <p:cNvSpPr txBox="1"/>
          <p:nvPr/>
        </p:nvSpPr>
        <p:spPr>
          <a:xfrm>
            <a:off x="8113812" y="3841379"/>
            <a:ext cx="1920213" cy="287323"/>
          </a:xfrm>
          <a:prstGeom prst="rect">
            <a:avLst/>
          </a:prstGeom>
          <a:noFill/>
        </p:spPr>
        <p:txBody>
          <a:bodyPr wrap="square" lIns="0" tIns="0" rIns="0" bIns="0" rtlCol="0">
            <a:spAutoFit/>
          </a:bodyPr>
          <a:lstStyle/>
          <a:p>
            <a:r>
              <a:rPr lang="zh-CN" altLang="en-US" sz="1865" dirty="0">
                <a:solidFill>
                  <a:schemeClr val="bg1"/>
                </a:solidFill>
                <a:latin typeface="inpin heiti" charset="-122"/>
                <a:ea typeface="inpin heiti" charset="-122"/>
              </a:rPr>
              <a:t>全年总额：</a:t>
            </a:r>
          </a:p>
        </p:txBody>
      </p:sp>
      <p:sp>
        <p:nvSpPr>
          <p:cNvPr id="93" name="TextBox 92"/>
          <p:cNvSpPr txBox="1"/>
          <p:nvPr/>
        </p:nvSpPr>
        <p:spPr>
          <a:xfrm>
            <a:off x="8128347" y="5370977"/>
            <a:ext cx="846571" cy="287323"/>
          </a:xfrm>
          <a:prstGeom prst="rect">
            <a:avLst/>
          </a:prstGeom>
          <a:noFill/>
        </p:spPr>
        <p:txBody>
          <a:bodyPr wrap="square" lIns="0" tIns="0" rIns="0" bIns="0" rtlCol="0">
            <a:spAutoFit/>
          </a:bodyPr>
          <a:lstStyle/>
          <a:p>
            <a:r>
              <a:rPr lang="zh-CN" altLang="en-US" sz="1865" dirty="0">
                <a:solidFill>
                  <a:schemeClr val="bg1"/>
                </a:solidFill>
                <a:latin typeface="inpin heiti" charset="-122"/>
                <a:ea typeface="inpin heiti" charset="-122"/>
              </a:rPr>
              <a:t>毛利润</a:t>
            </a:r>
          </a:p>
        </p:txBody>
      </p:sp>
      <p:sp>
        <p:nvSpPr>
          <p:cNvPr id="94" name="TextBox 93"/>
          <p:cNvSpPr txBox="1"/>
          <p:nvPr/>
        </p:nvSpPr>
        <p:spPr>
          <a:xfrm>
            <a:off x="8128347" y="5830041"/>
            <a:ext cx="846571" cy="287323"/>
          </a:xfrm>
          <a:prstGeom prst="rect">
            <a:avLst/>
          </a:prstGeom>
          <a:noFill/>
        </p:spPr>
        <p:txBody>
          <a:bodyPr wrap="square" lIns="0" tIns="0" rIns="0" bIns="0" rtlCol="0">
            <a:spAutoFit/>
          </a:bodyPr>
          <a:lstStyle/>
          <a:p>
            <a:r>
              <a:rPr lang="zh-CN" altLang="en-US" sz="1865" dirty="0">
                <a:solidFill>
                  <a:schemeClr val="bg1"/>
                </a:solidFill>
                <a:latin typeface="inpin heiti" charset="-122"/>
                <a:ea typeface="inpin heiti" charset="-122"/>
              </a:rPr>
              <a:t>纯利润</a:t>
            </a:r>
          </a:p>
        </p:txBody>
      </p:sp>
      <p:sp>
        <p:nvSpPr>
          <p:cNvPr id="95" name="TextBox 9"/>
          <p:cNvSpPr txBox="1">
            <a:spLocks noChangeArrowheads="1"/>
          </p:cNvSpPr>
          <p:nvPr/>
        </p:nvSpPr>
        <p:spPr bwMode="auto">
          <a:xfrm>
            <a:off x="4978148" y="3642794"/>
            <a:ext cx="6620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2000" dirty="0">
                <a:solidFill>
                  <a:schemeClr val="bg1"/>
                </a:solidFill>
                <a:latin typeface="inpin heiti" charset="-122"/>
                <a:ea typeface="inpin heiti" charset="-122"/>
                <a:cs typeface="inpin heiti" charset="-122"/>
              </a:rPr>
              <a:t>350</a:t>
            </a:r>
            <a:r>
              <a:rPr lang="zh-CN" altLang="en-US" sz="2000" dirty="0">
                <a:solidFill>
                  <a:schemeClr val="bg1"/>
                </a:solidFill>
                <a:latin typeface="inpin heiti" charset="-122"/>
                <a:ea typeface="inpin heiti" charset="-122"/>
                <a:cs typeface="inpin heiti" charset="-122"/>
              </a:rPr>
              <a:t>万</a:t>
            </a:r>
          </a:p>
        </p:txBody>
      </p:sp>
      <p:sp>
        <p:nvSpPr>
          <p:cNvPr id="96" name="TextBox 9"/>
          <p:cNvSpPr txBox="1">
            <a:spLocks noChangeArrowheads="1"/>
          </p:cNvSpPr>
          <p:nvPr/>
        </p:nvSpPr>
        <p:spPr bwMode="auto">
          <a:xfrm>
            <a:off x="3484711" y="2929205"/>
            <a:ext cx="6652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2000" dirty="0">
                <a:solidFill>
                  <a:schemeClr val="bg1"/>
                </a:solidFill>
                <a:latin typeface="inpin heiti" charset="-122"/>
                <a:ea typeface="inpin heiti" charset="-122"/>
                <a:cs typeface="inpin heiti" charset="-122"/>
              </a:rPr>
              <a:t>500</a:t>
            </a:r>
            <a:r>
              <a:rPr lang="zh-CN" altLang="en-US" sz="2000" dirty="0">
                <a:solidFill>
                  <a:schemeClr val="bg1"/>
                </a:solidFill>
                <a:latin typeface="inpin heiti" charset="-122"/>
                <a:ea typeface="inpin heiti" charset="-122"/>
                <a:cs typeface="inpin heiti" charset="-122"/>
              </a:rPr>
              <a:t>万</a:t>
            </a:r>
          </a:p>
        </p:txBody>
      </p:sp>
      <p:sp>
        <p:nvSpPr>
          <p:cNvPr id="97" name="TextBox 9"/>
          <p:cNvSpPr txBox="1">
            <a:spLocks noChangeArrowheads="1"/>
          </p:cNvSpPr>
          <p:nvPr/>
        </p:nvSpPr>
        <p:spPr bwMode="auto">
          <a:xfrm>
            <a:off x="6453538" y="1796821"/>
            <a:ext cx="6588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2000" dirty="0">
                <a:solidFill>
                  <a:schemeClr val="bg1"/>
                </a:solidFill>
                <a:latin typeface="inpin heiti" charset="-122"/>
                <a:ea typeface="inpin heiti" charset="-122"/>
                <a:cs typeface="inpin heiti" charset="-122"/>
              </a:rPr>
              <a:t>700</a:t>
            </a:r>
            <a:r>
              <a:rPr lang="zh-CN" altLang="en-US" sz="2000" dirty="0">
                <a:solidFill>
                  <a:schemeClr val="bg1"/>
                </a:solidFill>
                <a:latin typeface="inpin heiti" charset="-122"/>
                <a:ea typeface="inpin heiti" charset="-122"/>
                <a:cs typeface="inpin heiti" charset="-122"/>
              </a:rPr>
              <a:t>万</a:t>
            </a:r>
          </a:p>
        </p:txBody>
      </p:sp>
      <p:sp>
        <p:nvSpPr>
          <p:cNvPr id="98" name="TextBox 97"/>
          <p:cNvSpPr txBox="1"/>
          <p:nvPr/>
        </p:nvSpPr>
        <p:spPr>
          <a:xfrm>
            <a:off x="953760" y="5863723"/>
            <a:ext cx="704697" cy="276999"/>
          </a:xfrm>
          <a:prstGeom prst="rect">
            <a:avLst/>
          </a:prstGeom>
          <a:noFill/>
        </p:spPr>
        <p:txBody>
          <a:bodyPr wrap="square" rtlCol="0">
            <a:spAutoFit/>
          </a:bodyPr>
          <a:lstStyle/>
          <a:p>
            <a:pPr algn="ctr"/>
            <a:r>
              <a:rPr lang="zh-CN" altLang="en-US" sz="1200" dirty="0">
                <a:solidFill>
                  <a:schemeClr val="bg1"/>
                </a:solidFill>
                <a:latin typeface="inpin heiti" charset="-122"/>
                <a:ea typeface="inpin heiti" charset="-122"/>
              </a:rPr>
              <a:t>（万元）</a:t>
            </a:r>
          </a:p>
        </p:txBody>
      </p:sp>
      <p:sp>
        <p:nvSpPr>
          <p:cNvPr id="99" name="TextBox 9"/>
          <p:cNvSpPr txBox="1">
            <a:spLocks noChangeArrowheads="1"/>
          </p:cNvSpPr>
          <p:nvPr/>
        </p:nvSpPr>
        <p:spPr bwMode="auto">
          <a:xfrm>
            <a:off x="2186826" y="4984916"/>
            <a:ext cx="32541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600" dirty="0">
                <a:solidFill>
                  <a:schemeClr val="bg1"/>
                </a:solidFill>
                <a:latin typeface="inpin heiti" charset="-122"/>
                <a:ea typeface="inpin heiti" charset="-122"/>
              </a:rPr>
              <a:t>200</a:t>
            </a:r>
          </a:p>
        </p:txBody>
      </p:sp>
      <p:sp>
        <p:nvSpPr>
          <p:cNvPr id="100" name="TextBox 9"/>
          <p:cNvSpPr txBox="1">
            <a:spLocks noChangeArrowheads="1"/>
          </p:cNvSpPr>
          <p:nvPr/>
        </p:nvSpPr>
        <p:spPr bwMode="auto">
          <a:xfrm>
            <a:off x="3549631" y="3781727"/>
            <a:ext cx="53540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600" dirty="0">
                <a:solidFill>
                  <a:schemeClr val="bg1"/>
                </a:solidFill>
                <a:latin typeface="inpin heiti" charset="-122"/>
                <a:ea typeface="inpin heiti" charset="-122"/>
                <a:cs typeface="inpin heiti" charset="-122"/>
              </a:rPr>
              <a:t>420</a:t>
            </a:r>
            <a:r>
              <a:rPr lang="zh-CN" altLang="en-US" sz="1600" dirty="0">
                <a:solidFill>
                  <a:schemeClr val="bg1"/>
                </a:solidFill>
                <a:latin typeface="inpin heiti" charset="-122"/>
                <a:ea typeface="inpin heiti" charset="-122"/>
                <a:cs typeface="inpin heiti" charset="-122"/>
              </a:rPr>
              <a:t>万</a:t>
            </a:r>
          </a:p>
        </p:txBody>
      </p:sp>
      <p:sp>
        <p:nvSpPr>
          <p:cNvPr id="101" name="TextBox 9"/>
          <p:cNvSpPr txBox="1">
            <a:spLocks noChangeArrowheads="1"/>
          </p:cNvSpPr>
          <p:nvPr/>
        </p:nvSpPr>
        <p:spPr bwMode="auto">
          <a:xfrm>
            <a:off x="5033788" y="4752826"/>
            <a:ext cx="52899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600" dirty="0">
                <a:solidFill>
                  <a:schemeClr val="bg1"/>
                </a:solidFill>
                <a:latin typeface="inpin heiti" charset="-122"/>
                <a:ea typeface="inpin heiti" charset="-122"/>
                <a:cs typeface="inpin heiti" charset="-122"/>
              </a:rPr>
              <a:t>220</a:t>
            </a:r>
            <a:r>
              <a:rPr lang="zh-CN" altLang="en-US" sz="1600" dirty="0">
                <a:solidFill>
                  <a:schemeClr val="bg1"/>
                </a:solidFill>
                <a:latin typeface="inpin heiti" charset="-122"/>
                <a:ea typeface="inpin heiti" charset="-122"/>
                <a:cs typeface="inpin heiti" charset="-122"/>
              </a:rPr>
              <a:t>万</a:t>
            </a:r>
          </a:p>
        </p:txBody>
      </p:sp>
      <p:sp>
        <p:nvSpPr>
          <p:cNvPr id="102" name="TextBox 9"/>
          <p:cNvSpPr txBox="1">
            <a:spLocks noChangeArrowheads="1"/>
          </p:cNvSpPr>
          <p:nvPr/>
        </p:nvSpPr>
        <p:spPr bwMode="auto">
          <a:xfrm>
            <a:off x="6508665" y="2894748"/>
            <a:ext cx="533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600" dirty="0">
                <a:solidFill>
                  <a:schemeClr val="bg1"/>
                </a:solidFill>
                <a:latin typeface="inpin heiti" charset="-122"/>
                <a:ea typeface="inpin heiti" charset="-122"/>
                <a:cs typeface="inpin heiti" charset="-122"/>
              </a:rPr>
              <a:t>600</a:t>
            </a:r>
            <a:r>
              <a:rPr lang="zh-CN" altLang="en-US" sz="1600" dirty="0">
                <a:solidFill>
                  <a:schemeClr val="bg1"/>
                </a:solidFill>
                <a:latin typeface="inpin heiti" charset="-122"/>
                <a:ea typeface="inpin heiti" charset="-122"/>
                <a:cs typeface="inpin heiti" charset="-122"/>
              </a:rPr>
              <a:t>万</a:t>
            </a:r>
          </a:p>
        </p:txBody>
      </p:sp>
      <p:sp>
        <p:nvSpPr>
          <p:cNvPr id="103" name="矩形 102"/>
          <p:cNvSpPr/>
          <p:nvPr/>
        </p:nvSpPr>
        <p:spPr>
          <a:xfrm>
            <a:off x="8974918" y="5405636"/>
            <a:ext cx="511789" cy="245832"/>
          </a:xfrm>
          <a:prstGeom prst="rect">
            <a:avLst/>
          </a:prstGeom>
          <a:solidFill>
            <a:srgbClr val="02E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lumMod val="65000"/>
                  <a:lumOff val="35000"/>
                </a:schemeClr>
              </a:solidFill>
              <a:latin typeface="inpin heiti" charset="-122"/>
              <a:ea typeface="inpin heiti" charset="-122"/>
            </a:endParaRPr>
          </a:p>
        </p:txBody>
      </p:sp>
      <p:sp>
        <p:nvSpPr>
          <p:cNvPr id="104" name="矩形 103"/>
          <p:cNvSpPr/>
          <p:nvPr/>
        </p:nvSpPr>
        <p:spPr>
          <a:xfrm>
            <a:off x="8974918" y="5850753"/>
            <a:ext cx="511789" cy="245832"/>
          </a:xfrm>
          <a:prstGeom prst="rect">
            <a:avLst/>
          </a:prstGeom>
          <a:solidFill>
            <a:srgbClr val="1DD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lumMod val="65000"/>
                  <a:lumOff val="35000"/>
                </a:schemeClr>
              </a:solidFill>
              <a:latin typeface="inpin heiti" charset="-122"/>
              <a:ea typeface="inpin heiti" charset="-122"/>
            </a:endParaRPr>
          </a:p>
        </p:txBody>
      </p:sp>
      <p:sp>
        <p:nvSpPr>
          <p:cNvPr id="105" name="TextBox 9"/>
          <p:cNvSpPr txBox="1">
            <a:spLocks noChangeArrowheads="1"/>
          </p:cNvSpPr>
          <p:nvPr/>
        </p:nvSpPr>
        <p:spPr bwMode="auto">
          <a:xfrm>
            <a:off x="2035367" y="3909055"/>
            <a:ext cx="6620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2000" dirty="0">
                <a:solidFill>
                  <a:schemeClr val="bg1"/>
                </a:solidFill>
                <a:latin typeface="inpin heiti" charset="-122"/>
                <a:ea typeface="inpin heiti" charset="-122"/>
                <a:cs typeface="inpin heiti" charset="-122"/>
              </a:rPr>
              <a:t>300</a:t>
            </a:r>
            <a:r>
              <a:rPr lang="zh-CN" altLang="en-US" sz="2000" dirty="0">
                <a:solidFill>
                  <a:schemeClr val="bg1"/>
                </a:solidFill>
                <a:latin typeface="inpin heiti" charset="-122"/>
                <a:ea typeface="inpin heiti" charset="-122"/>
                <a:cs typeface="inpin heiti" charset="-122"/>
              </a:rPr>
              <a:t>万</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100" fill="hold"/>
                                        <p:tgtEl>
                                          <p:spTgt spid="80"/>
                                        </p:tgtEl>
                                        <p:attrNameLst>
                                          <p:attrName>ppt_x</p:attrName>
                                        </p:attrNameLst>
                                      </p:cBhvr>
                                      <p:tavLst>
                                        <p:tav tm="0">
                                          <p:val>
                                            <p:strVal val="0-#ppt_w/2"/>
                                          </p:val>
                                        </p:tav>
                                        <p:tav tm="100000">
                                          <p:val>
                                            <p:strVal val="#ppt_x"/>
                                          </p:val>
                                        </p:tav>
                                      </p:tavLst>
                                    </p:anim>
                                    <p:anim calcmode="lin" valueType="num">
                                      <p:cBhvr additive="base">
                                        <p:cTn id="12" dur="100" fill="hold"/>
                                        <p:tgtEl>
                                          <p:spTgt spid="8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100" fill="hold"/>
                                        <p:tgtEl>
                                          <p:spTgt spid="32"/>
                                        </p:tgtEl>
                                        <p:attrNameLst>
                                          <p:attrName>ppt_x</p:attrName>
                                        </p:attrNameLst>
                                      </p:cBhvr>
                                      <p:tavLst>
                                        <p:tav tm="0">
                                          <p:val>
                                            <p:strVal val="0-#ppt_w/2"/>
                                          </p:val>
                                        </p:tav>
                                        <p:tav tm="100000">
                                          <p:val>
                                            <p:strVal val="#ppt_x"/>
                                          </p:val>
                                        </p:tav>
                                      </p:tavLst>
                                    </p:anim>
                                    <p:anim calcmode="lin" valueType="num">
                                      <p:cBhvr additive="base">
                                        <p:cTn id="17" dur="100" fill="hold"/>
                                        <p:tgtEl>
                                          <p:spTgt spid="3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100" fill="hold"/>
                                        <p:tgtEl>
                                          <p:spTgt spid="36"/>
                                        </p:tgtEl>
                                        <p:attrNameLst>
                                          <p:attrName>ppt_x</p:attrName>
                                        </p:attrNameLst>
                                      </p:cBhvr>
                                      <p:tavLst>
                                        <p:tav tm="0">
                                          <p:val>
                                            <p:strVal val="0-#ppt_w/2"/>
                                          </p:val>
                                        </p:tav>
                                        <p:tav tm="100000">
                                          <p:val>
                                            <p:strVal val="#ppt_x"/>
                                          </p:val>
                                        </p:tav>
                                      </p:tavLst>
                                    </p:anim>
                                    <p:anim calcmode="lin" valueType="num">
                                      <p:cBhvr additive="base">
                                        <p:cTn id="22" dur="100" fill="hold"/>
                                        <p:tgtEl>
                                          <p:spTgt spid="3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100" fill="hold"/>
                                        <p:tgtEl>
                                          <p:spTgt spid="37"/>
                                        </p:tgtEl>
                                        <p:attrNameLst>
                                          <p:attrName>ppt_x</p:attrName>
                                        </p:attrNameLst>
                                      </p:cBhvr>
                                      <p:tavLst>
                                        <p:tav tm="0">
                                          <p:val>
                                            <p:strVal val="0-#ppt_w/2"/>
                                          </p:val>
                                        </p:tav>
                                        <p:tav tm="100000">
                                          <p:val>
                                            <p:strVal val="#ppt_x"/>
                                          </p:val>
                                        </p:tav>
                                      </p:tavLst>
                                    </p:anim>
                                    <p:anim calcmode="lin" valueType="num">
                                      <p:cBhvr additive="base">
                                        <p:cTn id="27" dur="100" fill="hold"/>
                                        <p:tgtEl>
                                          <p:spTgt spid="37"/>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100" fill="hold"/>
                                        <p:tgtEl>
                                          <p:spTgt spid="38"/>
                                        </p:tgtEl>
                                        <p:attrNameLst>
                                          <p:attrName>ppt_x</p:attrName>
                                        </p:attrNameLst>
                                      </p:cBhvr>
                                      <p:tavLst>
                                        <p:tav tm="0">
                                          <p:val>
                                            <p:strVal val="0-#ppt_w/2"/>
                                          </p:val>
                                        </p:tav>
                                        <p:tav tm="100000">
                                          <p:val>
                                            <p:strVal val="#ppt_x"/>
                                          </p:val>
                                        </p:tav>
                                      </p:tavLst>
                                    </p:anim>
                                    <p:anim calcmode="lin" valueType="num">
                                      <p:cBhvr additive="base">
                                        <p:cTn id="32" dur="100" fill="hold"/>
                                        <p:tgtEl>
                                          <p:spTgt spid="38"/>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cBhvr additive="base">
                                        <p:cTn id="36" dur="100" fill="hold"/>
                                        <p:tgtEl>
                                          <p:spTgt spid="39"/>
                                        </p:tgtEl>
                                        <p:attrNameLst>
                                          <p:attrName>ppt_x</p:attrName>
                                        </p:attrNameLst>
                                      </p:cBhvr>
                                      <p:tavLst>
                                        <p:tav tm="0">
                                          <p:val>
                                            <p:strVal val="0-#ppt_w/2"/>
                                          </p:val>
                                        </p:tav>
                                        <p:tav tm="100000">
                                          <p:val>
                                            <p:strVal val="#ppt_x"/>
                                          </p:val>
                                        </p:tav>
                                      </p:tavLst>
                                    </p:anim>
                                    <p:anim calcmode="lin" valueType="num">
                                      <p:cBhvr additive="base">
                                        <p:cTn id="37" dur="100" fill="hold"/>
                                        <p:tgtEl>
                                          <p:spTgt spid="39"/>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additive="base">
                                        <p:cTn id="41" dur="100" fill="hold"/>
                                        <p:tgtEl>
                                          <p:spTgt spid="52"/>
                                        </p:tgtEl>
                                        <p:attrNameLst>
                                          <p:attrName>ppt_x</p:attrName>
                                        </p:attrNameLst>
                                      </p:cBhvr>
                                      <p:tavLst>
                                        <p:tav tm="0">
                                          <p:val>
                                            <p:strVal val="0-#ppt_w/2"/>
                                          </p:val>
                                        </p:tav>
                                        <p:tav tm="100000">
                                          <p:val>
                                            <p:strVal val="#ppt_x"/>
                                          </p:val>
                                        </p:tav>
                                      </p:tavLst>
                                    </p:anim>
                                    <p:anim calcmode="lin" valueType="num">
                                      <p:cBhvr additive="base">
                                        <p:cTn id="42" dur="100" fill="hold"/>
                                        <p:tgtEl>
                                          <p:spTgt spid="5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100" fill="hold"/>
                                        <p:tgtEl>
                                          <p:spTgt spid="53"/>
                                        </p:tgtEl>
                                        <p:attrNameLst>
                                          <p:attrName>ppt_x</p:attrName>
                                        </p:attrNameLst>
                                      </p:cBhvr>
                                      <p:tavLst>
                                        <p:tav tm="0">
                                          <p:val>
                                            <p:strVal val="0-#ppt_w/2"/>
                                          </p:val>
                                        </p:tav>
                                        <p:tav tm="100000">
                                          <p:val>
                                            <p:strVal val="#ppt_x"/>
                                          </p:val>
                                        </p:tav>
                                      </p:tavLst>
                                    </p:anim>
                                    <p:anim calcmode="lin" valueType="num">
                                      <p:cBhvr additive="base">
                                        <p:cTn id="47" dur="100" fill="hold"/>
                                        <p:tgtEl>
                                          <p:spTgt spid="53"/>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additive="base">
                                        <p:cTn id="51" dur="100" fill="hold"/>
                                        <p:tgtEl>
                                          <p:spTgt spid="79"/>
                                        </p:tgtEl>
                                        <p:attrNameLst>
                                          <p:attrName>ppt_x</p:attrName>
                                        </p:attrNameLst>
                                      </p:cBhvr>
                                      <p:tavLst>
                                        <p:tav tm="0">
                                          <p:val>
                                            <p:strVal val="0-#ppt_w/2"/>
                                          </p:val>
                                        </p:tav>
                                        <p:tav tm="100000">
                                          <p:val>
                                            <p:strVal val="#ppt_x"/>
                                          </p:val>
                                        </p:tav>
                                      </p:tavLst>
                                    </p:anim>
                                    <p:anim calcmode="lin" valueType="num">
                                      <p:cBhvr additive="base">
                                        <p:cTn id="52" dur="100" fill="hold"/>
                                        <p:tgtEl>
                                          <p:spTgt spid="79"/>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98"/>
                                        </p:tgtEl>
                                        <p:attrNameLst>
                                          <p:attrName>style.visibility</p:attrName>
                                        </p:attrNameLst>
                                      </p:cBhvr>
                                      <p:to>
                                        <p:strVal val="visible"/>
                                      </p:to>
                                    </p:set>
                                    <p:anim calcmode="lin" valueType="num">
                                      <p:cBhvr additive="base">
                                        <p:cTn id="56" dur="200" fill="hold"/>
                                        <p:tgtEl>
                                          <p:spTgt spid="98"/>
                                        </p:tgtEl>
                                        <p:attrNameLst>
                                          <p:attrName>ppt_x</p:attrName>
                                        </p:attrNameLst>
                                      </p:cBhvr>
                                      <p:tavLst>
                                        <p:tav tm="0">
                                          <p:val>
                                            <p:strVal val="0-#ppt_w/2"/>
                                          </p:val>
                                        </p:tav>
                                        <p:tav tm="100000">
                                          <p:val>
                                            <p:strVal val="#ppt_x"/>
                                          </p:val>
                                        </p:tav>
                                      </p:tavLst>
                                    </p:anim>
                                    <p:anim calcmode="lin" valueType="num">
                                      <p:cBhvr additive="base">
                                        <p:cTn id="57" dur="200" fill="hold"/>
                                        <p:tgtEl>
                                          <p:spTgt spid="98"/>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200" fill="hold"/>
                                        <p:tgtEl>
                                          <p:spTgt spid="31"/>
                                        </p:tgtEl>
                                        <p:attrNameLst>
                                          <p:attrName>ppt_x</p:attrName>
                                        </p:attrNameLst>
                                      </p:cBhvr>
                                      <p:tavLst>
                                        <p:tav tm="0">
                                          <p:val>
                                            <p:strVal val="0-#ppt_w/2"/>
                                          </p:val>
                                        </p:tav>
                                        <p:tav tm="100000">
                                          <p:val>
                                            <p:strVal val="#ppt_x"/>
                                          </p:val>
                                        </p:tav>
                                      </p:tavLst>
                                    </p:anim>
                                    <p:anim calcmode="lin" valueType="num">
                                      <p:cBhvr additive="base">
                                        <p:cTn id="62" dur="200" fill="hold"/>
                                        <p:tgtEl>
                                          <p:spTgt spid="31"/>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2" presetClass="entr" presetSubtype="4" fill="hold" grpId="0"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wipe(down)">
                                      <p:cBhvr>
                                        <p:cTn id="66" dur="300"/>
                                        <p:tgtEl>
                                          <p:spTgt spid="81"/>
                                        </p:tgtEl>
                                      </p:cBhvr>
                                    </p:animEffect>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105"/>
                                        </p:tgtEl>
                                        <p:attrNameLst>
                                          <p:attrName>style.visibility</p:attrName>
                                        </p:attrNameLst>
                                      </p:cBhvr>
                                      <p:to>
                                        <p:strVal val="visible"/>
                                      </p:to>
                                    </p:set>
                                    <p:anim calcmode="lin" valueType="num">
                                      <p:cBhvr>
                                        <p:cTn id="70" dur="300" fill="hold"/>
                                        <p:tgtEl>
                                          <p:spTgt spid="105"/>
                                        </p:tgtEl>
                                        <p:attrNameLst>
                                          <p:attrName>ppt_w</p:attrName>
                                        </p:attrNameLst>
                                      </p:cBhvr>
                                      <p:tavLst>
                                        <p:tav tm="0">
                                          <p:val>
                                            <p:fltVal val="0"/>
                                          </p:val>
                                        </p:tav>
                                        <p:tav tm="100000">
                                          <p:val>
                                            <p:strVal val="#ppt_w"/>
                                          </p:val>
                                        </p:tav>
                                      </p:tavLst>
                                    </p:anim>
                                    <p:anim calcmode="lin" valueType="num">
                                      <p:cBhvr>
                                        <p:cTn id="71" dur="300" fill="hold"/>
                                        <p:tgtEl>
                                          <p:spTgt spid="105"/>
                                        </p:tgtEl>
                                        <p:attrNameLst>
                                          <p:attrName>ppt_h</p:attrName>
                                        </p:attrNameLst>
                                      </p:cBhvr>
                                      <p:tavLst>
                                        <p:tav tm="0">
                                          <p:val>
                                            <p:fltVal val="0"/>
                                          </p:val>
                                        </p:tav>
                                        <p:tav tm="100000">
                                          <p:val>
                                            <p:strVal val="#ppt_h"/>
                                          </p:val>
                                        </p:tav>
                                      </p:tavLst>
                                    </p:anim>
                                    <p:animEffect transition="in" filter="fade">
                                      <p:cBhvr>
                                        <p:cTn id="72" dur="300"/>
                                        <p:tgtEl>
                                          <p:spTgt spid="105"/>
                                        </p:tgtEl>
                                      </p:cBhvr>
                                    </p:animEffect>
                                  </p:childTnLst>
                                </p:cTn>
                              </p:par>
                            </p:childTnLst>
                          </p:cTn>
                        </p:par>
                        <p:par>
                          <p:cTn id="73" fill="hold">
                            <p:stCondLst>
                              <p:cond delay="7000"/>
                            </p:stCondLst>
                            <p:childTnLst>
                              <p:par>
                                <p:cTn id="74" presetID="22" presetClass="entr" presetSubtype="4" fill="hold" grpId="0" nodeType="afterEffect">
                                  <p:stCondLst>
                                    <p:cond delay="0"/>
                                  </p:stCondLst>
                                  <p:childTnLst>
                                    <p:set>
                                      <p:cBhvr>
                                        <p:cTn id="75" dur="1" fill="hold">
                                          <p:stCondLst>
                                            <p:cond delay="0"/>
                                          </p:stCondLst>
                                        </p:cTn>
                                        <p:tgtEl>
                                          <p:spTgt spid="82"/>
                                        </p:tgtEl>
                                        <p:attrNameLst>
                                          <p:attrName>style.visibility</p:attrName>
                                        </p:attrNameLst>
                                      </p:cBhvr>
                                      <p:to>
                                        <p:strVal val="visible"/>
                                      </p:to>
                                    </p:set>
                                    <p:animEffect transition="in" filter="wipe(down)">
                                      <p:cBhvr>
                                        <p:cTn id="76" dur="500"/>
                                        <p:tgtEl>
                                          <p:spTgt spid="82"/>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99"/>
                                        </p:tgtEl>
                                        <p:attrNameLst>
                                          <p:attrName>style.visibility</p:attrName>
                                        </p:attrNameLst>
                                      </p:cBhvr>
                                      <p:to>
                                        <p:strVal val="visible"/>
                                      </p:to>
                                    </p:set>
                                    <p:anim calcmode="lin" valueType="num">
                                      <p:cBhvr>
                                        <p:cTn id="80" dur="300" fill="hold"/>
                                        <p:tgtEl>
                                          <p:spTgt spid="99"/>
                                        </p:tgtEl>
                                        <p:attrNameLst>
                                          <p:attrName>ppt_w</p:attrName>
                                        </p:attrNameLst>
                                      </p:cBhvr>
                                      <p:tavLst>
                                        <p:tav tm="0">
                                          <p:val>
                                            <p:fltVal val="0"/>
                                          </p:val>
                                        </p:tav>
                                        <p:tav tm="100000">
                                          <p:val>
                                            <p:strVal val="#ppt_w"/>
                                          </p:val>
                                        </p:tav>
                                      </p:tavLst>
                                    </p:anim>
                                    <p:anim calcmode="lin" valueType="num">
                                      <p:cBhvr>
                                        <p:cTn id="81" dur="300" fill="hold"/>
                                        <p:tgtEl>
                                          <p:spTgt spid="99"/>
                                        </p:tgtEl>
                                        <p:attrNameLst>
                                          <p:attrName>ppt_h</p:attrName>
                                        </p:attrNameLst>
                                      </p:cBhvr>
                                      <p:tavLst>
                                        <p:tav tm="0">
                                          <p:val>
                                            <p:fltVal val="0"/>
                                          </p:val>
                                        </p:tav>
                                        <p:tav tm="100000">
                                          <p:val>
                                            <p:strVal val="#ppt_h"/>
                                          </p:val>
                                        </p:tav>
                                      </p:tavLst>
                                    </p:anim>
                                    <p:animEffect transition="in" filter="fade">
                                      <p:cBhvr>
                                        <p:cTn id="82" dur="300"/>
                                        <p:tgtEl>
                                          <p:spTgt spid="99"/>
                                        </p:tgtEl>
                                      </p:cBhvr>
                                    </p:animEffect>
                                  </p:childTnLst>
                                </p:cTn>
                              </p:par>
                            </p:childTnLst>
                          </p:cTn>
                        </p:par>
                        <p:par>
                          <p:cTn id="83" fill="hold">
                            <p:stCondLst>
                              <p:cond delay="8000"/>
                            </p:stCondLst>
                            <p:childTnLst>
                              <p:par>
                                <p:cTn id="84" presetID="2" presetClass="entr" presetSubtype="8" fill="hold" grpId="0" nodeType="afterEffect">
                                  <p:stCondLst>
                                    <p:cond delay="0"/>
                                  </p:stCondLst>
                                  <p:childTnLst>
                                    <p:set>
                                      <p:cBhvr>
                                        <p:cTn id="85" dur="1" fill="hold">
                                          <p:stCondLst>
                                            <p:cond delay="0"/>
                                          </p:stCondLst>
                                        </p:cTn>
                                        <p:tgtEl>
                                          <p:spTgt spid="33"/>
                                        </p:tgtEl>
                                        <p:attrNameLst>
                                          <p:attrName>style.visibility</p:attrName>
                                        </p:attrNameLst>
                                      </p:cBhvr>
                                      <p:to>
                                        <p:strVal val="visible"/>
                                      </p:to>
                                    </p:set>
                                    <p:anim calcmode="lin" valueType="num">
                                      <p:cBhvr additive="base">
                                        <p:cTn id="86" dur="200" fill="hold"/>
                                        <p:tgtEl>
                                          <p:spTgt spid="33"/>
                                        </p:tgtEl>
                                        <p:attrNameLst>
                                          <p:attrName>ppt_x</p:attrName>
                                        </p:attrNameLst>
                                      </p:cBhvr>
                                      <p:tavLst>
                                        <p:tav tm="0">
                                          <p:val>
                                            <p:strVal val="0-#ppt_w/2"/>
                                          </p:val>
                                        </p:tav>
                                        <p:tav tm="100000">
                                          <p:val>
                                            <p:strVal val="#ppt_x"/>
                                          </p:val>
                                        </p:tav>
                                      </p:tavLst>
                                    </p:anim>
                                    <p:anim calcmode="lin" valueType="num">
                                      <p:cBhvr additive="base">
                                        <p:cTn id="87" dur="200" fill="hold"/>
                                        <p:tgtEl>
                                          <p:spTgt spid="33"/>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2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Effect transition="in" filter="wipe(down)">
                                      <p:cBhvr>
                                        <p:cTn id="91" dur="300"/>
                                        <p:tgtEl>
                                          <p:spTgt spid="83"/>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96"/>
                                        </p:tgtEl>
                                        <p:attrNameLst>
                                          <p:attrName>style.visibility</p:attrName>
                                        </p:attrNameLst>
                                      </p:cBhvr>
                                      <p:to>
                                        <p:strVal val="visible"/>
                                      </p:to>
                                    </p:set>
                                    <p:anim calcmode="lin" valueType="num">
                                      <p:cBhvr>
                                        <p:cTn id="95" dur="300" fill="hold"/>
                                        <p:tgtEl>
                                          <p:spTgt spid="96"/>
                                        </p:tgtEl>
                                        <p:attrNameLst>
                                          <p:attrName>ppt_w</p:attrName>
                                        </p:attrNameLst>
                                      </p:cBhvr>
                                      <p:tavLst>
                                        <p:tav tm="0">
                                          <p:val>
                                            <p:fltVal val="0"/>
                                          </p:val>
                                        </p:tav>
                                        <p:tav tm="100000">
                                          <p:val>
                                            <p:strVal val="#ppt_w"/>
                                          </p:val>
                                        </p:tav>
                                      </p:tavLst>
                                    </p:anim>
                                    <p:anim calcmode="lin" valueType="num">
                                      <p:cBhvr>
                                        <p:cTn id="96" dur="300" fill="hold"/>
                                        <p:tgtEl>
                                          <p:spTgt spid="96"/>
                                        </p:tgtEl>
                                        <p:attrNameLst>
                                          <p:attrName>ppt_h</p:attrName>
                                        </p:attrNameLst>
                                      </p:cBhvr>
                                      <p:tavLst>
                                        <p:tav tm="0">
                                          <p:val>
                                            <p:fltVal val="0"/>
                                          </p:val>
                                        </p:tav>
                                        <p:tav tm="100000">
                                          <p:val>
                                            <p:strVal val="#ppt_h"/>
                                          </p:val>
                                        </p:tav>
                                      </p:tavLst>
                                    </p:anim>
                                    <p:animEffect transition="in" filter="fade">
                                      <p:cBhvr>
                                        <p:cTn id="97" dur="300"/>
                                        <p:tgtEl>
                                          <p:spTgt spid="96"/>
                                        </p:tgtEl>
                                      </p:cBhvr>
                                    </p:animEffect>
                                  </p:childTnLst>
                                </p:cTn>
                              </p:par>
                            </p:childTnLst>
                          </p:cTn>
                        </p:par>
                        <p:par>
                          <p:cTn id="98" fill="hold">
                            <p:stCondLst>
                              <p:cond delay="9500"/>
                            </p:stCondLst>
                            <p:childTnLst>
                              <p:par>
                                <p:cTn id="99" presetID="22" presetClass="entr" presetSubtype="4" fill="hold" grpId="0" nodeType="afterEffect">
                                  <p:stCondLst>
                                    <p:cond delay="0"/>
                                  </p:stCondLst>
                                  <p:childTnLst>
                                    <p:set>
                                      <p:cBhvr>
                                        <p:cTn id="100" dur="1" fill="hold">
                                          <p:stCondLst>
                                            <p:cond delay="0"/>
                                          </p:stCondLst>
                                        </p:cTn>
                                        <p:tgtEl>
                                          <p:spTgt spid="84"/>
                                        </p:tgtEl>
                                        <p:attrNameLst>
                                          <p:attrName>style.visibility</p:attrName>
                                        </p:attrNameLst>
                                      </p:cBhvr>
                                      <p:to>
                                        <p:strVal val="visible"/>
                                      </p:to>
                                    </p:set>
                                    <p:animEffect transition="in" filter="wipe(down)">
                                      <p:cBhvr>
                                        <p:cTn id="101" dur="500"/>
                                        <p:tgtEl>
                                          <p:spTgt spid="84"/>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00"/>
                                        </p:tgtEl>
                                        <p:attrNameLst>
                                          <p:attrName>style.visibility</p:attrName>
                                        </p:attrNameLst>
                                      </p:cBhvr>
                                      <p:to>
                                        <p:strVal val="visible"/>
                                      </p:to>
                                    </p:set>
                                    <p:anim calcmode="lin" valueType="num">
                                      <p:cBhvr>
                                        <p:cTn id="105" dur="300" fill="hold"/>
                                        <p:tgtEl>
                                          <p:spTgt spid="100"/>
                                        </p:tgtEl>
                                        <p:attrNameLst>
                                          <p:attrName>ppt_w</p:attrName>
                                        </p:attrNameLst>
                                      </p:cBhvr>
                                      <p:tavLst>
                                        <p:tav tm="0">
                                          <p:val>
                                            <p:fltVal val="0"/>
                                          </p:val>
                                        </p:tav>
                                        <p:tav tm="100000">
                                          <p:val>
                                            <p:strVal val="#ppt_w"/>
                                          </p:val>
                                        </p:tav>
                                      </p:tavLst>
                                    </p:anim>
                                    <p:anim calcmode="lin" valueType="num">
                                      <p:cBhvr>
                                        <p:cTn id="106" dur="300" fill="hold"/>
                                        <p:tgtEl>
                                          <p:spTgt spid="100"/>
                                        </p:tgtEl>
                                        <p:attrNameLst>
                                          <p:attrName>ppt_h</p:attrName>
                                        </p:attrNameLst>
                                      </p:cBhvr>
                                      <p:tavLst>
                                        <p:tav tm="0">
                                          <p:val>
                                            <p:fltVal val="0"/>
                                          </p:val>
                                        </p:tav>
                                        <p:tav tm="100000">
                                          <p:val>
                                            <p:strVal val="#ppt_h"/>
                                          </p:val>
                                        </p:tav>
                                      </p:tavLst>
                                    </p:anim>
                                    <p:animEffect transition="in" filter="fade">
                                      <p:cBhvr>
                                        <p:cTn id="107" dur="300"/>
                                        <p:tgtEl>
                                          <p:spTgt spid="100"/>
                                        </p:tgtEl>
                                      </p:cBhvr>
                                    </p:animEffect>
                                  </p:childTnLst>
                                </p:cTn>
                              </p:par>
                            </p:childTnLst>
                          </p:cTn>
                        </p:par>
                        <p:par>
                          <p:cTn id="108" fill="hold">
                            <p:stCondLst>
                              <p:cond delay="10500"/>
                            </p:stCondLst>
                            <p:childTnLst>
                              <p:par>
                                <p:cTn id="109" presetID="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 calcmode="lin" valueType="num">
                                      <p:cBhvr additive="base">
                                        <p:cTn id="111" dur="200" fill="hold"/>
                                        <p:tgtEl>
                                          <p:spTgt spid="34"/>
                                        </p:tgtEl>
                                        <p:attrNameLst>
                                          <p:attrName>ppt_x</p:attrName>
                                        </p:attrNameLst>
                                      </p:cBhvr>
                                      <p:tavLst>
                                        <p:tav tm="0">
                                          <p:val>
                                            <p:strVal val="0-#ppt_w/2"/>
                                          </p:val>
                                        </p:tav>
                                        <p:tav tm="100000">
                                          <p:val>
                                            <p:strVal val="#ppt_x"/>
                                          </p:val>
                                        </p:tav>
                                      </p:tavLst>
                                    </p:anim>
                                    <p:anim calcmode="lin" valueType="num">
                                      <p:cBhvr additive="base">
                                        <p:cTn id="112" dur="200" fill="hold"/>
                                        <p:tgtEl>
                                          <p:spTgt spid="34"/>
                                        </p:tgtEl>
                                        <p:attrNameLst>
                                          <p:attrName>ppt_y</p:attrName>
                                        </p:attrNameLst>
                                      </p:cBhvr>
                                      <p:tavLst>
                                        <p:tav tm="0">
                                          <p:val>
                                            <p:strVal val="#ppt_y"/>
                                          </p:val>
                                        </p:tav>
                                        <p:tav tm="100000">
                                          <p:val>
                                            <p:strVal val="#ppt_y"/>
                                          </p:val>
                                        </p:tav>
                                      </p:tavLst>
                                    </p:anim>
                                  </p:childTnLst>
                                </p:cTn>
                              </p:par>
                            </p:childTnLst>
                          </p:cTn>
                        </p:par>
                        <p:par>
                          <p:cTn id="113" fill="hold">
                            <p:stCondLst>
                              <p:cond delay="11000"/>
                            </p:stCondLst>
                            <p:childTnLst>
                              <p:par>
                                <p:cTn id="114" presetID="22" presetClass="entr" presetSubtype="4" fill="hold" grpId="0" nodeType="afterEffect">
                                  <p:stCondLst>
                                    <p:cond delay="0"/>
                                  </p:stCondLst>
                                  <p:childTnLst>
                                    <p:set>
                                      <p:cBhvr>
                                        <p:cTn id="115" dur="1" fill="hold">
                                          <p:stCondLst>
                                            <p:cond delay="0"/>
                                          </p:stCondLst>
                                        </p:cTn>
                                        <p:tgtEl>
                                          <p:spTgt spid="85"/>
                                        </p:tgtEl>
                                        <p:attrNameLst>
                                          <p:attrName>style.visibility</p:attrName>
                                        </p:attrNameLst>
                                      </p:cBhvr>
                                      <p:to>
                                        <p:strVal val="visible"/>
                                      </p:to>
                                    </p:set>
                                    <p:animEffect transition="in" filter="wipe(down)">
                                      <p:cBhvr>
                                        <p:cTn id="116" dur="300"/>
                                        <p:tgtEl>
                                          <p:spTgt spid="85"/>
                                        </p:tgtEl>
                                      </p:cBhvr>
                                    </p:animEffect>
                                  </p:childTnLst>
                                </p:cTn>
                              </p:par>
                            </p:childTnLst>
                          </p:cTn>
                        </p:par>
                        <p:par>
                          <p:cTn id="117" fill="hold">
                            <p:stCondLst>
                              <p:cond delay="11500"/>
                            </p:stCondLst>
                            <p:childTnLst>
                              <p:par>
                                <p:cTn id="118" presetID="53" presetClass="entr" presetSubtype="16" fill="hold" grpId="0" nodeType="afterEffect">
                                  <p:stCondLst>
                                    <p:cond delay="0"/>
                                  </p:stCondLst>
                                  <p:childTnLst>
                                    <p:set>
                                      <p:cBhvr>
                                        <p:cTn id="119" dur="1" fill="hold">
                                          <p:stCondLst>
                                            <p:cond delay="0"/>
                                          </p:stCondLst>
                                        </p:cTn>
                                        <p:tgtEl>
                                          <p:spTgt spid="95"/>
                                        </p:tgtEl>
                                        <p:attrNameLst>
                                          <p:attrName>style.visibility</p:attrName>
                                        </p:attrNameLst>
                                      </p:cBhvr>
                                      <p:to>
                                        <p:strVal val="visible"/>
                                      </p:to>
                                    </p:set>
                                    <p:anim calcmode="lin" valueType="num">
                                      <p:cBhvr>
                                        <p:cTn id="120" dur="300" fill="hold"/>
                                        <p:tgtEl>
                                          <p:spTgt spid="95"/>
                                        </p:tgtEl>
                                        <p:attrNameLst>
                                          <p:attrName>ppt_w</p:attrName>
                                        </p:attrNameLst>
                                      </p:cBhvr>
                                      <p:tavLst>
                                        <p:tav tm="0">
                                          <p:val>
                                            <p:fltVal val="0"/>
                                          </p:val>
                                        </p:tav>
                                        <p:tav tm="100000">
                                          <p:val>
                                            <p:strVal val="#ppt_w"/>
                                          </p:val>
                                        </p:tav>
                                      </p:tavLst>
                                    </p:anim>
                                    <p:anim calcmode="lin" valueType="num">
                                      <p:cBhvr>
                                        <p:cTn id="121" dur="300" fill="hold"/>
                                        <p:tgtEl>
                                          <p:spTgt spid="95"/>
                                        </p:tgtEl>
                                        <p:attrNameLst>
                                          <p:attrName>ppt_h</p:attrName>
                                        </p:attrNameLst>
                                      </p:cBhvr>
                                      <p:tavLst>
                                        <p:tav tm="0">
                                          <p:val>
                                            <p:fltVal val="0"/>
                                          </p:val>
                                        </p:tav>
                                        <p:tav tm="100000">
                                          <p:val>
                                            <p:strVal val="#ppt_h"/>
                                          </p:val>
                                        </p:tav>
                                      </p:tavLst>
                                    </p:anim>
                                    <p:animEffect transition="in" filter="fade">
                                      <p:cBhvr>
                                        <p:cTn id="122" dur="300"/>
                                        <p:tgtEl>
                                          <p:spTgt spid="95"/>
                                        </p:tgtEl>
                                      </p:cBhvr>
                                    </p:animEffect>
                                  </p:childTnLst>
                                </p:cTn>
                              </p:par>
                            </p:childTnLst>
                          </p:cTn>
                        </p:par>
                        <p:par>
                          <p:cTn id="123" fill="hold">
                            <p:stCondLst>
                              <p:cond delay="12000"/>
                            </p:stCondLst>
                            <p:childTnLst>
                              <p:par>
                                <p:cTn id="124" presetID="22" presetClass="entr" presetSubtype="4" fill="hold" grpId="0" nodeType="after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down)">
                                      <p:cBhvr>
                                        <p:cTn id="126" dur="500"/>
                                        <p:tgtEl>
                                          <p:spTgt spid="86"/>
                                        </p:tgtEl>
                                      </p:cBhvr>
                                    </p:animEffect>
                                  </p:childTnLst>
                                </p:cTn>
                              </p:par>
                            </p:childTnLst>
                          </p:cTn>
                        </p:par>
                        <p:par>
                          <p:cTn id="127" fill="hold">
                            <p:stCondLst>
                              <p:cond delay="12500"/>
                            </p:stCondLst>
                            <p:childTnLst>
                              <p:par>
                                <p:cTn id="128" presetID="53" presetClass="entr" presetSubtype="16" fill="hold" grpId="0" nodeType="afterEffect">
                                  <p:stCondLst>
                                    <p:cond delay="0"/>
                                  </p:stCondLst>
                                  <p:childTnLst>
                                    <p:set>
                                      <p:cBhvr>
                                        <p:cTn id="129" dur="1" fill="hold">
                                          <p:stCondLst>
                                            <p:cond delay="0"/>
                                          </p:stCondLst>
                                        </p:cTn>
                                        <p:tgtEl>
                                          <p:spTgt spid="101"/>
                                        </p:tgtEl>
                                        <p:attrNameLst>
                                          <p:attrName>style.visibility</p:attrName>
                                        </p:attrNameLst>
                                      </p:cBhvr>
                                      <p:to>
                                        <p:strVal val="visible"/>
                                      </p:to>
                                    </p:set>
                                    <p:anim calcmode="lin" valueType="num">
                                      <p:cBhvr>
                                        <p:cTn id="130" dur="300" fill="hold"/>
                                        <p:tgtEl>
                                          <p:spTgt spid="101"/>
                                        </p:tgtEl>
                                        <p:attrNameLst>
                                          <p:attrName>ppt_w</p:attrName>
                                        </p:attrNameLst>
                                      </p:cBhvr>
                                      <p:tavLst>
                                        <p:tav tm="0">
                                          <p:val>
                                            <p:fltVal val="0"/>
                                          </p:val>
                                        </p:tav>
                                        <p:tav tm="100000">
                                          <p:val>
                                            <p:strVal val="#ppt_w"/>
                                          </p:val>
                                        </p:tav>
                                      </p:tavLst>
                                    </p:anim>
                                    <p:anim calcmode="lin" valueType="num">
                                      <p:cBhvr>
                                        <p:cTn id="131" dur="300" fill="hold"/>
                                        <p:tgtEl>
                                          <p:spTgt spid="101"/>
                                        </p:tgtEl>
                                        <p:attrNameLst>
                                          <p:attrName>ppt_h</p:attrName>
                                        </p:attrNameLst>
                                      </p:cBhvr>
                                      <p:tavLst>
                                        <p:tav tm="0">
                                          <p:val>
                                            <p:fltVal val="0"/>
                                          </p:val>
                                        </p:tav>
                                        <p:tav tm="100000">
                                          <p:val>
                                            <p:strVal val="#ppt_h"/>
                                          </p:val>
                                        </p:tav>
                                      </p:tavLst>
                                    </p:anim>
                                    <p:animEffect transition="in" filter="fade">
                                      <p:cBhvr>
                                        <p:cTn id="132" dur="300"/>
                                        <p:tgtEl>
                                          <p:spTgt spid="101"/>
                                        </p:tgtEl>
                                      </p:cBhvr>
                                    </p:animEffect>
                                  </p:childTnLst>
                                </p:cTn>
                              </p:par>
                            </p:childTnLst>
                          </p:cTn>
                        </p:par>
                        <p:par>
                          <p:cTn id="133" fill="hold">
                            <p:stCondLst>
                              <p:cond delay="13000"/>
                            </p:stCondLst>
                            <p:childTnLst>
                              <p:par>
                                <p:cTn id="134" presetID="2" presetClass="entr" presetSubtype="8" fill="hold" grpId="0" nodeType="afterEffect">
                                  <p:stCondLst>
                                    <p:cond delay="0"/>
                                  </p:stCondLst>
                                  <p:childTnLst>
                                    <p:set>
                                      <p:cBhvr>
                                        <p:cTn id="135" dur="1" fill="hold">
                                          <p:stCondLst>
                                            <p:cond delay="0"/>
                                          </p:stCondLst>
                                        </p:cTn>
                                        <p:tgtEl>
                                          <p:spTgt spid="35"/>
                                        </p:tgtEl>
                                        <p:attrNameLst>
                                          <p:attrName>style.visibility</p:attrName>
                                        </p:attrNameLst>
                                      </p:cBhvr>
                                      <p:to>
                                        <p:strVal val="visible"/>
                                      </p:to>
                                    </p:set>
                                    <p:anim calcmode="lin" valueType="num">
                                      <p:cBhvr additive="base">
                                        <p:cTn id="136" dur="200" fill="hold"/>
                                        <p:tgtEl>
                                          <p:spTgt spid="35"/>
                                        </p:tgtEl>
                                        <p:attrNameLst>
                                          <p:attrName>ppt_x</p:attrName>
                                        </p:attrNameLst>
                                      </p:cBhvr>
                                      <p:tavLst>
                                        <p:tav tm="0">
                                          <p:val>
                                            <p:strVal val="0-#ppt_w/2"/>
                                          </p:val>
                                        </p:tav>
                                        <p:tav tm="100000">
                                          <p:val>
                                            <p:strVal val="#ppt_x"/>
                                          </p:val>
                                        </p:tav>
                                      </p:tavLst>
                                    </p:anim>
                                    <p:anim calcmode="lin" valueType="num">
                                      <p:cBhvr additive="base">
                                        <p:cTn id="137" dur="200" fill="hold"/>
                                        <p:tgtEl>
                                          <p:spTgt spid="35"/>
                                        </p:tgtEl>
                                        <p:attrNameLst>
                                          <p:attrName>ppt_y</p:attrName>
                                        </p:attrNameLst>
                                      </p:cBhvr>
                                      <p:tavLst>
                                        <p:tav tm="0">
                                          <p:val>
                                            <p:strVal val="#ppt_y"/>
                                          </p:val>
                                        </p:tav>
                                        <p:tav tm="100000">
                                          <p:val>
                                            <p:strVal val="#ppt_y"/>
                                          </p:val>
                                        </p:tav>
                                      </p:tavLst>
                                    </p:anim>
                                  </p:childTnLst>
                                </p:cTn>
                              </p:par>
                            </p:childTnLst>
                          </p:cTn>
                        </p:par>
                        <p:par>
                          <p:cTn id="138" fill="hold">
                            <p:stCondLst>
                              <p:cond delay="13500"/>
                            </p:stCondLst>
                            <p:childTnLst>
                              <p:par>
                                <p:cTn id="139" presetID="22" presetClass="entr" presetSubtype="4" fill="hold" grpId="0" nodeType="afterEffect">
                                  <p:stCondLst>
                                    <p:cond delay="0"/>
                                  </p:stCondLst>
                                  <p:childTnLst>
                                    <p:set>
                                      <p:cBhvr>
                                        <p:cTn id="140" dur="1" fill="hold">
                                          <p:stCondLst>
                                            <p:cond delay="0"/>
                                          </p:stCondLst>
                                        </p:cTn>
                                        <p:tgtEl>
                                          <p:spTgt spid="87"/>
                                        </p:tgtEl>
                                        <p:attrNameLst>
                                          <p:attrName>style.visibility</p:attrName>
                                        </p:attrNameLst>
                                      </p:cBhvr>
                                      <p:to>
                                        <p:strVal val="visible"/>
                                      </p:to>
                                    </p:set>
                                    <p:animEffect transition="in" filter="wipe(down)">
                                      <p:cBhvr>
                                        <p:cTn id="141" dur="300"/>
                                        <p:tgtEl>
                                          <p:spTgt spid="87"/>
                                        </p:tgtEl>
                                      </p:cBhvr>
                                    </p:animEffect>
                                  </p:childTnLst>
                                </p:cTn>
                              </p:par>
                            </p:childTnLst>
                          </p:cTn>
                        </p:par>
                        <p:par>
                          <p:cTn id="142" fill="hold">
                            <p:stCondLst>
                              <p:cond delay="14000"/>
                            </p:stCondLst>
                            <p:childTnLst>
                              <p:par>
                                <p:cTn id="143" presetID="53" presetClass="entr" presetSubtype="16"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 calcmode="lin" valueType="num">
                                      <p:cBhvr>
                                        <p:cTn id="145" dur="300" fill="hold"/>
                                        <p:tgtEl>
                                          <p:spTgt spid="97"/>
                                        </p:tgtEl>
                                        <p:attrNameLst>
                                          <p:attrName>ppt_w</p:attrName>
                                        </p:attrNameLst>
                                      </p:cBhvr>
                                      <p:tavLst>
                                        <p:tav tm="0">
                                          <p:val>
                                            <p:fltVal val="0"/>
                                          </p:val>
                                        </p:tav>
                                        <p:tav tm="100000">
                                          <p:val>
                                            <p:strVal val="#ppt_w"/>
                                          </p:val>
                                        </p:tav>
                                      </p:tavLst>
                                    </p:anim>
                                    <p:anim calcmode="lin" valueType="num">
                                      <p:cBhvr>
                                        <p:cTn id="146" dur="300" fill="hold"/>
                                        <p:tgtEl>
                                          <p:spTgt spid="97"/>
                                        </p:tgtEl>
                                        <p:attrNameLst>
                                          <p:attrName>ppt_h</p:attrName>
                                        </p:attrNameLst>
                                      </p:cBhvr>
                                      <p:tavLst>
                                        <p:tav tm="0">
                                          <p:val>
                                            <p:fltVal val="0"/>
                                          </p:val>
                                        </p:tav>
                                        <p:tav tm="100000">
                                          <p:val>
                                            <p:strVal val="#ppt_h"/>
                                          </p:val>
                                        </p:tav>
                                      </p:tavLst>
                                    </p:anim>
                                    <p:animEffect transition="in" filter="fade">
                                      <p:cBhvr>
                                        <p:cTn id="147" dur="300"/>
                                        <p:tgtEl>
                                          <p:spTgt spid="97"/>
                                        </p:tgtEl>
                                      </p:cBhvr>
                                    </p:animEffect>
                                  </p:childTnLst>
                                </p:cTn>
                              </p:par>
                            </p:childTnLst>
                          </p:cTn>
                        </p:par>
                        <p:par>
                          <p:cTn id="148" fill="hold">
                            <p:stCondLst>
                              <p:cond delay="14500"/>
                            </p:stCondLst>
                            <p:childTnLst>
                              <p:par>
                                <p:cTn id="149" presetID="22" presetClass="entr" presetSubtype="4" fill="hold" grpId="0" nodeType="afterEffect">
                                  <p:stCondLst>
                                    <p:cond delay="0"/>
                                  </p:stCondLst>
                                  <p:childTnLst>
                                    <p:set>
                                      <p:cBhvr>
                                        <p:cTn id="150" dur="1" fill="hold">
                                          <p:stCondLst>
                                            <p:cond delay="0"/>
                                          </p:stCondLst>
                                        </p:cTn>
                                        <p:tgtEl>
                                          <p:spTgt spid="88"/>
                                        </p:tgtEl>
                                        <p:attrNameLst>
                                          <p:attrName>style.visibility</p:attrName>
                                        </p:attrNameLst>
                                      </p:cBhvr>
                                      <p:to>
                                        <p:strVal val="visible"/>
                                      </p:to>
                                    </p:set>
                                    <p:animEffect transition="in" filter="wipe(down)">
                                      <p:cBhvr>
                                        <p:cTn id="151" dur="500"/>
                                        <p:tgtEl>
                                          <p:spTgt spid="88"/>
                                        </p:tgtEl>
                                      </p:cBhvr>
                                    </p:animEffect>
                                  </p:childTnLst>
                                </p:cTn>
                              </p:par>
                            </p:childTnLst>
                          </p:cTn>
                        </p:par>
                        <p:par>
                          <p:cTn id="152" fill="hold">
                            <p:stCondLst>
                              <p:cond delay="15000"/>
                            </p:stCondLst>
                            <p:childTnLst>
                              <p:par>
                                <p:cTn id="153" presetID="53" presetClass="entr" presetSubtype="16" fill="hold" grpId="0" nodeType="afterEffect">
                                  <p:stCondLst>
                                    <p:cond delay="0"/>
                                  </p:stCondLst>
                                  <p:childTnLst>
                                    <p:set>
                                      <p:cBhvr>
                                        <p:cTn id="154" dur="1" fill="hold">
                                          <p:stCondLst>
                                            <p:cond delay="0"/>
                                          </p:stCondLst>
                                        </p:cTn>
                                        <p:tgtEl>
                                          <p:spTgt spid="102"/>
                                        </p:tgtEl>
                                        <p:attrNameLst>
                                          <p:attrName>style.visibility</p:attrName>
                                        </p:attrNameLst>
                                      </p:cBhvr>
                                      <p:to>
                                        <p:strVal val="visible"/>
                                      </p:to>
                                    </p:set>
                                    <p:anim calcmode="lin" valueType="num">
                                      <p:cBhvr>
                                        <p:cTn id="155" dur="300" fill="hold"/>
                                        <p:tgtEl>
                                          <p:spTgt spid="102"/>
                                        </p:tgtEl>
                                        <p:attrNameLst>
                                          <p:attrName>ppt_w</p:attrName>
                                        </p:attrNameLst>
                                      </p:cBhvr>
                                      <p:tavLst>
                                        <p:tav tm="0">
                                          <p:val>
                                            <p:fltVal val="0"/>
                                          </p:val>
                                        </p:tav>
                                        <p:tav tm="100000">
                                          <p:val>
                                            <p:strVal val="#ppt_w"/>
                                          </p:val>
                                        </p:tav>
                                      </p:tavLst>
                                    </p:anim>
                                    <p:anim calcmode="lin" valueType="num">
                                      <p:cBhvr>
                                        <p:cTn id="156" dur="300" fill="hold"/>
                                        <p:tgtEl>
                                          <p:spTgt spid="102"/>
                                        </p:tgtEl>
                                        <p:attrNameLst>
                                          <p:attrName>ppt_h</p:attrName>
                                        </p:attrNameLst>
                                      </p:cBhvr>
                                      <p:tavLst>
                                        <p:tav tm="0">
                                          <p:val>
                                            <p:fltVal val="0"/>
                                          </p:val>
                                        </p:tav>
                                        <p:tav tm="100000">
                                          <p:val>
                                            <p:strVal val="#ppt_h"/>
                                          </p:val>
                                        </p:tav>
                                      </p:tavLst>
                                    </p:anim>
                                    <p:animEffect transition="in" filter="fade">
                                      <p:cBhvr>
                                        <p:cTn id="157" dur="300"/>
                                        <p:tgtEl>
                                          <p:spTgt spid="102"/>
                                        </p:tgtEl>
                                      </p:cBhvr>
                                    </p:animEffect>
                                  </p:childTnLst>
                                </p:cTn>
                              </p:par>
                            </p:childTnLst>
                          </p:cTn>
                        </p:par>
                        <p:par>
                          <p:cTn id="158" fill="hold">
                            <p:stCondLst>
                              <p:cond delay="15500"/>
                            </p:stCondLst>
                            <p:childTnLst>
                              <p:par>
                                <p:cTn id="159" presetID="2" presetClass="entr" presetSubtype="2" fill="hold" grpId="0" nodeType="afterEffect">
                                  <p:stCondLst>
                                    <p:cond delay="0"/>
                                  </p:stCondLst>
                                  <p:childTnLst>
                                    <p:set>
                                      <p:cBhvr>
                                        <p:cTn id="160" dur="1" fill="hold">
                                          <p:stCondLst>
                                            <p:cond delay="0"/>
                                          </p:stCondLst>
                                        </p:cTn>
                                        <p:tgtEl>
                                          <p:spTgt spid="90"/>
                                        </p:tgtEl>
                                        <p:attrNameLst>
                                          <p:attrName>style.visibility</p:attrName>
                                        </p:attrNameLst>
                                      </p:cBhvr>
                                      <p:to>
                                        <p:strVal val="visible"/>
                                      </p:to>
                                    </p:set>
                                    <p:anim calcmode="lin" valueType="num">
                                      <p:cBhvr additive="base">
                                        <p:cTn id="161" dur="300" fill="hold"/>
                                        <p:tgtEl>
                                          <p:spTgt spid="90"/>
                                        </p:tgtEl>
                                        <p:attrNameLst>
                                          <p:attrName>ppt_x</p:attrName>
                                        </p:attrNameLst>
                                      </p:cBhvr>
                                      <p:tavLst>
                                        <p:tav tm="0">
                                          <p:val>
                                            <p:strVal val="1+#ppt_w/2"/>
                                          </p:val>
                                        </p:tav>
                                        <p:tav tm="100000">
                                          <p:val>
                                            <p:strVal val="#ppt_x"/>
                                          </p:val>
                                        </p:tav>
                                      </p:tavLst>
                                    </p:anim>
                                    <p:anim calcmode="lin" valueType="num">
                                      <p:cBhvr additive="base">
                                        <p:cTn id="162" dur="300" fill="hold"/>
                                        <p:tgtEl>
                                          <p:spTgt spid="90"/>
                                        </p:tgtEl>
                                        <p:attrNameLst>
                                          <p:attrName>ppt_y</p:attrName>
                                        </p:attrNameLst>
                                      </p:cBhvr>
                                      <p:tavLst>
                                        <p:tav tm="0">
                                          <p:val>
                                            <p:strVal val="#ppt_y"/>
                                          </p:val>
                                        </p:tav>
                                        <p:tav tm="100000">
                                          <p:val>
                                            <p:strVal val="#ppt_y"/>
                                          </p:val>
                                        </p:tav>
                                      </p:tavLst>
                                    </p:anim>
                                  </p:childTnLst>
                                </p:cTn>
                              </p:par>
                            </p:childTnLst>
                          </p:cTn>
                        </p:par>
                        <p:par>
                          <p:cTn id="163" fill="hold">
                            <p:stCondLst>
                              <p:cond delay="16000"/>
                            </p:stCondLst>
                            <p:childTnLst>
                              <p:par>
                                <p:cTn id="164" presetID="2" presetClass="entr" presetSubtype="2" fill="hold" grpId="0" nodeType="afterEffect">
                                  <p:stCondLst>
                                    <p:cond delay="0"/>
                                  </p:stCondLst>
                                  <p:childTnLst>
                                    <p:set>
                                      <p:cBhvr>
                                        <p:cTn id="165" dur="1" fill="hold">
                                          <p:stCondLst>
                                            <p:cond delay="0"/>
                                          </p:stCondLst>
                                        </p:cTn>
                                        <p:tgtEl>
                                          <p:spTgt spid="89"/>
                                        </p:tgtEl>
                                        <p:attrNameLst>
                                          <p:attrName>style.visibility</p:attrName>
                                        </p:attrNameLst>
                                      </p:cBhvr>
                                      <p:to>
                                        <p:strVal val="visible"/>
                                      </p:to>
                                    </p:set>
                                    <p:anim calcmode="lin" valueType="num">
                                      <p:cBhvr additive="base">
                                        <p:cTn id="166" dur="300" fill="hold"/>
                                        <p:tgtEl>
                                          <p:spTgt spid="89"/>
                                        </p:tgtEl>
                                        <p:attrNameLst>
                                          <p:attrName>ppt_x</p:attrName>
                                        </p:attrNameLst>
                                      </p:cBhvr>
                                      <p:tavLst>
                                        <p:tav tm="0">
                                          <p:val>
                                            <p:strVal val="1+#ppt_w/2"/>
                                          </p:val>
                                        </p:tav>
                                        <p:tav tm="100000">
                                          <p:val>
                                            <p:strVal val="#ppt_x"/>
                                          </p:val>
                                        </p:tav>
                                      </p:tavLst>
                                    </p:anim>
                                    <p:anim calcmode="lin" valueType="num">
                                      <p:cBhvr additive="base">
                                        <p:cTn id="167" dur="300" fill="hold"/>
                                        <p:tgtEl>
                                          <p:spTgt spid="89"/>
                                        </p:tgtEl>
                                        <p:attrNameLst>
                                          <p:attrName>ppt_y</p:attrName>
                                        </p:attrNameLst>
                                      </p:cBhvr>
                                      <p:tavLst>
                                        <p:tav tm="0">
                                          <p:val>
                                            <p:strVal val="#ppt_y"/>
                                          </p:val>
                                        </p:tav>
                                        <p:tav tm="100000">
                                          <p:val>
                                            <p:strVal val="#ppt_y"/>
                                          </p:val>
                                        </p:tav>
                                      </p:tavLst>
                                    </p:anim>
                                  </p:childTnLst>
                                </p:cTn>
                              </p:par>
                            </p:childTnLst>
                          </p:cTn>
                        </p:par>
                        <p:par>
                          <p:cTn id="168" fill="hold">
                            <p:stCondLst>
                              <p:cond delay="16500"/>
                            </p:stCondLst>
                            <p:childTnLst>
                              <p:par>
                                <p:cTn id="169" presetID="22" presetClass="entr" presetSubtype="8" fill="hold" grpId="0" nodeType="afterEffect">
                                  <p:stCondLst>
                                    <p:cond delay="0"/>
                                  </p:stCondLst>
                                  <p:childTnLst>
                                    <p:set>
                                      <p:cBhvr>
                                        <p:cTn id="170" dur="1" fill="hold">
                                          <p:stCondLst>
                                            <p:cond delay="0"/>
                                          </p:stCondLst>
                                        </p:cTn>
                                        <p:tgtEl>
                                          <p:spTgt spid="92"/>
                                        </p:tgtEl>
                                        <p:attrNameLst>
                                          <p:attrName>style.visibility</p:attrName>
                                        </p:attrNameLst>
                                      </p:cBhvr>
                                      <p:to>
                                        <p:strVal val="visible"/>
                                      </p:to>
                                    </p:set>
                                    <p:animEffect transition="in" filter="wipe(left)">
                                      <p:cBhvr>
                                        <p:cTn id="171" dur="500"/>
                                        <p:tgtEl>
                                          <p:spTgt spid="92"/>
                                        </p:tgtEl>
                                      </p:cBhvr>
                                    </p:animEffect>
                                  </p:childTnLst>
                                </p:cTn>
                              </p:par>
                            </p:childTnLst>
                          </p:cTn>
                        </p:par>
                        <p:par>
                          <p:cTn id="172" fill="hold">
                            <p:stCondLst>
                              <p:cond delay="17000"/>
                            </p:stCondLst>
                            <p:childTnLst>
                              <p:par>
                                <p:cTn id="173" presetID="22" presetClass="entr" presetSubtype="8" fill="hold" grpId="0" nodeType="afterEffect">
                                  <p:stCondLst>
                                    <p:cond delay="0"/>
                                  </p:stCondLst>
                                  <p:childTnLst>
                                    <p:set>
                                      <p:cBhvr>
                                        <p:cTn id="174" dur="1" fill="hold">
                                          <p:stCondLst>
                                            <p:cond delay="0"/>
                                          </p:stCondLst>
                                        </p:cTn>
                                        <p:tgtEl>
                                          <p:spTgt spid="91"/>
                                        </p:tgtEl>
                                        <p:attrNameLst>
                                          <p:attrName>style.visibility</p:attrName>
                                        </p:attrNameLst>
                                      </p:cBhvr>
                                      <p:to>
                                        <p:strVal val="visible"/>
                                      </p:to>
                                    </p:set>
                                    <p:animEffect transition="in" filter="wipe(left)">
                                      <p:cBhvr>
                                        <p:cTn id="175" dur="500"/>
                                        <p:tgtEl>
                                          <p:spTgt spid="91"/>
                                        </p:tgtEl>
                                      </p:cBhvr>
                                    </p:animEffect>
                                  </p:childTnLst>
                                </p:cTn>
                              </p:par>
                            </p:childTnLst>
                          </p:cTn>
                        </p:par>
                        <p:par>
                          <p:cTn id="176" fill="hold">
                            <p:stCondLst>
                              <p:cond delay="17500"/>
                            </p:stCondLst>
                            <p:childTnLst>
                              <p:par>
                                <p:cTn id="177" presetID="22" presetClass="entr" presetSubtype="8" fill="hold" grpId="0" nodeType="afterEffect">
                                  <p:stCondLst>
                                    <p:cond delay="0"/>
                                  </p:stCondLst>
                                  <p:childTnLst>
                                    <p:set>
                                      <p:cBhvr>
                                        <p:cTn id="178" dur="1" fill="hold">
                                          <p:stCondLst>
                                            <p:cond delay="0"/>
                                          </p:stCondLst>
                                        </p:cTn>
                                        <p:tgtEl>
                                          <p:spTgt spid="93"/>
                                        </p:tgtEl>
                                        <p:attrNameLst>
                                          <p:attrName>style.visibility</p:attrName>
                                        </p:attrNameLst>
                                      </p:cBhvr>
                                      <p:to>
                                        <p:strVal val="visible"/>
                                      </p:to>
                                    </p:set>
                                    <p:animEffect transition="in" filter="wipe(left)">
                                      <p:cBhvr>
                                        <p:cTn id="179" dur="500"/>
                                        <p:tgtEl>
                                          <p:spTgt spid="93"/>
                                        </p:tgtEl>
                                      </p:cBhvr>
                                    </p:animEffect>
                                  </p:childTnLst>
                                </p:cTn>
                              </p:par>
                            </p:childTnLst>
                          </p:cTn>
                        </p:par>
                        <p:par>
                          <p:cTn id="180" fill="hold">
                            <p:stCondLst>
                              <p:cond delay="18000"/>
                            </p:stCondLst>
                            <p:childTnLst>
                              <p:par>
                                <p:cTn id="181" presetID="22" presetClass="entr" presetSubtype="4" fill="hold" grpId="0" nodeType="afterEffect">
                                  <p:stCondLst>
                                    <p:cond delay="0"/>
                                  </p:stCondLst>
                                  <p:childTnLst>
                                    <p:set>
                                      <p:cBhvr>
                                        <p:cTn id="182" dur="1" fill="hold">
                                          <p:stCondLst>
                                            <p:cond delay="0"/>
                                          </p:stCondLst>
                                        </p:cTn>
                                        <p:tgtEl>
                                          <p:spTgt spid="103"/>
                                        </p:tgtEl>
                                        <p:attrNameLst>
                                          <p:attrName>style.visibility</p:attrName>
                                        </p:attrNameLst>
                                      </p:cBhvr>
                                      <p:to>
                                        <p:strVal val="visible"/>
                                      </p:to>
                                    </p:set>
                                    <p:animEffect transition="in" filter="wipe(down)">
                                      <p:cBhvr>
                                        <p:cTn id="183" dur="500"/>
                                        <p:tgtEl>
                                          <p:spTgt spid="103"/>
                                        </p:tgtEl>
                                      </p:cBhvr>
                                    </p:animEffect>
                                  </p:childTnLst>
                                </p:cTn>
                              </p:par>
                            </p:childTnLst>
                          </p:cTn>
                        </p:par>
                        <p:par>
                          <p:cTn id="184" fill="hold">
                            <p:stCondLst>
                              <p:cond delay="18500"/>
                            </p:stCondLst>
                            <p:childTnLst>
                              <p:par>
                                <p:cTn id="185" presetID="22" presetClass="entr" presetSubtype="8" fill="hold" grpId="0" nodeType="afterEffect">
                                  <p:stCondLst>
                                    <p:cond delay="0"/>
                                  </p:stCondLst>
                                  <p:childTnLst>
                                    <p:set>
                                      <p:cBhvr>
                                        <p:cTn id="186" dur="1" fill="hold">
                                          <p:stCondLst>
                                            <p:cond delay="0"/>
                                          </p:stCondLst>
                                        </p:cTn>
                                        <p:tgtEl>
                                          <p:spTgt spid="94"/>
                                        </p:tgtEl>
                                        <p:attrNameLst>
                                          <p:attrName>style.visibility</p:attrName>
                                        </p:attrNameLst>
                                      </p:cBhvr>
                                      <p:to>
                                        <p:strVal val="visible"/>
                                      </p:to>
                                    </p:set>
                                    <p:animEffect transition="in" filter="wipe(left)">
                                      <p:cBhvr>
                                        <p:cTn id="187" dur="500"/>
                                        <p:tgtEl>
                                          <p:spTgt spid="94"/>
                                        </p:tgtEl>
                                      </p:cBhvr>
                                    </p:animEffect>
                                  </p:childTnLst>
                                </p:cTn>
                              </p:par>
                            </p:childTnLst>
                          </p:cTn>
                        </p:par>
                        <p:par>
                          <p:cTn id="188" fill="hold">
                            <p:stCondLst>
                              <p:cond delay="19000"/>
                            </p:stCondLst>
                            <p:childTnLst>
                              <p:par>
                                <p:cTn id="189" presetID="22" presetClass="entr" presetSubtype="4" fill="hold" grpId="0" nodeType="afterEffect">
                                  <p:stCondLst>
                                    <p:cond delay="0"/>
                                  </p:stCondLst>
                                  <p:childTnLst>
                                    <p:set>
                                      <p:cBhvr>
                                        <p:cTn id="190" dur="1" fill="hold">
                                          <p:stCondLst>
                                            <p:cond delay="0"/>
                                          </p:stCondLst>
                                        </p:cTn>
                                        <p:tgtEl>
                                          <p:spTgt spid="104"/>
                                        </p:tgtEl>
                                        <p:attrNameLst>
                                          <p:attrName>style.visibility</p:attrName>
                                        </p:attrNameLst>
                                      </p:cBhvr>
                                      <p:to>
                                        <p:strVal val="visible"/>
                                      </p:to>
                                    </p:set>
                                    <p:animEffect transition="in" filter="wipe(down)">
                                      <p:cBhvr>
                                        <p:cTn id="191"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P spid="39" grpId="0"/>
      <p:bldP spid="52" grpId="0"/>
      <p:bldP spid="53" grpId="0"/>
      <p:bldP spid="79" grpId="0"/>
      <p:bldP spid="80" grpId="0"/>
      <p:bldP spid="81" grpId="0" bldLvl="0" animBg="1"/>
      <p:bldP spid="82" grpId="0" bldLvl="0" animBg="1"/>
      <p:bldP spid="83" grpId="0" bldLvl="0" animBg="1"/>
      <p:bldP spid="84" grpId="0" bldLvl="0" animBg="1"/>
      <p:bldP spid="85" grpId="0" bldLvl="0" animBg="1"/>
      <p:bldP spid="86" grpId="0" bldLvl="0" animBg="1"/>
      <p:bldP spid="87" grpId="0" bldLvl="0" animBg="1"/>
      <p:bldP spid="88" grpId="0" bldLvl="0" animBg="1"/>
      <p:bldP spid="89" grpId="0"/>
      <p:bldP spid="90" grpId="0"/>
      <p:bldP spid="91" grpId="0"/>
      <p:bldP spid="92" grpId="0"/>
      <p:bldP spid="93" grpId="0"/>
      <p:bldP spid="94" grpId="0"/>
      <p:bldP spid="95" grpId="0"/>
      <p:bldP spid="96" grpId="0"/>
      <p:bldP spid="97" grpId="0"/>
      <p:bldP spid="98" grpId="0"/>
      <p:bldP spid="99" grpId="0"/>
      <p:bldP spid="100" grpId="0"/>
      <p:bldP spid="101" grpId="0"/>
      <p:bldP spid="102" grpId="0"/>
      <p:bldP spid="103" grpId="0" bldLvl="0" animBg="1"/>
      <p:bldP spid="104" grpId="0" bldLvl="0" animBg="1"/>
      <p:bldP spid="10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05132E"/>
            </a:gs>
            <a:gs pos="82000">
              <a:srgbClr val="163C7B"/>
            </a:gs>
            <a:gs pos="64000">
              <a:srgbClr val="122F63">
                <a:alpha val="100000"/>
              </a:srgbClr>
            </a:gs>
            <a:gs pos="38000">
              <a:srgbClr val="083177"/>
            </a:gs>
            <a:gs pos="98000">
              <a:srgbClr val="1C2D4F"/>
            </a:gs>
          </a:gsLst>
          <a:lin ang="19440000" scaled="0"/>
        </a:gradFill>
        <a:effectLst/>
      </p:bgPr>
    </p:bg>
    <p:spTree>
      <p:nvGrpSpPr>
        <p:cNvPr id="1" name=""/>
        <p:cNvGrpSpPr/>
        <p:nvPr/>
      </p:nvGrpSpPr>
      <p:grpSpPr>
        <a:xfrm>
          <a:off x="0" y="0"/>
          <a:ext cx="0" cy="0"/>
          <a:chOff x="0" y="0"/>
          <a:chExt cx="0" cy="0"/>
        </a:xfrm>
      </p:grpSpPr>
      <p:sp>
        <p:nvSpPr>
          <p:cNvPr id="13" name="任意多边形: 形状 12"/>
          <p:cNvSpPr/>
          <p:nvPr/>
        </p:nvSpPr>
        <p:spPr>
          <a:xfrm flipH="1">
            <a:off x="11224260" y="602361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0" name="矩形 9"/>
          <p:cNvSpPr/>
          <p:nvPr/>
        </p:nvSpPr>
        <p:spPr bwMode="auto">
          <a:xfrm>
            <a:off x="3432810" y="321945"/>
            <a:ext cx="5330190" cy="64516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3600" dirty="0">
                <a:solidFill>
                  <a:srgbClr val="1DDEE6"/>
                </a:solidFill>
                <a:latin typeface="inpin heiti" charset="-122"/>
                <a:ea typeface="inpin heiti" charset="-122"/>
                <a:sym typeface="+mn-ea"/>
              </a:rPr>
              <a:t>众筹与私募</a:t>
            </a:r>
          </a:p>
        </p:txBody>
      </p:sp>
      <p:sp>
        <p:nvSpPr>
          <p:cNvPr id="11" name="任意多边形: 形状 12"/>
          <p:cNvSpPr/>
          <p:nvPr/>
        </p:nvSpPr>
        <p:spPr>
          <a:xfrm>
            <a:off x="747395" y="49784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pic>
        <p:nvPicPr>
          <p:cNvPr id="8" name="图片占位符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7005" y="1747446"/>
            <a:ext cx="9343069" cy="2665852"/>
          </a:xfrm>
          <a:prstGeom prst="rect">
            <a:avLst/>
          </a:prstGeom>
        </p:spPr>
      </p:pic>
      <p:sp>
        <p:nvSpPr>
          <p:cNvPr id="9" name="AutoShape 2"/>
          <p:cNvSpPr/>
          <p:nvPr/>
        </p:nvSpPr>
        <p:spPr bwMode="auto">
          <a:xfrm>
            <a:off x="1147006" y="1747446"/>
            <a:ext cx="5389331" cy="26658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a:gsLst>
              <a:gs pos="13000">
                <a:srgbClr val="083177">
                  <a:alpha val="69000"/>
                </a:srgbClr>
              </a:gs>
              <a:gs pos="100000">
                <a:srgbClr val="02E1C2">
                  <a:alpha val="50000"/>
                </a:srgbClr>
              </a:gs>
            </a:gsLst>
            <a:lin ang="15300000" scaled="0"/>
          </a:gradFill>
          <a:ln>
            <a:noFill/>
          </a:ln>
          <a:effectLst/>
        </p:spPr>
        <p:txBody>
          <a:bodyPr lIns="0" tIns="0" rIns="0" bIns="0" anchor="ctr"/>
          <a:lstStyle/>
          <a:p>
            <a:pPr defTabSz="1828165" eaLnBrk="1" fontAlgn="auto" hangingPunct="1">
              <a:spcBef>
                <a:spcPts val="0"/>
              </a:spcBef>
              <a:spcAft>
                <a:spcPts val="0"/>
              </a:spcAft>
              <a:defRPr/>
            </a:pPr>
            <a:endParaRPr lang="es-ES" sz="3200" dirty="0">
              <a:effectLst>
                <a:outerShdw blurRad="38100" dist="38100" dir="2700000" algn="tl">
                  <a:srgbClr val="000000"/>
                </a:outerShdw>
              </a:effectLst>
              <a:latin typeface="inpin heiti" charset="-122"/>
              <a:ea typeface="inpin heiti" charset="-122"/>
              <a:cs typeface="inpin heiti" charset="-122"/>
              <a:sym typeface="Arial" panose="020B0604020202020204" pitchFamily="34" charset="0"/>
            </a:endParaRPr>
          </a:p>
        </p:txBody>
      </p:sp>
      <p:sp>
        <p:nvSpPr>
          <p:cNvPr id="4" name="TextBox 73"/>
          <p:cNvSpPr txBox="1">
            <a:spLocks noChangeArrowheads="1"/>
          </p:cNvSpPr>
          <p:nvPr/>
        </p:nvSpPr>
        <p:spPr bwMode="auto">
          <a:xfrm>
            <a:off x="1704340" y="2439670"/>
            <a:ext cx="427418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6895" eaLnBrk="0" fontAlgn="base" hangingPunct="0">
              <a:spcBef>
                <a:spcPct val="0"/>
              </a:spcBef>
              <a:spcAft>
                <a:spcPct val="0"/>
              </a:spcAft>
              <a:defRPr sz="3600">
                <a:solidFill>
                  <a:schemeClr val="tx1"/>
                </a:solidFill>
                <a:latin typeface="Lato Light" charset="0"/>
              </a:defRPr>
            </a:lvl6pPr>
            <a:lvl7pPr marL="2971800" indent="-228600" defTabSz="1826895" eaLnBrk="0" fontAlgn="base" hangingPunct="0">
              <a:spcBef>
                <a:spcPct val="0"/>
              </a:spcBef>
              <a:spcAft>
                <a:spcPct val="0"/>
              </a:spcAft>
              <a:defRPr sz="3600">
                <a:solidFill>
                  <a:schemeClr val="tx1"/>
                </a:solidFill>
                <a:latin typeface="Lato Light" charset="0"/>
              </a:defRPr>
            </a:lvl7pPr>
            <a:lvl8pPr marL="3429000" indent="-228600" defTabSz="1826895" eaLnBrk="0" fontAlgn="base" hangingPunct="0">
              <a:spcBef>
                <a:spcPct val="0"/>
              </a:spcBef>
              <a:spcAft>
                <a:spcPct val="0"/>
              </a:spcAft>
              <a:defRPr sz="3600">
                <a:solidFill>
                  <a:schemeClr val="tx1"/>
                </a:solidFill>
                <a:latin typeface="Lato Light" charset="0"/>
              </a:defRPr>
            </a:lvl8pPr>
            <a:lvl9pPr marL="3886200" indent="-228600" defTabSz="1826895" eaLnBrk="0" fontAlgn="base" hangingPunct="0">
              <a:spcBef>
                <a:spcPct val="0"/>
              </a:spcBef>
              <a:spcAft>
                <a:spcPct val="0"/>
              </a:spcAft>
              <a:defRPr sz="3600">
                <a:solidFill>
                  <a:schemeClr val="tx1"/>
                </a:solidFill>
                <a:latin typeface="Lato Light" charset="0"/>
              </a:defRPr>
            </a:lvl9pPr>
          </a:lstStyle>
          <a:p>
            <a:pPr eaLnBrk="1" hangingPunct="1">
              <a:lnSpc>
                <a:spcPct val="80000"/>
              </a:lnSpc>
            </a:pPr>
            <a:r>
              <a:rPr lang="zh-CN" altLang="en-US" sz="4000" dirty="0">
                <a:solidFill>
                  <a:schemeClr val="bg1"/>
                </a:solidFill>
                <a:latin typeface="inpin heiti" charset="-122"/>
                <a:ea typeface="inpin heiti" charset="-122"/>
                <a:cs typeface="inpin heiti" charset="-122"/>
                <a:sym typeface="Arial" panose="020B0604020202020204" pitchFamily="34" charset="0"/>
              </a:rPr>
              <a:t>单击此处添加标题</a:t>
            </a:r>
          </a:p>
        </p:txBody>
      </p:sp>
      <p:sp>
        <p:nvSpPr>
          <p:cNvPr id="2" name="TextBox 74"/>
          <p:cNvSpPr txBox="1">
            <a:spLocks noChangeArrowheads="1"/>
          </p:cNvSpPr>
          <p:nvPr/>
        </p:nvSpPr>
        <p:spPr bwMode="auto">
          <a:xfrm>
            <a:off x="1710744" y="1948721"/>
            <a:ext cx="20201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6895" eaLnBrk="0" fontAlgn="base" hangingPunct="0">
              <a:spcBef>
                <a:spcPct val="0"/>
              </a:spcBef>
              <a:spcAft>
                <a:spcPct val="0"/>
              </a:spcAft>
              <a:defRPr sz="3600">
                <a:solidFill>
                  <a:schemeClr val="tx1"/>
                </a:solidFill>
                <a:latin typeface="Lato Light" charset="0"/>
              </a:defRPr>
            </a:lvl6pPr>
            <a:lvl7pPr marL="2971800" indent="-228600" defTabSz="1826895" eaLnBrk="0" fontAlgn="base" hangingPunct="0">
              <a:spcBef>
                <a:spcPct val="0"/>
              </a:spcBef>
              <a:spcAft>
                <a:spcPct val="0"/>
              </a:spcAft>
              <a:defRPr sz="3600">
                <a:solidFill>
                  <a:schemeClr val="tx1"/>
                </a:solidFill>
                <a:latin typeface="Lato Light" charset="0"/>
              </a:defRPr>
            </a:lvl7pPr>
            <a:lvl8pPr marL="3429000" indent="-228600" defTabSz="1826895" eaLnBrk="0" fontAlgn="base" hangingPunct="0">
              <a:spcBef>
                <a:spcPct val="0"/>
              </a:spcBef>
              <a:spcAft>
                <a:spcPct val="0"/>
              </a:spcAft>
              <a:defRPr sz="3600">
                <a:solidFill>
                  <a:schemeClr val="tx1"/>
                </a:solidFill>
                <a:latin typeface="Lato Light" charset="0"/>
              </a:defRPr>
            </a:lvl8pPr>
            <a:lvl9pPr marL="3886200" indent="-228600" defTabSz="1826895" eaLnBrk="0" fontAlgn="base" hangingPunct="0">
              <a:spcBef>
                <a:spcPct val="0"/>
              </a:spcBef>
              <a:spcAft>
                <a:spcPct val="0"/>
              </a:spcAft>
              <a:defRPr sz="3600">
                <a:solidFill>
                  <a:schemeClr val="tx1"/>
                </a:solidFill>
                <a:latin typeface="Lato Light" charset="0"/>
              </a:defRPr>
            </a:lvl9pPr>
          </a:lstStyle>
          <a:p>
            <a:pPr eaLnBrk="1" hangingPunct="1"/>
            <a:r>
              <a:rPr lang="en-US" altLang="zh-CN" sz="1200" dirty="0">
                <a:solidFill>
                  <a:schemeClr val="bg1"/>
                </a:solidFill>
                <a:latin typeface="inpin heiti" charset="-122"/>
                <a:ea typeface="inpin heiti" charset="-122"/>
                <a:cs typeface="inpin heiti" charset="-122"/>
                <a:sym typeface="Arial" panose="020B0604020202020204" pitchFamily="34" charset="0"/>
              </a:rPr>
              <a:t>MARKETING STRATEGY</a:t>
            </a:r>
          </a:p>
        </p:txBody>
      </p:sp>
      <p:sp>
        <p:nvSpPr>
          <p:cNvPr id="5" name="Rectangle 76"/>
          <p:cNvSpPr/>
          <p:nvPr/>
        </p:nvSpPr>
        <p:spPr>
          <a:xfrm>
            <a:off x="1496941" y="1952062"/>
            <a:ext cx="75165" cy="155842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r" eaLnBrk="1" hangingPunct="1"/>
            <a:endParaRPr lang="en-US" altLang="zh-CN" sz="900" dirty="0">
              <a:solidFill>
                <a:srgbClr val="FFFFFF"/>
              </a:solidFill>
              <a:latin typeface="inpin heiti" charset="-122"/>
              <a:ea typeface="inpin heiti" charset="-122"/>
              <a:cs typeface="inpin heiti" charset="-122"/>
              <a:sym typeface="Arial" panose="020B0604020202020204" pitchFamily="34" charset="0"/>
            </a:endParaRPr>
          </a:p>
        </p:txBody>
      </p:sp>
      <p:sp>
        <p:nvSpPr>
          <p:cNvPr id="15" name="TextBox 78"/>
          <p:cNvSpPr txBox="1">
            <a:spLocks noChangeArrowheads="1"/>
          </p:cNvSpPr>
          <p:nvPr/>
        </p:nvSpPr>
        <p:spPr bwMode="auto">
          <a:xfrm>
            <a:off x="1710690" y="3141345"/>
            <a:ext cx="4707890" cy="57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6895" eaLnBrk="0" fontAlgn="base" hangingPunct="0">
              <a:spcBef>
                <a:spcPct val="0"/>
              </a:spcBef>
              <a:spcAft>
                <a:spcPct val="0"/>
              </a:spcAft>
              <a:defRPr sz="3600">
                <a:solidFill>
                  <a:schemeClr val="tx1"/>
                </a:solidFill>
                <a:latin typeface="Lato Light" charset="0"/>
              </a:defRPr>
            </a:lvl6pPr>
            <a:lvl7pPr marL="2971800" indent="-228600" defTabSz="1826895" eaLnBrk="0" fontAlgn="base" hangingPunct="0">
              <a:spcBef>
                <a:spcPct val="0"/>
              </a:spcBef>
              <a:spcAft>
                <a:spcPct val="0"/>
              </a:spcAft>
              <a:defRPr sz="3600">
                <a:solidFill>
                  <a:schemeClr val="tx1"/>
                </a:solidFill>
                <a:latin typeface="Lato Light" charset="0"/>
              </a:defRPr>
            </a:lvl7pPr>
            <a:lvl8pPr marL="3429000" indent="-228600" defTabSz="1826895" eaLnBrk="0" fontAlgn="base" hangingPunct="0">
              <a:spcBef>
                <a:spcPct val="0"/>
              </a:spcBef>
              <a:spcAft>
                <a:spcPct val="0"/>
              </a:spcAft>
              <a:defRPr sz="3600">
                <a:solidFill>
                  <a:schemeClr val="tx1"/>
                </a:solidFill>
                <a:latin typeface="Lato Light" charset="0"/>
              </a:defRPr>
            </a:lvl8pPr>
            <a:lvl9pPr marL="3886200" indent="-228600" defTabSz="1826895" eaLnBrk="0" fontAlgn="base" hangingPunct="0">
              <a:spcBef>
                <a:spcPct val="0"/>
              </a:spcBef>
              <a:spcAft>
                <a:spcPct val="0"/>
              </a:spcAft>
              <a:defRPr sz="3600">
                <a:solidFill>
                  <a:schemeClr val="tx1"/>
                </a:solidFill>
                <a:latin typeface="Lato Light" charset="0"/>
              </a:defRPr>
            </a:lvl9pPr>
          </a:lstStyle>
          <a:p>
            <a:pPr eaLnBrk="1" hangingPunct="1"/>
            <a:r>
              <a:rPr lang="en-US" altLang="zh-CN" sz="1050" dirty="0">
                <a:solidFill>
                  <a:schemeClr val="bg1"/>
                </a:solidFill>
                <a:latin typeface="inpin heiti" charset="-122"/>
                <a:ea typeface="inpin heiti" charset="-122"/>
                <a:cs typeface="inpin heiti" charset="-122"/>
                <a:sym typeface="Arial" panose="020B0604020202020204" pitchFamily="34" charset="0"/>
              </a:rPr>
              <a:t>Many people believe that marketing is just about advertising or sales. However, marketing is everything a company does to acquire customers and maintain a relationship with them. </a:t>
            </a:r>
          </a:p>
        </p:txBody>
      </p:sp>
      <p:sp>
        <p:nvSpPr>
          <p:cNvPr id="17" name="矩形 1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2912745" y="4865370"/>
            <a:ext cx="6150610" cy="755650"/>
          </a:xfrm>
          <a:prstGeom prst="rect">
            <a:avLst/>
          </a:prstGeom>
        </p:spPr>
        <p:txBody>
          <a:bodyPr wrap="square">
            <a:spAutoFit/>
          </a:bodyPr>
          <a:lstStyle/>
          <a:p>
            <a:pPr algn="ctr">
              <a:lnSpc>
                <a:spcPct val="120000"/>
              </a:lnSpc>
            </a:pPr>
            <a:r>
              <a:rPr lang="zh-CN" altLang="en-US" dirty="0">
                <a:solidFill>
                  <a:schemeClr val="bg1"/>
                </a:solidFill>
                <a:effectLst/>
                <a:latin typeface="inpin heiti" charset="-122"/>
                <a:ea typeface="inpin heiti" charset="-122"/>
                <a:cs typeface="inpin heiti" charset="-122"/>
                <a:sym typeface="+mn-lt"/>
              </a:rPr>
              <a:t>此部分内容作为文字排版占位显示（建议使用主题字体）</a:t>
            </a:r>
            <a:br>
              <a:rPr lang="zh-CN" altLang="en-US" dirty="0">
                <a:solidFill>
                  <a:schemeClr val="bg1"/>
                </a:solidFill>
                <a:effectLst/>
                <a:latin typeface="inpin heiti" charset="-122"/>
                <a:ea typeface="inpin heiti" charset="-122"/>
                <a:cs typeface="inpin heiti" charset="-122"/>
                <a:sym typeface="+mn-lt"/>
              </a:rPr>
            </a:br>
            <a:r>
              <a:rPr lang="zh-CN" altLang="en-US" dirty="0">
                <a:solidFill>
                  <a:schemeClr val="bg1"/>
                </a:solidFill>
                <a:effectLst/>
                <a:latin typeface="inpin heiti" charset="-122"/>
                <a:ea typeface="inpin heiti" charset="-122"/>
                <a:cs typeface="inpin heiti" charset="-122"/>
                <a:sym typeface="+mn-lt"/>
              </a:rPr>
              <a:t>如需更改请在（设置形状格式）菜单下（文本选项）中调整</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strVal val="#ppt_w*0.70"/>
                                          </p:val>
                                        </p:tav>
                                        <p:tav tm="100000">
                                          <p:val>
                                            <p:strVal val="#ppt_w"/>
                                          </p:val>
                                        </p:tav>
                                      </p:tavLst>
                                    </p:anim>
                                    <p:anim calcmode="lin" valueType="num">
                                      <p:cBhvr>
                                        <p:cTn id="23" dur="1000" fill="hold"/>
                                        <p:tgtEl>
                                          <p:spTgt spid="2"/>
                                        </p:tgtEl>
                                        <p:attrNameLst>
                                          <p:attrName>ppt_h</p:attrName>
                                        </p:attrNameLst>
                                      </p:cBhvr>
                                      <p:tavLst>
                                        <p:tav tm="0">
                                          <p:val>
                                            <p:strVal val="#ppt_h"/>
                                          </p:val>
                                        </p:tav>
                                        <p:tav tm="100000">
                                          <p:val>
                                            <p:strVal val="#ppt_h"/>
                                          </p:val>
                                        </p:tav>
                                      </p:tavLst>
                                    </p:anim>
                                    <p:animEffect transition="in" filter="fade">
                                      <p:cBhvr>
                                        <p:cTn id="24" dur="1000"/>
                                        <p:tgtEl>
                                          <p:spTgt spid="2"/>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strVal val="#ppt_w*0.70"/>
                                          </p:val>
                                        </p:tav>
                                        <p:tav tm="100000">
                                          <p:val>
                                            <p:strVal val="#ppt_w"/>
                                          </p:val>
                                        </p:tav>
                                      </p:tavLst>
                                    </p:anim>
                                    <p:anim calcmode="lin" valueType="num">
                                      <p:cBhvr>
                                        <p:cTn id="28" dur="1000" fill="hold"/>
                                        <p:tgtEl>
                                          <p:spTgt spid="5"/>
                                        </p:tgtEl>
                                        <p:attrNameLst>
                                          <p:attrName>ppt_h</p:attrName>
                                        </p:attrNameLst>
                                      </p:cBhvr>
                                      <p:tavLst>
                                        <p:tav tm="0">
                                          <p:val>
                                            <p:strVal val="#ppt_h"/>
                                          </p:val>
                                        </p:tav>
                                        <p:tav tm="100000">
                                          <p:val>
                                            <p:strVal val="#ppt_h"/>
                                          </p:val>
                                        </p:tav>
                                      </p:tavLst>
                                    </p:anim>
                                    <p:animEffect transition="in" filter="fade">
                                      <p:cBhvr>
                                        <p:cTn id="29" dur="1000"/>
                                        <p:tgtEl>
                                          <p:spTgt spid="5"/>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000" fill="hold"/>
                                        <p:tgtEl>
                                          <p:spTgt spid="15"/>
                                        </p:tgtEl>
                                        <p:attrNameLst>
                                          <p:attrName>ppt_w</p:attrName>
                                        </p:attrNameLst>
                                      </p:cBhvr>
                                      <p:tavLst>
                                        <p:tav tm="0">
                                          <p:val>
                                            <p:strVal val="#ppt_w*0.70"/>
                                          </p:val>
                                        </p:tav>
                                        <p:tav tm="100000">
                                          <p:val>
                                            <p:strVal val="#ppt_w"/>
                                          </p:val>
                                        </p:tav>
                                      </p:tavLst>
                                    </p:anim>
                                    <p:anim calcmode="lin" valueType="num">
                                      <p:cBhvr>
                                        <p:cTn id="33" dur="1000" fill="hold"/>
                                        <p:tgtEl>
                                          <p:spTgt spid="15"/>
                                        </p:tgtEl>
                                        <p:attrNameLst>
                                          <p:attrName>ppt_h</p:attrName>
                                        </p:attrNameLst>
                                      </p:cBhvr>
                                      <p:tavLst>
                                        <p:tav tm="0">
                                          <p:val>
                                            <p:strVal val="#ppt_h"/>
                                          </p:val>
                                        </p:tav>
                                        <p:tav tm="100000">
                                          <p:val>
                                            <p:strVal val="#ppt_h"/>
                                          </p:val>
                                        </p:tav>
                                      </p:tavLst>
                                    </p:anim>
                                    <p:animEffect transition="in" filter="fade">
                                      <p:cBhvr>
                                        <p:cTn id="34" dur="1000"/>
                                        <p:tgtEl>
                                          <p:spTgt spid="15"/>
                                        </p:tgtEl>
                                      </p:cBhvr>
                                    </p:animEffect>
                                  </p:childTnLst>
                                </p:cTn>
                              </p:par>
                            </p:childTnLst>
                          </p:cTn>
                        </p:par>
                        <p:par>
                          <p:cTn id="35" fill="hold">
                            <p:stCondLst>
                              <p:cond delay="1000"/>
                            </p:stCondLst>
                            <p:childTnLst>
                              <p:par>
                                <p:cTn id="36" presetID="21" presetClass="entr" presetSubtype="1"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heel(1)">
                                      <p:cBhvr>
                                        <p:cTn id="3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2" grpId="0"/>
      <p:bldP spid="5" grpId="0" animBg="1"/>
      <p:bldP spid="15"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05132E"/>
            </a:gs>
            <a:gs pos="82000">
              <a:srgbClr val="163C7B"/>
            </a:gs>
            <a:gs pos="64000">
              <a:srgbClr val="122F63">
                <a:alpha val="100000"/>
              </a:srgbClr>
            </a:gs>
            <a:gs pos="38000">
              <a:srgbClr val="083177"/>
            </a:gs>
            <a:gs pos="98000">
              <a:srgbClr val="1C2D4F"/>
            </a:gs>
          </a:gsLst>
          <a:lin ang="19440000" scaled="0"/>
        </a:gradFill>
        <a:effectLst/>
      </p:bgPr>
    </p:bg>
    <p:spTree>
      <p:nvGrpSpPr>
        <p:cNvPr id="1" name=""/>
        <p:cNvGrpSpPr/>
        <p:nvPr/>
      </p:nvGrpSpPr>
      <p:grpSpPr>
        <a:xfrm>
          <a:off x="0" y="0"/>
          <a:ext cx="0" cy="0"/>
          <a:chOff x="0" y="0"/>
          <a:chExt cx="0" cy="0"/>
        </a:xfrm>
      </p:grpSpPr>
      <p:sp>
        <p:nvSpPr>
          <p:cNvPr id="13" name="任意多边形: 形状 12"/>
          <p:cNvSpPr/>
          <p:nvPr/>
        </p:nvSpPr>
        <p:spPr>
          <a:xfrm flipH="1">
            <a:off x="11224260" y="602361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0" name="矩形 9"/>
          <p:cNvSpPr/>
          <p:nvPr/>
        </p:nvSpPr>
        <p:spPr bwMode="auto">
          <a:xfrm>
            <a:off x="3432810" y="321945"/>
            <a:ext cx="5330190" cy="64516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3600" dirty="0">
                <a:solidFill>
                  <a:srgbClr val="1DDEE6"/>
                </a:solidFill>
                <a:latin typeface="inpin heiti" charset="-122"/>
                <a:ea typeface="inpin heiti" charset="-122"/>
                <a:sym typeface="+mn-ea"/>
              </a:rPr>
              <a:t>众筹与私募</a:t>
            </a:r>
          </a:p>
        </p:txBody>
      </p:sp>
      <p:sp>
        <p:nvSpPr>
          <p:cNvPr id="11" name="任意多边形: 形状 12"/>
          <p:cNvSpPr/>
          <p:nvPr/>
        </p:nvSpPr>
        <p:spPr>
          <a:xfrm>
            <a:off x="747395" y="49784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6" name="弧形 5"/>
          <p:cNvSpPr/>
          <p:nvPr/>
        </p:nvSpPr>
        <p:spPr>
          <a:xfrm>
            <a:off x="908652" y="1931140"/>
            <a:ext cx="1438976" cy="1438972"/>
          </a:xfrm>
          <a:prstGeom prst="arc">
            <a:avLst>
              <a:gd name="adj1" fmla="val 16389513"/>
              <a:gd name="adj2" fmla="val 10813095"/>
            </a:avLst>
          </a:prstGeom>
          <a:ln w="57150" cap="rnd">
            <a:gradFill flip="none" rotWithShape="1">
              <a:gsLst>
                <a:gs pos="0">
                  <a:srgbClr val="32AAE6"/>
                </a:gs>
                <a:gs pos="35000">
                  <a:srgbClr val="39BDED"/>
                </a:gs>
                <a:gs pos="65000">
                  <a:srgbClr val="37DFEA"/>
                </a:gs>
                <a:gs pos="100000">
                  <a:srgbClr val="1EF6DF"/>
                </a:gs>
              </a:gsLst>
              <a:lin ang="8100000" scaled="1"/>
              <a:tileRect/>
            </a:gradFill>
          </a:ln>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zh-CN" altLang="en-US" sz="1600" dirty="0">
              <a:solidFill>
                <a:schemeClr val="bg1"/>
              </a:solidFill>
              <a:latin typeface="inpin heiti" charset="-122"/>
              <a:ea typeface="inpin heiti" charset="-122"/>
            </a:endParaRPr>
          </a:p>
        </p:txBody>
      </p:sp>
      <p:sp>
        <p:nvSpPr>
          <p:cNvPr id="8" name="文本框 7"/>
          <p:cNvSpPr txBox="1"/>
          <p:nvPr/>
        </p:nvSpPr>
        <p:spPr>
          <a:xfrm>
            <a:off x="1142270" y="2358239"/>
            <a:ext cx="971740" cy="584775"/>
          </a:xfrm>
          <a:prstGeom prst="rect">
            <a:avLst/>
          </a:prstGeom>
          <a:noFill/>
        </p:spPr>
        <p:txBody>
          <a:bodyPr wrap="none" rtlCol="0">
            <a:spAutoFit/>
          </a:bodyPr>
          <a:lstStyle>
            <a:defPPr>
              <a:defRPr lang="zh-CN"/>
            </a:defPPr>
            <a:lvl1pPr algn="ctr">
              <a:defRPr sz="4400">
                <a:gradFill flip="none" rotWithShape="1">
                  <a:gsLst>
                    <a:gs pos="100000">
                      <a:srgbClr val="D49D57"/>
                    </a:gs>
                    <a:gs pos="30000">
                      <a:srgbClr val="F9EDD8"/>
                    </a:gs>
                    <a:gs pos="0">
                      <a:srgbClr val="F4DEBD"/>
                    </a:gs>
                  </a:gsLst>
                  <a:lin ang="5400000" scaled="1"/>
                  <a:tileRect/>
                </a:gradFill>
                <a:latin typeface="+mj-lt"/>
              </a:defRPr>
            </a:lvl1pPr>
          </a:lstStyle>
          <a:p>
            <a:r>
              <a:rPr lang="en-US" altLang="zh-CN" sz="3200" dirty="0">
                <a:solidFill>
                  <a:schemeClr val="bg1"/>
                </a:solidFill>
                <a:latin typeface="inpin heiti" charset="-122"/>
                <a:ea typeface="inpin heiti" charset="-122"/>
              </a:rPr>
              <a:t>75%</a:t>
            </a:r>
            <a:endParaRPr lang="zh-CN" altLang="en-US" sz="3200" dirty="0">
              <a:solidFill>
                <a:schemeClr val="bg1"/>
              </a:solidFill>
              <a:latin typeface="inpin heiti" charset="-122"/>
              <a:ea typeface="inpin heiti" charset="-122"/>
            </a:endParaRPr>
          </a:p>
        </p:txBody>
      </p:sp>
      <p:sp>
        <p:nvSpPr>
          <p:cNvPr id="2" name="弧形 1"/>
          <p:cNvSpPr/>
          <p:nvPr/>
        </p:nvSpPr>
        <p:spPr>
          <a:xfrm>
            <a:off x="908652" y="3963602"/>
            <a:ext cx="1438976" cy="1438972"/>
          </a:xfrm>
          <a:prstGeom prst="arc">
            <a:avLst>
              <a:gd name="adj1" fmla="val 16389513"/>
              <a:gd name="adj2" fmla="val 7273658"/>
            </a:avLst>
          </a:prstGeom>
          <a:ln w="57150" cap="rnd">
            <a:gradFill flip="none" rotWithShape="1">
              <a:gsLst>
                <a:gs pos="0">
                  <a:srgbClr val="32AAE6"/>
                </a:gs>
                <a:gs pos="35000">
                  <a:srgbClr val="39BDED"/>
                </a:gs>
                <a:gs pos="65000">
                  <a:srgbClr val="37DFEA"/>
                </a:gs>
                <a:gs pos="100000">
                  <a:srgbClr val="1EF6DF"/>
                </a:gs>
              </a:gsLst>
              <a:lin ang="8100000" scaled="1"/>
              <a:tileRect/>
            </a:gradFill>
          </a:ln>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zh-CN" altLang="en-US" sz="1600" dirty="0">
              <a:solidFill>
                <a:schemeClr val="bg1"/>
              </a:solidFill>
              <a:latin typeface="inpin heiti" charset="-122"/>
              <a:ea typeface="inpin heiti" charset="-122"/>
            </a:endParaRPr>
          </a:p>
        </p:txBody>
      </p:sp>
      <p:sp>
        <p:nvSpPr>
          <p:cNvPr id="12" name="文本框 11"/>
          <p:cNvSpPr txBox="1"/>
          <p:nvPr/>
        </p:nvSpPr>
        <p:spPr>
          <a:xfrm>
            <a:off x="1135858" y="4390701"/>
            <a:ext cx="984564" cy="584775"/>
          </a:xfrm>
          <a:prstGeom prst="rect">
            <a:avLst/>
          </a:prstGeom>
          <a:noFill/>
        </p:spPr>
        <p:txBody>
          <a:bodyPr wrap="none" rtlCol="0">
            <a:spAutoFit/>
          </a:bodyPr>
          <a:lstStyle>
            <a:defPPr>
              <a:defRPr lang="zh-CN"/>
            </a:defPPr>
            <a:lvl1pPr algn="ctr">
              <a:defRPr sz="4400">
                <a:gradFill flip="none" rotWithShape="1">
                  <a:gsLst>
                    <a:gs pos="100000">
                      <a:srgbClr val="D49D57"/>
                    </a:gs>
                    <a:gs pos="30000">
                      <a:srgbClr val="F9EDD8"/>
                    </a:gs>
                    <a:gs pos="0">
                      <a:srgbClr val="F4DEBD"/>
                    </a:gs>
                  </a:gsLst>
                  <a:lin ang="5400000" scaled="1"/>
                  <a:tileRect/>
                </a:gradFill>
                <a:latin typeface="+mj-lt"/>
              </a:defRPr>
            </a:lvl1pPr>
          </a:lstStyle>
          <a:p>
            <a:r>
              <a:rPr lang="en-US" altLang="zh-CN" sz="3200" dirty="0">
                <a:solidFill>
                  <a:schemeClr val="bg1"/>
                </a:solidFill>
                <a:latin typeface="inpin heiti" charset="-122"/>
                <a:ea typeface="inpin heiti" charset="-122"/>
              </a:rPr>
              <a:t>59%</a:t>
            </a:r>
            <a:endParaRPr lang="zh-CN" altLang="en-US" sz="3200" dirty="0">
              <a:solidFill>
                <a:schemeClr val="bg1"/>
              </a:solidFill>
              <a:latin typeface="inpin heiti" charset="-122"/>
              <a:ea typeface="inpin heiti" charset="-122"/>
            </a:endParaRPr>
          </a:p>
        </p:txBody>
      </p:sp>
      <p:pic>
        <p:nvPicPr>
          <p:cNvPr id="3" name="图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6072" y="2009074"/>
            <a:ext cx="5262363" cy="3508242"/>
          </a:xfrm>
          <a:prstGeom prst="rect">
            <a:avLst/>
          </a:prstGeom>
        </p:spPr>
      </p:pic>
      <p:grpSp>
        <p:nvGrpSpPr>
          <p:cNvPr id="15" name="组合 14"/>
          <p:cNvGrpSpPr/>
          <p:nvPr/>
        </p:nvGrpSpPr>
        <p:grpSpPr>
          <a:xfrm>
            <a:off x="2497701" y="2214227"/>
            <a:ext cx="2649168" cy="860416"/>
            <a:chOff x="1163318" y="3723583"/>
            <a:chExt cx="2649168" cy="860416"/>
          </a:xfrm>
        </p:grpSpPr>
        <p:sp>
          <p:nvSpPr>
            <p:cNvPr id="16" name="文本框 15"/>
            <p:cNvSpPr txBox="1"/>
            <p:nvPr/>
          </p:nvSpPr>
          <p:spPr>
            <a:xfrm>
              <a:off x="1163318" y="3723583"/>
              <a:ext cx="2041070" cy="369332"/>
            </a:xfrm>
            <a:prstGeom prst="rect">
              <a:avLst/>
            </a:prstGeom>
            <a:noFill/>
          </p:spPr>
          <p:txBody>
            <a:bodyPr wrap="square" rtlCol="0">
              <a:spAutoFit/>
            </a:bodyPr>
            <a:lstStyle/>
            <a:p>
              <a:r>
                <a:rPr lang="zh-CN" altLang="en-US" dirty="0">
                  <a:solidFill>
                    <a:schemeClr val="bg1"/>
                  </a:solidFill>
                  <a:latin typeface="inpin heiti" charset="-122"/>
                  <a:ea typeface="inpin heiti" charset="-122"/>
                </a:rPr>
                <a:t>标题添加</a:t>
              </a:r>
            </a:p>
          </p:txBody>
        </p:sp>
        <p:sp>
          <p:nvSpPr>
            <p:cNvPr id="17" name="文本框 16"/>
            <p:cNvSpPr txBox="1"/>
            <p:nvPr/>
          </p:nvSpPr>
          <p:spPr>
            <a:xfrm>
              <a:off x="1163318" y="4122334"/>
              <a:ext cx="2649168" cy="461665"/>
            </a:xfrm>
            <a:prstGeom prst="rect">
              <a:avLst/>
            </a:prstGeom>
            <a:noFill/>
          </p:spPr>
          <p:txBody>
            <a:bodyPr wrap="square" rtlCol="0">
              <a:spAutoFit/>
            </a:bodyPr>
            <a:lstStyle/>
            <a:p>
              <a:r>
                <a:rPr lang="zh-CN" altLang="en-US" sz="1200" kern="1100" spc="150" dirty="0">
                  <a:solidFill>
                    <a:schemeClr val="bg1"/>
                  </a:solidFill>
                  <a:latin typeface="inpin heiti" charset="-122"/>
                  <a:ea typeface="inpin heiti" charset="-122"/>
                </a:rPr>
                <a:t>此处添加你的信息此处添加你的此处添加你的信息此处添加你的</a:t>
              </a:r>
              <a:endParaRPr lang="zh-CN" altLang="en-US" sz="1200" dirty="0">
                <a:solidFill>
                  <a:schemeClr val="bg1"/>
                </a:solidFill>
                <a:latin typeface="inpin heiti" charset="-122"/>
                <a:ea typeface="inpin heiti" charset="-122"/>
              </a:endParaRPr>
            </a:p>
          </p:txBody>
        </p:sp>
      </p:grpSp>
      <p:grpSp>
        <p:nvGrpSpPr>
          <p:cNvPr id="18" name="组合 17"/>
          <p:cNvGrpSpPr/>
          <p:nvPr/>
        </p:nvGrpSpPr>
        <p:grpSpPr>
          <a:xfrm>
            <a:off x="2497701" y="4252880"/>
            <a:ext cx="2649168" cy="860416"/>
            <a:chOff x="1163318" y="3723583"/>
            <a:chExt cx="2649168" cy="860416"/>
          </a:xfrm>
        </p:grpSpPr>
        <p:sp>
          <p:nvSpPr>
            <p:cNvPr id="19" name="文本框 18"/>
            <p:cNvSpPr txBox="1"/>
            <p:nvPr/>
          </p:nvSpPr>
          <p:spPr>
            <a:xfrm>
              <a:off x="1163318" y="3723583"/>
              <a:ext cx="2041070" cy="369332"/>
            </a:xfrm>
            <a:prstGeom prst="rect">
              <a:avLst/>
            </a:prstGeom>
            <a:noFill/>
          </p:spPr>
          <p:txBody>
            <a:bodyPr wrap="square" rtlCol="0">
              <a:spAutoFit/>
            </a:bodyPr>
            <a:lstStyle/>
            <a:p>
              <a:r>
                <a:rPr lang="zh-CN" altLang="en-US" dirty="0">
                  <a:solidFill>
                    <a:schemeClr val="bg1"/>
                  </a:solidFill>
                  <a:latin typeface="inpin heiti" charset="-122"/>
                  <a:ea typeface="inpin heiti" charset="-122"/>
                </a:rPr>
                <a:t>标题添加</a:t>
              </a:r>
            </a:p>
          </p:txBody>
        </p:sp>
        <p:sp>
          <p:nvSpPr>
            <p:cNvPr id="20" name="文本框 19"/>
            <p:cNvSpPr txBox="1"/>
            <p:nvPr/>
          </p:nvSpPr>
          <p:spPr>
            <a:xfrm>
              <a:off x="1163318" y="4122334"/>
              <a:ext cx="2649168" cy="461665"/>
            </a:xfrm>
            <a:prstGeom prst="rect">
              <a:avLst/>
            </a:prstGeom>
            <a:noFill/>
          </p:spPr>
          <p:txBody>
            <a:bodyPr wrap="square" rtlCol="0">
              <a:spAutoFit/>
            </a:bodyPr>
            <a:lstStyle/>
            <a:p>
              <a:r>
                <a:rPr lang="zh-CN" altLang="en-US" sz="1200" kern="1100" spc="150" dirty="0">
                  <a:solidFill>
                    <a:schemeClr val="bg1"/>
                  </a:solidFill>
                  <a:latin typeface="inpin heiti" charset="-122"/>
                  <a:ea typeface="inpin heiti" charset="-122"/>
                </a:rPr>
                <a:t>此处添加你的信息此处添加你的此处添加你的信息此处添加你的</a:t>
              </a:r>
              <a:endParaRPr lang="zh-CN" altLang="en-US" sz="1200" dirty="0">
                <a:solidFill>
                  <a:schemeClr val="bg1"/>
                </a:solidFill>
                <a:latin typeface="inpin heiti" charset="-122"/>
                <a:ea typeface="inpin heiti"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57345" y="784225"/>
            <a:ext cx="3987800" cy="3987800"/>
          </a:xfrm>
          <a:prstGeom prst="rect">
            <a:avLst/>
          </a:prstGeom>
        </p:spPr>
      </p:pic>
      <p:pic>
        <p:nvPicPr>
          <p:cNvPr id="9" name="图片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92395" y="1927225"/>
            <a:ext cx="1809750" cy="1933575"/>
          </a:xfrm>
          <a:prstGeom prst="rect">
            <a:avLst/>
          </a:prstGeom>
        </p:spPr>
      </p:pic>
      <p:sp>
        <p:nvSpPr>
          <p:cNvPr id="13" name="矩形 12"/>
          <p:cNvSpPr/>
          <p:nvPr/>
        </p:nvSpPr>
        <p:spPr bwMode="auto">
          <a:xfrm>
            <a:off x="3486785" y="4454525"/>
            <a:ext cx="5330190" cy="92202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5400" dirty="0">
                <a:solidFill>
                  <a:srgbClr val="1DDEE6"/>
                </a:solidFill>
                <a:latin typeface="inpin heiti" charset="-122"/>
                <a:ea typeface="inpin heiti" charset="-122"/>
                <a:sym typeface="+mn-ea"/>
              </a:rPr>
              <a:t>交易所注意事项</a:t>
            </a:r>
          </a:p>
        </p:txBody>
      </p:sp>
      <p:grpSp>
        <p:nvGrpSpPr>
          <p:cNvPr id="16" name="组合 15"/>
          <p:cNvGrpSpPr/>
          <p:nvPr/>
        </p:nvGrpSpPr>
        <p:grpSpPr>
          <a:xfrm>
            <a:off x="5247005" y="2309495"/>
            <a:ext cx="1809750" cy="1168400"/>
            <a:chOff x="4686693" y="4752483"/>
            <a:chExt cx="2566734" cy="1656607"/>
          </a:xfrm>
        </p:grpSpPr>
        <p:sp>
          <p:nvSpPr>
            <p:cNvPr id="17" name="椭圆 16"/>
            <p:cNvSpPr/>
            <p:nvPr/>
          </p:nvSpPr>
          <p:spPr>
            <a:xfrm>
              <a:off x="5141757" y="4752483"/>
              <a:ext cx="1656607" cy="165660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8" name="矩形 17"/>
            <p:cNvSpPr/>
            <p:nvPr/>
          </p:nvSpPr>
          <p:spPr bwMode="auto">
            <a:xfrm>
              <a:off x="4686693" y="4862324"/>
              <a:ext cx="2566734" cy="1438727"/>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6000" dirty="0">
                  <a:solidFill>
                    <a:srgbClr val="1DDEE6"/>
                  </a:solidFill>
                  <a:latin typeface="inpin heiti" charset="-122"/>
                  <a:ea typeface="inpin heiti" charset="-122"/>
                </a:rPr>
                <a:t>04</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8" presetClass="emph" presetSubtype="0" fill="hold" nodeType="withEffect">
                                  <p:stCondLst>
                                    <p:cond delay="0"/>
                                  </p:stCondLst>
                                  <p:childTnLst>
                                    <p:animRot by="21600000">
                                      <p:cBhvr>
                                        <p:cTn id="13" dur="3300" fill="hold"/>
                                        <p:tgtEl>
                                          <p:spTgt spid="10"/>
                                        </p:tgtEl>
                                        <p:attrNameLst>
                                          <p:attrName>r</p:attrName>
                                        </p:attrNameLst>
                                      </p:cBhvr>
                                    </p:animRot>
                                  </p:childTnLst>
                                </p:cTn>
                              </p:par>
                              <p:par>
                                <p:cTn id="14" presetID="8" presetClass="emph" presetSubtype="0" fill="hold" nodeType="withEffect">
                                  <p:stCondLst>
                                    <p:cond delay="0"/>
                                  </p:stCondLst>
                                  <p:childTnLst>
                                    <p:animRot by="21600000">
                                      <p:cBhvr>
                                        <p:cTn id="15" dur="3300" fill="hold"/>
                                        <p:tgtEl>
                                          <p:spTgt spid="9"/>
                                        </p:tgtEl>
                                        <p:attrNameLst>
                                          <p:attrName>r</p:attrName>
                                        </p:attrNameLst>
                                      </p:cBhvr>
                                    </p:animRo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73" name="矩形 272"/>
          <p:cNvSpPr/>
          <p:nvPr/>
        </p:nvSpPr>
        <p:spPr bwMode="auto">
          <a:xfrm>
            <a:off x="1240790" y="3111500"/>
            <a:ext cx="2760980" cy="52197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2800" dirty="0">
                <a:solidFill>
                  <a:srgbClr val="1DDEE6"/>
                </a:solidFill>
                <a:latin typeface="inpin heiti" charset="-122"/>
                <a:ea typeface="inpin heiti" charset="-122"/>
                <a:sym typeface="+mn-ea"/>
              </a:rPr>
              <a:t>区块链的含义</a:t>
            </a:r>
          </a:p>
        </p:txBody>
      </p:sp>
      <p:sp>
        <p:nvSpPr>
          <p:cNvPr id="274" name="矩形 273"/>
          <p:cNvSpPr/>
          <p:nvPr/>
        </p:nvSpPr>
        <p:spPr bwMode="auto">
          <a:xfrm>
            <a:off x="6249670" y="2993390"/>
            <a:ext cx="2120900" cy="52197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2800" dirty="0">
                <a:solidFill>
                  <a:srgbClr val="1DDEE6"/>
                </a:solidFill>
                <a:latin typeface="inpin heiti" charset="-122"/>
                <a:ea typeface="inpin heiti" charset="-122"/>
                <a:sym typeface="+mn-ea"/>
              </a:rPr>
              <a:t>众筹与私募</a:t>
            </a:r>
          </a:p>
        </p:txBody>
      </p:sp>
      <p:sp>
        <p:nvSpPr>
          <p:cNvPr id="275" name="矩形 274"/>
          <p:cNvSpPr/>
          <p:nvPr/>
        </p:nvSpPr>
        <p:spPr bwMode="auto">
          <a:xfrm>
            <a:off x="4001770" y="4051935"/>
            <a:ext cx="2206625" cy="52197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2800" dirty="0">
                <a:solidFill>
                  <a:srgbClr val="1DDEE6"/>
                </a:solidFill>
                <a:latin typeface="inpin heiti" charset="-122"/>
                <a:ea typeface="inpin heiti" charset="-122"/>
                <a:sym typeface="+mn-ea"/>
              </a:rPr>
              <a:t>团队与公司</a:t>
            </a:r>
          </a:p>
        </p:txBody>
      </p:sp>
      <p:sp>
        <p:nvSpPr>
          <p:cNvPr id="276" name="矩形 275"/>
          <p:cNvSpPr/>
          <p:nvPr/>
        </p:nvSpPr>
        <p:spPr bwMode="auto">
          <a:xfrm>
            <a:off x="8241030" y="3949065"/>
            <a:ext cx="2905760" cy="52197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2800" dirty="0">
                <a:solidFill>
                  <a:srgbClr val="1DDEE6"/>
                </a:solidFill>
                <a:latin typeface="inpin heiti" charset="-122"/>
                <a:ea typeface="inpin heiti" charset="-122"/>
                <a:sym typeface="+mn-ea"/>
              </a:rPr>
              <a:t>交易所注意事项</a:t>
            </a:r>
          </a:p>
        </p:txBody>
      </p:sp>
      <p:grpSp>
        <p:nvGrpSpPr>
          <p:cNvPr id="304" name="组合 303"/>
          <p:cNvGrpSpPr/>
          <p:nvPr/>
        </p:nvGrpSpPr>
        <p:grpSpPr>
          <a:xfrm>
            <a:off x="1943192" y="3693824"/>
            <a:ext cx="1356112" cy="1448724"/>
            <a:chOff x="1988277" y="3928139"/>
            <a:chExt cx="1356112" cy="1448724"/>
          </a:xfrm>
        </p:grpSpPr>
        <p:pic>
          <p:nvPicPr>
            <p:cNvPr id="268" name="图片 26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88277" y="3928139"/>
              <a:ext cx="1356112" cy="1448724"/>
            </a:xfrm>
            <a:prstGeom prst="rect">
              <a:avLst/>
            </a:prstGeom>
          </p:spPr>
        </p:pic>
        <p:sp>
          <p:nvSpPr>
            <p:cNvPr id="277" name="矩形 276"/>
            <p:cNvSpPr/>
            <p:nvPr/>
          </p:nvSpPr>
          <p:spPr bwMode="auto">
            <a:xfrm>
              <a:off x="1988277" y="4178136"/>
              <a:ext cx="1356112" cy="92333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5400" dirty="0">
                  <a:solidFill>
                    <a:srgbClr val="1DDEE6"/>
                  </a:solidFill>
                  <a:latin typeface="inpin heiti" charset="-122"/>
                  <a:ea typeface="inpin heiti" charset="-122"/>
                </a:rPr>
                <a:t>01</a:t>
              </a:r>
            </a:p>
          </p:txBody>
        </p:sp>
      </p:grpSp>
      <p:grpSp>
        <p:nvGrpSpPr>
          <p:cNvPr id="306" name="组合 305"/>
          <p:cNvGrpSpPr/>
          <p:nvPr/>
        </p:nvGrpSpPr>
        <p:grpSpPr>
          <a:xfrm>
            <a:off x="6553292" y="3693824"/>
            <a:ext cx="1356112" cy="1448724"/>
            <a:chOff x="6598377" y="3928139"/>
            <a:chExt cx="1356112" cy="1448724"/>
          </a:xfrm>
        </p:grpSpPr>
        <p:pic>
          <p:nvPicPr>
            <p:cNvPr id="270" name="图片 26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98377" y="3928139"/>
              <a:ext cx="1356112" cy="1448724"/>
            </a:xfrm>
            <a:prstGeom prst="rect">
              <a:avLst/>
            </a:prstGeom>
          </p:spPr>
        </p:pic>
        <p:sp>
          <p:nvSpPr>
            <p:cNvPr id="278" name="矩形 277"/>
            <p:cNvSpPr/>
            <p:nvPr/>
          </p:nvSpPr>
          <p:spPr bwMode="auto">
            <a:xfrm>
              <a:off x="6598377" y="4178136"/>
              <a:ext cx="1356112" cy="92333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5400" dirty="0">
                  <a:solidFill>
                    <a:srgbClr val="1DDEE6"/>
                  </a:solidFill>
                  <a:latin typeface="inpin heiti" charset="-122"/>
                  <a:ea typeface="inpin heiti" charset="-122"/>
                </a:rPr>
                <a:t>03</a:t>
              </a:r>
            </a:p>
          </p:txBody>
        </p:sp>
      </p:grpSp>
      <p:grpSp>
        <p:nvGrpSpPr>
          <p:cNvPr id="305" name="组合 304"/>
          <p:cNvGrpSpPr/>
          <p:nvPr/>
        </p:nvGrpSpPr>
        <p:grpSpPr>
          <a:xfrm>
            <a:off x="4292692" y="2330161"/>
            <a:ext cx="1356112" cy="1448724"/>
            <a:chOff x="4337777" y="2564476"/>
            <a:chExt cx="1356112" cy="1448724"/>
          </a:xfrm>
        </p:grpSpPr>
        <p:pic>
          <p:nvPicPr>
            <p:cNvPr id="269" name="图片 26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37777" y="2564476"/>
              <a:ext cx="1356112" cy="1448724"/>
            </a:xfrm>
            <a:prstGeom prst="rect">
              <a:avLst/>
            </a:prstGeom>
          </p:spPr>
        </p:pic>
        <p:sp>
          <p:nvSpPr>
            <p:cNvPr id="279" name="矩形 278"/>
            <p:cNvSpPr/>
            <p:nvPr/>
          </p:nvSpPr>
          <p:spPr bwMode="auto">
            <a:xfrm>
              <a:off x="4337777" y="2805708"/>
              <a:ext cx="1356112" cy="92333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5400" dirty="0">
                  <a:solidFill>
                    <a:srgbClr val="1DDEE6"/>
                  </a:solidFill>
                  <a:latin typeface="inpin heiti" charset="-122"/>
                  <a:ea typeface="inpin heiti" charset="-122"/>
                </a:rPr>
                <a:t>02</a:t>
              </a:r>
            </a:p>
          </p:txBody>
        </p:sp>
      </p:grpSp>
      <p:grpSp>
        <p:nvGrpSpPr>
          <p:cNvPr id="307" name="组合 306"/>
          <p:cNvGrpSpPr/>
          <p:nvPr/>
        </p:nvGrpSpPr>
        <p:grpSpPr>
          <a:xfrm>
            <a:off x="8813892" y="2330161"/>
            <a:ext cx="1356112" cy="1448724"/>
            <a:chOff x="8858977" y="2564476"/>
            <a:chExt cx="1356112" cy="1448724"/>
          </a:xfrm>
        </p:grpSpPr>
        <p:pic>
          <p:nvPicPr>
            <p:cNvPr id="271" name="图片 27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8977" y="2564476"/>
              <a:ext cx="1356112" cy="1448724"/>
            </a:xfrm>
            <a:prstGeom prst="rect">
              <a:avLst/>
            </a:prstGeom>
          </p:spPr>
        </p:pic>
        <p:sp>
          <p:nvSpPr>
            <p:cNvPr id="280" name="矩形 279"/>
            <p:cNvSpPr/>
            <p:nvPr/>
          </p:nvSpPr>
          <p:spPr bwMode="auto">
            <a:xfrm>
              <a:off x="8858977" y="2805708"/>
              <a:ext cx="1356112" cy="92333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5400" dirty="0">
                  <a:solidFill>
                    <a:srgbClr val="1DDEE6"/>
                  </a:solidFill>
                  <a:latin typeface="inpin heiti" charset="-122"/>
                  <a:ea typeface="inpin heiti" charset="-122"/>
                </a:rPr>
                <a:t>04</a:t>
              </a:r>
            </a:p>
          </p:txBody>
        </p:sp>
      </p:grpSp>
      <p:grpSp>
        <p:nvGrpSpPr>
          <p:cNvPr id="281" name="Group 8"/>
          <p:cNvGrpSpPr>
            <a:grpSpLocks noChangeAspect="1"/>
          </p:cNvGrpSpPr>
          <p:nvPr/>
        </p:nvGrpSpPr>
        <p:grpSpPr bwMode="auto">
          <a:xfrm rot="3470597">
            <a:off x="3653896" y="3431619"/>
            <a:ext cx="391707" cy="590133"/>
            <a:chOff x="1367" y="1610"/>
            <a:chExt cx="533" cy="803"/>
          </a:xfrm>
        </p:grpSpPr>
        <p:sp>
          <p:nvSpPr>
            <p:cNvPr id="282" name="Freeform 9"/>
            <p:cNvSpPr/>
            <p:nvPr/>
          </p:nvSpPr>
          <p:spPr bwMode="auto">
            <a:xfrm>
              <a:off x="1367" y="1610"/>
              <a:ext cx="533" cy="547"/>
            </a:xfrm>
            <a:custGeom>
              <a:avLst/>
              <a:gdLst>
                <a:gd name="T0" fmla="*/ 265 w 533"/>
                <a:gd name="T1" fmla="*/ 0 h 547"/>
                <a:gd name="T2" fmla="*/ 0 w 533"/>
                <a:gd name="T3" fmla="*/ 264 h 547"/>
                <a:gd name="T4" fmla="*/ 0 w 533"/>
                <a:gd name="T5" fmla="*/ 512 h 547"/>
                <a:gd name="T6" fmla="*/ 178 w 533"/>
                <a:gd name="T7" fmla="*/ 337 h 547"/>
                <a:gd name="T8" fmla="*/ 178 w 533"/>
                <a:gd name="T9" fmla="*/ 547 h 547"/>
                <a:gd name="T10" fmla="*/ 354 w 533"/>
                <a:gd name="T11" fmla="*/ 547 h 547"/>
                <a:gd name="T12" fmla="*/ 354 w 533"/>
                <a:gd name="T13" fmla="*/ 337 h 547"/>
                <a:gd name="T14" fmla="*/ 533 w 533"/>
                <a:gd name="T15" fmla="*/ 512 h 547"/>
                <a:gd name="T16" fmla="*/ 533 w 533"/>
                <a:gd name="T17" fmla="*/ 264 h 547"/>
                <a:gd name="T18" fmla="*/ 265 w 533"/>
                <a:gd name="T19" fmla="*/ 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3" h="547">
                  <a:moveTo>
                    <a:pt x="265" y="0"/>
                  </a:moveTo>
                  <a:lnTo>
                    <a:pt x="0" y="264"/>
                  </a:lnTo>
                  <a:lnTo>
                    <a:pt x="0" y="512"/>
                  </a:lnTo>
                  <a:lnTo>
                    <a:pt x="178" y="337"/>
                  </a:lnTo>
                  <a:lnTo>
                    <a:pt x="178" y="547"/>
                  </a:lnTo>
                  <a:lnTo>
                    <a:pt x="354" y="547"/>
                  </a:lnTo>
                  <a:lnTo>
                    <a:pt x="354" y="337"/>
                  </a:lnTo>
                  <a:lnTo>
                    <a:pt x="533" y="512"/>
                  </a:lnTo>
                  <a:lnTo>
                    <a:pt x="533" y="264"/>
                  </a:lnTo>
                  <a:lnTo>
                    <a:pt x="265" y="0"/>
                  </a:lnTo>
                  <a:close/>
                </a:path>
              </a:pathLst>
            </a:cu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283" name="Rectangle 10"/>
            <p:cNvSpPr>
              <a:spLocks noChangeArrowheads="1"/>
            </p:cNvSpPr>
            <p:nvPr/>
          </p:nvSpPr>
          <p:spPr bwMode="auto">
            <a:xfrm>
              <a:off x="1545" y="2184"/>
              <a:ext cx="176" cy="89"/>
            </a:xfrm>
            <a:prstGeom prst="rect">
              <a:avLst/>
            </a:pr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284" name="Rectangle 11"/>
            <p:cNvSpPr>
              <a:spLocks noChangeArrowheads="1"/>
            </p:cNvSpPr>
            <p:nvPr/>
          </p:nvSpPr>
          <p:spPr bwMode="auto">
            <a:xfrm>
              <a:off x="1545" y="2313"/>
              <a:ext cx="176" cy="46"/>
            </a:xfrm>
            <a:prstGeom prst="rect">
              <a:avLst/>
            </a:pr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285" name="Rectangle 12"/>
            <p:cNvSpPr>
              <a:spLocks noChangeArrowheads="1"/>
            </p:cNvSpPr>
            <p:nvPr/>
          </p:nvSpPr>
          <p:spPr bwMode="auto">
            <a:xfrm>
              <a:off x="1545" y="2391"/>
              <a:ext cx="176" cy="22"/>
            </a:xfrm>
            <a:prstGeom prst="rect">
              <a:avLst/>
            </a:pr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grpSp>
      <p:grpSp>
        <p:nvGrpSpPr>
          <p:cNvPr id="286" name="Group 8"/>
          <p:cNvGrpSpPr>
            <a:grpSpLocks noChangeAspect="1"/>
          </p:cNvGrpSpPr>
          <p:nvPr/>
        </p:nvGrpSpPr>
        <p:grpSpPr bwMode="auto">
          <a:xfrm rot="3470597">
            <a:off x="8247260" y="3431619"/>
            <a:ext cx="391707" cy="590133"/>
            <a:chOff x="1367" y="1610"/>
            <a:chExt cx="533" cy="803"/>
          </a:xfrm>
        </p:grpSpPr>
        <p:sp>
          <p:nvSpPr>
            <p:cNvPr id="287" name="Freeform 9"/>
            <p:cNvSpPr/>
            <p:nvPr/>
          </p:nvSpPr>
          <p:spPr bwMode="auto">
            <a:xfrm>
              <a:off x="1367" y="1610"/>
              <a:ext cx="533" cy="547"/>
            </a:xfrm>
            <a:custGeom>
              <a:avLst/>
              <a:gdLst>
                <a:gd name="T0" fmla="*/ 265 w 533"/>
                <a:gd name="T1" fmla="*/ 0 h 547"/>
                <a:gd name="T2" fmla="*/ 0 w 533"/>
                <a:gd name="T3" fmla="*/ 264 h 547"/>
                <a:gd name="T4" fmla="*/ 0 w 533"/>
                <a:gd name="T5" fmla="*/ 512 h 547"/>
                <a:gd name="T6" fmla="*/ 178 w 533"/>
                <a:gd name="T7" fmla="*/ 337 h 547"/>
                <a:gd name="T8" fmla="*/ 178 w 533"/>
                <a:gd name="T9" fmla="*/ 547 h 547"/>
                <a:gd name="T10" fmla="*/ 354 w 533"/>
                <a:gd name="T11" fmla="*/ 547 h 547"/>
                <a:gd name="T12" fmla="*/ 354 w 533"/>
                <a:gd name="T13" fmla="*/ 337 h 547"/>
                <a:gd name="T14" fmla="*/ 533 w 533"/>
                <a:gd name="T15" fmla="*/ 512 h 547"/>
                <a:gd name="T16" fmla="*/ 533 w 533"/>
                <a:gd name="T17" fmla="*/ 264 h 547"/>
                <a:gd name="T18" fmla="*/ 265 w 533"/>
                <a:gd name="T19" fmla="*/ 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3" h="547">
                  <a:moveTo>
                    <a:pt x="265" y="0"/>
                  </a:moveTo>
                  <a:lnTo>
                    <a:pt x="0" y="264"/>
                  </a:lnTo>
                  <a:lnTo>
                    <a:pt x="0" y="512"/>
                  </a:lnTo>
                  <a:lnTo>
                    <a:pt x="178" y="337"/>
                  </a:lnTo>
                  <a:lnTo>
                    <a:pt x="178" y="547"/>
                  </a:lnTo>
                  <a:lnTo>
                    <a:pt x="354" y="547"/>
                  </a:lnTo>
                  <a:lnTo>
                    <a:pt x="354" y="337"/>
                  </a:lnTo>
                  <a:lnTo>
                    <a:pt x="533" y="512"/>
                  </a:lnTo>
                  <a:lnTo>
                    <a:pt x="533" y="264"/>
                  </a:lnTo>
                  <a:lnTo>
                    <a:pt x="265" y="0"/>
                  </a:lnTo>
                  <a:close/>
                </a:path>
              </a:pathLst>
            </a:cu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288" name="Rectangle 10"/>
            <p:cNvSpPr>
              <a:spLocks noChangeArrowheads="1"/>
            </p:cNvSpPr>
            <p:nvPr/>
          </p:nvSpPr>
          <p:spPr bwMode="auto">
            <a:xfrm>
              <a:off x="1545" y="2184"/>
              <a:ext cx="176" cy="89"/>
            </a:xfrm>
            <a:prstGeom prst="rect">
              <a:avLst/>
            </a:pr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289" name="Rectangle 11"/>
            <p:cNvSpPr>
              <a:spLocks noChangeArrowheads="1"/>
            </p:cNvSpPr>
            <p:nvPr/>
          </p:nvSpPr>
          <p:spPr bwMode="auto">
            <a:xfrm>
              <a:off x="1545" y="2313"/>
              <a:ext cx="176" cy="46"/>
            </a:xfrm>
            <a:prstGeom prst="rect">
              <a:avLst/>
            </a:pr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290" name="Rectangle 12"/>
            <p:cNvSpPr>
              <a:spLocks noChangeArrowheads="1"/>
            </p:cNvSpPr>
            <p:nvPr/>
          </p:nvSpPr>
          <p:spPr bwMode="auto">
            <a:xfrm>
              <a:off x="1545" y="2391"/>
              <a:ext cx="176" cy="22"/>
            </a:xfrm>
            <a:prstGeom prst="rect">
              <a:avLst/>
            </a:pr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grpSp>
      <p:grpSp>
        <p:nvGrpSpPr>
          <p:cNvPr id="291" name="Group 8"/>
          <p:cNvGrpSpPr>
            <a:grpSpLocks noChangeAspect="1"/>
          </p:cNvGrpSpPr>
          <p:nvPr/>
        </p:nvGrpSpPr>
        <p:grpSpPr bwMode="auto">
          <a:xfrm rot="18129403" flipV="1">
            <a:off x="5930297" y="3431619"/>
            <a:ext cx="391707" cy="590133"/>
            <a:chOff x="1367" y="1610"/>
            <a:chExt cx="533" cy="803"/>
          </a:xfrm>
        </p:grpSpPr>
        <p:sp>
          <p:nvSpPr>
            <p:cNvPr id="292" name="Freeform 9"/>
            <p:cNvSpPr/>
            <p:nvPr/>
          </p:nvSpPr>
          <p:spPr bwMode="auto">
            <a:xfrm>
              <a:off x="1367" y="1610"/>
              <a:ext cx="533" cy="547"/>
            </a:xfrm>
            <a:custGeom>
              <a:avLst/>
              <a:gdLst>
                <a:gd name="T0" fmla="*/ 265 w 533"/>
                <a:gd name="T1" fmla="*/ 0 h 547"/>
                <a:gd name="T2" fmla="*/ 0 w 533"/>
                <a:gd name="T3" fmla="*/ 264 h 547"/>
                <a:gd name="T4" fmla="*/ 0 w 533"/>
                <a:gd name="T5" fmla="*/ 512 h 547"/>
                <a:gd name="T6" fmla="*/ 178 w 533"/>
                <a:gd name="T7" fmla="*/ 337 h 547"/>
                <a:gd name="T8" fmla="*/ 178 w 533"/>
                <a:gd name="T9" fmla="*/ 547 h 547"/>
                <a:gd name="T10" fmla="*/ 354 w 533"/>
                <a:gd name="T11" fmla="*/ 547 h 547"/>
                <a:gd name="T12" fmla="*/ 354 w 533"/>
                <a:gd name="T13" fmla="*/ 337 h 547"/>
                <a:gd name="T14" fmla="*/ 533 w 533"/>
                <a:gd name="T15" fmla="*/ 512 h 547"/>
                <a:gd name="T16" fmla="*/ 533 w 533"/>
                <a:gd name="T17" fmla="*/ 264 h 547"/>
                <a:gd name="T18" fmla="*/ 265 w 533"/>
                <a:gd name="T19" fmla="*/ 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3" h="547">
                  <a:moveTo>
                    <a:pt x="265" y="0"/>
                  </a:moveTo>
                  <a:lnTo>
                    <a:pt x="0" y="264"/>
                  </a:lnTo>
                  <a:lnTo>
                    <a:pt x="0" y="512"/>
                  </a:lnTo>
                  <a:lnTo>
                    <a:pt x="178" y="337"/>
                  </a:lnTo>
                  <a:lnTo>
                    <a:pt x="178" y="547"/>
                  </a:lnTo>
                  <a:lnTo>
                    <a:pt x="354" y="547"/>
                  </a:lnTo>
                  <a:lnTo>
                    <a:pt x="354" y="337"/>
                  </a:lnTo>
                  <a:lnTo>
                    <a:pt x="533" y="512"/>
                  </a:lnTo>
                  <a:lnTo>
                    <a:pt x="533" y="264"/>
                  </a:lnTo>
                  <a:lnTo>
                    <a:pt x="265" y="0"/>
                  </a:lnTo>
                  <a:close/>
                </a:path>
              </a:pathLst>
            </a:cu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293" name="Rectangle 10"/>
            <p:cNvSpPr>
              <a:spLocks noChangeArrowheads="1"/>
            </p:cNvSpPr>
            <p:nvPr/>
          </p:nvSpPr>
          <p:spPr bwMode="auto">
            <a:xfrm>
              <a:off x="1545" y="2184"/>
              <a:ext cx="176" cy="89"/>
            </a:xfrm>
            <a:prstGeom prst="rect">
              <a:avLst/>
            </a:pr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294" name="Rectangle 11"/>
            <p:cNvSpPr>
              <a:spLocks noChangeArrowheads="1"/>
            </p:cNvSpPr>
            <p:nvPr/>
          </p:nvSpPr>
          <p:spPr bwMode="auto">
            <a:xfrm>
              <a:off x="1545" y="2313"/>
              <a:ext cx="176" cy="46"/>
            </a:xfrm>
            <a:prstGeom prst="rect">
              <a:avLst/>
            </a:pr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295" name="Rectangle 12"/>
            <p:cNvSpPr>
              <a:spLocks noChangeArrowheads="1"/>
            </p:cNvSpPr>
            <p:nvPr/>
          </p:nvSpPr>
          <p:spPr bwMode="auto">
            <a:xfrm>
              <a:off x="1545" y="2391"/>
              <a:ext cx="176" cy="22"/>
            </a:xfrm>
            <a:prstGeom prst="rect">
              <a:avLst/>
            </a:pr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grpSp>
      <p:grpSp>
        <p:nvGrpSpPr>
          <p:cNvPr id="3" name="组合 2"/>
          <p:cNvGrpSpPr/>
          <p:nvPr/>
        </p:nvGrpSpPr>
        <p:grpSpPr>
          <a:xfrm>
            <a:off x="4450889" y="824165"/>
            <a:ext cx="3509645" cy="1351915"/>
            <a:chOff x="1936289" y="2771710"/>
            <a:chExt cx="3509645" cy="1351915"/>
          </a:xfrm>
        </p:grpSpPr>
        <p:sp>
          <p:nvSpPr>
            <p:cNvPr id="7" name="文本框 6"/>
            <p:cNvSpPr txBox="1"/>
            <p:nvPr/>
          </p:nvSpPr>
          <p:spPr>
            <a:xfrm>
              <a:off x="2570654" y="2771710"/>
              <a:ext cx="2100580" cy="768350"/>
            </a:xfrm>
            <a:prstGeom prst="rect">
              <a:avLst/>
            </a:prstGeom>
            <a:noFill/>
          </p:spPr>
          <p:txBody>
            <a:bodyPr wrap="square" rtlCol="0">
              <a:spAutoFit/>
            </a:bodyPr>
            <a:lstStyle/>
            <a:p>
              <a:pPr algn="dist"/>
              <a:r>
                <a:rPr lang="zh-CN" altLang="en-US" sz="4400" dirty="0">
                  <a:gradFill>
                    <a:gsLst>
                      <a:gs pos="0">
                        <a:srgbClr val="3BFEE0"/>
                      </a:gs>
                      <a:gs pos="60000">
                        <a:srgbClr val="008EC8"/>
                      </a:gs>
                    </a:gsLst>
                    <a:lin ang="5400000" scaled="0"/>
                  </a:gradFill>
                  <a:latin typeface="inpin heiti" charset="-122"/>
                  <a:ea typeface="inpin heiti" charset="-122"/>
                </a:rPr>
                <a:t>目录</a:t>
              </a:r>
            </a:p>
          </p:txBody>
        </p:sp>
        <p:sp>
          <p:nvSpPr>
            <p:cNvPr id="8" name="文本框 7"/>
            <p:cNvSpPr txBox="1"/>
            <p:nvPr/>
          </p:nvSpPr>
          <p:spPr>
            <a:xfrm>
              <a:off x="1936289" y="3540060"/>
              <a:ext cx="3509645" cy="583565"/>
            </a:xfrm>
            <a:prstGeom prst="rect">
              <a:avLst/>
            </a:prstGeom>
            <a:noFill/>
          </p:spPr>
          <p:txBody>
            <a:bodyPr wrap="square" rtlCol="0">
              <a:spAutoFit/>
            </a:bodyPr>
            <a:lstStyle>
              <a:defPPr>
                <a:defRPr lang="zh-CN"/>
              </a:defPPr>
              <a:lvl1pPr algn="dist">
                <a:defRPr sz="4400">
                  <a:solidFill>
                    <a:schemeClr val="bg1"/>
                  </a:solidFill>
                  <a:latin typeface="等线 Light" panose="02010600030101010101" pitchFamily="2" charset="-122"/>
                  <a:ea typeface="等线 Light" panose="02010600030101010101" pitchFamily="2" charset="-122"/>
                </a:defRPr>
              </a:lvl1pPr>
            </a:lstStyle>
            <a:p>
              <a:r>
                <a:rPr lang="en-US" altLang="zh-CN" sz="3200" dirty="0">
                  <a:gradFill>
                    <a:gsLst>
                      <a:gs pos="0">
                        <a:srgbClr val="3BFEE0"/>
                      </a:gs>
                      <a:gs pos="60000">
                        <a:srgbClr val="008EC8"/>
                      </a:gs>
                    </a:gsLst>
                    <a:lin ang="5400000" scaled="0"/>
                  </a:gradFill>
                  <a:latin typeface="inpin heiti" charset="-122"/>
                  <a:ea typeface="inpin heiti" charset="-122"/>
                </a:rPr>
                <a:t>CONTENTS</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304"/>
                                        </p:tgtEl>
                                        <p:attrNameLst>
                                          <p:attrName>style.visibility</p:attrName>
                                        </p:attrNameLst>
                                      </p:cBhvr>
                                      <p:to>
                                        <p:strVal val="visible"/>
                                      </p:to>
                                    </p:set>
                                    <p:anim calcmode="lin" valueType="num">
                                      <p:cBhvr>
                                        <p:cTn id="13" dur="1000" fill="hold"/>
                                        <p:tgtEl>
                                          <p:spTgt spid="304"/>
                                        </p:tgtEl>
                                        <p:attrNameLst>
                                          <p:attrName>ppt_w</p:attrName>
                                        </p:attrNameLst>
                                      </p:cBhvr>
                                      <p:tavLst>
                                        <p:tav tm="0">
                                          <p:val>
                                            <p:fltVal val="0"/>
                                          </p:val>
                                        </p:tav>
                                        <p:tav tm="100000">
                                          <p:val>
                                            <p:strVal val="#ppt_w"/>
                                          </p:val>
                                        </p:tav>
                                      </p:tavLst>
                                    </p:anim>
                                    <p:anim calcmode="lin" valueType="num">
                                      <p:cBhvr>
                                        <p:cTn id="14" dur="1000" fill="hold"/>
                                        <p:tgtEl>
                                          <p:spTgt spid="304"/>
                                        </p:tgtEl>
                                        <p:attrNameLst>
                                          <p:attrName>ppt_h</p:attrName>
                                        </p:attrNameLst>
                                      </p:cBhvr>
                                      <p:tavLst>
                                        <p:tav tm="0">
                                          <p:val>
                                            <p:fltVal val="0"/>
                                          </p:val>
                                        </p:tav>
                                        <p:tav tm="100000">
                                          <p:val>
                                            <p:strVal val="#ppt_h"/>
                                          </p:val>
                                        </p:tav>
                                      </p:tavLst>
                                    </p:anim>
                                    <p:anim calcmode="lin" valueType="num">
                                      <p:cBhvr>
                                        <p:cTn id="15" dur="1000" fill="hold"/>
                                        <p:tgtEl>
                                          <p:spTgt spid="304"/>
                                        </p:tgtEl>
                                        <p:attrNameLst>
                                          <p:attrName>style.rotation</p:attrName>
                                        </p:attrNameLst>
                                      </p:cBhvr>
                                      <p:tavLst>
                                        <p:tav tm="0">
                                          <p:val>
                                            <p:fltVal val="90"/>
                                          </p:val>
                                        </p:tav>
                                        <p:tav tm="100000">
                                          <p:val>
                                            <p:fltVal val="0"/>
                                          </p:val>
                                        </p:tav>
                                      </p:tavLst>
                                    </p:anim>
                                    <p:animEffect transition="in" filter="fade">
                                      <p:cBhvr>
                                        <p:cTn id="16" dur="1000"/>
                                        <p:tgtEl>
                                          <p:spTgt spid="304"/>
                                        </p:tgtEl>
                                      </p:cBhvr>
                                    </p:animEffect>
                                  </p:childTnLst>
                                </p:cTn>
                              </p:par>
                              <p:par>
                                <p:cTn id="17" presetID="31" presetClass="entr" presetSubtype="0" fill="hold" nodeType="withEffect">
                                  <p:stCondLst>
                                    <p:cond delay="0"/>
                                  </p:stCondLst>
                                  <p:childTnLst>
                                    <p:set>
                                      <p:cBhvr>
                                        <p:cTn id="18" dur="1" fill="hold">
                                          <p:stCondLst>
                                            <p:cond delay="0"/>
                                          </p:stCondLst>
                                        </p:cTn>
                                        <p:tgtEl>
                                          <p:spTgt spid="305"/>
                                        </p:tgtEl>
                                        <p:attrNameLst>
                                          <p:attrName>style.visibility</p:attrName>
                                        </p:attrNameLst>
                                      </p:cBhvr>
                                      <p:to>
                                        <p:strVal val="visible"/>
                                      </p:to>
                                    </p:set>
                                    <p:anim calcmode="lin" valueType="num">
                                      <p:cBhvr>
                                        <p:cTn id="19" dur="1000" fill="hold"/>
                                        <p:tgtEl>
                                          <p:spTgt spid="305"/>
                                        </p:tgtEl>
                                        <p:attrNameLst>
                                          <p:attrName>ppt_w</p:attrName>
                                        </p:attrNameLst>
                                      </p:cBhvr>
                                      <p:tavLst>
                                        <p:tav tm="0">
                                          <p:val>
                                            <p:fltVal val="0"/>
                                          </p:val>
                                        </p:tav>
                                        <p:tav tm="100000">
                                          <p:val>
                                            <p:strVal val="#ppt_w"/>
                                          </p:val>
                                        </p:tav>
                                      </p:tavLst>
                                    </p:anim>
                                    <p:anim calcmode="lin" valueType="num">
                                      <p:cBhvr>
                                        <p:cTn id="20" dur="1000" fill="hold"/>
                                        <p:tgtEl>
                                          <p:spTgt spid="305"/>
                                        </p:tgtEl>
                                        <p:attrNameLst>
                                          <p:attrName>ppt_h</p:attrName>
                                        </p:attrNameLst>
                                      </p:cBhvr>
                                      <p:tavLst>
                                        <p:tav tm="0">
                                          <p:val>
                                            <p:fltVal val="0"/>
                                          </p:val>
                                        </p:tav>
                                        <p:tav tm="100000">
                                          <p:val>
                                            <p:strVal val="#ppt_h"/>
                                          </p:val>
                                        </p:tav>
                                      </p:tavLst>
                                    </p:anim>
                                    <p:anim calcmode="lin" valueType="num">
                                      <p:cBhvr>
                                        <p:cTn id="21" dur="1000" fill="hold"/>
                                        <p:tgtEl>
                                          <p:spTgt spid="305"/>
                                        </p:tgtEl>
                                        <p:attrNameLst>
                                          <p:attrName>style.rotation</p:attrName>
                                        </p:attrNameLst>
                                      </p:cBhvr>
                                      <p:tavLst>
                                        <p:tav tm="0">
                                          <p:val>
                                            <p:fltVal val="90"/>
                                          </p:val>
                                        </p:tav>
                                        <p:tav tm="100000">
                                          <p:val>
                                            <p:fltVal val="0"/>
                                          </p:val>
                                        </p:tav>
                                      </p:tavLst>
                                    </p:anim>
                                    <p:animEffect transition="in" filter="fade">
                                      <p:cBhvr>
                                        <p:cTn id="22" dur="1000"/>
                                        <p:tgtEl>
                                          <p:spTgt spid="305"/>
                                        </p:tgtEl>
                                      </p:cBhvr>
                                    </p:animEffect>
                                  </p:childTnLst>
                                </p:cTn>
                              </p:par>
                              <p:par>
                                <p:cTn id="23" presetID="31" presetClass="entr" presetSubtype="0" fill="hold" nodeType="withEffect">
                                  <p:stCondLst>
                                    <p:cond delay="0"/>
                                  </p:stCondLst>
                                  <p:childTnLst>
                                    <p:set>
                                      <p:cBhvr>
                                        <p:cTn id="24" dur="1" fill="hold">
                                          <p:stCondLst>
                                            <p:cond delay="0"/>
                                          </p:stCondLst>
                                        </p:cTn>
                                        <p:tgtEl>
                                          <p:spTgt spid="306"/>
                                        </p:tgtEl>
                                        <p:attrNameLst>
                                          <p:attrName>style.visibility</p:attrName>
                                        </p:attrNameLst>
                                      </p:cBhvr>
                                      <p:to>
                                        <p:strVal val="visible"/>
                                      </p:to>
                                    </p:set>
                                    <p:anim calcmode="lin" valueType="num">
                                      <p:cBhvr>
                                        <p:cTn id="25" dur="1000" fill="hold"/>
                                        <p:tgtEl>
                                          <p:spTgt spid="306"/>
                                        </p:tgtEl>
                                        <p:attrNameLst>
                                          <p:attrName>ppt_w</p:attrName>
                                        </p:attrNameLst>
                                      </p:cBhvr>
                                      <p:tavLst>
                                        <p:tav tm="0">
                                          <p:val>
                                            <p:fltVal val="0"/>
                                          </p:val>
                                        </p:tav>
                                        <p:tav tm="100000">
                                          <p:val>
                                            <p:strVal val="#ppt_w"/>
                                          </p:val>
                                        </p:tav>
                                      </p:tavLst>
                                    </p:anim>
                                    <p:anim calcmode="lin" valueType="num">
                                      <p:cBhvr>
                                        <p:cTn id="26" dur="1000" fill="hold"/>
                                        <p:tgtEl>
                                          <p:spTgt spid="306"/>
                                        </p:tgtEl>
                                        <p:attrNameLst>
                                          <p:attrName>ppt_h</p:attrName>
                                        </p:attrNameLst>
                                      </p:cBhvr>
                                      <p:tavLst>
                                        <p:tav tm="0">
                                          <p:val>
                                            <p:fltVal val="0"/>
                                          </p:val>
                                        </p:tav>
                                        <p:tav tm="100000">
                                          <p:val>
                                            <p:strVal val="#ppt_h"/>
                                          </p:val>
                                        </p:tav>
                                      </p:tavLst>
                                    </p:anim>
                                    <p:anim calcmode="lin" valueType="num">
                                      <p:cBhvr>
                                        <p:cTn id="27" dur="1000" fill="hold"/>
                                        <p:tgtEl>
                                          <p:spTgt spid="306"/>
                                        </p:tgtEl>
                                        <p:attrNameLst>
                                          <p:attrName>style.rotation</p:attrName>
                                        </p:attrNameLst>
                                      </p:cBhvr>
                                      <p:tavLst>
                                        <p:tav tm="0">
                                          <p:val>
                                            <p:fltVal val="90"/>
                                          </p:val>
                                        </p:tav>
                                        <p:tav tm="100000">
                                          <p:val>
                                            <p:fltVal val="0"/>
                                          </p:val>
                                        </p:tav>
                                      </p:tavLst>
                                    </p:anim>
                                    <p:animEffect transition="in" filter="fade">
                                      <p:cBhvr>
                                        <p:cTn id="28" dur="1000"/>
                                        <p:tgtEl>
                                          <p:spTgt spid="306"/>
                                        </p:tgtEl>
                                      </p:cBhvr>
                                    </p:animEffect>
                                  </p:childTnLst>
                                </p:cTn>
                              </p:par>
                              <p:par>
                                <p:cTn id="29" presetID="31" presetClass="entr" presetSubtype="0" fill="hold" nodeType="withEffect">
                                  <p:stCondLst>
                                    <p:cond delay="0"/>
                                  </p:stCondLst>
                                  <p:childTnLst>
                                    <p:set>
                                      <p:cBhvr>
                                        <p:cTn id="30" dur="1" fill="hold">
                                          <p:stCondLst>
                                            <p:cond delay="0"/>
                                          </p:stCondLst>
                                        </p:cTn>
                                        <p:tgtEl>
                                          <p:spTgt spid="307"/>
                                        </p:tgtEl>
                                        <p:attrNameLst>
                                          <p:attrName>style.visibility</p:attrName>
                                        </p:attrNameLst>
                                      </p:cBhvr>
                                      <p:to>
                                        <p:strVal val="visible"/>
                                      </p:to>
                                    </p:set>
                                    <p:anim calcmode="lin" valueType="num">
                                      <p:cBhvr>
                                        <p:cTn id="31" dur="1000" fill="hold"/>
                                        <p:tgtEl>
                                          <p:spTgt spid="307"/>
                                        </p:tgtEl>
                                        <p:attrNameLst>
                                          <p:attrName>ppt_w</p:attrName>
                                        </p:attrNameLst>
                                      </p:cBhvr>
                                      <p:tavLst>
                                        <p:tav tm="0">
                                          <p:val>
                                            <p:fltVal val="0"/>
                                          </p:val>
                                        </p:tav>
                                        <p:tav tm="100000">
                                          <p:val>
                                            <p:strVal val="#ppt_w"/>
                                          </p:val>
                                        </p:tav>
                                      </p:tavLst>
                                    </p:anim>
                                    <p:anim calcmode="lin" valueType="num">
                                      <p:cBhvr>
                                        <p:cTn id="32" dur="1000" fill="hold"/>
                                        <p:tgtEl>
                                          <p:spTgt spid="307"/>
                                        </p:tgtEl>
                                        <p:attrNameLst>
                                          <p:attrName>ppt_h</p:attrName>
                                        </p:attrNameLst>
                                      </p:cBhvr>
                                      <p:tavLst>
                                        <p:tav tm="0">
                                          <p:val>
                                            <p:fltVal val="0"/>
                                          </p:val>
                                        </p:tav>
                                        <p:tav tm="100000">
                                          <p:val>
                                            <p:strVal val="#ppt_h"/>
                                          </p:val>
                                        </p:tav>
                                      </p:tavLst>
                                    </p:anim>
                                    <p:anim calcmode="lin" valueType="num">
                                      <p:cBhvr>
                                        <p:cTn id="33" dur="1000" fill="hold"/>
                                        <p:tgtEl>
                                          <p:spTgt spid="307"/>
                                        </p:tgtEl>
                                        <p:attrNameLst>
                                          <p:attrName>style.rotation</p:attrName>
                                        </p:attrNameLst>
                                      </p:cBhvr>
                                      <p:tavLst>
                                        <p:tav tm="0">
                                          <p:val>
                                            <p:fltVal val="90"/>
                                          </p:val>
                                        </p:tav>
                                        <p:tav tm="100000">
                                          <p:val>
                                            <p:fltVal val="0"/>
                                          </p:val>
                                        </p:tav>
                                      </p:tavLst>
                                    </p:anim>
                                    <p:animEffect transition="in" filter="fade">
                                      <p:cBhvr>
                                        <p:cTn id="34" dur="1000"/>
                                        <p:tgtEl>
                                          <p:spTgt spid="307"/>
                                        </p:tgtEl>
                                      </p:cBhvr>
                                    </p:animEffect>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281"/>
                                        </p:tgtEl>
                                        <p:attrNameLst>
                                          <p:attrName>style.visibility</p:attrName>
                                        </p:attrNameLst>
                                      </p:cBhvr>
                                      <p:to>
                                        <p:strVal val="visible"/>
                                      </p:to>
                                    </p:set>
                                    <p:animEffect transition="in" filter="wipe(left)">
                                      <p:cBhvr>
                                        <p:cTn id="38" dur="500"/>
                                        <p:tgtEl>
                                          <p:spTgt spid="281"/>
                                        </p:tgtEl>
                                      </p:cBhvr>
                                    </p:animEffect>
                                  </p:childTnLst>
                                </p:cTn>
                              </p:par>
                              <p:par>
                                <p:cTn id="39" presetID="22" presetClass="entr" presetSubtype="8" fill="hold" nodeType="withEffect">
                                  <p:stCondLst>
                                    <p:cond delay="0"/>
                                  </p:stCondLst>
                                  <p:childTnLst>
                                    <p:set>
                                      <p:cBhvr>
                                        <p:cTn id="40" dur="1" fill="hold">
                                          <p:stCondLst>
                                            <p:cond delay="0"/>
                                          </p:stCondLst>
                                        </p:cTn>
                                        <p:tgtEl>
                                          <p:spTgt spid="291"/>
                                        </p:tgtEl>
                                        <p:attrNameLst>
                                          <p:attrName>style.visibility</p:attrName>
                                        </p:attrNameLst>
                                      </p:cBhvr>
                                      <p:to>
                                        <p:strVal val="visible"/>
                                      </p:to>
                                    </p:set>
                                    <p:animEffect transition="in" filter="wipe(left)">
                                      <p:cBhvr>
                                        <p:cTn id="41" dur="500"/>
                                        <p:tgtEl>
                                          <p:spTgt spid="291"/>
                                        </p:tgtEl>
                                      </p:cBhvr>
                                    </p:animEffect>
                                  </p:childTnLst>
                                </p:cTn>
                              </p:par>
                              <p:par>
                                <p:cTn id="42" presetID="22" presetClass="entr" presetSubtype="8" fill="hold" nodeType="withEffect">
                                  <p:stCondLst>
                                    <p:cond delay="0"/>
                                  </p:stCondLst>
                                  <p:childTnLst>
                                    <p:set>
                                      <p:cBhvr>
                                        <p:cTn id="43" dur="1" fill="hold">
                                          <p:stCondLst>
                                            <p:cond delay="0"/>
                                          </p:stCondLst>
                                        </p:cTn>
                                        <p:tgtEl>
                                          <p:spTgt spid="286"/>
                                        </p:tgtEl>
                                        <p:attrNameLst>
                                          <p:attrName>style.visibility</p:attrName>
                                        </p:attrNameLst>
                                      </p:cBhvr>
                                      <p:to>
                                        <p:strVal val="visible"/>
                                      </p:to>
                                    </p:set>
                                    <p:animEffect transition="in" filter="wipe(left)">
                                      <p:cBhvr>
                                        <p:cTn id="44" dur="500"/>
                                        <p:tgtEl>
                                          <p:spTgt spid="286"/>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273"/>
                                        </p:tgtEl>
                                        <p:attrNameLst>
                                          <p:attrName>style.visibility</p:attrName>
                                        </p:attrNameLst>
                                      </p:cBhvr>
                                      <p:to>
                                        <p:strVal val="visible"/>
                                      </p:to>
                                    </p:set>
                                    <p:anim calcmode="lin" valueType="num">
                                      <p:cBhvr>
                                        <p:cTn id="48" dur="500" fill="hold"/>
                                        <p:tgtEl>
                                          <p:spTgt spid="273"/>
                                        </p:tgtEl>
                                        <p:attrNameLst>
                                          <p:attrName>ppt_w</p:attrName>
                                        </p:attrNameLst>
                                      </p:cBhvr>
                                      <p:tavLst>
                                        <p:tav tm="0">
                                          <p:val>
                                            <p:fltVal val="0"/>
                                          </p:val>
                                        </p:tav>
                                        <p:tav tm="100000">
                                          <p:val>
                                            <p:strVal val="#ppt_w"/>
                                          </p:val>
                                        </p:tav>
                                      </p:tavLst>
                                    </p:anim>
                                    <p:anim calcmode="lin" valueType="num">
                                      <p:cBhvr>
                                        <p:cTn id="49" dur="500" fill="hold"/>
                                        <p:tgtEl>
                                          <p:spTgt spid="273"/>
                                        </p:tgtEl>
                                        <p:attrNameLst>
                                          <p:attrName>ppt_h</p:attrName>
                                        </p:attrNameLst>
                                      </p:cBhvr>
                                      <p:tavLst>
                                        <p:tav tm="0">
                                          <p:val>
                                            <p:fltVal val="0"/>
                                          </p:val>
                                        </p:tav>
                                        <p:tav tm="100000">
                                          <p:val>
                                            <p:strVal val="#ppt_h"/>
                                          </p:val>
                                        </p:tav>
                                      </p:tavLst>
                                    </p:anim>
                                    <p:animEffect transition="in" filter="fade">
                                      <p:cBhvr>
                                        <p:cTn id="50" dur="500"/>
                                        <p:tgtEl>
                                          <p:spTgt spid="273"/>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275"/>
                                        </p:tgtEl>
                                        <p:attrNameLst>
                                          <p:attrName>style.visibility</p:attrName>
                                        </p:attrNameLst>
                                      </p:cBhvr>
                                      <p:to>
                                        <p:strVal val="visible"/>
                                      </p:to>
                                    </p:set>
                                    <p:anim calcmode="lin" valueType="num">
                                      <p:cBhvr>
                                        <p:cTn id="54" dur="500" fill="hold"/>
                                        <p:tgtEl>
                                          <p:spTgt spid="275"/>
                                        </p:tgtEl>
                                        <p:attrNameLst>
                                          <p:attrName>ppt_w</p:attrName>
                                        </p:attrNameLst>
                                      </p:cBhvr>
                                      <p:tavLst>
                                        <p:tav tm="0">
                                          <p:val>
                                            <p:fltVal val="0"/>
                                          </p:val>
                                        </p:tav>
                                        <p:tav tm="100000">
                                          <p:val>
                                            <p:strVal val="#ppt_w"/>
                                          </p:val>
                                        </p:tav>
                                      </p:tavLst>
                                    </p:anim>
                                    <p:anim calcmode="lin" valueType="num">
                                      <p:cBhvr>
                                        <p:cTn id="55" dur="500" fill="hold"/>
                                        <p:tgtEl>
                                          <p:spTgt spid="275"/>
                                        </p:tgtEl>
                                        <p:attrNameLst>
                                          <p:attrName>ppt_h</p:attrName>
                                        </p:attrNameLst>
                                      </p:cBhvr>
                                      <p:tavLst>
                                        <p:tav tm="0">
                                          <p:val>
                                            <p:fltVal val="0"/>
                                          </p:val>
                                        </p:tav>
                                        <p:tav tm="100000">
                                          <p:val>
                                            <p:strVal val="#ppt_h"/>
                                          </p:val>
                                        </p:tav>
                                      </p:tavLst>
                                    </p:anim>
                                    <p:animEffect transition="in" filter="fade">
                                      <p:cBhvr>
                                        <p:cTn id="56" dur="500"/>
                                        <p:tgtEl>
                                          <p:spTgt spid="275"/>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274"/>
                                        </p:tgtEl>
                                        <p:attrNameLst>
                                          <p:attrName>style.visibility</p:attrName>
                                        </p:attrNameLst>
                                      </p:cBhvr>
                                      <p:to>
                                        <p:strVal val="visible"/>
                                      </p:to>
                                    </p:set>
                                    <p:anim calcmode="lin" valueType="num">
                                      <p:cBhvr>
                                        <p:cTn id="60" dur="500" fill="hold"/>
                                        <p:tgtEl>
                                          <p:spTgt spid="274"/>
                                        </p:tgtEl>
                                        <p:attrNameLst>
                                          <p:attrName>ppt_w</p:attrName>
                                        </p:attrNameLst>
                                      </p:cBhvr>
                                      <p:tavLst>
                                        <p:tav tm="0">
                                          <p:val>
                                            <p:fltVal val="0"/>
                                          </p:val>
                                        </p:tav>
                                        <p:tav tm="100000">
                                          <p:val>
                                            <p:strVal val="#ppt_w"/>
                                          </p:val>
                                        </p:tav>
                                      </p:tavLst>
                                    </p:anim>
                                    <p:anim calcmode="lin" valueType="num">
                                      <p:cBhvr>
                                        <p:cTn id="61" dur="500" fill="hold"/>
                                        <p:tgtEl>
                                          <p:spTgt spid="274"/>
                                        </p:tgtEl>
                                        <p:attrNameLst>
                                          <p:attrName>ppt_h</p:attrName>
                                        </p:attrNameLst>
                                      </p:cBhvr>
                                      <p:tavLst>
                                        <p:tav tm="0">
                                          <p:val>
                                            <p:fltVal val="0"/>
                                          </p:val>
                                        </p:tav>
                                        <p:tav tm="100000">
                                          <p:val>
                                            <p:strVal val="#ppt_h"/>
                                          </p:val>
                                        </p:tav>
                                      </p:tavLst>
                                    </p:anim>
                                    <p:animEffect transition="in" filter="fade">
                                      <p:cBhvr>
                                        <p:cTn id="62" dur="500"/>
                                        <p:tgtEl>
                                          <p:spTgt spid="274"/>
                                        </p:tgtEl>
                                      </p:cBhvr>
                                    </p:animEffect>
                                  </p:childTnLst>
                                </p:cTn>
                              </p:par>
                            </p:childTnLst>
                          </p:cTn>
                        </p:par>
                        <p:par>
                          <p:cTn id="63" fill="hold">
                            <p:stCondLst>
                              <p:cond delay="4000"/>
                            </p:stCondLst>
                            <p:childTnLst>
                              <p:par>
                                <p:cTn id="64" presetID="53" presetClass="entr" presetSubtype="16" fill="hold" grpId="0" nodeType="afterEffect">
                                  <p:stCondLst>
                                    <p:cond delay="0"/>
                                  </p:stCondLst>
                                  <p:childTnLst>
                                    <p:set>
                                      <p:cBhvr>
                                        <p:cTn id="65" dur="1" fill="hold">
                                          <p:stCondLst>
                                            <p:cond delay="0"/>
                                          </p:stCondLst>
                                        </p:cTn>
                                        <p:tgtEl>
                                          <p:spTgt spid="276"/>
                                        </p:tgtEl>
                                        <p:attrNameLst>
                                          <p:attrName>style.visibility</p:attrName>
                                        </p:attrNameLst>
                                      </p:cBhvr>
                                      <p:to>
                                        <p:strVal val="visible"/>
                                      </p:to>
                                    </p:set>
                                    <p:anim calcmode="lin" valueType="num">
                                      <p:cBhvr>
                                        <p:cTn id="66" dur="500" fill="hold"/>
                                        <p:tgtEl>
                                          <p:spTgt spid="276"/>
                                        </p:tgtEl>
                                        <p:attrNameLst>
                                          <p:attrName>ppt_w</p:attrName>
                                        </p:attrNameLst>
                                      </p:cBhvr>
                                      <p:tavLst>
                                        <p:tav tm="0">
                                          <p:val>
                                            <p:fltVal val="0"/>
                                          </p:val>
                                        </p:tav>
                                        <p:tav tm="100000">
                                          <p:val>
                                            <p:strVal val="#ppt_w"/>
                                          </p:val>
                                        </p:tav>
                                      </p:tavLst>
                                    </p:anim>
                                    <p:anim calcmode="lin" valueType="num">
                                      <p:cBhvr>
                                        <p:cTn id="67" dur="500" fill="hold"/>
                                        <p:tgtEl>
                                          <p:spTgt spid="276"/>
                                        </p:tgtEl>
                                        <p:attrNameLst>
                                          <p:attrName>ppt_h</p:attrName>
                                        </p:attrNameLst>
                                      </p:cBhvr>
                                      <p:tavLst>
                                        <p:tav tm="0">
                                          <p:val>
                                            <p:fltVal val="0"/>
                                          </p:val>
                                        </p:tav>
                                        <p:tav tm="100000">
                                          <p:val>
                                            <p:strVal val="#ppt_h"/>
                                          </p:val>
                                        </p:tav>
                                      </p:tavLst>
                                    </p:anim>
                                    <p:animEffect transition="in" filter="fade">
                                      <p:cBhvr>
                                        <p:cTn id="68"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p:bldP spid="274" grpId="0"/>
      <p:bldP spid="275" grpId="0"/>
      <p:bldP spid="27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05132E"/>
            </a:gs>
            <a:gs pos="82000">
              <a:srgbClr val="163C7B"/>
            </a:gs>
            <a:gs pos="64000">
              <a:srgbClr val="122F63">
                <a:alpha val="100000"/>
              </a:srgbClr>
            </a:gs>
            <a:gs pos="38000">
              <a:srgbClr val="083177"/>
            </a:gs>
            <a:gs pos="98000">
              <a:srgbClr val="1C2D4F"/>
            </a:gs>
          </a:gsLst>
          <a:lin ang="19440000" scaled="0"/>
        </a:gradFill>
        <a:effectLst/>
      </p:bgPr>
    </p:bg>
    <p:spTree>
      <p:nvGrpSpPr>
        <p:cNvPr id="1" name=""/>
        <p:cNvGrpSpPr/>
        <p:nvPr/>
      </p:nvGrpSpPr>
      <p:grpSpPr>
        <a:xfrm>
          <a:off x="0" y="0"/>
          <a:ext cx="0" cy="0"/>
          <a:chOff x="0" y="0"/>
          <a:chExt cx="0" cy="0"/>
        </a:xfrm>
      </p:grpSpPr>
      <p:sp>
        <p:nvSpPr>
          <p:cNvPr id="13" name="任意多边形: 形状 12"/>
          <p:cNvSpPr/>
          <p:nvPr/>
        </p:nvSpPr>
        <p:spPr>
          <a:xfrm flipH="1">
            <a:off x="11224260" y="602361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0" name="矩形 9"/>
          <p:cNvSpPr/>
          <p:nvPr/>
        </p:nvSpPr>
        <p:spPr bwMode="auto">
          <a:xfrm>
            <a:off x="3510915" y="321945"/>
            <a:ext cx="5330190" cy="64516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3600" dirty="0">
                <a:solidFill>
                  <a:srgbClr val="1DDEE6"/>
                </a:solidFill>
                <a:latin typeface="inpin heiti" charset="-122"/>
                <a:ea typeface="inpin heiti" charset="-122"/>
                <a:sym typeface="+mn-ea"/>
              </a:rPr>
              <a:t>交易所注意事项</a:t>
            </a:r>
          </a:p>
        </p:txBody>
      </p:sp>
      <p:sp>
        <p:nvSpPr>
          <p:cNvPr id="11" name="任意多边形: 形状 12"/>
          <p:cNvSpPr/>
          <p:nvPr/>
        </p:nvSpPr>
        <p:spPr>
          <a:xfrm>
            <a:off x="747395" y="49784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nvGrpSpPr>
          <p:cNvPr id="18" name="组合 17"/>
          <p:cNvGrpSpPr/>
          <p:nvPr/>
        </p:nvGrpSpPr>
        <p:grpSpPr>
          <a:xfrm>
            <a:off x="1609128" y="1560417"/>
            <a:ext cx="2442974" cy="2732596"/>
            <a:chOff x="1040537" y="1447801"/>
            <a:chExt cx="4056202" cy="4537075"/>
          </a:xfrm>
        </p:grpSpPr>
        <p:sp>
          <p:nvSpPr>
            <p:cNvPr id="6" name="Freeform 5"/>
            <p:cNvSpPr/>
            <p:nvPr/>
          </p:nvSpPr>
          <p:spPr bwMode="auto">
            <a:xfrm>
              <a:off x="1154396" y="1557339"/>
              <a:ext cx="3828486" cy="4317998"/>
            </a:xfrm>
            <a:custGeom>
              <a:avLst/>
              <a:gdLst>
                <a:gd name="T0" fmla="*/ 2534 w 2534"/>
                <a:gd name="T1" fmla="*/ 0 h 2858"/>
                <a:gd name="T2" fmla="*/ 2435 w 2534"/>
                <a:gd name="T3" fmla="*/ 0 h 2858"/>
                <a:gd name="T4" fmla="*/ 0 w 2534"/>
                <a:gd name="T5" fmla="*/ 0 h 2858"/>
                <a:gd name="T6" fmla="*/ 0 w 2534"/>
                <a:gd name="T7" fmla="*/ 2858 h 2858"/>
                <a:gd name="T8" fmla="*/ 2534 w 2534"/>
                <a:gd name="T9" fmla="*/ 2858 h 2858"/>
                <a:gd name="T10" fmla="*/ 2534 w 2534"/>
                <a:gd name="T11" fmla="*/ 0 h 2858"/>
              </a:gdLst>
              <a:ahLst/>
              <a:cxnLst>
                <a:cxn ang="0">
                  <a:pos x="T0" y="T1"/>
                </a:cxn>
                <a:cxn ang="0">
                  <a:pos x="T2" y="T3"/>
                </a:cxn>
                <a:cxn ang="0">
                  <a:pos x="T4" y="T5"/>
                </a:cxn>
                <a:cxn ang="0">
                  <a:pos x="T6" y="T7"/>
                </a:cxn>
                <a:cxn ang="0">
                  <a:pos x="T8" y="T9"/>
                </a:cxn>
                <a:cxn ang="0">
                  <a:pos x="T10" y="T11"/>
                </a:cxn>
              </a:cxnLst>
              <a:rect l="0" t="0" r="r" b="b"/>
              <a:pathLst>
                <a:path w="2534" h="2858">
                  <a:moveTo>
                    <a:pt x="2534" y="0"/>
                  </a:moveTo>
                  <a:lnTo>
                    <a:pt x="2435" y="0"/>
                  </a:lnTo>
                  <a:lnTo>
                    <a:pt x="0" y="0"/>
                  </a:lnTo>
                  <a:lnTo>
                    <a:pt x="0" y="2858"/>
                  </a:lnTo>
                  <a:lnTo>
                    <a:pt x="2534" y="2858"/>
                  </a:lnTo>
                  <a:lnTo>
                    <a:pt x="2534" y="0"/>
                  </a:lnTo>
                  <a:close/>
                </a:path>
              </a:pathLst>
            </a:cu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grpSp>
          <p:nvGrpSpPr>
            <p:cNvPr id="17" name="组合 16"/>
            <p:cNvGrpSpPr/>
            <p:nvPr/>
          </p:nvGrpSpPr>
          <p:grpSpPr>
            <a:xfrm>
              <a:off x="1040537" y="1447802"/>
              <a:ext cx="4056202" cy="4537074"/>
              <a:chOff x="954530" y="1351599"/>
              <a:chExt cx="4228215" cy="4729480"/>
            </a:xfrm>
          </p:grpSpPr>
          <p:sp>
            <p:nvSpPr>
              <p:cNvPr id="9" name="Freeform 8"/>
              <p:cNvSpPr/>
              <p:nvPr/>
            </p:nvSpPr>
            <p:spPr bwMode="auto">
              <a:xfrm>
                <a:off x="4901055" y="5814061"/>
                <a:ext cx="281690" cy="267018"/>
              </a:xfrm>
              <a:custGeom>
                <a:avLst/>
                <a:gdLst>
                  <a:gd name="T0" fmla="*/ 96 w 96"/>
                  <a:gd name="T1" fmla="*/ 0 h 91"/>
                  <a:gd name="T2" fmla="*/ 78 w 96"/>
                  <a:gd name="T3" fmla="*/ 0 h 91"/>
                  <a:gd name="T4" fmla="*/ 78 w 96"/>
                  <a:gd name="T5" fmla="*/ 77 h 91"/>
                  <a:gd name="T6" fmla="*/ 0 w 96"/>
                  <a:gd name="T7" fmla="*/ 77 h 91"/>
                  <a:gd name="T8" fmla="*/ 0 w 96"/>
                  <a:gd name="T9" fmla="*/ 91 h 91"/>
                  <a:gd name="T10" fmla="*/ 96 w 96"/>
                  <a:gd name="T11" fmla="*/ 91 h 91"/>
                  <a:gd name="T12" fmla="*/ 96 w 96"/>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6" h="91">
                    <a:moveTo>
                      <a:pt x="96" y="0"/>
                    </a:moveTo>
                    <a:lnTo>
                      <a:pt x="78" y="0"/>
                    </a:lnTo>
                    <a:lnTo>
                      <a:pt x="78" y="77"/>
                    </a:lnTo>
                    <a:lnTo>
                      <a:pt x="0" y="77"/>
                    </a:lnTo>
                    <a:lnTo>
                      <a:pt x="0" y="91"/>
                    </a:lnTo>
                    <a:lnTo>
                      <a:pt x="96" y="91"/>
                    </a:lnTo>
                    <a:lnTo>
                      <a:pt x="96" y="0"/>
                    </a:lnTo>
                  </a:path>
                </a:pathLst>
              </a:custGeom>
              <a:solidFill>
                <a:srgbClr val="1DDE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2" name="Freeform 10"/>
              <p:cNvSpPr/>
              <p:nvPr/>
            </p:nvSpPr>
            <p:spPr bwMode="auto">
              <a:xfrm>
                <a:off x="4902403" y="1351599"/>
                <a:ext cx="275820" cy="267018"/>
              </a:xfrm>
              <a:custGeom>
                <a:avLst/>
                <a:gdLst>
                  <a:gd name="T0" fmla="*/ 94 w 94"/>
                  <a:gd name="T1" fmla="*/ 0 h 91"/>
                  <a:gd name="T2" fmla="*/ 0 w 94"/>
                  <a:gd name="T3" fmla="*/ 0 h 91"/>
                  <a:gd name="T4" fmla="*/ 0 w 94"/>
                  <a:gd name="T5" fmla="*/ 16 h 91"/>
                  <a:gd name="T6" fmla="*/ 78 w 94"/>
                  <a:gd name="T7" fmla="*/ 16 h 91"/>
                  <a:gd name="T8" fmla="*/ 78 w 94"/>
                  <a:gd name="T9" fmla="*/ 91 h 91"/>
                  <a:gd name="T10" fmla="*/ 94 w 94"/>
                  <a:gd name="T11" fmla="*/ 91 h 91"/>
                  <a:gd name="T12" fmla="*/ 94 w 94"/>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4" h="91">
                    <a:moveTo>
                      <a:pt x="94" y="0"/>
                    </a:moveTo>
                    <a:lnTo>
                      <a:pt x="0" y="0"/>
                    </a:lnTo>
                    <a:lnTo>
                      <a:pt x="0" y="16"/>
                    </a:lnTo>
                    <a:lnTo>
                      <a:pt x="78" y="16"/>
                    </a:lnTo>
                    <a:lnTo>
                      <a:pt x="78" y="91"/>
                    </a:lnTo>
                    <a:lnTo>
                      <a:pt x="94" y="91"/>
                    </a:lnTo>
                    <a:lnTo>
                      <a:pt x="94" y="0"/>
                    </a:lnTo>
                  </a:path>
                </a:pathLst>
              </a:custGeom>
              <a:solidFill>
                <a:srgbClr val="1DDE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3" name="Freeform 12"/>
              <p:cNvSpPr/>
              <p:nvPr/>
            </p:nvSpPr>
            <p:spPr bwMode="auto">
              <a:xfrm>
                <a:off x="954530" y="5814061"/>
                <a:ext cx="281690" cy="267018"/>
              </a:xfrm>
              <a:custGeom>
                <a:avLst/>
                <a:gdLst>
                  <a:gd name="T0" fmla="*/ 19 w 96"/>
                  <a:gd name="T1" fmla="*/ 0 h 91"/>
                  <a:gd name="T2" fmla="*/ 0 w 96"/>
                  <a:gd name="T3" fmla="*/ 0 h 91"/>
                  <a:gd name="T4" fmla="*/ 0 w 96"/>
                  <a:gd name="T5" fmla="*/ 91 h 91"/>
                  <a:gd name="T6" fmla="*/ 96 w 96"/>
                  <a:gd name="T7" fmla="*/ 91 h 91"/>
                  <a:gd name="T8" fmla="*/ 96 w 96"/>
                  <a:gd name="T9" fmla="*/ 75 h 91"/>
                  <a:gd name="T10" fmla="*/ 19 w 96"/>
                  <a:gd name="T11" fmla="*/ 75 h 91"/>
                  <a:gd name="T12" fmla="*/ 19 w 96"/>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6" h="91">
                    <a:moveTo>
                      <a:pt x="19" y="0"/>
                    </a:moveTo>
                    <a:lnTo>
                      <a:pt x="0" y="0"/>
                    </a:lnTo>
                    <a:lnTo>
                      <a:pt x="0" y="91"/>
                    </a:lnTo>
                    <a:lnTo>
                      <a:pt x="96" y="91"/>
                    </a:lnTo>
                    <a:lnTo>
                      <a:pt x="96" y="75"/>
                    </a:lnTo>
                    <a:lnTo>
                      <a:pt x="19" y="75"/>
                    </a:lnTo>
                    <a:lnTo>
                      <a:pt x="19" y="0"/>
                    </a:lnTo>
                  </a:path>
                </a:pathLst>
              </a:custGeom>
              <a:solidFill>
                <a:srgbClr val="1DDE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15" name="Freeform 14"/>
              <p:cNvSpPr/>
              <p:nvPr/>
            </p:nvSpPr>
            <p:spPr bwMode="auto">
              <a:xfrm>
                <a:off x="961312" y="1351599"/>
                <a:ext cx="272888" cy="267018"/>
              </a:xfrm>
              <a:custGeom>
                <a:avLst/>
                <a:gdLst>
                  <a:gd name="T0" fmla="*/ 93 w 93"/>
                  <a:gd name="T1" fmla="*/ 0 h 91"/>
                  <a:gd name="T2" fmla="*/ 0 w 93"/>
                  <a:gd name="T3" fmla="*/ 0 h 91"/>
                  <a:gd name="T4" fmla="*/ 0 w 93"/>
                  <a:gd name="T5" fmla="*/ 91 h 91"/>
                  <a:gd name="T6" fmla="*/ 16 w 93"/>
                  <a:gd name="T7" fmla="*/ 91 h 91"/>
                  <a:gd name="T8" fmla="*/ 16 w 93"/>
                  <a:gd name="T9" fmla="*/ 16 h 91"/>
                  <a:gd name="T10" fmla="*/ 93 w 93"/>
                  <a:gd name="T11" fmla="*/ 16 h 91"/>
                  <a:gd name="T12" fmla="*/ 93 w 93"/>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3" h="91">
                    <a:moveTo>
                      <a:pt x="93" y="0"/>
                    </a:moveTo>
                    <a:lnTo>
                      <a:pt x="0" y="0"/>
                    </a:lnTo>
                    <a:lnTo>
                      <a:pt x="0" y="91"/>
                    </a:lnTo>
                    <a:lnTo>
                      <a:pt x="16" y="91"/>
                    </a:lnTo>
                    <a:lnTo>
                      <a:pt x="16" y="16"/>
                    </a:lnTo>
                    <a:lnTo>
                      <a:pt x="93" y="16"/>
                    </a:lnTo>
                    <a:lnTo>
                      <a:pt x="93" y="0"/>
                    </a:lnTo>
                  </a:path>
                </a:pathLst>
              </a:custGeom>
              <a:solidFill>
                <a:srgbClr val="1DDE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grpSp>
        <p:sp>
          <p:nvSpPr>
            <p:cNvPr id="7" name="Freeform 6"/>
            <p:cNvSpPr/>
            <p:nvPr/>
          </p:nvSpPr>
          <p:spPr bwMode="auto">
            <a:xfrm>
              <a:off x="1057275" y="1447801"/>
              <a:ext cx="4022725" cy="4537075"/>
            </a:xfrm>
            <a:custGeom>
              <a:avLst/>
              <a:gdLst>
                <a:gd name="T0" fmla="*/ 2534 w 2534"/>
                <a:gd name="T1" fmla="*/ 0 h 2858"/>
                <a:gd name="T2" fmla="*/ 2435 w 2534"/>
                <a:gd name="T3" fmla="*/ 0 h 2858"/>
                <a:gd name="T4" fmla="*/ 0 w 2534"/>
                <a:gd name="T5" fmla="*/ 0 h 2858"/>
                <a:gd name="T6" fmla="*/ 0 w 2534"/>
                <a:gd name="T7" fmla="*/ 2858 h 2858"/>
                <a:gd name="T8" fmla="*/ 2534 w 2534"/>
                <a:gd name="T9" fmla="*/ 2858 h 2858"/>
                <a:gd name="T10" fmla="*/ 2534 w 2534"/>
                <a:gd name="T11" fmla="*/ 0 h 2858"/>
              </a:gdLst>
              <a:ahLst/>
              <a:cxnLst>
                <a:cxn ang="0">
                  <a:pos x="T0" y="T1"/>
                </a:cxn>
                <a:cxn ang="0">
                  <a:pos x="T2" y="T3"/>
                </a:cxn>
                <a:cxn ang="0">
                  <a:pos x="T4" y="T5"/>
                </a:cxn>
                <a:cxn ang="0">
                  <a:pos x="T6" y="T7"/>
                </a:cxn>
                <a:cxn ang="0">
                  <a:pos x="T8" y="T9"/>
                </a:cxn>
                <a:cxn ang="0">
                  <a:pos x="T10" y="T11"/>
                </a:cxn>
              </a:cxnLst>
              <a:rect l="0" t="0" r="r" b="b"/>
              <a:pathLst>
                <a:path w="2534" h="2858">
                  <a:moveTo>
                    <a:pt x="2534" y="0"/>
                  </a:moveTo>
                  <a:lnTo>
                    <a:pt x="2435" y="0"/>
                  </a:lnTo>
                  <a:lnTo>
                    <a:pt x="0" y="0"/>
                  </a:lnTo>
                  <a:lnTo>
                    <a:pt x="0" y="2858"/>
                  </a:lnTo>
                  <a:lnTo>
                    <a:pt x="2534" y="2858"/>
                  </a:lnTo>
                  <a:lnTo>
                    <a:pt x="25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nvGrpSpPr>
            <p:cNvPr id="16" name="组合 15"/>
            <p:cNvGrpSpPr/>
            <p:nvPr/>
          </p:nvGrpSpPr>
          <p:grpSpPr>
            <a:xfrm>
              <a:off x="1147709" y="1557341"/>
              <a:ext cx="3841858" cy="4317996"/>
              <a:chOff x="1019175" y="1412876"/>
              <a:chExt cx="4098925" cy="4606925"/>
            </a:xfrm>
          </p:grpSpPr>
          <p:sp>
            <p:nvSpPr>
              <p:cNvPr id="8" name="Freeform 7"/>
              <p:cNvSpPr/>
              <p:nvPr/>
            </p:nvSpPr>
            <p:spPr bwMode="auto">
              <a:xfrm>
                <a:off x="4965700" y="5875338"/>
                <a:ext cx="152400" cy="144463"/>
              </a:xfrm>
              <a:custGeom>
                <a:avLst/>
                <a:gdLst>
                  <a:gd name="T0" fmla="*/ 96 w 96"/>
                  <a:gd name="T1" fmla="*/ 0 h 91"/>
                  <a:gd name="T2" fmla="*/ 78 w 96"/>
                  <a:gd name="T3" fmla="*/ 0 h 91"/>
                  <a:gd name="T4" fmla="*/ 78 w 96"/>
                  <a:gd name="T5" fmla="*/ 77 h 91"/>
                  <a:gd name="T6" fmla="*/ 0 w 96"/>
                  <a:gd name="T7" fmla="*/ 77 h 91"/>
                  <a:gd name="T8" fmla="*/ 0 w 96"/>
                  <a:gd name="T9" fmla="*/ 91 h 91"/>
                  <a:gd name="T10" fmla="*/ 96 w 96"/>
                  <a:gd name="T11" fmla="*/ 91 h 91"/>
                  <a:gd name="T12" fmla="*/ 96 w 96"/>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6" h="91">
                    <a:moveTo>
                      <a:pt x="96" y="0"/>
                    </a:moveTo>
                    <a:lnTo>
                      <a:pt x="78" y="0"/>
                    </a:lnTo>
                    <a:lnTo>
                      <a:pt x="78" y="77"/>
                    </a:lnTo>
                    <a:lnTo>
                      <a:pt x="0" y="77"/>
                    </a:lnTo>
                    <a:lnTo>
                      <a:pt x="0" y="91"/>
                    </a:lnTo>
                    <a:lnTo>
                      <a:pt x="96" y="91"/>
                    </a:lnTo>
                    <a:lnTo>
                      <a:pt x="96" y="0"/>
                    </a:lnTo>
                    <a:close/>
                  </a:path>
                </a:pathLst>
              </a:custGeom>
              <a:solidFill>
                <a:srgbClr val="11828B"/>
              </a:solidFill>
              <a:ln>
                <a:noFill/>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 name="Freeform 9"/>
              <p:cNvSpPr/>
              <p:nvPr/>
            </p:nvSpPr>
            <p:spPr bwMode="auto">
              <a:xfrm>
                <a:off x="4965700" y="1412876"/>
                <a:ext cx="149225" cy="144463"/>
              </a:xfrm>
              <a:custGeom>
                <a:avLst/>
                <a:gdLst>
                  <a:gd name="T0" fmla="*/ 94 w 94"/>
                  <a:gd name="T1" fmla="*/ 0 h 91"/>
                  <a:gd name="T2" fmla="*/ 0 w 94"/>
                  <a:gd name="T3" fmla="*/ 0 h 91"/>
                  <a:gd name="T4" fmla="*/ 0 w 94"/>
                  <a:gd name="T5" fmla="*/ 16 h 91"/>
                  <a:gd name="T6" fmla="*/ 78 w 94"/>
                  <a:gd name="T7" fmla="*/ 16 h 91"/>
                  <a:gd name="T8" fmla="*/ 78 w 94"/>
                  <a:gd name="T9" fmla="*/ 91 h 91"/>
                  <a:gd name="T10" fmla="*/ 94 w 94"/>
                  <a:gd name="T11" fmla="*/ 91 h 91"/>
                  <a:gd name="T12" fmla="*/ 94 w 94"/>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4" h="91">
                    <a:moveTo>
                      <a:pt x="94" y="0"/>
                    </a:moveTo>
                    <a:lnTo>
                      <a:pt x="0" y="0"/>
                    </a:lnTo>
                    <a:lnTo>
                      <a:pt x="0" y="16"/>
                    </a:lnTo>
                    <a:lnTo>
                      <a:pt x="78" y="16"/>
                    </a:lnTo>
                    <a:lnTo>
                      <a:pt x="78" y="91"/>
                    </a:lnTo>
                    <a:lnTo>
                      <a:pt x="94" y="91"/>
                    </a:lnTo>
                    <a:lnTo>
                      <a:pt x="94" y="0"/>
                    </a:lnTo>
                    <a:close/>
                  </a:path>
                </a:pathLst>
              </a:custGeom>
              <a:solidFill>
                <a:srgbClr val="11828B"/>
              </a:solidFill>
              <a:ln>
                <a:noFill/>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2" name="Freeform 11"/>
              <p:cNvSpPr/>
              <p:nvPr/>
            </p:nvSpPr>
            <p:spPr bwMode="auto">
              <a:xfrm>
                <a:off x="1019175" y="5875338"/>
                <a:ext cx="152400" cy="144463"/>
              </a:xfrm>
              <a:custGeom>
                <a:avLst/>
                <a:gdLst>
                  <a:gd name="T0" fmla="*/ 19 w 96"/>
                  <a:gd name="T1" fmla="*/ 0 h 91"/>
                  <a:gd name="T2" fmla="*/ 0 w 96"/>
                  <a:gd name="T3" fmla="*/ 0 h 91"/>
                  <a:gd name="T4" fmla="*/ 0 w 96"/>
                  <a:gd name="T5" fmla="*/ 91 h 91"/>
                  <a:gd name="T6" fmla="*/ 96 w 96"/>
                  <a:gd name="T7" fmla="*/ 91 h 91"/>
                  <a:gd name="T8" fmla="*/ 96 w 96"/>
                  <a:gd name="T9" fmla="*/ 75 h 91"/>
                  <a:gd name="T10" fmla="*/ 19 w 96"/>
                  <a:gd name="T11" fmla="*/ 75 h 91"/>
                  <a:gd name="T12" fmla="*/ 19 w 96"/>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6" h="91">
                    <a:moveTo>
                      <a:pt x="19" y="0"/>
                    </a:moveTo>
                    <a:lnTo>
                      <a:pt x="0" y="0"/>
                    </a:lnTo>
                    <a:lnTo>
                      <a:pt x="0" y="91"/>
                    </a:lnTo>
                    <a:lnTo>
                      <a:pt x="96" y="91"/>
                    </a:lnTo>
                    <a:lnTo>
                      <a:pt x="96" y="75"/>
                    </a:lnTo>
                    <a:lnTo>
                      <a:pt x="19" y="75"/>
                    </a:lnTo>
                    <a:lnTo>
                      <a:pt x="19" y="0"/>
                    </a:lnTo>
                    <a:close/>
                  </a:path>
                </a:pathLst>
              </a:custGeom>
              <a:solidFill>
                <a:srgbClr val="11828B"/>
              </a:solidFill>
              <a:ln>
                <a:noFill/>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4" name="Freeform 13"/>
              <p:cNvSpPr/>
              <p:nvPr/>
            </p:nvSpPr>
            <p:spPr bwMode="auto">
              <a:xfrm>
                <a:off x="1023937" y="1412876"/>
                <a:ext cx="147638" cy="144463"/>
              </a:xfrm>
              <a:custGeom>
                <a:avLst/>
                <a:gdLst>
                  <a:gd name="T0" fmla="*/ 93 w 93"/>
                  <a:gd name="T1" fmla="*/ 0 h 91"/>
                  <a:gd name="T2" fmla="*/ 0 w 93"/>
                  <a:gd name="T3" fmla="*/ 0 h 91"/>
                  <a:gd name="T4" fmla="*/ 0 w 93"/>
                  <a:gd name="T5" fmla="*/ 91 h 91"/>
                  <a:gd name="T6" fmla="*/ 16 w 93"/>
                  <a:gd name="T7" fmla="*/ 91 h 91"/>
                  <a:gd name="T8" fmla="*/ 16 w 93"/>
                  <a:gd name="T9" fmla="*/ 16 h 91"/>
                  <a:gd name="T10" fmla="*/ 93 w 93"/>
                  <a:gd name="T11" fmla="*/ 16 h 91"/>
                  <a:gd name="T12" fmla="*/ 93 w 93"/>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3" h="91">
                    <a:moveTo>
                      <a:pt x="93" y="0"/>
                    </a:moveTo>
                    <a:lnTo>
                      <a:pt x="0" y="0"/>
                    </a:lnTo>
                    <a:lnTo>
                      <a:pt x="0" y="91"/>
                    </a:lnTo>
                    <a:lnTo>
                      <a:pt x="16" y="91"/>
                    </a:lnTo>
                    <a:lnTo>
                      <a:pt x="16" y="16"/>
                    </a:lnTo>
                    <a:lnTo>
                      <a:pt x="93" y="16"/>
                    </a:lnTo>
                    <a:lnTo>
                      <a:pt x="93" y="0"/>
                    </a:lnTo>
                    <a:close/>
                  </a:path>
                </a:pathLst>
              </a:custGeom>
              <a:solidFill>
                <a:srgbClr val="11828B"/>
              </a:solidFill>
              <a:ln>
                <a:noFill/>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grpSp>
      <p:grpSp>
        <p:nvGrpSpPr>
          <p:cNvPr id="19" name="组合 18"/>
          <p:cNvGrpSpPr/>
          <p:nvPr/>
        </p:nvGrpSpPr>
        <p:grpSpPr>
          <a:xfrm>
            <a:off x="4904993" y="1560417"/>
            <a:ext cx="2442974" cy="2732596"/>
            <a:chOff x="1040537" y="1447801"/>
            <a:chExt cx="4056202" cy="4537075"/>
          </a:xfrm>
        </p:grpSpPr>
        <p:sp>
          <p:nvSpPr>
            <p:cNvPr id="20" name="Freeform 5"/>
            <p:cNvSpPr/>
            <p:nvPr/>
          </p:nvSpPr>
          <p:spPr bwMode="auto">
            <a:xfrm>
              <a:off x="1154396" y="1557339"/>
              <a:ext cx="3828486" cy="4317998"/>
            </a:xfrm>
            <a:custGeom>
              <a:avLst/>
              <a:gdLst>
                <a:gd name="T0" fmla="*/ 2534 w 2534"/>
                <a:gd name="T1" fmla="*/ 0 h 2858"/>
                <a:gd name="T2" fmla="*/ 2435 w 2534"/>
                <a:gd name="T3" fmla="*/ 0 h 2858"/>
                <a:gd name="T4" fmla="*/ 0 w 2534"/>
                <a:gd name="T5" fmla="*/ 0 h 2858"/>
                <a:gd name="T6" fmla="*/ 0 w 2534"/>
                <a:gd name="T7" fmla="*/ 2858 h 2858"/>
                <a:gd name="T8" fmla="*/ 2534 w 2534"/>
                <a:gd name="T9" fmla="*/ 2858 h 2858"/>
                <a:gd name="T10" fmla="*/ 2534 w 2534"/>
                <a:gd name="T11" fmla="*/ 0 h 2858"/>
              </a:gdLst>
              <a:ahLst/>
              <a:cxnLst>
                <a:cxn ang="0">
                  <a:pos x="T0" y="T1"/>
                </a:cxn>
                <a:cxn ang="0">
                  <a:pos x="T2" y="T3"/>
                </a:cxn>
                <a:cxn ang="0">
                  <a:pos x="T4" y="T5"/>
                </a:cxn>
                <a:cxn ang="0">
                  <a:pos x="T6" y="T7"/>
                </a:cxn>
                <a:cxn ang="0">
                  <a:pos x="T8" y="T9"/>
                </a:cxn>
                <a:cxn ang="0">
                  <a:pos x="T10" y="T11"/>
                </a:cxn>
              </a:cxnLst>
              <a:rect l="0" t="0" r="r" b="b"/>
              <a:pathLst>
                <a:path w="2534" h="2858">
                  <a:moveTo>
                    <a:pt x="2534" y="0"/>
                  </a:moveTo>
                  <a:lnTo>
                    <a:pt x="2435" y="0"/>
                  </a:lnTo>
                  <a:lnTo>
                    <a:pt x="0" y="0"/>
                  </a:lnTo>
                  <a:lnTo>
                    <a:pt x="0" y="2858"/>
                  </a:lnTo>
                  <a:lnTo>
                    <a:pt x="2534" y="2858"/>
                  </a:lnTo>
                  <a:lnTo>
                    <a:pt x="2534" y="0"/>
                  </a:lnTo>
                  <a:close/>
                </a:path>
              </a:pathLst>
            </a:cu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grpSp>
          <p:nvGrpSpPr>
            <p:cNvPr id="21" name="组合 20"/>
            <p:cNvGrpSpPr/>
            <p:nvPr/>
          </p:nvGrpSpPr>
          <p:grpSpPr>
            <a:xfrm>
              <a:off x="1040537" y="1447802"/>
              <a:ext cx="4056202" cy="4537074"/>
              <a:chOff x="954530" y="1351599"/>
              <a:chExt cx="4228215" cy="4729480"/>
            </a:xfrm>
          </p:grpSpPr>
          <p:sp>
            <p:nvSpPr>
              <p:cNvPr id="28" name="Freeform 8"/>
              <p:cNvSpPr/>
              <p:nvPr/>
            </p:nvSpPr>
            <p:spPr bwMode="auto">
              <a:xfrm>
                <a:off x="4901055" y="5814061"/>
                <a:ext cx="281690" cy="267018"/>
              </a:xfrm>
              <a:custGeom>
                <a:avLst/>
                <a:gdLst>
                  <a:gd name="T0" fmla="*/ 96 w 96"/>
                  <a:gd name="T1" fmla="*/ 0 h 91"/>
                  <a:gd name="T2" fmla="*/ 78 w 96"/>
                  <a:gd name="T3" fmla="*/ 0 h 91"/>
                  <a:gd name="T4" fmla="*/ 78 w 96"/>
                  <a:gd name="T5" fmla="*/ 77 h 91"/>
                  <a:gd name="T6" fmla="*/ 0 w 96"/>
                  <a:gd name="T7" fmla="*/ 77 h 91"/>
                  <a:gd name="T8" fmla="*/ 0 w 96"/>
                  <a:gd name="T9" fmla="*/ 91 h 91"/>
                  <a:gd name="T10" fmla="*/ 96 w 96"/>
                  <a:gd name="T11" fmla="*/ 91 h 91"/>
                  <a:gd name="T12" fmla="*/ 96 w 96"/>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6" h="91">
                    <a:moveTo>
                      <a:pt x="96" y="0"/>
                    </a:moveTo>
                    <a:lnTo>
                      <a:pt x="78" y="0"/>
                    </a:lnTo>
                    <a:lnTo>
                      <a:pt x="78" y="77"/>
                    </a:lnTo>
                    <a:lnTo>
                      <a:pt x="0" y="77"/>
                    </a:lnTo>
                    <a:lnTo>
                      <a:pt x="0" y="91"/>
                    </a:lnTo>
                    <a:lnTo>
                      <a:pt x="96" y="91"/>
                    </a:lnTo>
                    <a:lnTo>
                      <a:pt x="96" y="0"/>
                    </a:lnTo>
                  </a:path>
                </a:pathLst>
              </a:custGeom>
              <a:solidFill>
                <a:srgbClr val="1DDE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29" name="Freeform 10"/>
              <p:cNvSpPr/>
              <p:nvPr/>
            </p:nvSpPr>
            <p:spPr bwMode="auto">
              <a:xfrm>
                <a:off x="4902403" y="1351599"/>
                <a:ext cx="275820" cy="267018"/>
              </a:xfrm>
              <a:custGeom>
                <a:avLst/>
                <a:gdLst>
                  <a:gd name="T0" fmla="*/ 94 w 94"/>
                  <a:gd name="T1" fmla="*/ 0 h 91"/>
                  <a:gd name="T2" fmla="*/ 0 w 94"/>
                  <a:gd name="T3" fmla="*/ 0 h 91"/>
                  <a:gd name="T4" fmla="*/ 0 w 94"/>
                  <a:gd name="T5" fmla="*/ 16 h 91"/>
                  <a:gd name="T6" fmla="*/ 78 w 94"/>
                  <a:gd name="T7" fmla="*/ 16 h 91"/>
                  <a:gd name="T8" fmla="*/ 78 w 94"/>
                  <a:gd name="T9" fmla="*/ 91 h 91"/>
                  <a:gd name="T10" fmla="*/ 94 w 94"/>
                  <a:gd name="T11" fmla="*/ 91 h 91"/>
                  <a:gd name="T12" fmla="*/ 94 w 94"/>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4" h="91">
                    <a:moveTo>
                      <a:pt x="94" y="0"/>
                    </a:moveTo>
                    <a:lnTo>
                      <a:pt x="0" y="0"/>
                    </a:lnTo>
                    <a:lnTo>
                      <a:pt x="0" y="16"/>
                    </a:lnTo>
                    <a:lnTo>
                      <a:pt x="78" y="16"/>
                    </a:lnTo>
                    <a:lnTo>
                      <a:pt x="78" y="91"/>
                    </a:lnTo>
                    <a:lnTo>
                      <a:pt x="94" y="91"/>
                    </a:lnTo>
                    <a:lnTo>
                      <a:pt x="94" y="0"/>
                    </a:lnTo>
                  </a:path>
                </a:pathLst>
              </a:custGeom>
              <a:solidFill>
                <a:srgbClr val="1DDE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30" name="Freeform 12"/>
              <p:cNvSpPr/>
              <p:nvPr/>
            </p:nvSpPr>
            <p:spPr bwMode="auto">
              <a:xfrm>
                <a:off x="954530" y="5814061"/>
                <a:ext cx="281690" cy="267018"/>
              </a:xfrm>
              <a:custGeom>
                <a:avLst/>
                <a:gdLst>
                  <a:gd name="T0" fmla="*/ 19 w 96"/>
                  <a:gd name="T1" fmla="*/ 0 h 91"/>
                  <a:gd name="T2" fmla="*/ 0 w 96"/>
                  <a:gd name="T3" fmla="*/ 0 h 91"/>
                  <a:gd name="T4" fmla="*/ 0 w 96"/>
                  <a:gd name="T5" fmla="*/ 91 h 91"/>
                  <a:gd name="T6" fmla="*/ 96 w 96"/>
                  <a:gd name="T7" fmla="*/ 91 h 91"/>
                  <a:gd name="T8" fmla="*/ 96 w 96"/>
                  <a:gd name="T9" fmla="*/ 75 h 91"/>
                  <a:gd name="T10" fmla="*/ 19 w 96"/>
                  <a:gd name="T11" fmla="*/ 75 h 91"/>
                  <a:gd name="T12" fmla="*/ 19 w 96"/>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6" h="91">
                    <a:moveTo>
                      <a:pt x="19" y="0"/>
                    </a:moveTo>
                    <a:lnTo>
                      <a:pt x="0" y="0"/>
                    </a:lnTo>
                    <a:lnTo>
                      <a:pt x="0" y="91"/>
                    </a:lnTo>
                    <a:lnTo>
                      <a:pt x="96" y="91"/>
                    </a:lnTo>
                    <a:lnTo>
                      <a:pt x="96" y="75"/>
                    </a:lnTo>
                    <a:lnTo>
                      <a:pt x="19" y="75"/>
                    </a:lnTo>
                    <a:lnTo>
                      <a:pt x="19" y="0"/>
                    </a:lnTo>
                  </a:path>
                </a:pathLst>
              </a:custGeom>
              <a:solidFill>
                <a:srgbClr val="1DDE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31" name="Freeform 14"/>
              <p:cNvSpPr/>
              <p:nvPr/>
            </p:nvSpPr>
            <p:spPr bwMode="auto">
              <a:xfrm>
                <a:off x="961312" y="1351599"/>
                <a:ext cx="272888" cy="267018"/>
              </a:xfrm>
              <a:custGeom>
                <a:avLst/>
                <a:gdLst>
                  <a:gd name="T0" fmla="*/ 93 w 93"/>
                  <a:gd name="T1" fmla="*/ 0 h 91"/>
                  <a:gd name="T2" fmla="*/ 0 w 93"/>
                  <a:gd name="T3" fmla="*/ 0 h 91"/>
                  <a:gd name="T4" fmla="*/ 0 w 93"/>
                  <a:gd name="T5" fmla="*/ 91 h 91"/>
                  <a:gd name="T6" fmla="*/ 16 w 93"/>
                  <a:gd name="T7" fmla="*/ 91 h 91"/>
                  <a:gd name="T8" fmla="*/ 16 w 93"/>
                  <a:gd name="T9" fmla="*/ 16 h 91"/>
                  <a:gd name="T10" fmla="*/ 93 w 93"/>
                  <a:gd name="T11" fmla="*/ 16 h 91"/>
                  <a:gd name="T12" fmla="*/ 93 w 93"/>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3" h="91">
                    <a:moveTo>
                      <a:pt x="93" y="0"/>
                    </a:moveTo>
                    <a:lnTo>
                      <a:pt x="0" y="0"/>
                    </a:lnTo>
                    <a:lnTo>
                      <a:pt x="0" y="91"/>
                    </a:lnTo>
                    <a:lnTo>
                      <a:pt x="16" y="91"/>
                    </a:lnTo>
                    <a:lnTo>
                      <a:pt x="16" y="16"/>
                    </a:lnTo>
                    <a:lnTo>
                      <a:pt x="93" y="16"/>
                    </a:lnTo>
                    <a:lnTo>
                      <a:pt x="93" y="0"/>
                    </a:lnTo>
                  </a:path>
                </a:pathLst>
              </a:custGeom>
              <a:solidFill>
                <a:srgbClr val="1DDE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grpSp>
        <p:sp>
          <p:nvSpPr>
            <p:cNvPr id="22" name="Freeform 6"/>
            <p:cNvSpPr/>
            <p:nvPr/>
          </p:nvSpPr>
          <p:spPr bwMode="auto">
            <a:xfrm>
              <a:off x="1057275" y="1447801"/>
              <a:ext cx="4022725" cy="4537075"/>
            </a:xfrm>
            <a:custGeom>
              <a:avLst/>
              <a:gdLst>
                <a:gd name="T0" fmla="*/ 2534 w 2534"/>
                <a:gd name="T1" fmla="*/ 0 h 2858"/>
                <a:gd name="T2" fmla="*/ 2435 w 2534"/>
                <a:gd name="T3" fmla="*/ 0 h 2858"/>
                <a:gd name="T4" fmla="*/ 0 w 2534"/>
                <a:gd name="T5" fmla="*/ 0 h 2858"/>
                <a:gd name="T6" fmla="*/ 0 w 2534"/>
                <a:gd name="T7" fmla="*/ 2858 h 2858"/>
                <a:gd name="T8" fmla="*/ 2534 w 2534"/>
                <a:gd name="T9" fmla="*/ 2858 h 2858"/>
                <a:gd name="T10" fmla="*/ 2534 w 2534"/>
                <a:gd name="T11" fmla="*/ 0 h 2858"/>
              </a:gdLst>
              <a:ahLst/>
              <a:cxnLst>
                <a:cxn ang="0">
                  <a:pos x="T0" y="T1"/>
                </a:cxn>
                <a:cxn ang="0">
                  <a:pos x="T2" y="T3"/>
                </a:cxn>
                <a:cxn ang="0">
                  <a:pos x="T4" y="T5"/>
                </a:cxn>
                <a:cxn ang="0">
                  <a:pos x="T6" y="T7"/>
                </a:cxn>
                <a:cxn ang="0">
                  <a:pos x="T8" y="T9"/>
                </a:cxn>
                <a:cxn ang="0">
                  <a:pos x="T10" y="T11"/>
                </a:cxn>
              </a:cxnLst>
              <a:rect l="0" t="0" r="r" b="b"/>
              <a:pathLst>
                <a:path w="2534" h="2858">
                  <a:moveTo>
                    <a:pt x="2534" y="0"/>
                  </a:moveTo>
                  <a:lnTo>
                    <a:pt x="2435" y="0"/>
                  </a:lnTo>
                  <a:lnTo>
                    <a:pt x="0" y="0"/>
                  </a:lnTo>
                  <a:lnTo>
                    <a:pt x="0" y="2858"/>
                  </a:lnTo>
                  <a:lnTo>
                    <a:pt x="2534" y="2858"/>
                  </a:lnTo>
                  <a:lnTo>
                    <a:pt x="25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nvGrpSpPr>
            <p:cNvPr id="23" name="组合 22"/>
            <p:cNvGrpSpPr/>
            <p:nvPr/>
          </p:nvGrpSpPr>
          <p:grpSpPr>
            <a:xfrm>
              <a:off x="1147709" y="1557341"/>
              <a:ext cx="3841858" cy="4317996"/>
              <a:chOff x="1019175" y="1412876"/>
              <a:chExt cx="4098925" cy="4606925"/>
            </a:xfrm>
          </p:grpSpPr>
          <p:sp>
            <p:nvSpPr>
              <p:cNvPr id="24" name="Freeform 7"/>
              <p:cNvSpPr/>
              <p:nvPr/>
            </p:nvSpPr>
            <p:spPr bwMode="auto">
              <a:xfrm>
                <a:off x="4965700" y="5875338"/>
                <a:ext cx="152400" cy="144463"/>
              </a:xfrm>
              <a:custGeom>
                <a:avLst/>
                <a:gdLst>
                  <a:gd name="T0" fmla="*/ 96 w 96"/>
                  <a:gd name="T1" fmla="*/ 0 h 91"/>
                  <a:gd name="T2" fmla="*/ 78 w 96"/>
                  <a:gd name="T3" fmla="*/ 0 h 91"/>
                  <a:gd name="T4" fmla="*/ 78 w 96"/>
                  <a:gd name="T5" fmla="*/ 77 h 91"/>
                  <a:gd name="T6" fmla="*/ 0 w 96"/>
                  <a:gd name="T7" fmla="*/ 77 h 91"/>
                  <a:gd name="T8" fmla="*/ 0 w 96"/>
                  <a:gd name="T9" fmla="*/ 91 h 91"/>
                  <a:gd name="T10" fmla="*/ 96 w 96"/>
                  <a:gd name="T11" fmla="*/ 91 h 91"/>
                  <a:gd name="T12" fmla="*/ 96 w 96"/>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6" h="91">
                    <a:moveTo>
                      <a:pt x="96" y="0"/>
                    </a:moveTo>
                    <a:lnTo>
                      <a:pt x="78" y="0"/>
                    </a:lnTo>
                    <a:lnTo>
                      <a:pt x="78" y="77"/>
                    </a:lnTo>
                    <a:lnTo>
                      <a:pt x="0" y="77"/>
                    </a:lnTo>
                    <a:lnTo>
                      <a:pt x="0" y="91"/>
                    </a:lnTo>
                    <a:lnTo>
                      <a:pt x="96" y="91"/>
                    </a:lnTo>
                    <a:lnTo>
                      <a:pt x="96" y="0"/>
                    </a:lnTo>
                    <a:close/>
                  </a:path>
                </a:pathLst>
              </a:custGeom>
              <a:solidFill>
                <a:srgbClr val="11828B"/>
              </a:solidFill>
              <a:ln>
                <a:noFill/>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5" name="Freeform 9"/>
              <p:cNvSpPr/>
              <p:nvPr/>
            </p:nvSpPr>
            <p:spPr bwMode="auto">
              <a:xfrm>
                <a:off x="4965700" y="1412876"/>
                <a:ext cx="149225" cy="144463"/>
              </a:xfrm>
              <a:custGeom>
                <a:avLst/>
                <a:gdLst>
                  <a:gd name="T0" fmla="*/ 94 w 94"/>
                  <a:gd name="T1" fmla="*/ 0 h 91"/>
                  <a:gd name="T2" fmla="*/ 0 w 94"/>
                  <a:gd name="T3" fmla="*/ 0 h 91"/>
                  <a:gd name="T4" fmla="*/ 0 w 94"/>
                  <a:gd name="T5" fmla="*/ 16 h 91"/>
                  <a:gd name="T6" fmla="*/ 78 w 94"/>
                  <a:gd name="T7" fmla="*/ 16 h 91"/>
                  <a:gd name="T8" fmla="*/ 78 w 94"/>
                  <a:gd name="T9" fmla="*/ 91 h 91"/>
                  <a:gd name="T10" fmla="*/ 94 w 94"/>
                  <a:gd name="T11" fmla="*/ 91 h 91"/>
                  <a:gd name="T12" fmla="*/ 94 w 94"/>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4" h="91">
                    <a:moveTo>
                      <a:pt x="94" y="0"/>
                    </a:moveTo>
                    <a:lnTo>
                      <a:pt x="0" y="0"/>
                    </a:lnTo>
                    <a:lnTo>
                      <a:pt x="0" y="16"/>
                    </a:lnTo>
                    <a:lnTo>
                      <a:pt x="78" y="16"/>
                    </a:lnTo>
                    <a:lnTo>
                      <a:pt x="78" y="91"/>
                    </a:lnTo>
                    <a:lnTo>
                      <a:pt x="94" y="91"/>
                    </a:lnTo>
                    <a:lnTo>
                      <a:pt x="94" y="0"/>
                    </a:lnTo>
                    <a:close/>
                  </a:path>
                </a:pathLst>
              </a:custGeom>
              <a:solidFill>
                <a:srgbClr val="11828B"/>
              </a:solidFill>
              <a:ln>
                <a:noFill/>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6" name="Freeform 11"/>
              <p:cNvSpPr/>
              <p:nvPr/>
            </p:nvSpPr>
            <p:spPr bwMode="auto">
              <a:xfrm>
                <a:off x="1019175" y="5875338"/>
                <a:ext cx="152400" cy="144463"/>
              </a:xfrm>
              <a:custGeom>
                <a:avLst/>
                <a:gdLst>
                  <a:gd name="T0" fmla="*/ 19 w 96"/>
                  <a:gd name="T1" fmla="*/ 0 h 91"/>
                  <a:gd name="T2" fmla="*/ 0 w 96"/>
                  <a:gd name="T3" fmla="*/ 0 h 91"/>
                  <a:gd name="T4" fmla="*/ 0 w 96"/>
                  <a:gd name="T5" fmla="*/ 91 h 91"/>
                  <a:gd name="T6" fmla="*/ 96 w 96"/>
                  <a:gd name="T7" fmla="*/ 91 h 91"/>
                  <a:gd name="T8" fmla="*/ 96 w 96"/>
                  <a:gd name="T9" fmla="*/ 75 h 91"/>
                  <a:gd name="T10" fmla="*/ 19 w 96"/>
                  <a:gd name="T11" fmla="*/ 75 h 91"/>
                  <a:gd name="T12" fmla="*/ 19 w 96"/>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6" h="91">
                    <a:moveTo>
                      <a:pt x="19" y="0"/>
                    </a:moveTo>
                    <a:lnTo>
                      <a:pt x="0" y="0"/>
                    </a:lnTo>
                    <a:lnTo>
                      <a:pt x="0" y="91"/>
                    </a:lnTo>
                    <a:lnTo>
                      <a:pt x="96" y="91"/>
                    </a:lnTo>
                    <a:lnTo>
                      <a:pt x="96" y="75"/>
                    </a:lnTo>
                    <a:lnTo>
                      <a:pt x="19" y="75"/>
                    </a:lnTo>
                    <a:lnTo>
                      <a:pt x="19" y="0"/>
                    </a:lnTo>
                    <a:close/>
                  </a:path>
                </a:pathLst>
              </a:custGeom>
              <a:solidFill>
                <a:srgbClr val="11828B"/>
              </a:solidFill>
              <a:ln>
                <a:noFill/>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7" name="Freeform 13"/>
              <p:cNvSpPr/>
              <p:nvPr/>
            </p:nvSpPr>
            <p:spPr bwMode="auto">
              <a:xfrm>
                <a:off x="1023937" y="1412876"/>
                <a:ext cx="147638" cy="144463"/>
              </a:xfrm>
              <a:custGeom>
                <a:avLst/>
                <a:gdLst>
                  <a:gd name="T0" fmla="*/ 93 w 93"/>
                  <a:gd name="T1" fmla="*/ 0 h 91"/>
                  <a:gd name="T2" fmla="*/ 0 w 93"/>
                  <a:gd name="T3" fmla="*/ 0 h 91"/>
                  <a:gd name="T4" fmla="*/ 0 w 93"/>
                  <a:gd name="T5" fmla="*/ 91 h 91"/>
                  <a:gd name="T6" fmla="*/ 16 w 93"/>
                  <a:gd name="T7" fmla="*/ 91 h 91"/>
                  <a:gd name="T8" fmla="*/ 16 w 93"/>
                  <a:gd name="T9" fmla="*/ 16 h 91"/>
                  <a:gd name="T10" fmla="*/ 93 w 93"/>
                  <a:gd name="T11" fmla="*/ 16 h 91"/>
                  <a:gd name="T12" fmla="*/ 93 w 93"/>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3" h="91">
                    <a:moveTo>
                      <a:pt x="93" y="0"/>
                    </a:moveTo>
                    <a:lnTo>
                      <a:pt x="0" y="0"/>
                    </a:lnTo>
                    <a:lnTo>
                      <a:pt x="0" y="91"/>
                    </a:lnTo>
                    <a:lnTo>
                      <a:pt x="16" y="91"/>
                    </a:lnTo>
                    <a:lnTo>
                      <a:pt x="16" y="16"/>
                    </a:lnTo>
                    <a:lnTo>
                      <a:pt x="93" y="16"/>
                    </a:lnTo>
                    <a:lnTo>
                      <a:pt x="93" y="0"/>
                    </a:lnTo>
                    <a:close/>
                  </a:path>
                </a:pathLst>
              </a:custGeom>
              <a:solidFill>
                <a:srgbClr val="11828B"/>
              </a:solidFill>
              <a:ln>
                <a:noFill/>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grpSp>
      <p:grpSp>
        <p:nvGrpSpPr>
          <p:cNvPr id="32" name="组合 31"/>
          <p:cNvGrpSpPr/>
          <p:nvPr/>
        </p:nvGrpSpPr>
        <p:grpSpPr>
          <a:xfrm>
            <a:off x="8200859" y="1560417"/>
            <a:ext cx="2442974" cy="2732596"/>
            <a:chOff x="1040537" y="1447801"/>
            <a:chExt cx="4056202" cy="4537075"/>
          </a:xfrm>
        </p:grpSpPr>
        <p:sp>
          <p:nvSpPr>
            <p:cNvPr id="33" name="Freeform 5"/>
            <p:cNvSpPr/>
            <p:nvPr/>
          </p:nvSpPr>
          <p:spPr bwMode="auto">
            <a:xfrm>
              <a:off x="1154396" y="1557339"/>
              <a:ext cx="3828486" cy="4317998"/>
            </a:xfrm>
            <a:custGeom>
              <a:avLst/>
              <a:gdLst>
                <a:gd name="T0" fmla="*/ 2534 w 2534"/>
                <a:gd name="T1" fmla="*/ 0 h 2858"/>
                <a:gd name="T2" fmla="*/ 2435 w 2534"/>
                <a:gd name="T3" fmla="*/ 0 h 2858"/>
                <a:gd name="T4" fmla="*/ 0 w 2534"/>
                <a:gd name="T5" fmla="*/ 0 h 2858"/>
                <a:gd name="T6" fmla="*/ 0 w 2534"/>
                <a:gd name="T7" fmla="*/ 2858 h 2858"/>
                <a:gd name="T8" fmla="*/ 2534 w 2534"/>
                <a:gd name="T9" fmla="*/ 2858 h 2858"/>
                <a:gd name="T10" fmla="*/ 2534 w 2534"/>
                <a:gd name="T11" fmla="*/ 0 h 2858"/>
              </a:gdLst>
              <a:ahLst/>
              <a:cxnLst>
                <a:cxn ang="0">
                  <a:pos x="T0" y="T1"/>
                </a:cxn>
                <a:cxn ang="0">
                  <a:pos x="T2" y="T3"/>
                </a:cxn>
                <a:cxn ang="0">
                  <a:pos x="T4" y="T5"/>
                </a:cxn>
                <a:cxn ang="0">
                  <a:pos x="T6" y="T7"/>
                </a:cxn>
                <a:cxn ang="0">
                  <a:pos x="T8" y="T9"/>
                </a:cxn>
                <a:cxn ang="0">
                  <a:pos x="T10" y="T11"/>
                </a:cxn>
              </a:cxnLst>
              <a:rect l="0" t="0" r="r" b="b"/>
              <a:pathLst>
                <a:path w="2534" h="2858">
                  <a:moveTo>
                    <a:pt x="2534" y="0"/>
                  </a:moveTo>
                  <a:lnTo>
                    <a:pt x="2435" y="0"/>
                  </a:lnTo>
                  <a:lnTo>
                    <a:pt x="0" y="0"/>
                  </a:lnTo>
                  <a:lnTo>
                    <a:pt x="0" y="2858"/>
                  </a:lnTo>
                  <a:lnTo>
                    <a:pt x="2534" y="2858"/>
                  </a:lnTo>
                  <a:lnTo>
                    <a:pt x="2534" y="0"/>
                  </a:lnTo>
                  <a:close/>
                </a:path>
              </a:pathLst>
            </a:cu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grpSp>
          <p:nvGrpSpPr>
            <p:cNvPr id="34" name="组合 33"/>
            <p:cNvGrpSpPr/>
            <p:nvPr/>
          </p:nvGrpSpPr>
          <p:grpSpPr>
            <a:xfrm>
              <a:off x="1040537" y="1447802"/>
              <a:ext cx="4056202" cy="4537074"/>
              <a:chOff x="954530" y="1351599"/>
              <a:chExt cx="4228215" cy="4729480"/>
            </a:xfrm>
          </p:grpSpPr>
          <p:sp>
            <p:nvSpPr>
              <p:cNvPr id="41" name="Freeform 8"/>
              <p:cNvSpPr/>
              <p:nvPr/>
            </p:nvSpPr>
            <p:spPr bwMode="auto">
              <a:xfrm>
                <a:off x="4901055" y="5814061"/>
                <a:ext cx="281690" cy="267018"/>
              </a:xfrm>
              <a:custGeom>
                <a:avLst/>
                <a:gdLst>
                  <a:gd name="T0" fmla="*/ 96 w 96"/>
                  <a:gd name="T1" fmla="*/ 0 h 91"/>
                  <a:gd name="T2" fmla="*/ 78 w 96"/>
                  <a:gd name="T3" fmla="*/ 0 h 91"/>
                  <a:gd name="T4" fmla="*/ 78 w 96"/>
                  <a:gd name="T5" fmla="*/ 77 h 91"/>
                  <a:gd name="T6" fmla="*/ 0 w 96"/>
                  <a:gd name="T7" fmla="*/ 77 h 91"/>
                  <a:gd name="T8" fmla="*/ 0 w 96"/>
                  <a:gd name="T9" fmla="*/ 91 h 91"/>
                  <a:gd name="T10" fmla="*/ 96 w 96"/>
                  <a:gd name="T11" fmla="*/ 91 h 91"/>
                  <a:gd name="T12" fmla="*/ 96 w 96"/>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6" h="91">
                    <a:moveTo>
                      <a:pt x="96" y="0"/>
                    </a:moveTo>
                    <a:lnTo>
                      <a:pt x="78" y="0"/>
                    </a:lnTo>
                    <a:lnTo>
                      <a:pt x="78" y="77"/>
                    </a:lnTo>
                    <a:lnTo>
                      <a:pt x="0" y="77"/>
                    </a:lnTo>
                    <a:lnTo>
                      <a:pt x="0" y="91"/>
                    </a:lnTo>
                    <a:lnTo>
                      <a:pt x="96" y="91"/>
                    </a:lnTo>
                    <a:lnTo>
                      <a:pt x="96" y="0"/>
                    </a:lnTo>
                  </a:path>
                </a:pathLst>
              </a:custGeom>
              <a:solidFill>
                <a:srgbClr val="1DDE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42" name="Freeform 10"/>
              <p:cNvSpPr/>
              <p:nvPr/>
            </p:nvSpPr>
            <p:spPr bwMode="auto">
              <a:xfrm>
                <a:off x="4902403" y="1351599"/>
                <a:ext cx="275820" cy="267018"/>
              </a:xfrm>
              <a:custGeom>
                <a:avLst/>
                <a:gdLst>
                  <a:gd name="T0" fmla="*/ 94 w 94"/>
                  <a:gd name="T1" fmla="*/ 0 h 91"/>
                  <a:gd name="T2" fmla="*/ 0 w 94"/>
                  <a:gd name="T3" fmla="*/ 0 h 91"/>
                  <a:gd name="T4" fmla="*/ 0 w 94"/>
                  <a:gd name="T5" fmla="*/ 16 h 91"/>
                  <a:gd name="T6" fmla="*/ 78 w 94"/>
                  <a:gd name="T7" fmla="*/ 16 h 91"/>
                  <a:gd name="T8" fmla="*/ 78 w 94"/>
                  <a:gd name="T9" fmla="*/ 91 h 91"/>
                  <a:gd name="T10" fmla="*/ 94 w 94"/>
                  <a:gd name="T11" fmla="*/ 91 h 91"/>
                  <a:gd name="T12" fmla="*/ 94 w 94"/>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4" h="91">
                    <a:moveTo>
                      <a:pt x="94" y="0"/>
                    </a:moveTo>
                    <a:lnTo>
                      <a:pt x="0" y="0"/>
                    </a:lnTo>
                    <a:lnTo>
                      <a:pt x="0" y="16"/>
                    </a:lnTo>
                    <a:lnTo>
                      <a:pt x="78" y="16"/>
                    </a:lnTo>
                    <a:lnTo>
                      <a:pt x="78" y="91"/>
                    </a:lnTo>
                    <a:lnTo>
                      <a:pt x="94" y="91"/>
                    </a:lnTo>
                    <a:lnTo>
                      <a:pt x="94" y="0"/>
                    </a:lnTo>
                  </a:path>
                </a:pathLst>
              </a:custGeom>
              <a:solidFill>
                <a:srgbClr val="1DDE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43" name="Freeform 12"/>
              <p:cNvSpPr/>
              <p:nvPr/>
            </p:nvSpPr>
            <p:spPr bwMode="auto">
              <a:xfrm>
                <a:off x="954530" y="5814061"/>
                <a:ext cx="281690" cy="267018"/>
              </a:xfrm>
              <a:custGeom>
                <a:avLst/>
                <a:gdLst>
                  <a:gd name="T0" fmla="*/ 19 w 96"/>
                  <a:gd name="T1" fmla="*/ 0 h 91"/>
                  <a:gd name="T2" fmla="*/ 0 w 96"/>
                  <a:gd name="T3" fmla="*/ 0 h 91"/>
                  <a:gd name="T4" fmla="*/ 0 w 96"/>
                  <a:gd name="T5" fmla="*/ 91 h 91"/>
                  <a:gd name="T6" fmla="*/ 96 w 96"/>
                  <a:gd name="T7" fmla="*/ 91 h 91"/>
                  <a:gd name="T8" fmla="*/ 96 w 96"/>
                  <a:gd name="T9" fmla="*/ 75 h 91"/>
                  <a:gd name="T10" fmla="*/ 19 w 96"/>
                  <a:gd name="T11" fmla="*/ 75 h 91"/>
                  <a:gd name="T12" fmla="*/ 19 w 96"/>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6" h="91">
                    <a:moveTo>
                      <a:pt x="19" y="0"/>
                    </a:moveTo>
                    <a:lnTo>
                      <a:pt x="0" y="0"/>
                    </a:lnTo>
                    <a:lnTo>
                      <a:pt x="0" y="91"/>
                    </a:lnTo>
                    <a:lnTo>
                      <a:pt x="96" y="91"/>
                    </a:lnTo>
                    <a:lnTo>
                      <a:pt x="96" y="75"/>
                    </a:lnTo>
                    <a:lnTo>
                      <a:pt x="19" y="75"/>
                    </a:lnTo>
                    <a:lnTo>
                      <a:pt x="19" y="0"/>
                    </a:lnTo>
                  </a:path>
                </a:pathLst>
              </a:custGeom>
              <a:solidFill>
                <a:srgbClr val="1DDE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44" name="Freeform 14"/>
              <p:cNvSpPr/>
              <p:nvPr/>
            </p:nvSpPr>
            <p:spPr bwMode="auto">
              <a:xfrm>
                <a:off x="961312" y="1351599"/>
                <a:ext cx="272888" cy="267018"/>
              </a:xfrm>
              <a:custGeom>
                <a:avLst/>
                <a:gdLst>
                  <a:gd name="T0" fmla="*/ 93 w 93"/>
                  <a:gd name="T1" fmla="*/ 0 h 91"/>
                  <a:gd name="T2" fmla="*/ 0 w 93"/>
                  <a:gd name="T3" fmla="*/ 0 h 91"/>
                  <a:gd name="T4" fmla="*/ 0 w 93"/>
                  <a:gd name="T5" fmla="*/ 91 h 91"/>
                  <a:gd name="T6" fmla="*/ 16 w 93"/>
                  <a:gd name="T7" fmla="*/ 91 h 91"/>
                  <a:gd name="T8" fmla="*/ 16 w 93"/>
                  <a:gd name="T9" fmla="*/ 16 h 91"/>
                  <a:gd name="T10" fmla="*/ 93 w 93"/>
                  <a:gd name="T11" fmla="*/ 16 h 91"/>
                  <a:gd name="T12" fmla="*/ 93 w 93"/>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3" h="91">
                    <a:moveTo>
                      <a:pt x="93" y="0"/>
                    </a:moveTo>
                    <a:lnTo>
                      <a:pt x="0" y="0"/>
                    </a:lnTo>
                    <a:lnTo>
                      <a:pt x="0" y="91"/>
                    </a:lnTo>
                    <a:lnTo>
                      <a:pt x="16" y="91"/>
                    </a:lnTo>
                    <a:lnTo>
                      <a:pt x="16" y="16"/>
                    </a:lnTo>
                    <a:lnTo>
                      <a:pt x="93" y="16"/>
                    </a:lnTo>
                    <a:lnTo>
                      <a:pt x="93" y="0"/>
                    </a:lnTo>
                  </a:path>
                </a:pathLst>
              </a:custGeom>
              <a:solidFill>
                <a:srgbClr val="1DDE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grpSp>
        <p:sp>
          <p:nvSpPr>
            <p:cNvPr id="35" name="Freeform 6"/>
            <p:cNvSpPr/>
            <p:nvPr/>
          </p:nvSpPr>
          <p:spPr bwMode="auto">
            <a:xfrm>
              <a:off x="1057275" y="1447801"/>
              <a:ext cx="4022725" cy="4537075"/>
            </a:xfrm>
            <a:custGeom>
              <a:avLst/>
              <a:gdLst>
                <a:gd name="T0" fmla="*/ 2534 w 2534"/>
                <a:gd name="T1" fmla="*/ 0 h 2858"/>
                <a:gd name="T2" fmla="*/ 2435 w 2534"/>
                <a:gd name="T3" fmla="*/ 0 h 2858"/>
                <a:gd name="T4" fmla="*/ 0 w 2534"/>
                <a:gd name="T5" fmla="*/ 0 h 2858"/>
                <a:gd name="T6" fmla="*/ 0 w 2534"/>
                <a:gd name="T7" fmla="*/ 2858 h 2858"/>
                <a:gd name="T8" fmla="*/ 2534 w 2534"/>
                <a:gd name="T9" fmla="*/ 2858 h 2858"/>
                <a:gd name="T10" fmla="*/ 2534 w 2534"/>
                <a:gd name="T11" fmla="*/ 0 h 2858"/>
              </a:gdLst>
              <a:ahLst/>
              <a:cxnLst>
                <a:cxn ang="0">
                  <a:pos x="T0" y="T1"/>
                </a:cxn>
                <a:cxn ang="0">
                  <a:pos x="T2" y="T3"/>
                </a:cxn>
                <a:cxn ang="0">
                  <a:pos x="T4" y="T5"/>
                </a:cxn>
                <a:cxn ang="0">
                  <a:pos x="T6" y="T7"/>
                </a:cxn>
                <a:cxn ang="0">
                  <a:pos x="T8" y="T9"/>
                </a:cxn>
                <a:cxn ang="0">
                  <a:pos x="T10" y="T11"/>
                </a:cxn>
              </a:cxnLst>
              <a:rect l="0" t="0" r="r" b="b"/>
              <a:pathLst>
                <a:path w="2534" h="2858">
                  <a:moveTo>
                    <a:pt x="2534" y="0"/>
                  </a:moveTo>
                  <a:lnTo>
                    <a:pt x="2435" y="0"/>
                  </a:lnTo>
                  <a:lnTo>
                    <a:pt x="0" y="0"/>
                  </a:lnTo>
                  <a:lnTo>
                    <a:pt x="0" y="2858"/>
                  </a:lnTo>
                  <a:lnTo>
                    <a:pt x="2534" y="2858"/>
                  </a:lnTo>
                  <a:lnTo>
                    <a:pt x="25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nvGrpSpPr>
            <p:cNvPr id="36" name="组合 35"/>
            <p:cNvGrpSpPr/>
            <p:nvPr/>
          </p:nvGrpSpPr>
          <p:grpSpPr>
            <a:xfrm>
              <a:off x="1147709" y="1557341"/>
              <a:ext cx="3841858" cy="4317996"/>
              <a:chOff x="1019175" y="1412876"/>
              <a:chExt cx="4098925" cy="4606925"/>
            </a:xfrm>
          </p:grpSpPr>
          <p:sp>
            <p:nvSpPr>
              <p:cNvPr id="37" name="Freeform 7"/>
              <p:cNvSpPr/>
              <p:nvPr/>
            </p:nvSpPr>
            <p:spPr bwMode="auto">
              <a:xfrm>
                <a:off x="4965700" y="5875338"/>
                <a:ext cx="152400" cy="144463"/>
              </a:xfrm>
              <a:custGeom>
                <a:avLst/>
                <a:gdLst>
                  <a:gd name="T0" fmla="*/ 96 w 96"/>
                  <a:gd name="T1" fmla="*/ 0 h 91"/>
                  <a:gd name="T2" fmla="*/ 78 w 96"/>
                  <a:gd name="T3" fmla="*/ 0 h 91"/>
                  <a:gd name="T4" fmla="*/ 78 w 96"/>
                  <a:gd name="T5" fmla="*/ 77 h 91"/>
                  <a:gd name="T6" fmla="*/ 0 w 96"/>
                  <a:gd name="T7" fmla="*/ 77 h 91"/>
                  <a:gd name="T8" fmla="*/ 0 w 96"/>
                  <a:gd name="T9" fmla="*/ 91 h 91"/>
                  <a:gd name="T10" fmla="*/ 96 w 96"/>
                  <a:gd name="T11" fmla="*/ 91 h 91"/>
                  <a:gd name="T12" fmla="*/ 96 w 96"/>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6" h="91">
                    <a:moveTo>
                      <a:pt x="96" y="0"/>
                    </a:moveTo>
                    <a:lnTo>
                      <a:pt x="78" y="0"/>
                    </a:lnTo>
                    <a:lnTo>
                      <a:pt x="78" y="77"/>
                    </a:lnTo>
                    <a:lnTo>
                      <a:pt x="0" y="77"/>
                    </a:lnTo>
                    <a:lnTo>
                      <a:pt x="0" y="91"/>
                    </a:lnTo>
                    <a:lnTo>
                      <a:pt x="96" y="91"/>
                    </a:lnTo>
                    <a:lnTo>
                      <a:pt x="96" y="0"/>
                    </a:lnTo>
                    <a:close/>
                  </a:path>
                </a:pathLst>
              </a:custGeom>
              <a:solidFill>
                <a:srgbClr val="11828B"/>
              </a:solidFill>
              <a:ln>
                <a:noFill/>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8" name="Freeform 9"/>
              <p:cNvSpPr/>
              <p:nvPr/>
            </p:nvSpPr>
            <p:spPr bwMode="auto">
              <a:xfrm>
                <a:off x="4965700" y="1412876"/>
                <a:ext cx="149225" cy="144463"/>
              </a:xfrm>
              <a:custGeom>
                <a:avLst/>
                <a:gdLst>
                  <a:gd name="T0" fmla="*/ 94 w 94"/>
                  <a:gd name="T1" fmla="*/ 0 h 91"/>
                  <a:gd name="T2" fmla="*/ 0 w 94"/>
                  <a:gd name="T3" fmla="*/ 0 h 91"/>
                  <a:gd name="T4" fmla="*/ 0 w 94"/>
                  <a:gd name="T5" fmla="*/ 16 h 91"/>
                  <a:gd name="T6" fmla="*/ 78 w 94"/>
                  <a:gd name="T7" fmla="*/ 16 h 91"/>
                  <a:gd name="T8" fmla="*/ 78 w 94"/>
                  <a:gd name="T9" fmla="*/ 91 h 91"/>
                  <a:gd name="T10" fmla="*/ 94 w 94"/>
                  <a:gd name="T11" fmla="*/ 91 h 91"/>
                  <a:gd name="T12" fmla="*/ 94 w 94"/>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4" h="91">
                    <a:moveTo>
                      <a:pt x="94" y="0"/>
                    </a:moveTo>
                    <a:lnTo>
                      <a:pt x="0" y="0"/>
                    </a:lnTo>
                    <a:lnTo>
                      <a:pt x="0" y="16"/>
                    </a:lnTo>
                    <a:lnTo>
                      <a:pt x="78" y="16"/>
                    </a:lnTo>
                    <a:lnTo>
                      <a:pt x="78" y="91"/>
                    </a:lnTo>
                    <a:lnTo>
                      <a:pt x="94" y="91"/>
                    </a:lnTo>
                    <a:lnTo>
                      <a:pt x="94" y="0"/>
                    </a:lnTo>
                    <a:close/>
                  </a:path>
                </a:pathLst>
              </a:custGeom>
              <a:solidFill>
                <a:srgbClr val="11828B"/>
              </a:solidFill>
              <a:ln>
                <a:noFill/>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9" name="Freeform 11"/>
              <p:cNvSpPr/>
              <p:nvPr/>
            </p:nvSpPr>
            <p:spPr bwMode="auto">
              <a:xfrm>
                <a:off x="1019175" y="5875338"/>
                <a:ext cx="152400" cy="144463"/>
              </a:xfrm>
              <a:custGeom>
                <a:avLst/>
                <a:gdLst>
                  <a:gd name="T0" fmla="*/ 19 w 96"/>
                  <a:gd name="T1" fmla="*/ 0 h 91"/>
                  <a:gd name="T2" fmla="*/ 0 w 96"/>
                  <a:gd name="T3" fmla="*/ 0 h 91"/>
                  <a:gd name="T4" fmla="*/ 0 w 96"/>
                  <a:gd name="T5" fmla="*/ 91 h 91"/>
                  <a:gd name="T6" fmla="*/ 96 w 96"/>
                  <a:gd name="T7" fmla="*/ 91 h 91"/>
                  <a:gd name="T8" fmla="*/ 96 w 96"/>
                  <a:gd name="T9" fmla="*/ 75 h 91"/>
                  <a:gd name="T10" fmla="*/ 19 w 96"/>
                  <a:gd name="T11" fmla="*/ 75 h 91"/>
                  <a:gd name="T12" fmla="*/ 19 w 96"/>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6" h="91">
                    <a:moveTo>
                      <a:pt x="19" y="0"/>
                    </a:moveTo>
                    <a:lnTo>
                      <a:pt x="0" y="0"/>
                    </a:lnTo>
                    <a:lnTo>
                      <a:pt x="0" y="91"/>
                    </a:lnTo>
                    <a:lnTo>
                      <a:pt x="96" y="91"/>
                    </a:lnTo>
                    <a:lnTo>
                      <a:pt x="96" y="75"/>
                    </a:lnTo>
                    <a:lnTo>
                      <a:pt x="19" y="75"/>
                    </a:lnTo>
                    <a:lnTo>
                      <a:pt x="19" y="0"/>
                    </a:lnTo>
                    <a:close/>
                  </a:path>
                </a:pathLst>
              </a:custGeom>
              <a:solidFill>
                <a:srgbClr val="11828B"/>
              </a:solidFill>
              <a:ln>
                <a:noFill/>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0" name="Freeform 13"/>
              <p:cNvSpPr/>
              <p:nvPr/>
            </p:nvSpPr>
            <p:spPr bwMode="auto">
              <a:xfrm>
                <a:off x="1023937" y="1412876"/>
                <a:ext cx="147638" cy="144463"/>
              </a:xfrm>
              <a:custGeom>
                <a:avLst/>
                <a:gdLst>
                  <a:gd name="T0" fmla="*/ 93 w 93"/>
                  <a:gd name="T1" fmla="*/ 0 h 91"/>
                  <a:gd name="T2" fmla="*/ 0 w 93"/>
                  <a:gd name="T3" fmla="*/ 0 h 91"/>
                  <a:gd name="T4" fmla="*/ 0 w 93"/>
                  <a:gd name="T5" fmla="*/ 91 h 91"/>
                  <a:gd name="T6" fmla="*/ 16 w 93"/>
                  <a:gd name="T7" fmla="*/ 91 h 91"/>
                  <a:gd name="T8" fmla="*/ 16 w 93"/>
                  <a:gd name="T9" fmla="*/ 16 h 91"/>
                  <a:gd name="T10" fmla="*/ 93 w 93"/>
                  <a:gd name="T11" fmla="*/ 16 h 91"/>
                  <a:gd name="T12" fmla="*/ 93 w 93"/>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3" h="91">
                    <a:moveTo>
                      <a:pt x="93" y="0"/>
                    </a:moveTo>
                    <a:lnTo>
                      <a:pt x="0" y="0"/>
                    </a:lnTo>
                    <a:lnTo>
                      <a:pt x="0" y="91"/>
                    </a:lnTo>
                    <a:lnTo>
                      <a:pt x="16" y="91"/>
                    </a:lnTo>
                    <a:lnTo>
                      <a:pt x="16" y="16"/>
                    </a:lnTo>
                    <a:lnTo>
                      <a:pt x="93" y="16"/>
                    </a:lnTo>
                    <a:lnTo>
                      <a:pt x="93" y="0"/>
                    </a:lnTo>
                    <a:close/>
                  </a:path>
                </a:pathLst>
              </a:custGeom>
              <a:solidFill>
                <a:srgbClr val="11828B"/>
              </a:solidFill>
              <a:ln>
                <a:noFill/>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grpSp>
      <p:grpSp>
        <p:nvGrpSpPr>
          <p:cNvPr id="5" name="组合 4"/>
          <p:cNvGrpSpPr/>
          <p:nvPr/>
        </p:nvGrpSpPr>
        <p:grpSpPr>
          <a:xfrm>
            <a:off x="1840230" y="4710430"/>
            <a:ext cx="1981200" cy="711835"/>
            <a:chOff x="2408" y="3190"/>
            <a:chExt cx="3120" cy="1121"/>
          </a:xfrm>
        </p:grpSpPr>
        <p:sp>
          <p:nvSpPr>
            <p:cNvPr id="45"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chemeClr val="bg1"/>
                  </a:solidFill>
                  <a:latin typeface="inpin heiti" charset="-122"/>
                  <a:ea typeface="inpin heiti" charset="-122"/>
                  <a:cs typeface="inpin heiti" charset="-122"/>
                  <a:sym typeface="+mn-lt"/>
                </a:rPr>
                <a:t>注意事项</a:t>
              </a:r>
            </a:p>
          </p:txBody>
        </p:sp>
        <p:sp>
          <p:nvSpPr>
            <p:cNvPr id="4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bg1"/>
                  </a:solidFill>
                  <a:latin typeface="inpin heiti" charset="-122"/>
                  <a:ea typeface="inpin heiti" charset="-122"/>
                  <a:cs typeface="inpin heiti" charset="-122"/>
                  <a:sym typeface="+mn-lt"/>
                </a:rPr>
                <a:t>此部分内容作为文字排版占位显示</a:t>
              </a:r>
              <a:br>
                <a:rPr lang="zh-CN" altLang="en-US" sz="1200" dirty="0">
                  <a:solidFill>
                    <a:schemeClr val="bg1"/>
                  </a:solidFill>
                  <a:latin typeface="inpin heiti" charset="-122"/>
                  <a:ea typeface="inpin heiti" charset="-122"/>
                  <a:cs typeface="inpin heiti" charset="-122"/>
                  <a:sym typeface="+mn-lt"/>
                </a:rPr>
              </a:br>
              <a:r>
                <a:rPr lang="zh-CN" altLang="en-US" sz="1200" dirty="0">
                  <a:solidFill>
                    <a:schemeClr val="bg1"/>
                  </a:solidFill>
                  <a:latin typeface="inpin heiti" charset="-122"/>
                  <a:ea typeface="inpin heiti" charset="-122"/>
                  <a:cs typeface="inpin heiti" charset="-122"/>
                  <a:sym typeface="+mn-lt"/>
                </a:rPr>
                <a:t>（建议使用主题字体）</a:t>
              </a:r>
            </a:p>
          </p:txBody>
        </p:sp>
      </p:grpSp>
      <p:grpSp>
        <p:nvGrpSpPr>
          <p:cNvPr id="47" name="组合 46"/>
          <p:cNvGrpSpPr/>
          <p:nvPr/>
        </p:nvGrpSpPr>
        <p:grpSpPr>
          <a:xfrm>
            <a:off x="5135880" y="4711065"/>
            <a:ext cx="1981200" cy="711835"/>
            <a:chOff x="2408" y="3190"/>
            <a:chExt cx="3120" cy="1121"/>
          </a:xfrm>
        </p:grpSpPr>
        <p:sp>
          <p:nvSpPr>
            <p:cNvPr id="48"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chemeClr val="bg1"/>
                  </a:solidFill>
                  <a:latin typeface="inpin heiti" charset="-122"/>
                  <a:ea typeface="inpin heiti" charset="-122"/>
                  <a:cs typeface="inpin heiti" charset="-122"/>
                  <a:sym typeface="+mn-lt"/>
                </a:rPr>
                <a:t>注意事项</a:t>
              </a:r>
            </a:p>
          </p:txBody>
        </p:sp>
        <p:sp>
          <p:nvSpPr>
            <p:cNvPr id="49"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bg1"/>
                  </a:solidFill>
                  <a:latin typeface="inpin heiti" charset="-122"/>
                  <a:ea typeface="inpin heiti" charset="-122"/>
                  <a:cs typeface="inpin heiti" charset="-122"/>
                  <a:sym typeface="+mn-lt"/>
                </a:rPr>
                <a:t>此部分内容作为文字排版占位显示</a:t>
              </a:r>
              <a:br>
                <a:rPr lang="zh-CN" altLang="en-US" sz="1200" dirty="0">
                  <a:solidFill>
                    <a:schemeClr val="bg1"/>
                  </a:solidFill>
                  <a:latin typeface="inpin heiti" charset="-122"/>
                  <a:ea typeface="inpin heiti" charset="-122"/>
                  <a:cs typeface="inpin heiti" charset="-122"/>
                  <a:sym typeface="+mn-lt"/>
                </a:rPr>
              </a:br>
              <a:r>
                <a:rPr lang="zh-CN" altLang="en-US" sz="1200" dirty="0">
                  <a:solidFill>
                    <a:schemeClr val="bg1"/>
                  </a:solidFill>
                  <a:latin typeface="inpin heiti" charset="-122"/>
                  <a:ea typeface="inpin heiti" charset="-122"/>
                  <a:cs typeface="inpin heiti" charset="-122"/>
                  <a:sym typeface="+mn-lt"/>
                </a:rPr>
                <a:t>（建议使用主题字体）</a:t>
              </a:r>
            </a:p>
          </p:txBody>
        </p:sp>
      </p:grpSp>
      <p:grpSp>
        <p:nvGrpSpPr>
          <p:cNvPr id="50" name="组合 49"/>
          <p:cNvGrpSpPr/>
          <p:nvPr/>
        </p:nvGrpSpPr>
        <p:grpSpPr>
          <a:xfrm>
            <a:off x="8269605" y="4710430"/>
            <a:ext cx="1981200" cy="711835"/>
            <a:chOff x="2408" y="3190"/>
            <a:chExt cx="3120" cy="1121"/>
          </a:xfrm>
        </p:grpSpPr>
        <p:sp>
          <p:nvSpPr>
            <p:cNvPr id="51"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chemeClr val="bg1"/>
                  </a:solidFill>
                  <a:latin typeface="inpin heiti" charset="-122"/>
                  <a:ea typeface="inpin heiti" charset="-122"/>
                  <a:cs typeface="inpin heiti" charset="-122"/>
                  <a:sym typeface="+mn-lt"/>
                </a:rPr>
                <a:t>注意事项</a:t>
              </a:r>
            </a:p>
          </p:txBody>
        </p:sp>
        <p:sp>
          <p:nvSpPr>
            <p:cNvPr id="52"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bg1"/>
                  </a:solidFill>
                  <a:latin typeface="inpin heiti" charset="-122"/>
                  <a:ea typeface="inpin heiti" charset="-122"/>
                  <a:cs typeface="inpin heiti" charset="-122"/>
                  <a:sym typeface="+mn-lt"/>
                </a:rPr>
                <a:t>此部分内容作为文字排版占位显示</a:t>
              </a:r>
              <a:br>
                <a:rPr lang="zh-CN" altLang="en-US" sz="1200" dirty="0">
                  <a:solidFill>
                    <a:schemeClr val="bg1"/>
                  </a:solidFill>
                  <a:latin typeface="inpin heiti" charset="-122"/>
                  <a:ea typeface="inpin heiti" charset="-122"/>
                  <a:cs typeface="inpin heiti" charset="-122"/>
                  <a:sym typeface="+mn-lt"/>
                </a:rPr>
              </a:br>
              <a:r>
                <a:rPr lang="zh-CN" altLang="en-US" sz="1200" dirty="0">
                  <a:solidFill>
                    <a:schemeClr val="bg1"/>
                  </a:solidFill>
                  <a:latin typeface="inpin heiti" charset="-122"/>
                  <a:ea typeface="inpin heiti" charset="-122"/>
                  <a:cs typeface="inpin heiti" charset="-122"/>
                  <a:sym typeface="+mn-lt"/>
                </a:rPr>
                <a:t>（建议使用主题字体）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 presetClass="entr" presetSubtype="1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heckerboard(across)">
                                      <p:cBhvr>
                                        <p:cTn id="23" dur="500"/>
                                        <p:tgtEl>
                                          <p:spTgt spid="5"/>
                                        </p:tgtEl>
                                      </p:cBhvr>
                                    </p:animEffect>
                                  </p:childTnLst>
                                </p:cTn>
                              </p:par>
                            </p:childTnLst>
                          </p:cTn>
                        </p:par>
                        <p:par>
                          <p:cTn id="24" fill="hold">
                            <p:stCondLst>
                              <p:cond delay="1500"/>
                            </p:stCondLst>
                            <p:childTnLst>
                              <p:par>
                                <p:cTn id="25" presetID="5" presetClass="entr" presetSubtype="10"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checkerboard(across)">
                                      <p:cBhvr>
                                        <p:cTn id="27" dur="500"/>
                                        <p:tgtEl>
                                          <p:spTgt spid="47"/>
                                        </p:tgtEl>
                                      </p:cBhvr>
                                    </p:animEffect>
                                  </p:childTnLst>
                                </p:cTn>
                              </p:par>
                            </p:childTnLst>
                          </p:cTn>
                        </p:par>
                        <p:par>
                          <p:cTn id="28" fill="hold">
                            <p:stCondLst>
                              <p:cond delay="2000"/>
                            </p:stCondLst>
                            <p:childTnLst>
                              <p:par>
                                <p:cTn id="29" presetID="5" presetClass="entr" presetSubtype="10"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checkerboard(across)">
                                      <p:cBhvr>
                                        <p:cTn id="3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05132E"/>
            </a:gs>
            <a:gs pos="82000">
              <a:srgbClr val="163C7B"/>
            </a:gs>
            <a:gs pos="64000">
              <a:srgbClr val="122F63">
                <a:alpha val="100000"/>
              </a:srgbClr>
            </a:gs>
            <a:gs pos="38000">
              <a:srgbClr val="083177"/>
            </a:gs>
            <a:gs pos="98000">
              <a:srgbClr val="1C2D4F"/>
            </a:gs>
          </a:gsLst>
          <a:lin ang="19440000" scaled="0"/>
        </a:gradFill>
        <a:effectLst/>
      </p:bgPr>
    </p:bg>
    <p:spTree>
      <p:nvGrpSpPr>
        <p:cNvPr id="1" name=""/>
        <p:cNvGrpSpPr/>
        <p:nvPr/>
      </p:nvGrpSpPr>
      <p:grpSpPr>
        <a:xfrm>
          <a:off x="0" y="0"/>
          <a:ext cx="0" cy="0"/>
          <a:chOff x="0" y="0"/>
          <a:chExt cx="0" cy="0"/>
        </a:xfrm>
      </p:grpSpPr>
      <p:sp>
        <p:nvSpPr>
          <p:cNvPr id="13" name="任意多边形: 形状 12"/>
          <p:cNvSpPr/>
          <p:nvPr/>
        </p:nvSpPr>
        <p:spPr>
          <a:xfrm flipH="1">
            <a:off x="11224260" y="602361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0" name="矩形 9"/>
          <p:cNvSpPr/>
          <p:nvPr/>
        </p:nvSpPr>
        <p:spPr bwMode="auto">
          <a:xfrm>
            <a:off x="3510915" y="321945"/>
            <a:ext cx="5330190" cy="64516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3600" dirty="0">
                <a:solidFill>
                  <a:srgbClr val="1DDEE6"/>
                </a:solidFill>
                <a:latin typeface="inpin heiti" charset="-122"/>
                <a:ea typeface="inpin heiti" charset="-122"/>
                <a:sym typeface="+mn-ea"/>
              </a:rPr>
              <a:t>交易所注意事项</a:t>
            </a:r>
          </a:p>
        </p:txBody>
      </p:sp>
      <p:sp>
        <p:nvSpPr>
          <p:cNvPr id="11" name="任意多边形: 形状 12"/>
          <p:cNvSpPr/>
          <p:nvPr/>
        </p:nvSpPr>
        <p:spPr>
          <a:xfrm>
            <a:off x="747395" y="49784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8" name="AutoShape 1"/>
          <p:cNvSpPr/>
          <p:nvPr/>
        </p:nvSpPr>
        <p:spPr bwMode="auto">
          <a:xfrm>
            <a:off x="909228" y="3429000"/>
            <a:ext cx="4889295" cy="676053"/>
          </a:xfrm>
          <a:prstGeom prst="roundRect">
            <a:avLst>
              <a:gd name="adj" fmla="val 49361"/>
            </a:avLst>
          </a:prstGeom>
          <a:gradFill>
            <a:gsLst>
              <a:gs pos="13000">
                <a:srgbClr val="083177">
                  <a:alpha val="69000"/>
                </a:srgbClr>
              </a:gs>
              <a:gs pos="100000">
                <a:srgbClr val="02E1C2">
                  <a:alpha val="50000"/>
                </a:srgbClr>
              </a:gs>
            </a:gsLst>
            <a:lin ang="15300000" scaled="0"/>
          </a:gradFill>
          <a:ln>
            <a:noFill/>
          </a:ln>
          <a:effectLst/>
        </p:spPr>
        <p:txBody>
          <a:bodyPr lIns="0" tIns="0" rIns="0" bIns="0" anchor="ctr"/>
          <a:lstStyle/>
          <a:p>
            <a:pPr defTabSz="259715">
              <a:lnSpc>
                <a:spcPct val="120000"/>
              </a:lnSpc>
              <a:defRPr/>
            </a:pPr>
            <a:endParaRPr lang="es-ES" sz="1515" dirty="0">
              <a:latin typeface="inpin heiti" charset="-122"/>
              <a:ea typeface="inpin heiti" charset="-122"/>
              <a:cs typeface="inpin heiti" charset="-122"/>
              <a:sym typeface="Arial" panose="020B0604020202020204" pitchFamily="34" charset="0"/>
            </a:endParaRPr>
          </a:p>
        </p:txBody>
      </p:sp>
      <p:sp>
        <p:nvSpPr>
          <p:cNvPr id="9" name="AutoShape 2"/>
          <p:cNvSpPr/>
          <p:nvPr/>
        </p:nvSpPr>
        <p:spPr bwMode="auto">
          <a:xfrm>
            <a:off x="6355772" y="3429000"/>
            <a:ext cx="5063930" cy="676053"/>
          </a:xfrm>
          <a:prstGeom prst="roundRect">
            <a:avLst>
              <a:gd name="adj" fmla="val 49361"/>
            </a:avLst>
          </a:prstGeom>
          <a:gradFill>
            <a:gsLst>
              <a:gs pos="13000">
                <a:srgbClr val="083177">
                  <a:alpha val="69000"/>
                </a:srgbClr>
              </a:gs>
              <a:gs pos="100000">
                <a:srgbClr val="02E1C2">
                  <a:alpha val="50000"/>
                </a:srgbClr>
              </a:gs>
            </a:gsLst>
            <a:lin ang="15300000" scaled="0"/>
          </a:gradFill>
          <a:ln>
            <a:noFill/>
          </a:ln>
          <a:effectLst/>
        </p:spPr>
        <p:txBody>
          <a:bodyPr lIns="0" tIns="0" rIns="0" bIns="0" anchor="ctr"/>
          <a:lstStyle/>
          <a:p>
            <a:pPr defTabSz="259715">
              <a:lnSpc>
                <a:spcPct val="120000"/>
              </a:lnSpc>
              <a:defRPr/>
            </a:pPr>
            <a:endParaRPr lang="es-ES" sz="1515" dirty="0">
              <a:latin typeface="inpin heiti" charset="-122"/>
              <a:ea typeface="inpin heiti" charset="-122"/>
              <a:cs typeface="inpin heiti" charset="-122"/>
              <a:sym typeface="Arial" panose="020B0604020202020204" pitchFamily="34" charset="0"/>
            </a:endParaRPr>
          </a:p>
        </p:txBody>
      </p:sp>
      <p:sp>
        <p:nvSpPr>
          <p:cNvPr id="2" name="AutoShape 4"/>
          <p:cNvSpPr/>
          <p:nvPr/>
        </p:nvSpPr>
        <p:spPr bwMode="auto">
          <a:xfrm>
            <a:off x="2836445" y="3657713"/>
            <a:ext cx="1560872" cy="2186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nchorCtr="0"/>
          <a:lstStyle/>
          <a:p>
            <a:pPr algn="ctr" defTabSz="288290">
              <a:lnSpc>
                <a:spcPct val="120000"/>
              </a:lnSpc>
              <a:spcBef>
                <a:spcPts val="755"/>
              </a:spcBef>
              <a:defRPr/>
            </a:pPr>
            <a:r>
              <a:rPr lang="zh-CN" altLang="en-US" sz="1330" dirty="0">
                <a:solidFill>
                  <a:schemeClr val="bg1"/>
                </a:solidFill>
                <a:latin typeface="inpin heiti" charset="-122"/>
                <a:ea typeface="inpin heiti" charset="-122"/>
                <a:cs typeface="inpin heiti" charset="-122"/>
                <a:sym typeface="Arial" panose="020B0604020202020204" pitchFamily="34" charset="0"/>
              </a:rPr>
              <a:t>请替换文字内容</a:t>
            </a:r>
            <a:endParaRPr lang="es-ES" sz="1330" dirty="0">
              <a:solidFill>
                <a:schemeClr val="bg1"/>
              </a:solidFill>
              <a:latin typeface="inpin heiti" charset="-122"/>
              <a:ea typeface="inpin heiti" charset="-122"/>
              <a:cs typeface="inpin heiti" charset="-122"/>
              <a:sym typeface="Arial" panose="020B0604020202020204" pitchFamily="34" charset="0"/>
            </a:endParaRPr>
          </a:p>
        </p:txBody>
      </p:sp>
      <p:sp>
        <p:nvSpPr>
          <p:cNvPr id="3" name="AutoShape 7"/>
          <p:cNvSpPr/>
          <p:nvPr/>
        </p:nvSpPr>
        <p:spPr bwMode="auto">
          <a:xfrm>
            <a:off x="8190193" y="3657713"/>
            <a:ext cx="1560872" cy="2186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nchorCtr="0"/>
          <a:lstStyle/>
          <a:p>
            <a:pPr algn="ctr" defTabSz="288290">
              <a:lnSpc>
                <a:spcPct val="120000"/>
              </a:lnSpc>
              <a:spcBef>
                <a:spcPts val="755"/>
              </a:spcBef>
              <a:defRPr/>
            </a:pPr>
            <a:r>
              <a:rPr lang="zh-CN" altLang="en-US" sz="1330" dirty="0">
                <a:solidFill>
                  <a:schemeClr val="bg1"/>
                </a:solidFill>
                <a:latin typeface="inpin heiti" charset="-122"/>
                <a:ea typeface="inpin heiti" charset="-122"/>
                <a:cs typeface="inpin heiti" charset="-122"/>
                <a:sym typeface="Arial" panose="020B0604020202020204" pitchFamily="34" charset="0"/>
              </a:rPr>
              <a:t>请替换文字内容</a:t>
            </a:r>
            <a:endParaRPr lang="es-ES" sz="1330" dirty="0">
              <a:solidFill>
                <a:schemeClr val="bg1"/>
              </a:solidFill>
              <a:latin typeface="inpin heiti" charset="-122"/>
              <a:ea typeface="inpin heiti" charset="-122"/>
              <a:cs typeface="inpin heiti" charset="-122"/>
              <a:sym typeface="Arial" panose="020B0604020202020204" pitchFamily="34" charset="0"/>
            </a:endParaRPr>
          </a:p>
        </p:txBody>
      </p:sp>
      <p:sp>
        <p:nvSpPr>
          <p:cNvPr id="4" name="AutoShape 12"/>
          <p:cNvSpPr/>
          <p:nvPr/>
        </p:nvSpPr>
        <p:spPr bwMode="auto">
          <a:xfrm>
            <a:off x="5089943" y="2776286"/>
            <a:ext cx="990741" cy="993569"/>
          </a:xfrm>
          <a:custGeom>
            <a:avLst/>
            <a:gdLst>
              <a:gd name="T0" fmla="+- 0 10816 32"/>
              <a:gd name="T1" fmla="*/ T0 w 21568"/>
              <a:gd name="T2" fmla="*/ 10800 h 21600"/>
              <a:gd name="T3" fmla="+- 0 10816 32"/>
              <a:gd name="T4" fmla="*/ T3 w 21568"/>
              <a:gd name="T5" fmla="*/ 10800 h 21600"/>
              <a:gd name="T6" fmla="+- 0 10816 32"/>
              <a:gd name="T7" fmla="*/ T6 w 21568"/>
              <a:gd name="T8" fmla="*/ 10800 h 21600"/>
              <a:gd name="T9" fmla="+- 0 10816 32"/>
              <a:gd name="T10" fmla="*/ T9 w 21568"/>
              <a:gd name="T11" fmla="*/ 10800 h 21600"/>
            </a:gdLst>
            <a:ahLst/>
            <a:cxnLst>
              <a:cxn ang="0">
                <a:pos x="T1" y="T2"/>
              </a:cxn>
              <a:cxn ang="0">
                <a:pos x="T4" y="T5"/>
              </a:cxn>
              <a:cxn ang="0">
                <a:pos x="T7" y="T8"/>
              </a:cxn>
              <a:cxn ang="0">
                <a:pos x="T10" y="T11"/>
              </a:cxn>
            </a:cxnLst>
            <a:rect l="0" t="0" r="r" b="b"/>
            <a:pathLst>
              <a:path w="21568" h="21600">
                <a:moveTo>
                  <a:pt x="21409" y="0"/>
                </a:moveTo>
                <a:cubicBezTo>
                  <a:pt x="18161" y="0"/>
                  <a:pt x="14923" y="755"/>
                  <a:pt x="11945" y="2220"/>
                </a:cubicBezTo>
                <a:cubicBezTo>
                  <a:pt x="11786" y="2334"/>
                  <a:pt x="11610" y="2421"/>
                  <a:pt x="11419" y="2466"/>
                </a:cubicBezTo>
                <a:cubicBezTo>
                  <a:pt x="9667" y="3389"/>
                  <a:pt x="8018" y="4575"/>
                  <a:pt x="6525" y="6016"/>
                </a:cubicBezTo>
                <a:cubicBezTo>
                  <a:pt x="6393" y="6245"/>
                  <a:pt x="6208" y="6432"/>
                  <a:pt x="5979" y="6565"/>
                </a:cubicBezTo>
                <a:cubicBezTo>
                  <a:pt x="4514" y="8085"/>
                  <a:pt x="3317" y="9765"/>
                  <a:pt x="2390" y="11552"/>
                </a:cubicBezTo>
                <a:cubicBezTo>
                  <a:pt x="2351" y="11676"/>
                  <a:pt x="2294" y="11792"/>
                  <a:pt x="2225" y="11902"/>
                </a:cubicBezTo>
                <a:cubicBezTo>
                  <a:pt x="714" y="14948"/>
                  <a:pt x="-32" y="18275"/>
                  <a:pt x="0" y="21599"/>
                </a:cubicBezTo>
                <a:cubicBezTo>
                  <a:pt x="12266" y="21599"/>
                  <a:pt x="17378" y="21599"/>
                  <a:pt x="17378" y="21599"/>
                </a:cubicBezTo>
                <a:cubicBezTo>
                  <a:pt x="17378" y="19273"/>
                  <a:pt x="19240" y="17410"/>
                  <a:pt x="21568" y="17410"/>
                </a:cubicBezTo>
                <a:cubicBezTo>
                  <a:pt x="21568" y="5"/>
                  <a:pt x="21568" y="442"/>
                  <a:pt x="21568" y="6"/>
                </a:cubicBezTo>
                <a:cubicBezTo>
                  <a:pt x="21515" y="6"/>
                  <a:pt x="21462" y="0"/>
                  <a:pt x="21409" y="0"/>
                </a:cubicBezTo>
                <a:close/>
              </a:path>
            </a:pathLst>
          </a:custGeom>
          <a:noFill/>
          <a:ln>
            <a:noFill/>
          </a:ln>
          <a:effectLst/>
        </p:spPr>
        <p:txBody>
          <a:bodyPr lIns="0" tIns="0" rIns="0" bIns="0"/>
          <a:lstStyle/>
          <a:p>
            <a:pPr defTabSz="407035">
              <a:lnSpc>
                <a:spcPct val="120000"/>
              </a:lnSpc>
              <a:defRPr/>
            </a:pPr>
            <a:endParaRPr lang="es-ES" sz="855" dirty="0">
              <a:solidFill>
                <a:srgbClr val="000000"/>
              </a:solidFill>
              <a:latin typeface="inpin heiti" charset="-122"/>
              <a:ea typeface="inpin heiti" charset="-122"/>
              <a:cs typeface="inpin heiti" charset="-122"/>
              <a:sym typeface="Arial" panose="020B0604020202020204" pitchFamily="34" charset="0"/>
            </a:endParaRPr>
          </a:p>
        </p:txBody>
      </p:sp>
      <p:sp>
        <p:nvSpPr>
          <p:cNvPr id="5" name="AutoShape 13"/>
          <p:cNvSpPr/>
          <p:nvPr/>
        </p:nvSpPr>
        <p:spPr bwMode="auto">
          <a:xfrm>
            <a:off x="5087820" y="3769853"/>
            <a:ext cx="990741" cy="973770"/>
          </a:xfrm>
          <a:custGeom>
            <a:avLst/>
            <a:gdLst>
              <a:gd name="T0" fmla="*/ 10800 w 21600"/>
              <a:gd name="T1" fmla="*/ 10779 h 21559"/>
              <a:gd name="T2" fmla="*/ 10800 w 21600"/>
              <a:gd name="T3" fmla="*/ 10779 h 21559"/>
              <a:gd name="T4" fmla="*/ 10800 w 21600"/>
              <a:gd name="T5" fmla="*/ 10779 h 21559"/>
              <a:gd name="T6" fmla="*/ 10800 w 21600"/>
              <a:gd name="T7" fmla="*/ 10779 h 21559"/>
            </a:gdLst>
            <a:ahLst/>
            <a:cxnLst>
              <a:cxn ang="0">
                <a:pos x="T0" y="T1"/>
              </a:cxn>
              <a:cxn ang="0">
                <a:pos x="T2" y="T3"/>
              </a:cxn>
              <a:cxn ang="0">
                <a:pos x="T4" y="T5"/>
              </a:cxn>
              <a:cxn ang="0">
                <a:pos x="T6" y="T7"/>
              </a:cxn>
            </a:cxnLst>
            <a:rect l="0" t="0" r="r" b="b"/>
            <a:pathLst>
              <a:path w="21600" h="21559">
                <a:moveTo>
                  <a:pt x="0" y="0"/>
                </a:moveTo>
                <a:cubicBezTo>
                  <a:pt x="53" y="5502"/>
                  <a:pt x="2137" y="10988"/>
                  <a:pt x="6271" y="15186"/>
                </a:cubicBezTo>
                <a:cubicBezTo>
                  <a:pt x="10500" y="19481"/>
                  <a:pt x="16056" y="21599"/>
                  <a:pt x="21600" y="21558"/>
                </a:cubicBezTo>
                <a:cubicBezTo>
                  <a:pt x="21600" y="9859"/>
                  <a:pt x="21600" y="4260"/>
                  <a:pt x="21600" y="4260"/>
                </a:cubicBezTo>
                <a:cubicBezTo>
                  <a:pt x="19268" y="4260"/>
                  <a:pt x="17404" y="2333"/>
                  <a:pt x="17404" y="0"/>
                </a:cubicBezTo>
                <a:cubicBezTo>
                  <a:pt x="0" y="0"/>
                  <a:pt x="444" y="0"/>
                  <a:pt x="0" y="0"/>
                </a:cubicBezTo>
                <a:close/>
              </a:path>
            </a:pathLst>
          </a:custGeom>
          <a:noFill/>
          <a:ln>
            <a:noFill/>
          </a:ln>
          <a:effectLst/>
        </p:spPr>
        <p:txBody>
          <a:bodyPr lIns="0" tIns="0" rIns="0" bIns="0"/>
          <a:lstStyle/>
          <a:p>
            <a:pPr defTabSz="407035">
              <a:lnSpc>
                <a:spcPct val="120000"/>
              </a:lnSpc>
              <a:defRPr/>
            </a:pPr>
            <a:endParaRPr lang="es-ES" sz="855" dirty="0">
              <a:solidFill>
                <a:srgbClr val="000000"/>
              </a:solidFill>
              <a:latin typeface="inpin heiti" charset="-122"/>
              <a:ea typeface="inpin heiti" charset="-122"/>
              <a:cs typeface="inpin heiti" charset="-122"/>
              <a:sym typeface="Arial" panose="020B0604020202020204" pitchFamily="34" charset="0"/>
            </a:endParaRPr>
          </a:p>
        </p:txBody>
      </p:sp>
      <p:sp>
        <p:nvSpPr>
          <p:cNvPr id="6" name="AutoShape 14"/>
          <p:cNvSpPr/>
          <p:nvPr/>
        </p:nvSpPr>
        <p:spPr bwMode="auto">
          <a:xfrm>
            <a:off x="6080683" y="2776286"/>
            <a:ext cx="975891" cy="993569"/>
          </a:xfrm>
          <a:custGeom>
            <a:avLst/>
            <a:gdLst>
              <a:gd name="T0" fmla="*/ 10773 w 21546"/>
              <a:gd name="T1" fmla="*/ 10800 h 21600"/>
              <a:gd name="T2" fmla="*/ 10773 w 21546"/>
              <a:gd name="T3" fmla="*/ 10800 h 21600"/>
              <a:gd name="T4" fmla="*/ 10773 w 21546"/>
              <a:gd name="T5" fmla="*/ 10800 h 21600"/>
              <a:gd name="T6" fmla="*/ 10773 w 21546"/>
              <a:gd name="T7" fmla="*/ 10800 h 21600"/>
            </a:gdLst>
            <a:ahLst/>
            <a:cxnLst>
              <a:cxn ang="0">
                <a:pos x="T0" y="T1"/>
              </a:cxn>
              <a:cxn ang="0">
                <a:pos x="T2" y="T3"/>
              </a:cxn>
              <a:cxn ang="0">
                <a:pos x="T4" y="T5"/>
              </a:cxn>
              <a:cxn ang="0">
                <a:pos x="T6" y="T7"/>
              </a:cxn>
            </a:cxnLst>
            <a:rect l="0" t="0" r="r" b="b"/>
            <a:pathLst>
              <a:path w="21546" h="21600">
                <a:moveTo>
                  <a:pt x="0" y="0"/>
                </a:moveTo>
                <a:cubicBezTo>
                  <a:pt x="0" y="12337"/>
                  <a:pt x="0" y="17409"/>
                  <a:pt x="0" y="17409"/>
                </a:cubicBezTo>
                <a:cubicBezTo>
                  <a:pt x="2328" y="17409"/>
                  <a:pt x="4253" y="19272"/>
                  <a:pt x="4253" y="21599"/>
                </a:cubicBezTo>
                <a:cubicBezTo>
                  <a:pt x="21545" y="21599"/>
                  <a:pt x="21007" y="21599"/>
                  <a:pt x="21544" y="21599"/>
                </a:cubicBezTo>
                <a:cubicBezTo>
                  <a:pt x="21600" y="16054"/>
                  <a:pt x="19487" y="10491"/>
                  <a:pt x="15193" y="6260"/>
                </a:cubicBezTo>
                <a:cubicBezTo>
                  <a:pt x="10994" y="2124"/>
                  <a:pt x="5503" y="39"/>
                  <a:pt x="0" y="0"/>
                </a:cubicBezTo>
                <a:close/>
              </a:path>
            </a:pathLst>
          </a:custGeom>
          <a:noFill/>
          <a:ln>
            <a:noFill/>
          </a:ln>
          <a:effectLst/>
        </p:spPr>
        <p:txBody>
          <a:bodyPr lIns="0" tIns="0" rIns="0" bIns="0"/>
          <a:lstStyle/>
          <a:p>
            <a:pPr defTabSz="407035">
              <a:lnSpc>
                <a:spcPct val="120000"/>
              </a:lnSpc>
              <a:defRPr/>
            </a:pPr>
            <a:endParaRPr lang="es-ES" sz="855" dirty="0">
              <a:solidFill>
                <a:srgbClr val="000000"/>
              </a:solidFill>
              <a:latin typeface="inpin heiti" charset="-122"/>
              <a:ea typeface="inpin heiti" charset="-122"/>
              <a:cs typeface="inpin heiti" charset="-122"/>
              <a:sym typeface="Arial" panose="020B0604020202020204" pitchFamily="34" charset="0"/>
            </a:endParaRPr>
          </a:p>
        </p:txBody>
      </p:sp>
      <p:sp>
        <p:nvSpPr>
          <p:cNvPr id="15" name="AutoShape 15"/>
          <p:cNvSpPr/>
          <p:nvPr/>
        </p:nvSpPr>
        <p:spPr bwMode="auto">
          <a:xfrm>
            <a:off x="6078563" y="3769853"/>
            <a:ext cx="976597" cy="973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64" y="0"/>
                </a:moveTo>
                <a:cubicBezTo>
                  <a:pt x="4264" y="2337"/>
                  <a:pt x="2334" y="4268"/>
                  <a:pt x="0" y="4268"/>
                </a:cubicBezTo>
                <a:cubicBezTo>
                  <a:pt x="0" y="21599"/>
                  <a:pt x="0" y="21053"/>
                  <a:pt x="0" y="21600"/>
                </a:cubicBezTo>
                <a:cubicBezTo>
                  <a:pt x="5517" y="21559"/>
                  <a:pt x="11022" y="19436"/>
                  <a:pt x="15232" y="15216"/>
                </a:cubicBezTo>
                <a:cubicBezTo>
                  <a:pt x="19427" y="11009"/>
                  <a:pt x="21545" y="5512"/>
                  <a:pt x="21599" y="0"/>
                </a:cubicBezTo>
                <a:cubicBezTo>
                  <a:pt x="9836" y="0"/>
                  <a:pt x="4264" y="0"/>
                  <a:pt x="4264" y="0"/>
                </a:cubicBezTo>
                <a:close/>
              </a:path>
            </a:pathLst>
          </a:custGeom>
          <a:noFill/>
          <a:ln>
            <a:noFill/>
          </a:ln>
          <a:effectLst/>
        </p:spPr>
        <p:txBody>
          <a:bodyPr lIns="0" tIns="0" rIns="0" bIns="0"/>
          <a:lstStyle/>
          <a:p>
            <a:pPr defTabSz="407035">
              <a:lnSpc>
                <a:spcPct val="120000"/>
              </a:lnSpc>
              <a:defRPr/>
            </a:pPr>
            <a:endParaRPr lang="es-ES" sz="855" dirty="0">
              <a:solidFill>
                <a:srgbClr val="000000"/>
              </a:solidFill>
              <a:latin typeface="inpin heiti" charset="-122"/>
              <a:ea typeface="inpin heiti" charset="-122"/>
              <a:cs typeface="inpin heiti" charset="-122"/>
              <a:sym typeface="Arial" panose="020B0604020202020204" pitchFamily="34" charset="0"/>
            </a:endParaRPr>
          </a:p>
        </p:txBody>
      </p:sp>
      <p:sp>
        <p:nvSpPr>
          <p:cNvPr id="16" name="AutoShape 16"/>
          <p:cNvSpPr/>
          <p:nvPr/>
        </p:nvSpPr>
        <p:spPr bwMode="auto">
          <a:xfrm>
            <a:off x="6079978" y="2487053"/>
            <a:ext cx="1435549" cy="146595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6131"/>
                </a:moveTo>
                <a:cubicBezTo>
                  <a:pt x="0" y="0"/>
                  <a:pt x="0" y="0"/>
                  <a:pt x="0" y="0"/>
                </a:cubicBezTo>
                <a:cubicBezTo>
                  <a:pt x="10685" y="0"/>
                  <a:pt x="19302" y="8437"/>
                  <a:pt x="19359" y="18900"/>
                </a:cubicBezTo>
                <a:cubicBezTo>
                  <a:pt x="21599" y="18900"/>
                  <a:pt x="21599" y="18900"/>
                  <a:pt x="21599" y="18900"/>
                </a:cubicBezTo>
                <a:cubicBezTo>
                  <a:pt x="16372" y="21599"/>
                  <a:pt x="16372" y="21599"/>
                  <a:pt x="16372" y="21599"/>
                </a:cubicBezTo>
                <a:cubicBezTo>
                  <a:pt x="11144" y="18900"/>
                  <a:pt x="11144" y="18900"/>
                  <a:pt x="11144" y="18900"/>
                </a:cubicBezTo>
                <a:cubicBezTo>
                  <a:pt x="13327" y="18900"/>
                  <a:pt x="13327" y="18900"/>
                  <a:pt x="13327" y="18900"/>
                </a:cubicBezTo>
                <a:cubicBezTo>
                  <a:pt x="13212" y="11812"/>
                  <a:pt x="7353" y="6131"/>
                  <a:pt x="114" y="6131"/>
                </a:cubicBezTo>
                <a:cubicBezTo>
                  <a:pt x="57" y="6131"/>
                  <a:pt x="57" y="6131"/>
                  <a:pt x="0" y="6131"/>
                </a:cubicBezTo>
                <a:close/>
              </a:path>
            </a:pathLst>
          </a:custGeom>
          <a:gradFill>
            <a:gsLst>
              <a:gs pos="13000">
                <a:srgbClr val="3F6FB7"/>
              </a:gs>
              <a:gs pos="100000">
                <a:srgbClr val="02E1C2">
                  <a:alpha val="50000"/>
                </a:srgbClr>
              </a:gs>
            </a:gsLst>
            <a:lin ang="15300000" scaled="0"/>
          </a:gradFill>
          <a:ln>
            <a:noFill/>
          </a:ln>
        </p:spPr>
        <p:txBody>
          <a:bodyPr lIns="0" tIns="0" rIns="0" bIns="0"/>
          <a:lstStyle/>
          <a:p>
            <a:pPr>
              <a:lnSpc>
                <a:spcPct val="120000"/>
              </a:lnSpc>
            </a:pPr>
            <a:endParaRPr lang="en-US" sz="1705" dirty="0">
              <a:latin typeface="inpin heiti" charset="-122"/>
              <a:ea typeface="inpin heiti" charset="-122"/>
              <a:cs typeface="inpin heiti" charset="-122"/>
              <a:sym typeface="Arial" panose="020B0604020202020204" pitchFamily="34" charset="0"/>
            </a:endParaRPr>
          </a:p>
        </p:txBody>
      </p:sp>
      <p:sp>
        <p:nvSpPr>
          <p:cNvPr id="17" name="AutoShape 17"/>
          <p:cNvSpPr/>
          <p:nvPr/>
        </p:nvSpPr>
        <p:spPr bwMode="auto">
          <a:xfrm>
            <a:off x="4795054" y="2330770"/>
            <a:ext cx="1468785" cy="144332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907" y="2342"/>
                </a:moveTo>
                <a:cubicBezTo>
                  <a:pt x="8471" y="2342"/>
                  <a:pt x="0" y="10971"/>
                  <a:pt x="0" y="21600"/>
                </a:cubicBezTo>
                <a:cubicBezTo>
                  <a:pt x="5890" y="21600"/>
                  <a:pt x="5890" y="21600"/>
                  <a:pt x="5890" y="21600"/>
                </a:cubicBezTo>
                <a:cubicBezTo>
                  <a:pt x="5947" y="14400"/>
                  <a:pt x="11725" y="8571"/>
                  <a:pt x="18794" y="8571"/>
                </a:cubicBezTo>
                <a:cubicBezTo>
                  <a:pt x="18794" y="8571"/>
                  <a:pt x="18850" y="8571"/>
                  <a:pt x="18907" y="8571"/>
                </a:cubicBezTo>
                <a:cubicBezTo>
                  <a:pt x="18907" y="10400"/>
                  <a:pt x="18907" y="10400"/>
                  <a:pt x="18907" y="10400"/>
                </a:cubicBezTo>
                <a:cubicBezTo>
                  <a:pt x="21600" y="5200"/>
                  <a:pt x="21600" y="5200"/>
                  <a:pt x="21600" y="5200"/>
                </a:cubicBezTo>
                <a:cubicBezTo>
                  <a:pt x="18907" y="0"/>
                  <a:pt x="18907" y="0"/>
                  <a:pt x="18907" y="0"/>
                </a:cubicBezTo>
                <a:lnTo>
                  <a:pt x="18907" y="2342"/>
                </a:lnTo>
                <a:close/>
              </a:path>
            </a:pathLst>
          </a:custGeom>
          <a:gradFill>
            <a:gsLst>
              <a:gs pos="13000">
                <a:srgbClr val="083177">
                  <a:alpha val="69000"/>
                </a:srgbClr>
              </a:gs>
              <a:gs pos="100000">
                <a:srgbClr val="02E1C2">
                  <a:alpha val="50000"/>
                </a:srgbClr>
              </a:gs>
            </a:gsLst>
            <a:lin ang="15300000" scaled="0"/>
          </a:gradFill>
          <a:ln>
            <a:noFill/>
          </a:ln>
        </p:spPr>
        <p:txBody>
          <a:bodyPr lIns="0" tIns="0" rIns="0" bIns="0"/>
          <a:lstStyle/>
          <a:p>
            <a:pPr>
              <a:lnSpc>
                <a:spcPct val="120000"/>
              </a:lnSpc>
            </a:pPr>
            <a:endParaRPr lang="en-US" sz="1705" dirty="0">
              <a:latin typeface="inpin heiti" charset="-122"/>
              <a:ea typeface="inpin heiti" charset="-122"/>
              <a:cs typeface="inpin heiti" charset="-122"/>
              <a:sym typeface="Arial" panose="020B0604020202020204" pitchFamily="34" charset="0"/>
            </a:endParaRPr>
          </a:p>
        </p:txBody>
      </p:sp>
      <p:sp>
        <p:nvSpPr>
          <p:cNvPr id="18" name="AutoShape 18"/>
          <p:cNvSpPr/>
          <p:nvPr/>
        </p:nvSpPr>
        <p:spPr bwMode="auto">
          <a:xfrm>
            <a:off x="4642306" y="3593769"/>
            <a:ext cx="1437671" cy="14624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63"/>
                </a:moveTo>
                <a:cubicBezTo>
                  <a:pt x="2291" y="2763"/>
                  <a:pt x="2291" y="2763"/>
                  <a:pt x="2291" y="2763"/>
                </a:cubicBezTo>
                <a:cubicBezTo>
                  <a:pt x="2349" y="13196"/>
                  <a:pt x="11000" y="21599"/>
                  <a:pt x="21600" y="21599"/>
                </a:cubicBezTo>
                <a:cubicBezTo>
                  <a:pt x="21600" y="15509"/>
                  <a:pt x="21600" y="15509"/>
                  <a:pt x="21600" y="15509"/>
                </a:cubicBezTo>
                <a:cubicBezTo>
                  <a:pt x="21542" y="15509"/>
                  <a:pt x="21542" y="15509"/>
                  <a:pt x="21485" y="15509"/>
                </a:cubicBezTo>
                <a:cubicBezTo>
                  <a:pt x="14266" y="15509"/>
                  <a:pt x="8422" y="9813"/>
                  <a:pt x="8307" y="2763"/>
                </a:cubicBezTo>
                <a:cubicBezTo>
                  <a:pt x="10427" y="2763"/>
                  <a:pt x="10427" y="2763"/>
                  <a:pt x="10427" y="2763"/>
                </a:cubicBezTo>
                <a:cubicBezTo>
                  <a:pt x="5213" y="0"/>
                  <a:pt x="5213" y="0"/>
                  <a:pt x="5213" y="0"/>
                </a:cubicBezTo>
                <a:lnTo>
                  <a:pt x="0" y="2763"/>
                </a:lnTo>
                <a:close/>
              </a:path>
            </a:pathLst>
          </a:custGeom>
          <a:gradFill>
            <a:gsLst>
              <a:gs pos="13000">
                <a:srgbClr val="3F6FB7"/>
              </a:gs>
              <a:gs pos="100000">
                <a:srgbClr val="02E1C2">
                  <a:alpha val="50000"/>
                </a:srgbClr>
              </a:gs>
            </a:gsLst>
            <a:lin ang="15300000" scaled="0"/>
          </a:gradFill>
          <a:ln>
            <a:noFill/>
          </a:ln>
          <a:effectLst/>
        </p:spPr>
        <p:txBody>
          <a:bodyPr lIns="0" tIns="0" rIns="0" bIns="0"/>
          <a:lstStyle/>
          <a:p>
            <a:pPr defTabSz="407035">
              <a:lnSpc>
                <a:spcPct val="120000"/>
              </a:lnSpc>
              <a:defRPr/>
            </a:pPr>
            <a:endParaRPr lang="es-ES" sz="855" dirty="0">
              <a:solidFill>
                <a:srgbClr val="000000"/>
              </a:solidFill>
              <a:latin typeface="inpin heiti" charset="-122"/>
              <a:ea typeface="inpin heiti" charset="-122"/>
              <a:cs typeface="inpin heiti" charset="-122"/>
              <a:sym typeface="Arial" panose="020B0604020202020204" pitchFamily="34" charset="0"/>
            </a:endParaRPr>
          </a:p>
        </p:txBody>
      </p:sp>
      <p:sp>
        <p:nvSpPr>
          <p:cNvPr id="19" name="AutoShape 19"/>
          <p:cNvSpPr/>
          <p:nvPr/>
        </p:nvSpPr>
        <p:spPr bwMode="auto">
          <a:xfrm>
            <a:off x="5896820" y="3841987"/>
            <a:ext cx="1465958" cy="1351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99" y="19403"/>
                </a:moveTo>
                <a:cubicBezTo>
                  <a:pt x="12768" y="19403"/>
                  <a:pt x="21037" y="10861"/>
                  <a:pt x="21600" y="122"/>
                </a:cubicBezTo>
                <a:cubicBezTo>
                  <a:pt x="18731" y="1769"/>
                  <a:pt x="18731" y="1769"/>
                  <a:pt x="18731" y="1769"/>
                </a:cubicBezTo>
                <a:cubicBezTo>
                  <a:pt x="15693" y="0"/>
                  <a:pt x="15693" y="0"/>
                  <a:pt x="15693" y="0"/>
                </a:cubicBezTo>
                <a:cubicBezTo>
                  <a:pt x="15075" y="7199"/>
                  <a:pt x="9562" y="12813"/>
                  <a:pt x="2812" y="12813"/>
                </a:cubicBezTo>
                <a:cubicBezTo>
                  <a:pt x="2756" y="12813"/>
                  <a:pt x="2756" y="12813"/>
                  <a:pt x="2699" y="12813"/>
                </a:cubicBezTo>
                <a:cubicBezTo>
                  <a:pt x="2699" y="10494"/>
                  <a:pt x="2699" y="10494"/>
                  <a:pt x="2699" y="10494"/>
                </a:cubicBezTo>
                <a:cubicBezTo>
                  <a:pt x="0" y="16047"/>
                  <a:pt x="0" y="16047"/>
                  <a:pt x="0" y="16047"/>
                </a:cubicBezTo>
                <a:cubicBezTo>
                  <a:pt x="2699" y="21600"/>
                  <a:pt x="2699" y="21600"/>
                  <a:pt x="2699" y="21600"/>
                </a:cubicBezTo>
                <a:lnTo>
                  <a:pt x="2699" y="19403"/>
                </a:lnTo>
                <a:close/>
              </a:path>
            </a:pathLst>
          </a:custGeom>
          <a:gradFill>
            <a:gsLst>
              <a:gs pos="13000">
                <a:srgbClr val="083177">
                  <a:alpha val="69000"/>
                </a:srgbClr>
              </a:gs>
              <a:gs pos="100000">
                <a:srgbClr val="02E1C2">
                  <a:alpha val="50000"/>
                </a:srgbClr>
              </a:gs>
            </a:gsLst>
            <a:lin ang="15300000" scaled="0"/>
          </a:gradFill>
          <a:ln>
            <a:noFill/>
          </a:ln>
          <a:effectLst/>
        </p:spPr>
        <p:txBody>
          <a:bodyPr lIns="0" tIns="0" rIns="0" bIns="0"/>
          <a:lstStyle/>
          <a:p>
            <a:pPr defTabSz="407035">
              <a:lnSpc>
                <a:spcPct val="120000"/>
              </a:lnSpc>
              <a:defRPr/>
            </a:pPr>
            <a:endParaRPr lang="es-ES" sz="855" dirty="0">
              <a:solidFill>
                <a:srgbClr val="000000"/>
              </a:solidFill>
              <a:latin typeface="inpin heiti" charset="-122"/>
              <a:ea typeface="inpin heiti" charset="-122"/>
              <a:cs typeface="inpin heiti" charset="-122"/>
              <a:sym typeface="Arial" panose="020B0604020202020204" pitchFamily="34" charset="0"/>
            </a:endParaRPr>
          </a:p>
        </p:txBody>
      </p:sp>
      <p:sp>
        <p:nvSpPr>
          <p:cNvPr id="22" name="Rounded Rectangle 11"/>
          <p:cNvSpPr>
            <a:spLocks noChangeAspect="1"/>
          </p:cNvSpPr>
          <p:nvPr/>
        </p:nvSpPr>
        <p:spPr>
          <a:xfrm>
            <a:off x="3844820" y="2105524"/>
            <a:ext cx="641461" cy="642084"/>
          </a:xfrm>
          <a:prstGeom prst="roundRect">
            <a:avLst>
              <a:gd name="adj" fmla="val 0"/>
            </a:avLst>
          </a:prstGeom>
          <a:gradFill>
            <a:gsLst>
              <a:gs pos="13000">
                <a:srgbClr val="083177">
                  <a:alpha val="69000"/>
                </a:srgbClr>
              </a:gs>
              <a:gs pos="100000">
                <a:srgbClr val="02E1C2">
                  <a:alpha val="50000"/>
                </a:srgbClr>
              </a:gs>
            </a:gsLst>
            <a:lin ang="153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135" dirty="0">
              <a:solidFill>
                <a:schemeClr val="tx1"/>
              </a:solidFill>
              <a:latin typeface="inpin heiti" charset="-122"/>
              <a:ea typeface="inpin heiti" charset="-122"/>
              <a:cs typeface="inpin heiti" charset="-122"/>
              <a:sym typeface="Arial" panose="020B0604020202020204" pitchFamily="34" charset="0"/>
            </a:endParaRPr>
          </a:p>
        </p:txBody>
      </p:sp>
      <p:sp>
        <p:nvSpPr>
          <p:cNvPr id="23" name="Text Placeholder 7"/>
          <p:cNvSpPr txBox="1"/>
          <p:nvPr/>
        </p:nvSpPr>
        <p:spPr>
          <a:xfrm>
            <a:off x="3896253" y="2186855"/>
            <a:ext cx="519262" cy="428525"/>
          </a:xfrm>
          <a:prstGeom prst="rect">
            <a:avLst/>
          </a:prstGeom>
        </p:spPr>
        <p:txBody>
          <a:bodyPr vert="horz"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895" b="0" dirty="0">
                <a:latin typeface="inpin heiti" charset="-122"/>
                <a:ea typeface="inpin heiti" charset="-122"/>
                <a:cs typeface="inpin heiti" charset="-122"/>
                <a:sym typeface="Arial" panose="020B0604020202020204" pitchFamily="34" charset="0"/>
              </a:rPr>
              <a:t>01</a:t>
            </a:r>
          </a:p>
        </p:txBody>
      </p:sp>
      <p:sp>
        <p:nvSpPr>
          <p:cNvPr id="26" name="Rounded Rectangle 23"/>
          <p:cNvSpPr>
            <a:spLocks noChangeAspect="1"/>
          </p:cNvSpPr>
          <p:nvPr/>
        </p:nvSpPr>
        <p:spPr>
          <a:xfrm>
            <a:off x="7869600" y="2105524"/>
            <a:ext cx="641461" cy="642084"/>
          </a:xfrm>
          <a:prstGeom prst="roundRect">
            <a:avLst>
              <a:gd name="adj" fmla="val 0"/>
            </a:avLst>
          </a:prstGeom>
          <a:gradFill>
            <a:gsLst>
              <a:gs pos="13000">
                <a:srgbClr val="3F6FB7"/>
              </a:gs>
              <a:gs pos="100000">
                <a:srgbClr val="02E1C2">
                  <a:alpha val="50000"/>
                </a:srgbClr>
              </a:gs>
            </a:gsLst>
            <a:lin ang="153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135" dirty="0">
              <a:solidFill>
                <a:schemeClr val="tx1"/>
              </a:solidFill>
              <a:latin typeface="inpin heiti" charset="-122"/>
              <a:ea typeface="inpin heiti" charset="-122"/>
              <a:cs typeface="inpin heiti" charset="-122"/>
              <a:sym typeface="Arial" panose="020B0604020202020204" pitchFamily="34" charset="0"/>
            </a:endParaRPr>
          </a:p>
        </p:txBody>
      </p:sp>
      <p:sp>
        <p:nvSpPr>
          <p:cNvPr id="27" name="Text Placeholder 7"/>
          <p:cNvSpPr txBox="1"/>
          <p:nvPr/>
        </p:nvSpPr>
        <p:spPr>
          <a:xfrm>
            <a:off x="7930561" y="2186855"/>
            <a:ext cx="519262" cy="428525"/>
          </a:xfrm>
          <a:prstGeom prst="rect">
            <a:avLst/>
          </a:prstGeom>
        </p:spPr>
        <p:txBody>
          <a:bodyPr vert="horz"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895" b="0" dirty="0">
                <a:latin typeface="inpin heiti" charset="-122"/>
                <a:ea typeface="inpin heiti" charset="-122"/>
                <a:cs typeface="inpin heiti" charset="-122"/>
                <a:sym typeface="Arial" panose="020B0604020202020204" pitchFamily="34" charset="0"/>
              </a:rPr>
              <a:t>02</a:t>
            </a:r>
          </a:p>
        </p:txBody>
      </p:sp>
      <p:sp>
        <p:nvSpPr>
          <p:cNvPr id="30" name="Rounded Rectangle 27"/>
          <p:cNvSpPr>
            <a:spLocks noChangeAspect="1"/>
          </p:cNvSpPr>
          <p:nvPr/>
        </p:nvSpPr>
        <p:spPr>
          <a:xfrm>
            <a:off x="3801336" y="4599162"/>
            <a:ext cx="641461" cy="642084"/>
          </a:xfrm>
          <a:prstGeom prst="roundRect">
            <a:avLst>
              <a:gd name="adj" fmla="val 0"/>
            </a:avLst>
          </a:prstGeom>
          <a:gradFill>
            <a:gsLst>
              <a:gs pos="13000">
                <a:srgbClr val="083177">
                  <a:alpha val="69000"/>
                </a:srgbClr>
              </a:gs>
              <a:gs pos="100000">
                <a:srgbClr val="02E1C2">
                  <a:alpha val="50000"/>
                </a:srgbClr>
              </a:gs>
            </a:gsLst>
            <a:lin ang="153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135" dirty="0">
              <a:solidFill>
                <a:schemeClr val="tx1"/>
              </a:solidFill>
              <a:latin typeface="inpin heiti" charset="-122"/>
              <a:ea typeface="inpin heiti" charset="-122"/>
              <a:cs typeface="inpin heiti" charset="-122"/>
              <a:sym typeface="Arial" panose="020B0604020202020204" pitchFamily="34" charset="0"/>
            </a:endParaRPr>
          </a:p>
        </p:txBody>
      </p:sp>
      <p:sp>
        <p:nvSpPr>
          <p:cNvPr id="31" name="Text Placeholder 7"/>
          <p:cNvSpPr txBox="1"/>
          <p:nvPr/>
        </p:nvSpPr>
        <p:spPr>
          <a:xfrm>
            <a:off x="3852769" y="4680494"/>
            <a:ext cx="519262" cy="428525"/>
          </a:xfrm>
          <a:prstGeom prst="rect">
            <a:avLst/>
          </a:prstGeom>
        </p:spPr>
        <p:txBody>
          <a:bodyPr vert="horz"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895" b="0" dirty="0">
                <a:latin typeface="inpin heiti" charset="-122"/>
                <a:ea typeface="inpin heiti" charset="-122"/>
                <a:cs typeface="inpin heiti" charset="-122"/>
                <a:sym typeface="Arial" panose="020B0604020202020204" pitchFamily="34" charset="0"/>
              </a:rPr>
              <a:t>02</a:t>
            </a:r>
          </a:p>
        </p:txBody>
      </p:sp>
      <p:sp>
        <p:nvSpPr>
          <p:cNvPr id="34" name="Rounded Rectangle 16"/>
          <p:cNvSpPr>
            <a:spLocks noChangeAspect="1"/>
          </p:cNvSpPr>
          <p:nvPr/>
        </p:nvSpPr>
        <p:spPr>
          <a:xfrm>
            <a:off x="7869600" y="4599162"/>
            <a:ext cx="641461" cy="642084"/>
          </a:xfrm>
          <a:prstGeom prst="roundRect">
            <a:avLst>
              <a:gd name="adj" fmla="val 0"/>
            </a:avLst>
          </a:prstGeom>
          <a:gradFill>
            <a:gsLst>
              <a:gs pos="13000">
                <a:srgbClr val="3F6FB7"/>
              </a:gs>
              <a:gs pos="100000">
                <a:srgbClr val="02E1C2">
                  <a:alpha val="50000"/>
                </a:srgbClr>
              </a:gs>
            </a:gsLst>
            <a:lin ang="153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135" dirty="0">
              <a:solidFill>
                <a:schemeClr val="tx1"/>
              </a:solidFill>
              <a:latin typeface="inpin heiti" charset="-122"/>
              <a:ea typeface="inpin heiti" charset="-122"/>
              <a:cs typeface="inpin heiti" charset="-122"/>
              <a:sym typeface="Arial" panose="020B0604020202020204" pitchFamily="34" charset="0"/>
            </a:endParaRPr>
          </a:p>
        </p:txBody>
      </p:sp>
      <p:sp>
        <p:nvSpPr>
          <p:cNvPr id="35" name="Text Placeholder 7"/>
          <p:cNvSpPr txBox="1"/>
          <p:nvPr/>
        </p:nvSpPr>
        <p:spPr>
          <a:xfrm>
            <a:off x="7930561" y="4680494"/>
            <a:ext cx="519262" cy="428525"/>
          </a:xfrm>
          <a:prstGeom prst="rect">
            <a:avLst/>
          </a:prstGeom>
        </p:spPr>
        <p:txBody>
          <a:bodyPr vert="horz"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895" b="0" dirty="0">
                <a:latin typeface="inpin heiti" charset="-122"/>
                <a:ea typeface="inpin heiti" charset="-122"/>
                <a:cs typeface="inpin heiti" charset="-122"/>
                <a:sym typeface="Arial" panose="020B0604020202020204" pitchFamily="34" charset="0"/>
              </a:rPr>
              <a:t>03</a:t>
            </a:r>
          </a:p>
        </p:txBody>
      </p:sp>
      <p:grpSp>
        <p:nvGrpSpPr>
          <p:cNvPr id="38" name="组合 37"/>
          <p:cNvGrpSpPr/>
          <p:nvPr/>
        </p:nvGrpSpPr>
        <p:grpSpPr>
          <a:xfrm>
            <a:off x="1729740" y="2076450"/>
            <a:ext cx="1981200" cy="711835"/>
            <a:chOff x="2408" y="3190"/>
            <a:chExt cx="3120" cy="1121"/>
          </a:xfrm>
        </p:grpSpPr>
        <p:sp>
          <p:nvSpPr>
            <p:cNvPr id="39"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chemeClr val="bg1"/>
                  </a:solidFill>
                  <a:latin typeface="inpin heiti" charset="-122"/>
                  <a:ea typeface="inpin heiti" charset="-122"/>
                  <a:cs typeface="inpin heiti" charset="-122"/>
                  <a:sym typeface="+mn-lt"/>
                </a:rPr>
                <a:t>交易细节</a:t>
              </a:r>
            </a:p>
          </p:txBody>
        </p:sp>
        <p:sp>
          <p:nvSpPr>
            <p:cNvPr id="40"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bg1"/>
                  </a:solidFill>
                  <a:latin typeface="inpin heiti" charset="-122"/>
                  <a:ea typeface="inpin heiti" charset="-122"/>
                  <a:cs typeface="inpin heiti" charset="-122"/>
                  <a:sym typeface="+mn-lt"/>
                </a:rPr>
                <a:t>此部分内容作为文字排版占位显示</a:t>
              </a:r>
              <a:br>
                <a:rPr lang="zh-CN" altLang="en-US" sz="1200" dirty="0">
                  <a:solidFill>
                    <a:schemeClr val="bg1"/>
                  </a:solidFill>
                  <a:latin typeface="inpin heiti" charset="-122"/>
                  <a:ea typeface="inpin heiti" charset="-122"/>
                  <a:cs typeface="inpin heiti" charset="-122"/>
                  <a:sym typeface="+mn-lt"/>
                </a:rPr>
              </a:br>
              <a:r>
                <a:rPr lang="zh-CN" altLang="en-US" sz="1200" dirty="0">
                  <a:solidFill>
                    <a:schemeClr val="bg1"/>
                  </a:solidFill>
                  <a:latin typeface="inpin heiti" charset="-122"/>
                  <a:ea typeface="inpin heiti" charset="-122"/>
                  <a:cs typeface="inpin heiti" charset="-122"/>
                  <a:sym typeface="+mn-lt"/>
                </a:rPr>
                <a:t>（建议使用主题字体）</a:t>
              </a:r>
            </a:p>
          </p:txBody>
        </p:sp>
      </p:grpSp>
      <p:grpSp>
        <p:nvGrpSpPr>
          <p:cNvPr id="41" name="组合 40"/>
          <p:cNvGrpSpPr/>
          <p:nvPr/>
        </p:nvGrpSpPr>
        <p:grpSpPr>
          <a:xfrm>
            <a:off x="1729740" y="4314825"/>
            <a:ext cx="1981200" cy="711835"/>
            <a:chOff x="2408" y="3190"/>
            <a:chExt cx="3120" cy="1121"/>
          </a:xfrm>
        </p:grpSpPr>
        <p:sp>
          <p:nvSpPr>
            <p:cNvPr id="42"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chemeClr val="bg1"/>
                  </a:solidFill>
                  <a:latin typeface="inpin heiti" charset="-122"/>
                  <a:ea typeface="inpin heiti" charset="-122"/>
                  <a:cs typeface="inpin heiti" charset="-122"/>
                  <a:sym typeface="+mn-lt"/>
                </a:rPr>
                <a:t>交易细节</a:t>
              </a:r>
            </a:p>
          </p:txBody>
        </p:sp>
        <p:sp>
          <p:nvSpPr>
            <p:cNvPr id="43"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bg1"/>
                  </a:solidFill>
                  <a:latin typeface="inpin heiti" charset="-122"/>
                  <a:ea typeface="inpin heiti" charset="-122"/>
                  <a:cs typeface="inpin heiti" charset="-122"/>
                  <a:sym typeface="+mn-lt"/>
                </a:rPr>
                <a:t>此部分内容作为文字排版占位显示</a:t>
              </a:r>
              <a:br>
                <a:rPr lang="zh-CN" altLang="en-US" sz="1200" dirty="0">
                  <a:solidFill>
                    <a:schemeClr val="bg1"/>
                  </a:solidFill>
                  <a:latin typeface="inpin heiti" charset="-122"/>
                  <a:ea typeface="inpin heiti" charset="-122"/>
                  <a:cs typeface="inpin heiti" charset="-122"/>
                  <a:sym typeface="+mn-lt"/>
                </a:rPr>
              </a:br>
              <a:r>
                <a:rPr lang="zh-CN" altLang="en-US" sz="1200" dirty="0">
                  <a:solidFill>
                    <a:schemeClr val="bg1"/>
                  </a:solidFill>
                  <a:latin typeface="inpin heiti" charset="-122"/>
                  <a:ea typeface="inpin heiti" charset="-122"/>
                  <a:cs typeface="inpin heiti" charset="-122"/>
                  <a:sym typeface="+mn-lt"/>
                </a:rPr>
                <a:t>（建议使用主题字体）</a:t>
              </a:r>
            </a:p>
          </p:txBody>
        </p:sp>
      </p:grpSp>
      <p:grpSp>
        <p:nvGrpSpPr>
          <p:cNvPr id="7" name="组合 6"/>
          <p:cNvGrpSpPr/>
          <p:nvPr/>
        </p:nvGrpSpPr>
        <p:grpSpPr>
          <a:xfrm>
            <a:off x="8829675" y="2105660"/>
            <a:ext cx="1981200" cy="711835"/>
            <a:chOff x="2408" y="3190"/>
            <a:chExt cx="3120" cy="1121"/>
          </a:xfrm>
        </p:grpSpPr>
        <p:sp>
          <p:nvSpPr>
            <p:cNvPr id="12"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chemeClr val="bg1"/>
                  </a:solidFill>
                  <a:latin typeface="inpin heiti" charset="-122"/>
                  <a:ea typeface="inpin heiti" charset="-122"/>
                  <a:cs typeface="inpin heiti" charset="-122"/>
                  <a:sym typeface="+mn-lt"/>
                </a:rPr>
                <a:t>交易细节</a:t>
              </a:r>
            </a:p>
          </p:txBody>
        </p:sp>
        <p:sp>
          <p:nvSpPr>
            <p:cNvPr id="20"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bg1"/>
                  </a:solidFill>
                  <a:latin typeface="inpin heiti" charset="-122"/>
                  <a:ea typeface="inpin heiti" charset="-122"/>
                  <a:cs typeface="inpin heiti" charset="-122"/>
                  <a:sym typeface="+mn-lt"/>
                </a:rPr>
                <a:t>此部分内容作为文字排版占位显示</a:t>
              </a:r>
              <a:br>
                <a:rPr lang="zh-CN" altLang="en-US" sz="1200" dirty="0">
                  <a:solidFill>
                    <a:schemeClr val="bg1"/>
                  </a:solidFill>
                  <a:latin typeface="inpin heiti" charset="-122"/>
                  <a:ea typeface="inpin heiti" charset="-122"/>
                  <a:cs typeface="inpin heiti" charset="-122"/>
                  <a:sym typeface="+mn-lt"/>
                </a:rPr>
              </a:br>
              <a:r>
                <a:rPr lang="zh-CN" altLang="en-US" sz="1200" dirty="0">
                  <a:solidFill>
                    <a:schemeClr val="bg1"/>
                  </a:solidFill>
                  <a:latin typeface="inpin heiti" charset="-122"/>
                  <a:ea typeface="inpin heiti" charset="-122"/>
                  <a:cs typeface="inpin heiti" charset="-122"/>
                  <a:sym typeface="+mn-lt"/>
                </a:rPr>
                <a:t>（建议使用主题字体）</a:t>
              </a:r>
            </a:p>
          </p:txBody>
        </p:sp>
      </p:grpSp>
      <p:grpSp>
        <p:nvGrpSpPr>
          <p:cNvPr id="21" name="组合 20"/>
          <p:cNvGrpSpPr/>
          <p:nvPr/>
        </p:nvGrpSpPr>
        <p:grpSpPr>
          <a:xfrm>
            <a:off x="8829675" y="4344035"/>
            <a:ext cx="1981200" cy="711835"/>
            <a:chOff x="2408" y="3190"/>
            <a:chExt cx="3120" cy="1121"/>
          </a:xfrm>
        </p:grpSpPr>
        <p:sp>
          <p:nvSpPr>
            <p:cNvPr id="2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chemeClr val="bg1"/>
                  </a:solidFill>
                  <a:latin typeface="inpin heiti" charset="-122"/>
                  <a:ea typeface="inpin heiti" charset="-122"/>
                  <a:cs typeface="inpin heiti" charset="-122"/>
                  <a:sym typeface="+mn-lt"/>
                </a:rPr>
                <a:t>交易细节</a:t>
              </a:r>
            </a:p>
          </p:txBody>
        </p:sp>
        <p:sp>
          <p:nvSpPr>
            <p:cNvPr id="2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bg1"/>
                  </a:solidFill>
                  <a:latin typeface="inpin heiti" charset="-122"/>
                  <a:ea typeface="inpin heiti" charset="-122"/>
                  <a:cs typeface="inpin heiti" charset="-122"/>
                  <a:sym typeface="+mn-lt"/>
                </a:rPr>
                <a:t>此部分内容作为文字排版占位显示</a:t>
              </a:r>
              <a:br>
                <a:rPr lang="zh-CN" altLang="en-US" sz="1200" dirty="0">
                  <a:solidFill>
                    <a:schemeClr val="bg1"/>
                  </a:solidFill>
                  <a:latin typeface="inpin heiti" charset="-122"/>
                  <a:ea typeface="inpin heiti" charset="-122"/>
                  <a:cs typeface="inpin heiti" charset="-122"/>
                  <a:sym typeface="+mn-lt"/>
                </a:rPr>
              </a:br>
              <a:r>
                <a:rPr lang="zh-CN" altLang="en-US" sz="1200" dirty="0">
                  <a:solidFill>
                    <a:schemeClr val="bg1"/>
                  </a:solidFill>
                  <a:latin typeface="inpin heiti" charset="-122"/>
                  <a:ea typeface="inpin heiti" charset="-122"/>
                  <a:cs typeface="inpin heiti" charset="-122"/>
                  <a:sym typeface="+mn-lt"/>
                </a:rPr>
                <a:t>（建议使用主题字体）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0.70"/>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strVal val="#ppt_w*0.7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animEffect transition="in" filter="fade">
                                      <p:cBhvr>
                                        <p:cTn id="24" dur="1000"/>
                                        <p:tgtEl>
                                          <p:spTgt spid="3"/>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strVal val="#ppt_w*0.70"/>
                                          </p:val>
                                        </p:tav>
                                        <p:tav tm="100000">
                                          <p:val>
                                            <p:strVal val="#ppt_w"/>
                                          </p:val>
                                        </p:tav>
                                      </p:tavLst>
                                    </p:anim>
                                    <p:anim calcmode="lin" valueType="num">
                                      <p:cBhvr>
                                        <p:cTn id="28" dur="1000" fill="hold"/>
                                        <p:tgtEl>
                                          <p:spTgt spid="4"/>
                                        </p:tgtEl>
                                        <p:attrNameLst>
                                          <p:attrName>ppt_h</p:attrName>
                                        </p:attrNameLst>
                                      </p:cBhvr>
                                      <p:tavLst>
                                        <p:tav tm="0">
                                          <p:val>
                                            <p:strVal val="#ppt_h"/>
                                          </p:val>
                                        </p:tav>
                                        <p:tav tm="100000">
                                          <p:val>
                                            <p:strVal val="#ppt_h"/>
                                          </p:val>
                                        </p:tav>
                                      </p:tavLst>
                                    </p:anim>
                                    <p:animEffect transition="in" filter="fade">
                                      <p:cBhvr>
                                        <p:cTn id="29" dur="1000"/>
                                        <p:tgtEl>
                                          <p:spTgt spid="4"/>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strVal val="#ppt_w*0.70"/>
                                          </p:val>
                                        </p:tav>
                                        <p:tav tm="100000">
                                          <p:val>
                                            <p:strVal val="#ppt_w"/>
                                          </p:val>
                                        </p:tav>
                                      </p:tavLst>
                                    </p:anim>
                                    <p:anim calcmode="lin" valueType="num">
                                      <p:cBhvr>
                                        <p:cTn id="33" dur="1000" fill="hold"/>
                                        <p:tgtEl>
                                          <p:spTgt spid="5"/>
                                        </p:tgtEl>
                                        <p:attrNameLst>
                                          <p:attrName>ppt_h</p:attrName>
                                        </p:attrNameLst>
                                      </p:cBhvr>
                                      <p:tavLst>
                                        <p:tav tm="0">
                                          <p:val>
                                            <p:strVal val="#ppt_h"/>
                                          </p:val>
                                        </p:tav>
                                        <p:tav tm="100000">
                                          <p:val>
                                            <p:strVal val="#ppt_h"/>
                                          </p:val>
                                        </p:tav>
                                      </p:tavLst>
                                    </p:anim>
                                    <p:animEffect transition="in" filter="fade">
                                      <p:cBhvr>
                                        <p:cTn id="34" dur="1000"/>
                                        <p:tgtEl>
                                          <p:spTgt spid="5"/>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strVal val="#ppt_w*0.70"/>
                                          </p:val>
                                        </p:tav>
                                        <p:tav tm="100000">
                                          <p:val>
                                            <p:strVal val="#ppt_w"/>
                                          </p:val>
                                        </p:tav>
                                      </p:tavLst>
                                    </p:anim>
                                    <p:anim calcmode="lin" valueType="num">
                                      <p:cBhvr>
                                        <p:cTn id="38" dur="1000" fill="hold"/>
                                        <p:tgtEl>
                                          <p:spTgt spid="6"/>
                                        </p:tgtEl>
                                        <p:attrNameLst>
                                          <p:attrName>ppt_h</p:attrName>
                                        </p:attrNameLst>
                                      </p:cBhvr>
                                      <p:tavLst>
                                        <p:tav tm="0">
                                          <p:val>
                                            <p:strVal val="#ppt_h"/>
                                          </p:val>
                                        </p:tav>
                                        <p:tav tm="100000">
                                          <p:val>
                                            <p:strVal val="#ppt_h"/>
                                          </p:val>
                                        </p:tav>
                                      </p:tavLst>
                                    </p:anim>
                                    <p:animEffect transition="in" filter="fade">
                                      <p:cBhvr>
                                        <p:cTn id="39" dur="1000"/>
                                        <p:tgtEl>
                                          <p:spTgt spid="6"/>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1000" fill="hold"/>
                                        <p:tgtEl>
                                          <p:spTgt spid="15"/>
                                        </p:tgtEl>
                                        <p:attrNameLst>
                                          <p:attrName>ppt_w</p:attrName>
                                        </p:attrNameLst>
                                      </p:cBhvr>
                                      <p:tavLst>
                                        <p:tav tm="0">
                                          <p:val>
                                            <p:strVal val="#ppt_w*0.70"/>
                                          </p:val>
                                        </p:tav>
                                        <p:tav tm="100000">
                                          <p:val>
                                            <p:strVal val="#ppt_w"/>
                                          </p:val>
                                        </p:tav>
                                      </p:tavLst>
                                    </p:anim>
                                    <p:anim calcmode="lin" valueType="num">
                                      <p:cBhvr>
                                        <p:cTn id="43" dur="1000" fill="hold"/>
                                        <p:tgtEl>
                                          <p:spTgt spid="15"/>
                                        </p:tgtEl>
                                        <p:attrNameLst>
                                          <p:attrName>ppt_h</p:attrName>
                                        </p:attrNameLst>
                                      </p:cBhvr>
                                      <p:tavLst>
                                        <p:tav tm="0">
                                          <p:val>
                                            <p:strVal val="#ppt_h"/>
                                          </p:val>
                                        </p:tav>
                                        <p:tav tm="100000">
                                          <p:val>
                                            <p:strVal val="#ppt_h"/>
                                          </p:val>
                                        </p:tav>
                                      </p:tavLst>
                                    </p:anim>
                                    <p:animEffect transition="in" filter="fade">
                                      <p:cBhvr>
                                        <p:cTn id="44" dur="1000"/>
                                        <p:tgtEl>
                                          <p:spTgt spid="15"/>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ppt_w</p:attrName>
                                        </p:attrNameLst>
                                      </p:cBhvr>
                                      <p:tavLst>
                                        <p:tav tm="0">
                                          <p:val>
                                            <p:strVal val="#ppt_w*0.70"/>
                                          </p:val>
                                        </p:tav>
                                        <p:tav tm="100000">
                                          <p:val>
                                            <p:strVal val="#ppt_w"/>
                                          </p:val>
                                        </p:tav>
                                      </p:tavLst>
                                    </p:anim>
                                    <p:anim calcmode="lin" valueType="num">
                                      <p:cBhvr>
                                        <p:cTn id="48" dur="1000" fill="hold"/>
                                        <p:tgtEl>
                                          <p:spTgt spid="16"/>
                                        </p:tgtEl>
                                        <p:attrNameLst>
                                          <p:attrName>ppt_h</p:attrName>
                                        </p:attrNameLst>
                                      </p:cBhvr>
                                      <p:tavLst>
                                        <p:tav tm="0">
                                          <p:val>
                                            <p:strVal val="#ppt_h"/>
                                          </p:val>
                                        </p:tav>
                                        <p:tav tm="100000">
                                          <p:val>
                                            <p:strVal val="#ppt_h"/>
                                          </p:val>
                                        </p:tav>
                                      </p:tavLst>
                                    </p:anim>
                                    <p:animEffect transition="in" filter="fade">
                                      <p:cBhvr>
                                        <p:cTn id="49" dur="1000"/>
                                        <p:tgtEl>
                                          <p:spTgt spid="16"/>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1000" fill="hold"/>
                                        <p:tgtEl>
                                          <p:spTgt spid="17"/>
                                        </p:tgtEl>
                                        <p:attrNameLst>
                                          <p:attrName>ppt_w</p:attrName>
                                        </p:attrNameLst>
                                      </p:cBhvr>
                                      <p:tavLst>
                                        <p:tav tm="0">
                                          <p:val>
                                            <p:strVal val="#ppt_w*0.70"/>
                                          </p:val>
                                        </p:tav>
                                        <p:tav tm="100000">
                                          <p:val>
                                            <p:strVal val="#ppt_w"/>
                                          </p:val>
                                        </p:tav>
                                      </p:tavLst>
                                    </p:anim>
                                    <p:anim calcmode="lin" valueType="num">
                                      <p:cBhvr>
                                        <p:cTn id="53" dur="1000" fill="hold"/>
                                        <p:tgtEl>
                                          <p:spTgt spid="17"/>
                                        </p:tgtEl>
                                        <p:attrNameLst>
                                          <p:attrName>ppt_h</p:attrName>
                                        </p:attrNameLst>
                                      </p:cBhvr>
                                      <p:tavLst>
                                        <p:tav tm="0">
                                          <p:val>
                                            <p:strVal val="#ppt_h"/>
                                          </p:val>
                                        </p:tav>
                                        <p:tav tm="100000">
                                          <p:val>
                                            <p:strVal val="#ppt_h"/>
                                          </p:val>
                                        </p:tav>
                                      </p:tavLst>
                                    </p:anim>
                                    <p:animEffect transition="in" filter="fade">
                                      <p:cBhvr>
                                        <p:cTn id="54" dur="1000"/>
                                        <p:tgtEl>
                                          <p:spTgt spid="17"/>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strVal val="#ppt_w*0.70"/>
                                          </p:val>
                                        </p:tav>
                                        <p:tav tm="100000">
                                          <p:val>
                                            <p:strVal val="#ppt_w"/>
                                          </p:val>
                                        </p:tav>
                                      </p:tavLst>
                                    </p:anim>
                                    <p:anim calcmode="lin" valueType="num">
                                      <p:cBhvr>
                                        <p:cTn id="58" dur="1000" fill="hold"/>
                                        <p:tgtEl>
                                          <p:spTgt spid="18"/>
                                        </p:tgtEl>
                                        <p:attrNameLst>
                                          <p:attrName>ppt_h</p:attrName>
                                        </p:attrNameLst>
                                      </p:cBhvr>
                                      <p:tavLst>
                                        <p:tav tm="0">
                                          <p:val>
                                            <p:strVal val="#ppt_h"/>
                                          </p:val>
                                        </p:tav>
                                        <p:tav tm="100000">
                                          <p:val>
                                            <p:strVal val="#ppt_h"/>
                                          </p:val>
                                        </p:tav>
                                      </p:tavLst>
                                    </p:anim>
                                    <p:animEffect transition="in" filter="fade">
                                      <p:cBhvr>
                                        <p:cTn id="59" dur="1000"/>
                                        <p:tgtEl>
                                          <p:spTgt spid="18"/>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000" fill="hold"/>
                                        <p:tgtEl>
                                          <p:spTgt spid="19"/>
                                        </p:tgtEl>
                                        <p:attrNameLst>
                                          <p:attrName>ppt_w</p:attrName>
                                        </p:attrNameLst>
                                      </p:cBhvr>
                                      <p:tavLst>
                                        <p:tav tm="0">
                                          <p:val>
                                            <p:strVal val="#ppt_w*0.70"/>
                                          </p:val>
                                        </p:tav>
                                        <p:tav tm="100000">
                                          <p:val>
                                            <p:strVal val="#ppt_w"/>
                                          </p:val>
                                        </p:tav>
                                      </p:tavLst>
                                    </p:anim>
                                    <p:anim calcmode="lin" valueType="num">
                                      <p:cBhvr>
                                        <p:cTn id="63" dur="1000" fill="hold"/>
                                        <p:tgtEl>
                                          <p:spTgt spid="19"/>
                                        </p:tgtEl>
                                        <p:attrNameLst>
                                          <p:attrName>ppt_h</p:attrName>
                                        </p:attrNameLst>
                                      </p:cBhvr>
                                      <p:tavLst>
                                        <p:tav tm="0">
                                          <p:val>
                                            <p:strVal val="#ppt_h"/>
                                          </p:val>
                                        </p:tav>
                                        <p:tav tm="100000">
                                          <p:val>
                                            <p:strVal val="#ppt_h"/>
                                          </p:val>
                                        </p:tav>
                                      </p:tavLst>
                                    </p:anim>
                                    <p:animEffect transition="in" filter="fade">
                                      <p:cBhvr>
                                        <p:cTn id="64" dur="1000"/>
                                        <p:tgtEl>
                                          <p:spTgt spid="19"/>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1000" fill="hold"/>
                                        <p:tgtEl>
                                          <p:spTgt spid="22"/>
                                        </p:tgtEl>
                                        <p:attrNameLst>
                                          <p:attrName>ppt_w</p:attrName>
                                        </p:attrNameLst>
                                      </p:cBhvr>
                                      <p:tavLst>
                                        <p:tav tm="0">
                                          <p:val>
                                            <p:strVal val="#ppt_w*0.70"/>
                                          </p:val>
                                        </p:tav>
                                        <p:tav tm="100000">
                                          <p:val>
                                            <p:strVal val="#ppt_w"/>
                                          </p:val>
                                        </p:tav>
                                      </p:tavLst>
                                    </p:anim>
                                    <p:anim calcmode="lin" valueType="num">
                                      <p:cBhvr>
                                        <p:cTn id="68" dur="1000" fill="hold"/>
                                        <p:tgtEl>
                                          <p:spTgt spid="22"/>
                                        </p:tgtEl>
                                        <p:attrNameLst>
                                          <p:attrName>ppt_h</p:attrName>
                                        </p:attrNameLst>
                                      </p:cBhvr>
                                      <p:tavLst>
                                        <p:tav tm="0">
                                          <p:val>
                                            <p:strVal val="#ppt_h"/>
                                          </p:val>
                                        </p:tav>
                                        <p:tav tm="100000">
                                          <p:val>
                                            <p:strVal val="#ppt_h"/>
                                          </p:val>
                                        </p:tav>
                                      </p:tavLst>
                                    </p:anim>
                                    <p:animEffect transition="in" filter="fade">
                                      <p:cBhvr>
                                        <p:cTn id="69" dur="1000"/>
                                        <p:tgtEl>
                                          <p:spTgt spid="22"/>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1000" fill="hold"/>
                                        <p:tgtEl>
                                          <p:spTgt spid="23"/>
                                        </p:tgtEl>
                                        <p:attrNameLst>
                                          <p:attrName>ppt_w</p:attrName>
                                        </p:attrNameLst>
                                      </p:cBhvr>
                                      <p:tavLst>
                                        <p:tav tm="0">
                                          <p:val>
                                            <p:strVal val="#ppt_w*0.70"/>
                                          </p:val>
                                        </p:tav>
                                        <p:tav tm="100000">
                                          <p:val>
                                            <p:strVal val="#ppt_w"/>
                                          </p:val>
                                        </p:tav>
                                      </p:tavLst>
                                    </p:anim>
                                    <p:anim calcmode="lin" valueType="num">
                                      <p:cBhvr>
                                        <p:cTn id="73" dur="1000" fill="hold"/>
                                        <p:tgtEl>
                                          <p:spTgt spid="23"/>
                                        </p:tgtEl>
                                        <p:attrNameLst>
                                          <p:attrName>ppt_h</p:attrName>
                                        </p:attrNameLst>
                                      </p:cBhvr>
                                      <p:tavLst>
                                        <p:tav tm="0">
                                          <p:val>
                                            <p:strVal val="#ppt_h"/>
                                          </p:val>
                                        </p:tav>
                                        <p:tav tm="100000">
                                          <p:val>
                                            <p:strVal val="#ppt_h"/>
                                          </p:val>
                                        </p:tav>
                                      </p:tavLst>
                                    </p:anim>
                                    <p:animEffect transition="in" filter="fade">
                                      <p:cBhvr>
                                        <p:cTn id="74" dur="1000"/>
                                        <p:tgtEl>
                                          <p:spTgt spid="23"/>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1000" fill="hold"/>
                                        <p:tgtEl>
                                          <p:spTgt spid="26"/>
                                        </p:tgtEl>
                                        <p:attrNameLst>
                                          <p:attrName>ppt_w</p:attrName>
                                        </p:attrNameLst>
                                      </p:cBhvr>
                                      <p:tavLst>
                                        <p:tav tm="0">
                                          <p:val>
                                            <p:strVal val="#ppt_w*0.70"/>
                                          </p:val>
                                        </p:tav>
                                        <p:tav tm="100000">
                                          <p:val>
                                            <p:strVal val="#ppt_w"/>
                                          </p:val>
                                        </p:tav>
                                      </p:tavLst>
                                    </p:anim>
                                    <p:anim calcmode="lin" valueType="num">
                                      <p:cBhvr>
                                        <p:cTn id="78" dur="1000" fill="hold"/>
                                        <p:tgtEl>
                                          <p:spTgt spid="26"/>
                                        </p:tgtEl>
                                        <p:attrNameLst>
                                          <p:attrName>ppt_h</p:attrName>
                                        </p:attrNameLst>
                                      </p:cBhvr>
                                      <p:tavLst>
                                        <p:tav tm="0">
                                          <p:val>
                                            <p:strVal val="#ppt_h"/>
                                          </p:val>
                                        </p:tav>
                                        <p:tav tm="100000">
                                          <p:val>
                                            <p:strVal val="#ppt_h"/>
                                          </p:val>
                                        </p:tav>
                                      </p:tavLst>
                                    </p:anim>
                                    <p:animEffect transition="in" filter="fade">
                                      <p:cBhvr>
                                        <p:cTn id="79" dur="1000"/>
                                        <p:tgtEl>
                                          <p:spTgt spid="26"/>
                                        </p:tgtEl>
                                      </p:cBhvr>
                                    </p:animEffect>
                                  </p:childTnLst>
                                </p:cTn>
                              </p:par>
                              <p:par>
                                <p:cTn id="80" presetID="55" presetClass="entr" presetSubtype="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1000" fill="hold"/>
                                        <p:tgtEl>
                                          <p:spTgt spid="27"/>
                                        </p:tgtEl>
                                        <p:attrNameLst>
                                          <p:attrName>ppt_w</p:attrName>
                                        </p:attrNameLst>
                                      </p:cBhvr>
                                      <p:tavLst>
                                        <p:tav tm="0">
                                          <p:val>
                                            <p:strVal val="#ppt_w*0.70"/>
                                          </p:val>
                                        </p:tav>
                                        <p:tav tm="100000">
                                          <p:val>
                                            <p:strVal val="#ppt_w"/>
                                          </p:val>
                                        </p:tav>
                                      </p:tavLst>
                                    </p:anim>
                                    <p:anim calcmode="lin" valueType="num">
                                      <p:cBhvr>
                                        <p:cTn id="83" dur="1000" fill="hold"/>
                                        <p:tgtEl>
                                          <p:spTgt spid="27"/>
                                        </p:tgtEl>
                                        <p:attrNameLst>
                                          <p:attrName>ppt_h</p:attrName>
                                        </p:attrNameLst>
                                      </p:cBhvr>
                                      <p:tavLst>
                                        <p:tav tm="0">
                                          <p:val>
                                            <p:strVal val="#ppt_h"/>
                                          </p:val>
                                        </p:tav>
                                        <p:tav tm="100000">
                                          <p:val>
                                            <p:strVal val="#ppt_h"/>
                                          </p:val>
                                        </p:tav>
                                      </p:tavLst>
                                    </p:anim>
                                    <p:animEffect transition="in" filter="fade">
                                      <p:cBhvr>
                                        <p:cTn id="84" dur="1000"/>
                                        <p:tgtEl>
                                          <p:spTgt spid="27"/>
                                        </p:tgtEl>
                                      </p:cBhvr>
                                    </p:animEffect>
                                  </p:childTnLst>
                                </p:cTn>
                              </p:par>
                              <p:par>
                                <p:cTn id="85" presetID="55" presetClass="entr" presetSubtype="0"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1000" fill="hold"/>
                                        <p:tgtEl>
                                          <p:spTgt spid="30"/>
                                        </p:tgtEl>
                                        <p:attrNameLst>
                                          <p:attrName>ppt_w</p:attrName>
                                        </p:attrNameLst>
                                      </p:cBhvr>
                                      <p:tavLst>
                                        <p:tav tm="0">
                                          <p:val>
                                            <p:strVal val="#ppt_w*0.70"/>
                                          </p:val>
                                        </p:tav>
                                        <p:tav tm="100000">
                                          <p:val>
                                            <p:strVal val="#ppt_w"/>
                                          </p:val>
                                        </p:tav>
                                      </p:tavLst>
                                    </p:anim>
                                    <p:anim calcmode="lin" valueType="num">
                                      <p:cBhvr>
                                        <p:cTn id="88" dur="1000" fill="hold"/>
                                        <p:tgtEl>
                                          <p:spTgt spid="30"/>
                                        </p:tgtEl>
                                        <p:attrNameLst>
                                          <p:attrName>ppt_h</p:attrName>
                                        </p:attrNameLst>
                                      </p:cBhvr>
                                      <p:tavLst>
                                        <p:tav tm="0">
                                          <p:val>
                                            <p:strVal val="#ppt_h"/>
                                          </p:val>
                                        </p:tav>
                                        <p:tav tm="100000">
                                          <p:val>
                                            <p:strVal val="#ppt_h"/>
                                          </p:val>
                                        </p:tav>
                                      </p:tavLst>
                                    </p:anim>
                                    <p:animEffect transition="in" filter="fade">
                                      <p:cBhvr>
                                        <p:cTn id="89" dur="1000"/>
                                        <p:tgtEl>
                                          <p:spTgt spid="30"/>
                                        </p:tgtEl>
                                      </p:cBhvr>
                                    </p:animEffect>
                                  </p:childTnLst>
                                </p:cTn>
                              </p:par>
                              <p:par>
                                <p:cTn id="90" presetID="55" presetClass="entr" presetSubtype="0" fill="hold" grpId="0" nodeType="withEffect">
                                  <p:stCondLst>
                                    <p:cond delay="0"/>
                                  </p:stCondLst>
                                  <p:childTnLst>
                                    <p:set>
                                      <p:cBhvr>
                                        <p:cTn id="91" dur="1" fill="hold">
                                          <p:stCondLst>
                                            <p:cond delay="0"/>
                                          </p:stCondLst>
                                        </p:cTn>
                                        <p:tgtEl>
                                          <p:spTgt spid="31"/>
                                        </p:tgtEl>
                                        <p:attrNameLst>
                                          <p:attrName>style.visibility</p:attrName>
                                        </p:attrNameLst>
                                      </p:cBhvr>
                                      <p:to>
                                        <p:strVal val="visible"/>
                                      </p:to>
                                    </p:set>
                                    <p:anim calcmode="lin" valueType="num">
                                      <p:cBhvr>
                                        <p:cTn id="92" dur="1000" fill="hold"/>
                                        <p:tgtEl>
                                          <p:spTgt spid="31"/>
                                        </p:tgtEl>
                                        <p:attrNameLst>
                                          <p:attrName>ppt_w</p:attrName>
                                        </p:attrNameLst>
                                      </p:cBhvr>
                                      <p:tavLst>
                                        <p:tav tm="0">
                                          <p:val>
                                            <p:strVal val="#ppt_w*0.70"/>
                                          </p:val>
                                        </p:tav>
                                        <p:tav tm="100000">
                                          <p:val>
                                            <p:strVal val="#ppt_w"/>
                                          </p:val>
                                        </p:tav>
                                      </p:tavLst>
                                    </p:anim>
                                    <p:anim calcmode="lin" valueType="num">
                                      <p:cBhvr>
                                        <p:cTn id="93" dur="1000" fill="hold"/>
                                        <p:tgtEl>
                                          <p:spTgt spid="31"/>
                                        </p:tgtEl>
                                        <p:attrNameLst>
                                          <p:attrName>ppt_h</p:attrName>
                                        </p:attrNameLst>
                                      </p:cBhvr>
                                      <p:tavLst>
                                        <p:tav tm="0">
                                          <p:val>
                                            <p:strVal val="#ppt_h"/>
                                          </p:val>
                                        </p:tav>
                                        <p:tav tm="100000">
                                          <p:val>
                                            <p:strVal val="#ppt_h"/>
                                          </p:val>
                                        </p:tav>
                                      </p:tavLst>
                                    </p:anim>
                                    <p:animEffect transition="in" filter="fade">
                                      <p:cBhvr>
                                        <p:cTn id="94" dur="1000"/>
                                        <p:tgtEl>
                                          <p:spTgt spid="31"/>
                                        </p:tgtEl>
                                      </p:cBhvr>
                                    </p:animEffect>
                                  </p:childTnLst>
                                </p:cTn>
                              </p:par>
                              <p:par>
                                <p:cTn id="95" presetID="55" presetClass="entr" presetSubtype="0"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 calcmode="lin" valueType="num">
                                      <p:cBhvr>
                                        <p:cTn id="97" dur="1000" fill="hold"/>
                                        <p:tgtEl>
                                          <p:spTgt spid="34"/>
                                        </p:tgtEl>
                                        <p:attrNameLst>
                                          <p:attrName>ppt_w</p:attrName>
                                        </p:attrNameLst>
                                      </p:cBhvr>
                                      <p:tavLst>
                                        <p:tav tm="0">
                                          <p:val>
                                            <p:strVal val="#ppt_w*0.70"/>
                                          </p:val>
                                        </p:tav>
                                        <p:tav tm="100000">
                                          <p:val>
                                            <p:strVal val="#ppt_w"/>
                                          </p:val>
                                        </p:tav>
                                      </p:tavLst>
                                    </p:anim>
                                    <p:anim calcmode="lin" valueType="num">
                                      <p:cBhvr>
                                        <p:cTn id="98" dur="1000" fill="hold"/>
                                        <p:tgtEl>
                                          <p:spTgt spid="34"/>
                                        </p:tgtEl>
                                        <p:attrNameLst>
                                          <p:attrName>ppt_h</p:attrName>
                                        </p:attrNameLst>
                                      </p:cBhvr>
                                      <p:tavLst>
                                        <p:tav tm="0">
                                          <p:val>
                                            <p:strVal val="#ppt_h"/>
                                          </p:val>
                                        </p:tav>
                                        <p:tav tm="100000">
                                          <p:val>
                                            <p:strVal val="#ppt_h"/>
                                          </p:val>
                                        </p:tav>
                                      </p:tavLst>
                                    </p:anim>
                                    <p:animEffect transition="in" filter="fade">
                                      <p:cBhvr>
                                        <p:cTn id="99" dur="1000"/>
                                        <p:tgtEl>
                                          <p:spTgt spid="34"/>
                                        </p:tgtEl>
                                      </p:cBhvr>
                                    </p:animEffect>
                                  </p:childTnLst>
                                </p:cTn>
                              </p:par>
                              <p:par>
                                <p:cTn id="100" presetID="55" presetClass="entr" presetSubtype="0" fill="hold" grpId="0" nodeType="withEffect">
                                  <p:stCondLst>
                                    <p:cond delay="0"/>
                                  </p:stCondLst>
                                  <p:childTnLst>
                                    <p:set>
                                      <p:cBhvr>
                                        <p:cTn id="101" dur="1" fill="hold">
                                          <p:stCondLst>
                                            <p:cond delay="0"/>
                                          </p:stCondLst>
                                        </p:cTn>
                                        <p:tgtEl>
                                          <p:spTgt spid="35"/>
                                        </p:tgtEl>
                                        <p:attrNameLst>
                                          <p:attrName>style.visibility</p:attrName>
                                        </p:attrNameLst>
                                      </p:cBhvr>
                                      <p:to>
                                        <p:strVal val="visible"/>
                                      </p:to>
                                    </p:set>
                                    <p:anim calcmode="lin" valueType="num">
                                      <p:cBhvr>
                                        <p:cTn id="102" dur="1000" fill="hold"/>
                                        <p:tgtEl>
                                          <p:spTgt spid="35"/>
                                        </p:tgtEl>
                                        <p:attrNameLst>
                                          <p:attrName>ppt_w</p:attrName>
                                        </p:attrNameLst>
                                      </p:cBhvr>
                                      <p:tavLst>
                                        <p:tav tm="0">
                                          <p:val>
                                            <p:strVal val="#ppt_w*0.70"/>
                                          </p:val>
                                        </p:tav>
                                        <p:tav tm="100000">
                                          <p:val>
                                            <p:strVal val="#ppt_w"/>
                                          </p:val>
                                        </p:tav>
                                      </p:tavLst>
                                    </p:anim>
                                    <p:anim calcmode="lin" valueType="num">
                                      <p:cBhvr>
                                        <p:cTn id="103" dur="1000" fill="hold"/>
                                        <p:tgtEl>
                                          <p:spTgt spid="35"/>
                                        </p:tgtEl>
                                        <p:attrNameLst>
                                          <p:attrName>ppt_h</p:attrName>
                                        </p:attrNameLst>
                                      </p:cBhvr>
                                      <p:tavLst>
                                        <p:tav tm="0">
                                          <p:val>
                                            <p:strVal val="#ppt_h"/>
                                          </p:val>
                                        </p:tav>
                                        <p:tav tm="100000">
                                          <p:val>
                                            <p:strVal val="#ppt_h"/>
                                          </p:val>
                                        </p:tav>
                                      </p:tavLst>
                                    </p:anim>
                                    <p:animEffect transition="in" filter="fade">
                                      <p:cBhvr>
                                        <p:cTn id="104" dur="1000"/>
                                        <p:tgtEl>
                                          <p:spTgt spid="35"/>
                                        </p:tgtEl>
                                      </p:cBhvr>
                                    </p:animEffect>
                                  </p:childTnLst>
                                </p:cTn>
                              </p:par>
                            </p:childTnLst>
                          </p:cTn>
                        </p:par>
                        <p:par>
                          <p:cTn id="105" fill="hold">
                            <p:stCondLst>
                              <p:cond delay="1000"/>
                            </p:stCondLst>
                            <p:childTnLst>
                              <p:par>
                                <p:cTn id="106" presetID="5" presetClass="entr" presetSubtype="10" fill="hold" nodeType="after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checkerboard(across)">
                                      <p:cBhvr>
                                        <p:cTn id="108" dur="500"/>
                                        <p:tgtEl>
                                          <p:spTgt spid="38"/>
                                        </p:tgtEl>
                                      </p:cBhvr>
                                    </p:animEffect>
                                  </p:childTnLst>
                                </p:cTn>
                              </p:par>
                            </p:childTnLst>
                          </p:cTn>
                        </p:par>
                        <p:par>
                          <p:cTn id="109" fill="hold">
                            <p:stCondLst>
                              <p:cond delay="1500"/>
                            </p:stCondLst>
                            <p:childTnLst>
                              <p:par>
                                <p:cTn id="110" presetID="5" presetClass="entr" presetSubtype="10" fill="hold" nodeType="after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checkerboard(across)">
                                      <p:cBhvr>
                                        <p:cTn id="112" dur="500"/>
                                        <p:tgtEl>
                                          <p:spTgt spid="41"/>
                                        </p:tgtEl>
                                      </p:cBhvr>
                                    </p:animEffect>
                                  </p:childTnLst>
                                </p:cTn>
                              </p:par>
                            </p:childTnLst>
                          </p:cTn>
                        </p:par>
                        <p:par>
                          <p:cTn id="113" fill="hold">
                            <p:stCondLst>
                              <p:cond delay="2000"/>
                            </p:stCondLst>
                            <p:childTnLst>
                              <p:par>
                                <p:cTn id="114" presetID="5" presetClass="entr" presetSubtype="10" fill="hold" nodeType="afterEffect">
                                  <p:stCondLst>
                                    <p:cond delay="0"/>
                                  </p:stCondLst>
                                  <p:childTnLst>
                                    <p:set>
                                      <p:cBhvr>
                                        <p:cTn id="115" dur="1" fill="hold">
                                          <p:stCondLst>
                                            <p:cond delay="0"/>
                                          </p:stCondLst>
                                        </p:cTn>
                                        <p:tgtEl>
                                          <p:spTgt spid="7"/>
                                        </p:tgtEl>
                                        <p:attrNameLst>
                                          <p:attrName>style.visibility</p:attrName>
                                        </p:attrNameLst>
                                      </p:cBhvr>
                                      <p:to>
                                        <p:strVal val="visible"/>
                                      </p:to>
                                    </p:set>
                                    <p:animEffect transition="in" filter="checkerboard(across)">
                                      <p:cBhvr>
                                        <p:cTn id="116" dur="500"/>
                                        <p:tgtEl>
                                          <p:spTgt spid="7"/>
                                        </p:tgtEl>
                                      </p:cBhvr>
                                    </p:animEffect>
                                  </p:childTnLst>
                                </p:cTn>
                              </p:par>
                            </p:childTnLst>
                          </p:cTn>
                        </p:par>
                        <p:par>
                          <p:cTn id="117" fill="hold">
                            <p:stCondLst>
                              <p:cond delay="2500"/>
                            </p:stCondLst>
                            <p:childTnLst>
                              <p:par>
                                <p:cTn id="118" presetID="5" presetClass="entr" presetSubtype="10" fill="hold" nodeType="afterEffect">
                                  <p:stCondLst>
                                    <p:cond delay="0"/>
                                  </p:stCondLst>
                                  <p:childTnLst>
                                    <p:set>
                                      <p:cBhvr>
                                        <p:cTn id="119" dur="1" fill="hold">
                                          <p:stCondLst>
                                            <p:cond delay="0"/>
                                          </p:stCondLst>
                                        </p:cTn>
                                        <p:tgtEl>
                                          <p:spTgt spid="21"/>
                                        </p:tgtEl>
                                        <p:attrNameLst>
                                          <p:attrName>style.visibility</p:attrName>
                                        </p:attrNameLst>
                                      </p:cBhvr>
                                      <p:to>
                                        <p:strVal val="visible"/>
                                      </p:to>
                                    </p:set>
                                    <p:animEffect transition="in" filter="checkerboard(across)">
                                      <p:cBhvr>
                                        <p:cTn id="1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2" grpId="0" bldLvl="0" animBg="1"/>
      <p:bldP spid="3" grpId="0" bldLvl="0" animBg="1"/>
      <p:bldP spid="4" grpId="0" bldLvl="0" animBg="1"/>
      <p:bldP spid="5" grpId="0" bldLvl="0" animBg="1"/>
      <p:bldP spid="6" grpId="0" bldLvl="0" animBg="1"/>
      <p:bldP spid="15" grpId="0" bldLvl="0" animBg="1"/>
      <p:bldP spid="16" grpId="0" bldLvl="0" animBg="1"/>
      <p:bldP spid="17" grpId="0" bldLvl="0" animBg="1"/>
      <p:bldP spid="18" grpId="0" bldLvl="0" animBg="1"/>
      <p:bldP spid="19" grpId="0" bldLvl="0" animBg="1"/>
      <p:bldP spid="22" grpId="0" bldLvl="0" animBg="1"/>
      <p:bldP spid="23" grpId="0"/>
      <p:bldP spid="26" grpId="0" bldLvl="0" animBg="1"/>
      <p:bldP spid="27" grpId="0"/>
      <p:bldP spid="30" grpId="0" bldLvl="0" animBg="1"/>
      <p:bldP spid="31" grpId="0"/>
      <p:bldP spid="34" grpId="0" bldLvl="0" animBg="1"/>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05132E"/>
            </a:gs>
            <a:gs pos="82000">
              <a:srgbClr val="163C7B"/>
            </a:gs>
            <a:gs pos="64000">
              <a:srgbClr val="122F63">
                <a:alpha val="100000"/>
              </a:srgbClr>
            </a:gs>
            <a:gs pos="38000">
              <a:srgbClr val="083177"/>
            </a:gs>
            <a:gs pos="98000">
              <a:srgbClr val="1C2D4F"/>
            </a:gs>
          </a:gsLst>
          <a:lin ang="19440000" scaled="0"/>
        </a:gradFill>
        <a:effectLst/>
      </p:bgPr>
    </p:bg>
    <p:spTree>
      <p:nvGrpSpPr>
        <p:cNvPr id="1" name=""/>
        <p:cNvGrpSpPr/>
        <p:nvPr/>
      </p:nvGrpSpPr>
      <p:grpSpPr>
        <a:xfrm>
          <a:off x="0" y="0"/>
          <a:ext cx="0" cy="0"/>
          <a:chOff x="0" y="0"/>
          <a:chExt cx="0" cy="0"/>
        </a:xfrm>
      </p:grpSpPr>
      <p:sp>
        <p:nvSpPr>
          <p:cNvPr id="13" name="任意多边形: 形状 12"/>
          <p:cNvSpPr/>
          <p:nvPr/>
        </p:nvSpPr>
        <p:spPr>
          <a:xfrm flipH="1">
            <a:off x="11224260" y="602361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0" name="矩形 9"/>
          <p:cNvSpPr/>
          <p:nvPr/>
        </p:nvSpPr>
        <p:spPr bwMode="auto">
          <a:xfrm>
            <a:off x="3510915" y="321945"/>
            <a:ext cx="5330190" cy="64516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3600" dirty="0">
                <a:solidFill>
                  <a:srgbClr val="1DDEE6"/>
                </a:solidFill>
                <a:latin typeface="inpin heiti" charset="-122"/>
                <a:ea typeface="inpin heiti" charset="-122"/>
                <a:sym typeface="+mn-ea"/>
              </a:rPr>
              <a:t>交易所注意事项</a:t>
            </a:r>
          </a:p>
        </p:txBody>
      </p:sp>
      <p:sp>
        <p:nvSpPr>
          <p:cNvPr id="11" name="任意多边形: 形状 12"/>
          <p:cNvSpPr/>
          <p:nvPr/>
        </p:nvSpPr>
        <p:spPr>
          <a:xfrm>
            <a:off x="747395" y="49784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4" name="Rounded Rectangle 3"/>
          <p:cNvSpPr/>
          <p:nvPr/>
        </p:nvSpPr>
        <p:spPr>
          <a:xfrm>
            <a:off x="279096" y="1456480"/>
            <a:ext cx="2003413" cy="1936204"/>
          </a:xfrm>
          <a:prstGeom prst="roundRect">
            <a:avLst>
              <a:gd name="adj" fmla="val 7442"/>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inpin heiti" charset="-122"/>
              <a:ea typeface="inpin heiti" charset="-122"/>
            </a:endParaRPr>
          </a:p>
        </p:txBody>
      </p:sp>
      <p:sp>
        <p:nvSpPr>
          <p:cNvPr id="7" name="Rounded Rectangle 6"/>
          <p:cNvSpPr/>
          <p:nvPr/>
        </p:nvSpPr>
        <p:spPr>
          <a:xfrm>
            <a:off x="2485708" y="1456480"/>
            <a:ext cx="2003413" cy="1936204"/>
          </a:xfrm>
          <a:prstGeom prst="roundRect">
            <a:avLst>
              <a:gd name="adj" fmla="val 7442"/>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inpin heiti" charset="-122"/>
              <a:ea typeface="inpin heiti" charset="-122"/>
            </a:endParaRPr>
          </a:p>
        </p:txBody>
      </p:sp>
      <p:sp>
        <p:nvSpPr>
          <p:cNvPr id="8" name="Rounded Rectangle 7"/>
          <p:cNvSpPr/>
          <p:nvPr/>
        </p:nvSpPr>
        <p:spPr>
          <a:xfrm>
            <a:off x="4749496" y="1456480"/>
            <a:ext cx="2003413" cy="1936204"/>
          </a:xfrm>
          <a:prstGeom prst="roundRect">
            <a:avLst>
              <a:gd name="adj" fmla="val 7442"/>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inpin heiti" charset="-122"/>
              <a:ea typeface="inpin heiti" charset="-122"/>
            </a:endParaRPr>
          </a:p>
        </p:txBody>
      </p:sp>
      <p:sp>
        <p:nvSpPr>
          <p:cNvPr id="9" name="Rounded Rectangle 8"/>
          <p:cNvSpPr/>
          <p:nvPr/>
        </p:nvSpPr>
        <p:spPr>
          <a:xfrm>
            <a:off x="1063308" y="3567096"/>
            <a:ext cx="2003413" cy="1936204"/>
          </a:xfrm>
          <a:prstGeom prst="roundRect">
            <a:avLst>
              <a:gd name="adj" fmla="val 7442"/>
            </a:avLst>
          </a:pr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inpin heiti" charset="-122"/>
              <a:ea typeface="inpin heiti" charset="-122"/>
            </a:endParaRPr>
          </a:p>
        </p:txBody>
      </p:sp>
      <p:sp>
        <p:nvSpPr>
          <p:cNvPr id="2" name="Rounded Rectangle 9"/>
          <p:cNvSpPr/>
          <p:nvPr/>
        </p:nvSpPr>
        <p:spPr>
          <a:xfrm>
            <a:off x="3269923" y="3567096"/>
            <a:ext cx="2003413" cy="1936204"/>
          </a:xfrm>
          <a:prstGeom prst="roundRect">
            <a:avLst>
              <a:gd name="adj" fmla="val 7442"/>
            </a:avLst>
          </a:prstGeom>
          <a:blipFill>
            <a:blip r:embed="rId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inpin heiti" charset="-122"/>
              <a:ea typeface="inpin heiti" charset="-122"/>
            </a:endParaRPr>
          </a:p>
        </p:txBody>
      </p:sp>
      <p:sp>
        <p:nvSpPr>
          <p:cNvPr id="3" name="Rounded Rectangle 10"/>
          <p:cNvSpPr/>
          <p:nvPr/>
        </p:nvSpPr>
        <p:spPr>
          <a:xfrm>
            <a:off x="5505123" y="3567096"/>
            <a:ext cx="2003413" cy="1936204"/>
          </a:xfrm>
          <a:prstGeom prst="roundRect">
            <a:avLst>
              <a:gd name="adj" fmla="val 7442"/>
            </a:avLst>
          </a:prstGeom>
          <a:blipFill>
            <a:blip r:embed="rId7"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inpin heiti" charset="-122"/>
              <a:ea typeface="inpin heiti" charset="-122"/>
            </a:endParaRPr>
          </a:p>
        </p:txBody>
      </p:sp>
      <p:sp>
        <p:nvSpPr>
          <p:cNvPr id="5" name="ïṡlídê"/>
          <p:cNvSpPr/>
          <p:nvPr/>
        </p:nvSpPr>
        <p:spPr>
          <a:xfrm>
            <a:off x="8001635" y="1602740"/>
            <a:ext cx="3314700" cy="4083685"/>
          </a:xfrm>
          <a:prstGeom prst="rect">
            <a:avLst/>
          </a:prstGeom>
          <a:gradFill>
            <a:gsLst>
              <a:gs pos="13000">
                <a:srgbClr val="3F6FB7"/>
              </a:gs>
              <a:gs pos="100000">
                <a:srgbClr val="02E1C2">
                  <a:alpha val="4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inpin heiti" charset="-122"/>
              <a:ea typeface="inpin heiti" charset="-122"/>
              <a:cs typeface="inpin heiti" charset="-122"/>
              <a:sym typeface="Bahnschrift" panose="020B0502040204020203" pitchFamily="34" charset="0"/>
            </a:endParaRPr>
          </a:p>
        </p:txBody>
      </p:sp>
      <p:sp>
        <p:nvSpPr>
          <p:cNvPr id="6" name="íṣľîḍê"/>
          <p:cNvSpPr txBox="1"/>
          <p:nvPr/>
        </p:nvSpPr>
        <p:spPr>
          <a:xfrm>
            <a:off x="8305165" y="4244975"/>
            <a:ext cx="2707640" cy="646430"/>
          </a:xfrm>
          <a:prstGeom prst="rect">
            <a:avLst/>
          </a:prstGeom>
          <a:noFill/>
        </p:spPr>
        <p:txBody>
          <a:bodyPr wrap="square" lIns="72000" tIns="0" rIns="72000" bIns="0" anchor="b" anchorCtr="0">
            <a:normAutofit/>
          </a:bodyPr>
          <a:lstStyle/>
          <a:p>
            <a:pPr algn="r" defTabSz="913765">
              <a:lnSpc>
                <a:spcPct val="120000"/>
              </a:lnSpc>
              <a:defRPr/>
            </a:pPr>
            <a:r>
              <a:rPr lang="zh-CN" altLang="en-US" sz="1200" dirty="0">
                <a:solidFill>
                  <a:schemeClr val="bg1"/>
                </a:solidFill>
                <a:latin typeface="inpin heiti" charset="-122"/>
                <a:ea typeface="inpin heiti" charset="-122"/>
                <a:cs typeface="inpin heiti" charset="-122"/>
                <a:sym typeface="Bahnschrift" panose="020B0502040204020203" pitchFamily="34" charset="0"/>
              </a:rPr>
              <a:t>此部分内容作为文字排版占位显示</a:t>
            </a:r>
            <a:br>
              <a:rPr lang="zh-CN" altLang="en-US" sz="1200" dirty="0">
                <a:solidFill>
                  <a:schemeClr val="bg1"/>
                </a:solidFill>
                <a:latin typeface="inpin heiti" charset="-122"/>
                <a:ea typeface="inpin heiti" charset="-122"/>
                <a:cs typeface="inpin heiti" charset="-122"/>
                <a:sym typeface="Bahnschrift" panose="020B0502040204020203" pitchFamily="34" charset="0"/>
              </a:rPr>
            </a:br>
            <a:r>
              <a:rPr lang="zh-CN" altLang="en-US" sz="1200" dirty="0">
                <a:solidFill>
                  <a:schemeClr val="bg1"/>
                </a:solidFill>
                <a:latin typeface="inpin heiti" charset="-122"/>
                <a:ea typeface="inpin heiti" charset="-122"/>
                <a:cs typeface="inpin heiti" charset="-122"/>
                <a:sym typeface="Bahnschrift" panose="020B0502040204020203" pitchFamily="34" charset="0"/>
              </a:rPr>
              <a:t>（建议使用主题字体）</a:t>
            </a:r>
          </a:p>
        </p:txBody>
      </p:sp>
      <p:sp>
        <p:nvSpPr>
          <p:cNvPr id="12" name="iṧľíḓê"/>
          <p:cNvSpPr/>
          <p:nvPr/>
        </p:nvSpPr>
        <p:spPr>
          <a:xfrm>
            <a:off x="8305165" y="2218055"/>
            <a:ext cx="2707640" cy="492760"/>
          </a:xfrm>
          <a:prstGeom prst="rect">
            <a:avLst/>
          </a:prstGeom>
        </p:spPr>
        <p:txBody>
          <a:bodyPr wrap="none" lIns="0" tIns="0" rIns="0" bIns="0">
            <a:normAutofit fontScale="95000"/>
          </a:bodyPr>
          <a:lstStyle/>
          <a:p>
            <a:pPr lvl="0" algn="r" defTabSz="913765">
              <a:defRPr/>
            </a:pPr>
            <a:r>
              <a:rPr lang="zh-CN" altLang="en-US" sz="3200" dirty="0">
                <a:solidFill>
                  <a:schemeClr val="bg1"/>
                </a:solidFill>
                <a:latin typeface="inpin heiti" charset="-122"/>
                <a:ea typeface="inpin heiti" charset="-122"/>
                <a:cs typeface="inpin heiti" charset="-122"/>
                <a:sym typeface="Bahnschrift" panose="020B0502040204020203" pitchFamily="34" charset="0"/>
              </a:rPr>
              <a:t>标题文本预设</a:t>
            </a:r>
          </a:p>
        </p:txBody>
      </p:sp>
      <p:sp>
        <p:nvSpPr>
          <p:cNvPr id="14" name="ï$liḓe"/>
          <p:cNvSpPr/>
          <p:nvPr/>
        </p:nvSpPr>
        <p:spPr>
          <a:xfrm>
            <a:off x="10226040" y="3355340"/>
            <a:ext cx="786765" cy="81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inpin heiti" charset="-122"/>
              <a:ea typeface="inpin heiti" charset="-122"/>
              <a:cs typeface="inpin heiti" charset="-122"/>
              <a:sym typeface="Bahnschrift"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ppt_x"/>
                                          </p:val>
                                        </p:tav>
                                        <p:tav tm="100000">
                                          <p:val>
                                            <p:strVal val="#ppt_x"/>
                                          </p:val>
                                        </p:tav>
                                      </p:tavLst>
                                    </p:anim>
                                    <p:anim calcmode="lin" valueType="num">
                                      <p:cBhvr additive="base">
                                        <p:cTn id="8" dur="25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50" fill="hold"/>
                                        <p:tgtEl>
                                          <p:spTgt spid="7"/>
                                        </p:tgtEl>
                                        <p:attrNameLst>
                                          <p:attrName>ppt_x</p:attrName>
                                        </p:attrNameLst>
                                      </p:cBhvr>
                                      <p:tavLst>
                                        <p:tav tm="0">
                                          <p:val>
                                            <p:strVal val="#ppt_x"/>
                                          </p:val>
                                        </p:tav>
                                        <p:tav tm="100000">
                                          <p:val>
                                            <p:strVal val="#ppt_x"/>
                                          </p:val>
                                        </p:tav>
                                      </p:tavLst>
                                    </p:anim>
                                    <p:anim calcmode="lin" valueType="num">
                                      <p:cBhvr additive="base">
                                        <p:cTn id="13" dur="25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250" fill="hold"/>
                                        <p:tgtEl>
                                          <p:spTgt spid="8"/>
                                        </p:tgtEl>
                                        <p:attrNameLst>
                                          <p:attrName>ppt_x</p:attrName>
                                        </p:attrNameLst>
                                      </p:cBhvr>
                                      <p:tavLst>
                                        <p:tav tm="0">
                                          <p:val>
                                            <p:strVal val="#ppt_x"/>
                                          </p:val>
                                        </p:tav>
                                        <p:tav tm="100000">
                                          <p:val>
                                            <p:strVal val="#ppt_x"/>
                                          </p:val>
                                        </p:tav>
                                      </p:tavLst>
                                    </p:anim>
                                    <p:anim calcmode="lin" valueType="num">
                                      <p:cBhvr additive="base">
                                        <p:cTn id="18" dur="25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250" fill="hold"/>
                                        <p:tgtEl>
                                          <p:spTgt spid="9"/>
                                        </p:tgtEl>
                                        <p:attrNameLst>
                                          <p:attrName>ppt_x</p:attrName>
                                        </p:attrNameLst>
                                      </p:cBhvr>
                                      <p:tavLst>
                                        <p:tav tm="0">
                                          <p:val>
                                            <p:strVal val="#ppt_x"/>
                                          </p:val>
                                        </p:tav>
                                        <p:tav tm="100000">
                                          <p:val>
                                            <p:strVal val="#ppt_x"/>
                                          </p:val>
                                        </p:tav>
                                      </p:tavLst>
                                    </p:anim>
                                    <p:anim calcmode="lin" valueType="num">
                                      <p:cBhvr additive="base">
                                        <p:cTn id="23" dur="25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250" fill="hold"/>
                                        <p:tgtEl>
                                          <p:spTgt spid="2"/>
                                        </p:tgtEl>
                                        <p:attrNameLst>
                                          <p:attrName>ppt_x</p:attrName>
                                        </p:attrNameLst>
                                      </p:cBhvr>
                                      <p:tavLst>
                                        <p:tav tm="0">
                                          <p:val>
                                            <p:strVal val="#ppt_x"/>
                                          </p:val>
                                        </p:tav>
                                        <p:tav tm="100000">
                                          <p:val>
                                            <p:strVal val="#ppt_x"/>
                                          </p:val>
                                        </p:tav>
                                      </p:tavLst>
                                    </p:anim>
                                    <p:anim calcmode="lin" valueType="num">
                                      <p:cBhvr additive="base">
                                        <p:cTn id="28" dur="250" fill="hold"/>
                                        <p:tgtEl>
                                          <p:spTgt spid="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250" fill="hold"/>
                                        <p:tgtEl>
                                          <p:spTgt spid="3"/>
                                        </p:tgtEl>
                                        <p:attrNameLst>
                                          <p:attrName>ppt_x</p:attrName>
                                        </p:attrNameLst>
                                      </p:cBhvr>
                                      <p:tavLst>
                                        <p:tav tm="0">
                                          <p:val>
                                            <p:strVal val="#ppt_x"/>
                                          </p:val>
                                        </p:tav>
                                        <p:tav tm="100000">
                                          <p:val>
                                            <p:strVal val="#ppt_x"/>
                                          </p:val>
                                        </p:tav>
                                      </p:tavLst>
                                    </p:anim>
                                    <p:anim calcmode="lin" valueType="num">
                                      <p:cBhvr additive="base">
                                        <p:cTn id="33" dur="250" fill="hold"/>
                                        <p:tgtEl>
                                          <p:spTgt spid="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 presetClass="entr" presetSubtype="1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heckerboard(across)">
                                      <p:cBhvr>
                                        <p:cTn id="37" dur="500"/>
                                        <p:tgtEl>
                                          <p:spTgt spid="5"/>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checkerboard(across)">
                                      <p:cBhvr>
                                        <p:cTn id="40" dur="500"/>
                                        <p:tgtEl>
                                          <p:spTgt spid="6"/>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heckerboard(across)">
                                      <p:cBhvr>
                                        <p:cTn id="43" dur="500"/>
                                        <p:tgtEl>
                                          <p:spTgt spid="12"/>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checkerboard(across)">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bldLvl="0" animBg="1"/>
      <p:bldP spid="8" grpId="0" bldLvl="0" animBg="1"/>
      <p:bldP spid="9" grpId="0" bldLvl="0" animBg="1"/>
      <p:bldP spid="2" grpId="0" bldLvl="0" animBg="1"/>
      <p:bldP spid="3" grpId="0" bldLvl="0" animBg="1"/>
      <p:bldP spid="5" grpId="0" bldLvl="0" animBg="1"/>
      <p:bldP spid="6" grpId="0"/>
      <p:bldP spid="12" grpId="0"/>
      <p:bldP spid="14"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05132E"/>
            </a:gs>
            <a:gs pos="82000">
              <a:srgbClr val="163C7B"/>
            </a:gs>
            <a:gs pos="64000">
              <a:srgbClr val="122F63">
                <a:alpha val="100000"/>
              </a:srgbClr>
            </a:gs>
            <a:gs pos="38000">
              <a:srgbClr val="083177"/>
            </a:gs>
            <a:gs pos="98000">
              <a:srgbClr val="1C2D4F"/>
            </a:gs>
          </a:gsLst>
          <a:lin ang="19440000" scaled="0"/>
        </a:gradFill>
        <a:effectLst/>
      </p:bgPr>
    </p:bg>
    <p:spTree>
      <p:nvGrpSpPr>
        <p:cNvPr id="1" name=""/>
        <p:cNvGrpSpPr/>
        <p:nvPr/>
      </p:nvGrpSpPr>
      <p:grpSpPr>
        <a:xfrm>
          <a:off x="0" y="0"/>
          <a:ext cx="0" cy="0"/>
          <a:chOff x="0" y="0"/>
          <a:chExt cx="0" cy="0"/>
        </a:xfrm>
      </p:grpSpPr>
      <p:sp>
        <p:nvSpPr>
          <p:cNvPr id="13" name="任意多边形: 形状 12"/>
          <p:cNvSpPr/>
          <p:nvPr/>
        </p:nvSpPr>
        <p:spPr>
          <a:xfrm flipH="1">
            <a:off x="11224260" y="602361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0" name="矩形 9"/>
          <p:cNvSpPr/>
          <p:nvPr/>
        </p:nvSpPr>
        <p:spPr bwMode="auto">
          <a:xfrm>
            <a:off x="3510915" y="321945"/>
            <a:ext cx="5330190" cy="64516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3600" dirty="0">
                <a:solidFill>
                  <a:srgbClr val="1DDEE6"/>
                </a:solidFill>
                <a:latin typeface="inpin heiti" charset="-122"/>
                <a:ea typeface="inpin heiti" charset="-122"/>
                <a:sym typeface="+mn-ea"/>
              </a:rPr>
              <a:t>交易所注意事项</a:t>
            </a:r>
          </a:p>
        </p:txBody>
      </p:sp>
      <p:sp>
        <p:nvSpPr>
          <p:cNvPr id="11" name="任意多边形: 形状 12"/>
          <p:cNvSpPr/>
          <p:nvPr/>
        </p:nvSpPr>
        <p:spPr>
          <a:xfrm>
            <a:off x="747395" y="49784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cxnSp>
        <p:nvCxnSpPr>
          <p:cNvPr id="56" name="Straight Connector 102"/>
          <p:cNvCxnSpPr/>
          <p:nvPr/>
        </p:nvCxnSpPr>
        <p:spPr>
          <a:xfrm>
            <a:off x="6097270" y="2759393"/>
            <a:ext cx="0" cy="2852737"/>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101"/>
          <p:cNvCxnSpPr/>
          <p:nvPr/>
        </p:nvCxnSpPr>
        <p:spPr>
          <a:xfrm>
            <a:off x="6497320" y="3270568"/>
            <a:ext cx="2089150" cy="152400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98"/>
          <p:cNvCxnSpPr/>
          <p:nvPr/>
        </p:nvCxnSpPr>
        <p:spPr>
          <a:xfrm flipV="1">
            <a:off x="3608070" y="3189605"/>
            <a:ext cx="2089150" cy="152400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6"/>
          <p:cNvCxnSpPr/>
          <p:nvPr/>
        </p:nvCxnSpPr>
        <p:spPr>
          <a:xfrm>
            <a:off x="2882583" y="2675255"/>
            <a:ext cx="6429375"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0" name="Oval 4"/>
          <p:cNvSpPr/>
          <p:nvPr/>
        </p:nvSpPr>
        <p:spPr>
          <a:xfrm>
            <a:off x="4911408" y="1595438"/>
            <a:ext cx="2371725" cy="2373312"/>
          </a:xfrm>
          <a:prstGeom prst="ellipse">
            <a:avLst/>
          </a:prstGeom>
          <a:gradFill>
            <a:gsLst>
              <a:gs pos="13000">
                <a:srgbClr val="3F6FB7"/>
              </a:gs>
              <a:gs pos="100000">
                <a:srgbClr val="02E1C2">
                  <a:alpha val="10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endParaRPr lang="en-US" altLang="zh-CN" dirty="0">
              <a:solidFill>
                <a:srgbClr val="FFFFFF"/>
              </a:solidFill>
              <a:latin typeface="inpin heiti" charset="-122"/>
              <a:ea typeface="inpin heiti" charset="-122"/>
            </a:endParaRPr>
          </a:p>
        </p:txBody>
      </p:sp>
      <p:sp>
        <p:nvSpPr>
          <p:cNvPr id="61" name="Oval 88"/>
          <p:cNvSpPr/>
          <p:nvPr/>
        </p:nvSpPr>
        <p:spPr>
          <a:xfrm>
            <a:off x="8602345" y="1937068"/>
            <a:ext cx="1643063" cy="1643062"/>
          </a:xfrm>
          <a:prstGeom prst="ellipse">
            <a:avLst/>
          </a:prstGeom>
          <a:gradFill>
            <a:gsLst>
              <a:gs pos="13000">
                <a:srgbClr val="083177"/>
              </a:gs>
              <a:gs pos="100000">
                <a:srgbClr val="02E1C2">
                  <a:alpha val="84000"/>
                </a:srgbClr>
              </a:gs>
            </a:gsLst>
            <a:lin ang="15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endParaRPr lang="en-US" altLang="zh-CN" dirty="0">
              <a:solidFill>
                <a:srgbClr val="FFFFFF"/>
              </a:solidFill>
              <a:latin typeface="inpin heiti" charset="-122"/>
              <a:ea typeface="inpin heiti" charset="-122"/>
            </a:endParaRPr>
          </a:p>
        </p:txBody>
      </p:sp>
      <p:sp>
        <p:nvSpPr>
          <p:cNvPr id="62" name="Oval 89"/>
          <p:cNvSpPr/>
          <p:nvPr/>
        </p:nvSpPr>
        <p:spPr>
          <a:xfrm>
            <a:off x="1965008" y="1937068"/>
            <a:ext cx="1643062" cy="1643062"/>
          </a:xfrm>
          <a:prstGeom prst="ellipse">
            <a:avLst/>
          </a:prstGeom>
          <a:gradFill>
            <a:gsLst>
              <a:gs pos="13000">
                <a:srgbClr val="083177"/>
              </a:gs>
              <a:gs pos="100000">
                <a:srgbClr val="02E1C2">
                  <a:alpha val="84000"/>
                </a:srgbClr>
              </a:gs>
            </a:gsLst>
            <a:lin ang="15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endParaRPr lang="en-US" altLang="zh-CN" dirty="0">
              <a:solidFill>
                <a:srgbClr val="FFFFFF"/>
              </a:solidFill>
              <a:latin typeface="inpin heiti" charset="-122"/>
              <a:ea typeface="inpin heiti" charset="-122"/>
            </a:endParaRPr>
          </a:p>
        </p:txBody>
      </p:sp>
      <p:sp>
        <p:nvSpPr>
          <p:cNvPr id="63" name="Oval 90"/>
          <p:cNvSpPr/>
          <p:nvPr/>
        </p:nvSpPr>
        <p:spPr>
          <a:xfrm>
            <a:off x="5290820" y="4475480"/>
            <a:ext cx="1644650" cy="1643063"/>
          </a:xfrm>
          <a:prstGeom prst="ellipse">
            <a:avLst/>
          </a:prstGeom>
          <a:gradFill>
            <a:gsLst>
              <a:gs pos="13000">
                <a:srgbClr val="083177"/>
              </a:gs>
              <a:gs pos="100000">
                <a:srgbClr val="02E1C2">
                  <a:alpha val="84000"/>
                </a:srgbClr>
              </a:gs>
            </a:gsLst>
            <a:lin ang="15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endParaRPr lang="en-US" altLang="zh-CN" dirty="0">
              <a:solidFill>
                <a:srgbClr val="FFFFFF"/>
              </a:solidFill>
              <a:latin typeface="inpin heiti" charset="-122"/>
              <a:ea typeface="inpin heiti" charset="-122"/>
            </a:endParaRPr>
          </a:p>
        </p:txBody>
      </p:sp>
      <p:sp>
        <p:nvSpPr>
          <p:cNvPr id="64" name="Oval 91"/>
          <p:cNvSpPr/>
          <p:nvPr/>
        </p:nvSpPr>
        <p:spPr>
          <a:xfrm>
            <a:off x="7668895" y="3968750"/>
            <a:ext cx="1643063" cy="1643063"/>
          </a:xfrm>
          <a:prstGeom prst="ellipse">
            <a:avLst/>
          </a:prstGeom>
          <a:gradFill>
            <a:gsLst>
              <a:gs pos="13000">
                <a:srgbClr val="3F6FB7"/>
              </a:gs>
              <a:gs pos="100000">
                <a:srgbClr val="02E1C2">
                  <a:alpha val="10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endParaRPr lang="en-US" altLang="zh-CN" dirty="0">
              <a:solidFill>
                <a:srgbClr val="FFFFFF"/>
              </a:solidFill>
              <a:latin typeface="inpin heiti" charset="-122"/>
              <a:ea typeface="inpin heiti" charset="-122"/>
            </a:endParaRPr>
          </a:p>
        </p:txBody>
      </p:sp>
      <p:sp>
        <p:nvSpPr>
          <p:cNvPr id="65" name="Oval 97"/>
          <p:cNvSpPr/>
          <p:nvPr/>
        </p:nvSpPr>
        <p:spPr>
          <a:xfrm>
            <a:off x="2882583" y="3968750"/>
            <a:ext cx="1643062" cy="1643063"/>
          </a:xfrm>
          <a:prstGeom prst="ellipse">
            <a:avLst/>
          </a:prstGeom>
          <a:gradFill>
            <a:gsLst>
              <a:gs pos="13000">
                <a:srgbClr val="3F6FB7"/>
              </a:gs>
              <a:gs pos="100000">
                <a:srgbClr val="02E1C2">
                  <a:alpha val="10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endParaRPr lang="en-US" altLang="zh-CN" dirty="0">
              <a:solidFill>
                <a:srgbClr val="FFFFFF"/>
              </a:solidFill>
              <a:latin typeface="inpin heiti" charset="-122"/>
              <a:ea typeface="inpin heiti" charset="-122"/>
            </a:endParaRPr>
          </a:p>
        </p:txBody>
      </p:sp>
      <p:sp>
        <p:nvSpPr>
          <p:cNvPr id="66" name="Rectangle 11"/>
          <p:cNvSpPr/>
          <p:nvPr/>
        </p:nvSpPr>
        <p:spPr>
          <a:xfrm>
            <a:off x="5274945" y="2482215"/>
            <a:ext cx="1676400" cy="513539"/>
          </a:xfrm>
          <a:prstGeom prst="rect">
            <a:avLst/>
          </a:prstGeom>
        </p:spPr>
        <p:txBody>
          <a:bodyPr wrap="square">
            <a:spAutoFit/>
          </a:bodyPr>
          <a:lstStyle/>
          <a:p>
            <a:pPr algn="ctr">
              <a:lnSpc>
                <a:spcPct val="125000"/>
              </a:lnSpc>
            </a:pPr>
            <a:r>
              <a:rPr lang="zh-CN" altLang="en-US" sz="2400" dirty="0">
                <a:solidFill>
                  <a:schemeClr val="bg1"/>
                </a:solidFill>
                <a:latin typeface="inpin heiti" charset="-122"/>
                <a:ea typeface="inpin heiti" charset="-122"/>
                <a:cs typeface="inpin heiti" charset="-122"/>
              </a:rPr>
              <a:t>注意事项</a:t>
            </a:r>
          </a:p>
        </p:txBody>
      </p:sp>
      <p:sp>
        <p:nvSpPr>
          <p:cNvPr id="67" name="Rectangle 11"/>
          <p:cNvSpPr/>
          <p:nvPr/>
        </p:nvSpPr>
        <p:spPr>
          <a:xfrm>
            <a:off x="2111748" y="2572586"/>
            <a:ext cx="1349581" cy="372025"/>
          </a:xfrm>
          <a:prstGeom prst="rect">
            <a:avLst/>
          </a:prstGeom>
        </p:spPr>
        <p:txBody>
          <a:bodyPr wrap="square">
            <a:spAutoFit/>
          </a:bodyPr>
          <a:lstStyle/>
          <a:p>
            <a:pPr algn="ctr">
              <a:lnSpc>
                <a:spcPct val="125000"/>
              </a:lnSpc>
            </a:pPr>
            <a:r>
              <a:rPr lang="en-US" altLang="zh-CN" sz="1600" dirty="0">
                <a:solidFill>
                  <a:schemeClr val="bg1"/>
                </a:solidFill>
                <a:latin typeface="inpin heiti" charset="-122"/>
                <a:ea typeface="inpin heiti" charset="-122"/>
                <a:cs typeface="inpin heiti" charset="-122"/>
              </a:rPr>
              <a:t>KEYWORD</a:t>
            </a:r>
            <a:endParaRPr lang="zh-CN" altLang="en-US" sz="1600" dirty="0">
              <a:solidFill>
                <a:schemeClr val="bg1"/>
              </a:solidFill>
              <a:latin typeface="inpin heiti" charset="-122"/>
              <a:ea typeface="inpin heiti" charset="-122"/>
              <a:cs typeface="inpin heiti" charset="-122"/>
            </a:endParaRPr>
          </a:p>
        </p:txBody>
      </p:sp>
      <p:sp>
        <p:nvSpPr>
          <p:cNvPr id="68" name="Rectangle 11"/>
          <p:cNvSpPr/>
          <p:nvPr/>
        </p:nvSpPr>
        <p:spPr>
          <a:xfrm>
            <a:off x="3029323" y="4608555"/>
            <a:ext cx="1349581" cy="372025"/>
          </a:xfrm>
          <a:prstGeom prst="rect">
            <a:avLst/>
          </a:prstGeom>
        </p:spPr>
        <p:txBody>
          <a:bodyPr wrap="square">
            <a:spAutoFit/>
          </a:bodyPr>
          <a:lstStyle/>
          <a:p>
            <a:pPr algn="ctr">
              <a:lnSpc>
                <a:spcPct val="125000"/>
              </a:lnSpc>
            </a:pPr>
            <a:r>
              <a:rPr lang="en-US" altLang="zh-CN" sz="1600" dirty="0">
                <a:solidFill>
                  <a:schemeClr val="bg1"/>
                </a:solidFill>
                <a:latin typeface="inpin heiti" charset="-122"/>
                <a:ea typeface="inpin heiti" charset="-122"/>
                <a:cs typeface="inpin heiti" charset="-122"/>
              </a:rPr>
              <a:t>KEYWORD</a:t>
            </a:r>
            <a:endParaRPr lang="zh-CN" altLang="en-US" sz="1600" dirty="0">
              <a:solidFill>
                <a:schemeClr val="bg1"/>
              </a:solidFill>
              <a:latin typeface="inpin heiti" charset="-122"/>
              <a:ea typeface="inpin heiti" charset="-122"/>
              <a:cs typeface="inpin heiti" charset="-122"/>
            </a:endParaRPr>
          </a:p>
        </p:txBody>
      </p:sp>
      <p:sp>
        <p:nvSpPr>
          <p:cNvPr id="69" name="Rectangle 11"/>
          <p:cNvSpPr/>
          <p:nvPr/>
        </p:nvSpPr>
        <p:spPr>
          <a:xfrm>
            <a:off x="7815636" y="4608555"/>
            <a:ext cx="1349581" cy="372025"/>
          </a:xfrm>
          <a:prstGeom prst="rect">
            <a:avLst/>
          </a:prstGeom>
        </p:spPr>
        <p:txBody>
          <a:bodyPr wrap="square">
            <a:spAutoFit/>
          </a:bodyPr>
          <a:lstStyle/>
          <a:p>
            <a:pPr algn="ctr">
              <a:lnSpc>
                <a:spcPct val="125000"/>
              </a:lnSpc>
            </a:pPr>
            <a:r>
              <a:rPr lang="en-US" altLang="zh-CN" sz="1600" dirty="0">
                <a:solidFill>
                  <a:schemeClr val="bg1"/>
                </a:solidFill>
                <a:latin typeface="inpin heiti" charset="-122"/>
                <a:ea typeface="inpin heiti" charset="-122"/>
                <a:cs typeface="inpin heiti" charset="-122"/>
              </a:rPr>
              <a:t>KEYWORD</a:t>
            </a:r>
            <a:endParaRPr lang="zh-CN" altLang="en-US" sz="1600" dirty="0">
              <a:solidFill>
                <a:schemeClr val="bg1"/>
              </a:solidFill>
              <a:latin typeface="inpin heiti" charset="-122"/>
              <a:ea typeface="inpin heiti" charset="-122"/>
              <a:cs typeface="inpin heiti" charset="-122"/>
            </a:endParaRPr>
          </a:p>
        </p:txBody>
      </p:sp>
      <p:sp>
        <p:nvSpPr>
          <p:cNvPr id="70" name="Rectangle 11"/>
          <p:cNvSpPr/>
          <p:nvPr/>
        </p:nvSpPr>
        <p:spPr>
          <a:xfrm>
            <a:off x="8737295" y="2572586"/>
            <a:ext cx="1349581" cy="372025"/>
          </a:xfrm>
          <a:prstGeom prst="rect">
            <a:avLst/>
          </a:prstGeom>
        </p:spPr>
        <p:txBody>
          <a:bodyPr wrap="square">
            <a:spAutoFit/>
          </a:bodyPr>
          <a:lstStyle/>
          <a:p>
            <a:pPr algn="ctr">
              <a:lnSpc>
                <a:spcPct val="125000"/>
              </a:lnSpc>
            </a:pPr>
            <a:r>
              <a:rPr lang="en-US" altLang="zh-CN" sz="1600" dirty="0">
                <a:solidFill>
                  <a:schemeClr val="bg1"/>
                </a:solidFill>
                <a:latin typeface="inpin heiti" charset="-122"/>
                <a:ea typeface="inpin heiti" charset="-122"/>
                <a:cs typeface="inpin heiti" charset="-122"/>
              </a:rPr>
              <a:t>KEYWORD</a:t>
            </a:r>
            <a:endParaRPr lang="zh-CN" altLang="en-US" sz="1600" dirty="0">
              <a:solidFill>
                <a:schemeClr val="bg1"/>
              </a:solidFill>
              <a:latin typeface="inpin heiti" charset="-122"/>
              <a:ea typeface="inpin heiti" charset="-122"/>
              <a:cs typeface="inpin heiti" charset="-122"/>
            </a:endParaRPr>
          </a:p>
        </p:txBody>
      </p:sp>
      <p:sp>
        <p:nvSpPr>
          <p:cNvPr id="71" name="Rectangle 11"/>
          <p:cNvSpPr/>
          <p:nvPr/>
        </p:nvSpPr>
        <p:spPr>
          <a:xfrm>
            <a:off x="5422479" y="5110998"/>
            <a:ext cx="1349581" cy="372025"/>
          </a:xfrm>
          <a:prstGeom prst="rect">
            <a:avLst/>
          </a:prstGeom>
        </p:spPr>
        <p:txBody>
          <a:bodyPr wrap="square">
            <a:spAutoFit/>
          </a:bodyPr>
          <a:lstStyle/>
          <a:p>
            <a:pPr algn="ctr">
              <a:lnSpc>
                <a:spcPct val="125000"/>
              </a:lnSpc>
            </a:pPr>
            <a:r>
              <a:rPr lang="en-US" altLang="zh-CN" sz="1600" dirty="0">
                <a:solidFill>
                  <a:schemeClr val="bg1"/>
                </a:solidFill>
                <a:latin typeface="inpin heiti" charset="-122"/>
                <a:ea typeface="inpin heiti" charset="-122"/>
                <a:cs typeface="inpin heiti" charset="-122"/>
              </a:rPr>
              <a:t>KEYWORD</a:t>
            </a:r>
            <a:endParaRPr lang="zh-CN" altLang="en-US" sz="1600" dirty="0">
              <a:solidFill>
                <a:schemeClr val="bg1"/>
              </a:solidFill>
              <a:latin typeface="inpin heiti" charset="-122"/>
              <a:ea typeface="inpin heiti" charset="-122"/>
              <a:cs typeface="inpin heiti"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heel(1)">
                                      <p:cBhvr>
                                        <p:cTn id="7" dur="2000"/>
                                        <p:tgtEl>
                                          <p:spTgt spid="56"/>
                                        </p:tgtEl>
                                      </p:cBhvr>
                                    </p:animEffect>
                                  </p:childTnLst>
                                </p:cTn>
                              </p:par>
                              <p:par>
                                <p:cTn id="8" presetID="21" presetClass="entr" presetSubtype="1"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heel(1)">
                                      <p:cBhvr>
                                        <p:cTn id="10" dur="2000"/>
                                        <p:tgtEl>
                                          <p:spTgt spid="57"/>
                                        </p:tgtEl>
                                      </p:cBhvr>
                                    </p:animEffect>
                                  </p:childTnLst>
                                </p:cTn>
                              </p:par>
                              <p:par>
                                <p:cTn id="11" presetID="21" presetClass="entr" presetSubtype="1"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wheel(1)">
                                      <p:cBhvr>
                                        <p:cTn id="13" dur="2000"/>
                                        <p:tgtEl>
                                          <p:spTgt spid="58"/>
                                        </p:tgtEl>
                                      </p:cBhvr>
                                    </p:animEffect>
                                  </p:childTnLst>
                                </p:cTn>
                              </p:par>
                              <p:par>
                                <p:cTn id="14" presetID="21" presetClass="entr" presetSubtype="1"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heel(1)">
                                      <p:cBhvr>
                                        <p:cTn id="16" dur="2000"/>
                                        <p:tgtEl>
                                          <p:spTgt spid="59"/>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heel(1)">
                                      <p:cBhvr>
                                        <p:cTn id="19" dur="2000"/>
                                        <p:tgtEl>
                                          <p:spTgt spid="6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heel(1)">
                                      <p:cBhvr>
                                        <p:cTn id="22" dur="2000"/>
                                        <p:tgtEl>
                                          <p:spTgt spid="61"/>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heel(1)">
                                      <p:cBhvr>
                                        <p:cTn id="25" dur="2000"/>
                                        <p:tgtEl>
                                          <p:spTgt spid="62"/>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wheel(1)">
                                      <p:cBhvr>
                                        <p:cTn id="28" dur="2000"/>
                                        <p:tgtEl>
                                          <p:spTgt spid="63"/>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wheel(1)">
                                      <p:cBhvr>
                                        <p:cTn id="31" dur="2000"/>
                                        <p:tgtEl>
                                          <p:spTgt spid="64"/>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wheel(1)">
                                      <p:cBhvr>
                                        <p:cTn id="34" dur="2000"/>
                                        <p:tgtEl>
                                          <p:spTgt spid="65"/>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wheel(1)">
                                      <p:cBhvr>
                                        <p:cTn id="37" dur="2000"/>
                                        <p:tgtEl>
                                          <p:spTgt spid="66"/>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wheel(1)">
                                      <p:cBhvr>
                                        <p:cTn id="40" dur="2000"/>
                                        <p:tgtEl>
                                          <p:spTgt spid="67"/>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heel(1)">
                                      <p:cBhvr>
                                        <p:cTn id="43" dur="2000"/>
                                        <p:tgtEl>
                                          <p:spTgt spid="68"/>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69"/>
                                        </p:tgtEl>
                                        <p:attrNameLst>
                                          <p:attrName>style.visibility</p:attrName>
                                        </p:attrNameLst>
                                      </p:cBhvr>
                                      <p:to>
                                        <p:strVal val="visible"/>
                                      </p:to>
                                    </p:set>
                                    <p:animEffect transition="in" filter="wheel(1)">
                                      <p:cBhvr>
                                        <p:cTn id="46" dur="2000"/>
                                        <p:tgtEl>
                                          <p:spTgt spid="69"/>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heel(1)">
                                      <p:cBhvr>
                                        <p:cTn id="49" dur="2000"/>
                                        <p:tgtEl>
                                          <p:spTgt spid="70"/>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heel(1)">
                                      <p:cBhvr>
                                        <p:cTn id="52" dur="2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ldLvl="0" animBg="1"/>
      <p:bldP spid="61" grpId="0" bldLvl="0" animBg="1"/>
      <p:bldP spid="62" grpId="0" bldLvl="0" animBg="1"/>
      <p:bldP spid="63" grpId="0" bldLvl="0" animBg="1"/>
      <p:bldP spid="64" grpId="0" bldLvl="0" animBg="1"/>
      <p:bldP spid="65" grpId="0" bldLvl="0" animBg="1"/>
      <p:bldP spid="66" grpId="0"/>
      <p:bldP spid="67" grpId="0"/>
      <p:bldP spid="68" grpId="0"/>
      <p:bldP spid="69" grpId="0"/>
      <p:bldP spid="70" grpId="0"/>
      <p:bldP spid="7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Freeform 8"/>
          <p:cNvSpPr/>
          <p:nvPr/>
        </p:nvSpPr>
        <p:spPr bwMode="auto">
          <a:xfrm>
            <a:off x="1619217" y="2089310"/>
            <a:ext cx="405161" cy="401756"/>
          </a:xfrm>
          <a:custGeom>
            <a:avLst/>
            <a:gdLst>
              <a:gd name="T0" fmla="*/ 190 w 238"/>
              <a:gd name="T1" fmla="*/ 236 h 236"/>
              <a:gd name="T2" fmla="*/ 238 w 238"/>
              <a:gd name="T3" fmla="*/ 190 h 236"/>
              <a:gd name="T4" fmla="*/ 166 w 238"/>
              <a:gd name="T5" fmla="*/ 118 h 236"/>
              <a:gd name="T6" fmla="*/ 238 w 238"/>
              <a:gd name="T7" fmla="*/ 45 h 236"/>
              <a:gd name="T8" fmla="*/ 190 w 238"/>
              <a:gd name="T9" fmla="*/ 0 h 236"/>
              <a:gd name="T10" fmla="*/ 121 w 238"/>
              <a:gd name="T11" fmla="*/ 72 h 236"/>
              <a:gd name="T12" fmla="*/ 48 w 238"/>
              <a:gd name="T13" fmla="*/ 0 h 236"/>
              <a:gd name="T14" fmla="*/ 0 w 238"/>
              <a:gd name="T15" fmla="*/ 45 h 236"/>
              <a:gd name="T16" fmla="*/ 72 w 238"/>
              <a:gd name="T17" fmla="*/ 118 h 236"/>
              <a:gd name="T18" fmla="*/ 0 w 238"/>
              <a:gd name="T19" fmla="*/ 190 h 236"/>
              <a:gd name="T20" fmla="*/ 48 w 238"/>
              <a:gd name="T21" fmla="*/ 236 h 236"/>
              <a:gd name="T22" fmla="*/ 121 w 238"/>
              <a:gd name="T23" fmla="*/ 166 h 236"/>
              <a:gd name="T24" fmla="*/ 190 w 238"/>
              <a:gd name="T25"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36">
                <a:moveTo>
                  <a:pt x="190" y="236"/>
                </a:moveTo>
                <a:lnTo>
                  <a:pt x="238" y="190"/>
                </a:lnTo>
                <a:lnTo>
                  <a:pt x="166" y="118"/>
                </a:lnTo>
                <a:lnTo>
                  <a:pt x="238" y="45"/>
                </a:lnTo>
                <a:lnTo>
                  <a:pt x="190" y="0"/>
                </a:lnTo>
                <a:lnTo>
                  <a:pt x="121" y="72"/>
                </a:lnTo>
                <a:lnTo>
                  <a:pt x="48" y="0"/>
                </a:lnTo>
                <a:lnTo>
                  <a:pt x="0" y="45"/>
                </a:lnTo>
                <a:lnTo>
                  <a:pt x="72" y="118"/>
                </a:lnTo>
                <a:lnTo>
                  <a:pt x="0" y="190"/>
                </a:lnTo>
                <a:lnTo>
                  <a:pt x="48" y="236"/>
                </a:lnTo>
                <a:lnTo>
                  <a:pt x="121" y="166"/>
                </a:lnTo>
                <a:lnTo>
                  <a:pt x="190" y="236"/>
                </a:lnTo>
                <a:close/>
              </a:path>
            </a:pathLst>
          </a:cu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10" name="Freeform 10"/>
          <p:cNvSpPr/>
          <p:nvPr/>
        </p:nvSpPr>
        <p:spPr bwMode="auto">
          <a:xfrm>
            <a:off x="1742975" y="4059867"/>
            <a:ext cx="263865" cy="268972"/>
          </a:xfrm>
          <a:custGeom>
            <a:avLst/>
            <a:gdLst>
              <a:gd name="T0" fmla="*/ 0 w 155"/>
              <a:gd name="T1" fmla="*/ 62 h 158"/>
              <a:gd name="T2" fmla="*/ 0 w 155"/>
              <a:gd name="T3" fmla="*/ 99 h 158"/>
              <a:gd name="T4" fmla="*/ 59 w 155"/>
              <a:gd name="T5" fmla="*/ 99 h 158"/>
              <a:gd name="T6" fmla="*/ 59 w 155"/>
              <a:gd name="T7" fmla="*/ 158 h 158"/>
              <a:gd name="T8" fmla="*/ 96 w 155"/>
              <a:gd name="T9" fmla="*/ 158 h 158"/>
              <a:gd name="T10" fmla="*/ 96 w 155"/>
              <a:gd name="T11" fmla="*/ 99 h 158"/>
              <a:gd name="T12" fmla="*/ 155 w 155"/>
              <a:gd name="T13" fmla="*/ 99 h 158"/>
              <a:gd name="T14" fmla="*/ 155 w 155"/>
              <a:gd name="T15" fmla="*/ 62 h 158"/>
              <a:gd name="T16" fmla="*/ 96 w 155"/>
              <a:gd name="T17" fmla="*/ 62 h 158"/>
              <a:gd name="T18" fmla="*/ 96 w 155"/>
              <a:gd name="T19" fmla="*/ 0 h 158"/>
              <a:gd name="T20" fmla="*/ 59 w 155"/>
              <a:gd name="T21" fmla="*/ 0 h 158"/>
              <a:gd name="T22" fmla="*/ 59 w 155"/>
              <a:gd name="T23" fmla="*/ 62 h 158"/>
              <a:gd name="T24" fmla="*/ 0 w 155"/>
              <a:gd name="T25" fmla="*/ 6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58">
                <a:moveTo>
                  <a:pt x="0" y="62"/>
                </a:moveTo>
                <a:lnTo>
                  <a:pt x="0" y="99"/>
                </a:lnTo>
                <a:lnTo>
                  <a:pt x="59" y="99"/>
                </a:lnTo>
                <a:lnTo>
                  <a:pt x="59" y="158"/>
                </a:lnTo>
                <a:lnTo>
                  <a:pt x="96" y="158"/>
                </a:lnTo>
                <a:lnTo>
                  <a:pt x="96" y="99"/>
                </a:lnTo>
                <a:lnTo>
                  <a:pt x="155" y="99"/>
                </a:lnTo>
                <a:lnTo>
                  <a:pt x="155" y="62"/>
                </a:lnTo>
                <a:lnTo>
                  <a:pt x="96" y="62"/>
                </a:lnTo>
                <a:lnTo>
                  <a:pt x="96" y="0"/>
                </a:lnTo>
                <a:lnTo>
                  <a:pt x="59" y="0"/>
                </a:lnTo>
                <a:lnTo>
                  <a:pt x="59" y="62"/>
                </a:lnTo>
                <a:lnTo>
                  <a:pt x="0" y="62"/>
                </a:lnTo>
                <a:close/>
              </a:path>
            </a:pathLst>
          </a:cu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5" name="Freeform 10"/>
          <p:cNvSpPr/>
          <p:nvPr/>
        </p:nvSpPr>
        <p:spPr bwMode="auto">
          <a:xfrm>
            <a:off x="10584815" y="1354455"/>
            <a:ext cx="575310" cy="580390"/>
          </a:xfrm>
          <a:custGeom>
            <a:avLst/>
            <a:gdLst>
              <a:gd name="T0" fmla="*/ 0 w 155"/>
              <a:gd name="T1" fmla="*/ 62 h 158"/>
              <a:gd name="T2" fmla="*/ 0 w 155"/>
              <a:gd name="T3" fmla="*/ 99 h 158"/>
              <a:gd name="T4" fmla="*/ 59 w 155"/>
              <a:gd name="T5" fmla="*/ 99 h 158"/>
              <a:gd name="T6" fmla="*/ 59 w 155"/>
              <a:gd name="T7" fmla="*/ 158 h 158"/>
              <a:gd name="T8" fmla="*/ 96 w 155"/>
              <a:gd name="T9" fmla="*/ 158 h 158"/>
              <a:gd name="T10" fmla="*/ 96 w 155"/>
              <a:gd name="T11" fmla="*/ 99 h 158"/>
              <a:gd name="T12" fmla="*/ 155 w 155"/>
              <a:gd name="T13" fmla="*/ 99 h 158"/>
              <a:gd name="T14" fmla="*/ 155 w 155"/>
              <a:gd name="T15" fmla="*/ 62 h 158"/>
              <a:gd name="T16" fmla="*/ 96 w 155"/>
              <a:gd name="T17" fmla="*/ 62 h 158"/>
              <a:gd name="T18" fmla="*/ 96 w 155"/>
              <a:gd name="T19" fmla="*/ 0 h 158"/>
              <a:gd name="T20" fmla="*/ 59 w 155"/>
              <a:gd name="T21" fmla="*/ 0 h 158"/>
              <a:gd name="T22" fmla="*/ 59 w 155"/>
              <a:gd name="T23" fmla="*/ 62 h 158"/>
              <a:gd name="T24" fmla="*/ 0 w 155"/>
              <a:gd name="T25" fmla="*/ 6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58">
                <a:moveTo>
                  <a:pt x="0" y="62"/>
                </a:moveTo>
                <a:lnTo>
                  <a:pt x="0" y="99"/>
                </a:lnTo>
                <a:lnTo>
                  <a:pt x="59" y="99"/>
                </a:lnTo>
                <a:lnTo>
                  <a:pt x="59" y="158"/>
                </a:lnTo>
                <a:lnTo>
                  <a:pt x="96" y="158"/>
                </a:lnTo>
                <a:lnTo>
                  <a:pt x="96" y="99"/>
                </a:lnTo>
                <a:lnTo>
                  <a:pt x="155" y="99"/>
                </a:lnTo>
                <a:lnTo>
                  <a:pt x="155" y="62"/>
                </a:lnTo>
                <a:lnTo>
                  <a:pt x="96" y="62"/>
                </a:lnTo>
                <a:lnTo>
                  <a:pt x="96" y="0"/>
                </a:lnTo>
                <a:lnTo>
                  <a:pt x="59" y="0"/>
                </a:lnTo>
                <a:lnTo>
                  <a:pt x="59" y="62"/>
                </a:lnTo>
                <a:lnTo>
                  <a:pt x="0" y="62"/>
                </a:lnTo>
                <a:close/>
              </a:path>
            </a:pathLst>
          </a:cu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6" name="Freeform 8"/>
          <p:cNvSpPr/>
          <p:nvPr/>
        </p:nvSpPr>
        <p:spPr bwMode="auto">
          <a:xfrm rot="3540000">
            <a:off x="10631170" y="2487295"/>
            <a:ext cx="329565" cy="204470"/>
          </a:xfrm>
          <a:custGeom>
            <a:avLst/>
            <a:gdLst>
              <a:gd name="T0" fmla="*/ 190 w 238"/>
              <a:gd name="T1" fmla="*/ 236 h 236"/>
              <a:gd name="T2" fmla="*/ 238 w 238"/>
              <a:gd name="T3" fmla="*/ 190 h 236"/>
              <a:gd name="T4" fmla="*/ 166 w 238"/>
              <a:gd name="T5" fmla="*/ 118 h 236"/>
              <a:gd name="T6" fmla="*/ 238 w 238"/>
              <a:gd name="T7" fmla="*/ 45 h 236"/>
              <a:gd name="T8" fmla="*/ 190 w 238"/>
              <a:gd name="T9" fmla="*/ 0 h 236"/>
              <a:gd name="T10" fmla="*/ 121 w 238"/>
              <a:gd name="T11" fmla="*/ 72 h 236"/>
              <a:gd name="T12" fmla="*/ 48 w 238"/>
              <a:gd name="T13" fmla="*/ 0 h 236"/>
              <a:gd name="T14" fmla="*/ 0 w 238"/>
              <a:gd name="T15" fmla="*/ 45 h 236"/>
              <a:gd name="T16" fmla="*/ 72 w 238"/>
              <a:gd name="T17" fmla="*/ 118 h 236"/>
              <a:gd name="T18" fmla="*/ 0 w 238"/>
              <a:gd name="T19" fmla="*/ 190 h 236"/>
              <a:gd name="T20" fmla="*/ 48 w 238"/>
              <a:gd name="T21" fmla="*/ 236 h 236"/>
              <a:gd name="T22" fmla="*/ 121 w 238"/>
              <a:gd name="T23" fmla="*/ 166 h 236"/>
              <a:gd name="T24" fmla="*/ 190 w 238"/>
              <a:gd name="T25"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36">
                <a:moveTo>
                  <a:pt x="190" y="236"/>
                </a:moveTo>
                <a:lnTo>
                  <a:pt x="238" y="190"/>
                </a:lnTo>
                <a:lnTo>
                  <a:pt x="166" y="118"/>
                </a:lnTo>
                <a:lnTo>
                  <a:pt x="238" y="45"/>
                </a:lnTo>
                <a:lnTo>
                  <a:pt x="190" y="0"/>
                </a:lnTo>
                <a:lnTo>
                  <a:pt x="121" y="72"/>
                </a:lnTo>
                <a:lnTo>
                  <a:pt x="48" y="0"/>
                </a:lnTo>
                <a:lnTo>
                  <a:pt x="0" y="45"/>
                </a:lnTo>
                <a:lnTo>
                  <a:pt x="72" y="118"/>
                </a:lnTo>
                <a:lnTo>
                  <a:pt x="0" y="190"/>
                </a:lnTo>
                <a:lnTo>
                  <a:pt x="48" y="236"/>
                </a:lnTo>
                <a:lnTo>
                  <a:pt x="121" y="166"/>
                </a:lnTo>
                <a:lnTo>
                  <a:pt x="190" y="236"/>
                </a:lnTo>
                <a:close/>
              </a:path>
            </a:pathLst>
          </a:cu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7" name="Freeform 10"/>
          <p:cNvSpPr/>
          <p:nvPr/>
        </p:nvSpPr>
        <p:spPr bwMode="auto">
          <a:xfrm>
            <a:off x="10895865" y="4059867"/>
            <a:ext cx="263865" cy="268972"/>
          </a:xfrm>
          <a:custGeom>
            <a:avLst/>
            <a:gdLst>
              <a:gd name="T0" fmla="*/ 0 w 155"/>
              <a:gd name="T1" fmla="*/ 62 h 158"/>
              <a:gd name="T2" fmla="*/ 0 w 155"/>
              <a:gd name="T3" fmla="*/ 99 h 158"/>
              <a:gd name="T4" fmla="*/ 59 w 155"/>
              <a:gd name="T5" fmla="*/ 99 h 158"/>
              <a:gd name="T6" fmla="*/ 59 w 155"/>
              <a:gd name="T7" fmla="*/ 158 h 158"/>
              <a:gd name="T8" fmla="*/ 96 w 155"/>
              <a:gd name="T9" fmla="*/ 158 h 158"/>
              <a:gd name="T10" fmla="*/ 96 w 155"/>
              <a:gd name="T11" fmla="*/ 99 h 158"/>
              <a:gd name="T12" fmla="*/ 155 w 155"/>
              <a:gd name="T13" fmla="*/ 99 h 158"/>
              <a:gd name="T14" fmla="*/ 155 w 155"/>
              <a:gd name="T15" fmla="*/ 62 h 158"/>
              <a:gd name="T16" fmla="*/ 96 w 155"/>
              <a:gd name="T17" fmla="*/ 62 h 158"/>
              <a:gd name="T18" fmla="*/ 96 w 155"/>
              <a:gd name="T19" fmla="*/ 0 h 158"/>
              <a:gd name="T20" fmla="*/ 59 w 155"/>
              <a:gd name="T21" fmla="*/ 0 h 158"/>
              <a:gd name="T22" fmla="*/ 59 w 155"/>
              <a:gd name="T23" fmla="*/ 62 h 158"/>
              <a:gd name="T24" fmla="*/ 0 w 155"/>
              <a:gd name="T25" fmla="*/ 6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58">
                <a:moveTo>
                  <a:pt x="0" y="62"/>
                </a:moveTo>
                <a:lnTo>
                  <a:pt x="0" y="99"/>
                </a:lnTo>
                <a:lnTo>
                  <a:pt x="59" y="99"/>
                </a:lnTo>
                <a:lnTo>
                  <a:pt x="59" y="158"/>
                </a:lnTo>
                <a:lnTo>
                  <a:pt x="96" y="158"/>
                </a:lnTo>
                <a:lnTo>
                  <a:pt x="96" y="99"/>
                </a:lnTo>
                <a:lnTo>
                  <a:pt x="155" y="99"/>
                </a:lnTo>
                <a:lnTo>
                  <a:pt x="155" y="62"/>
                </a:lnTo>
                <a:lnTo>
                  <a:pt x="96" y="62"/>
                </a:lnTo>
                <a:lnTo>
                  <a:pt x="96" y="0"/>
                </a:lnTo>
                <a:lnTo>
                  <a:pt x="59" y="0"/>
                </a:lnTo>
                <a:lnTo>
                  <a:pt x="59" y="62"/>
                </a:lnTo>
                <a:lnTo>
                  <a:pt x="0" y="62"/>
                </a:lnTo>
                <a:close/>
              </a:path>
            </a:pathLst>
          </a:cu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9" name="Freeform 8"/>
          <p:cNvSpPr/>
          <p:nvPr/>
        </p:nvSpPr>
        <p:spPr bwMode="auto">
          <a:xfrm rot="3540000">
            <a:off x="650875" y="3362325"/>
            <a:ext cx="246380" cy="204470"/>
          </a:xfrm>
          <a:custGeom>
            <a:avLst/>
            <a:gdLst>
              <a:gd name="T0" fmla="*/ 190 w 238"/>
              <a:gd name="T1" fmla="*/ 236 h 236"/>
              <a:gd name="T2" fmla="*/ 238 w 238"/>
              <a:gd name="T3" fmla="*/ 190 h 236"/>
              <a:gd name="T4" fmla="*/ 166 w 238"/>
              <a:gd name="T5" fmla="*/ 118 h 236"/>
              <a:gd name="T6" fmla="*/ 238 w 238"/>
              <a:gd name="T7" fmla="*/ 45 h 236"/>
              <a:gd name="T8" fmla="*/ 190 w 238"/>
              <a:gd name="T9" fmla="*/ 0 h 236"/>
              <a:gd name="T10" fmla="*/ 121 w 238"/>
              <a:gd name="T11" fmla="*/ 72 h 236"/>
              <a:gd name="T12" fmla="*/ 48 w 238"/>
              <a:gd name="T13" fmla="*/ 0 h 236"/>
              <a:gd name="T14" fmla="*/ 0 w 238"/>
              <a:gd name="T15" fmla="*/ 45 h 236"/>
              <a:gd name="T16" fmla="*/ 72 w 238"/>
              <a:gd name="T17" fmla="*/ 118 h 236"/>
              <a:gd name="T18" fmla="*/ 0 w 238"/>
              <a:gd name="T19" fmla="*/ 190 h 236"/>
              <a:gd name="T20" fmla="*/ 48 w 238"/>
              <a:gd name="T21" fmla="*/ 236 h 236"/>
              <a:gd name="T22" fmla="*/ 121 w 238"/>
              <a:gd name="T23" fmla="*/ 166 h 236"/>
              <a:gd name="T24" fmla="*/ 190 w 238"/>
              <a:gd name="T25"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36">
                <a:moveTo>
                  <a:pt x="190" y="236"/>
                </a:moveTo>
                <a:lnTo>
                  <a:pt x="238" y="190"/>
                </a:lnTo>
                <a:lnTo>
                  <a:pt x="166" y="118"/>
                </a:lnTo>
                <a:lnTo>
                  <a:pt x="238" y="45"/>
                </a:lnTo>
                <a:lnTo>
                  <a:pt x="190" y="0"/>
                </a:lnTo>
                <a:lnTo>
                  <a:pt x="121" y="72"/>
                </a:lnTo>
                <a:lnTo>
                  <a:pt x="48" y="0"/>
                </a:lnTo>
                <a:lnTo>
                  <a:pt x="0" y="45"/>
                </a:lnTo>
                <a:lnTo>
                  <a:pt x="72" y="118"/>
                </a:lnTo>
                <a:lnTo>
                  <a:pt x="0" y="190"/>
                </a:lnTo>
                <a:lnTo>
                  <a:pt x="48" y="236"/>
                </a:lnTo>
                <a:lnTo>
                  <a:pt x="121" y="166"/>
                </a:lnTo>
                <a:lnTo>
                  <a:pt x="190" y="236"/>
                </a:lnTo>
                <a:close/>
              </a:path>
            </a:pathLst>
          </a:cu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31" name="文本框 30"/>
          <p:cNvSpPr txBox="1"/>
          <p:nvPr/>
        </p:nvSpPr>
        <p:spPr>
          <a:xfrm>
            <a:off x="1904365" y="4912360"/>
            <a:ext cx="9255760" cy="666115"/>
          </a:xfrm>
          <a:prstGeom prst="rect">
            <a:avLst/>
          </a:prstGeom>
          <a:noFill/>
        </p:spPr>
        <p:txBody>
          <a:bodyPr wrap="square" lIns="91440" tIns="45720" rIns="91440" bIns="45720" rtlCol="0">
            <a:spAutoFit/>
          </a:bodyPr>
          <a:lstStyle/>
          <a:p>
            <a:pPr algn="dist"/>
            <a:r>
              <a:rPr lang="en-US" altLang="zh-CN" sz="3735" smtClean="0">
                <a:gradFill>
                  <a:gsLst>
                    <a:gs pos="0">
                      <a:srgbClr val="3BFEE0"/>
                    </a:gs>
                    <a:gs pos="60000">
                      <a:srgbClr val="008EC8"/>
                    </a:gs>
                  </a:gsLst>
                  <a:lin ang="5400000" scaled="0"/>
                </a:gradFill>
                <a:latin typeface="inpin heiti" charset="-122"/>
                <a:ea typeface="inpin heiti" charset="-122"/>
              </a:rPr>
              <a:t>www.PPT818.com</a:t>
            </a:r>
            <a:endParaRPr lang="zh-CN" altLang="en-US" sz="3735" dirty="0">
              <a:gradFill>
                <a:gsLst>
                  <a:gs pos="0">
                    <a:srgbClr val="3BFEE0"/>
                  </a:gs>
                  <a:gs pos="60000">
                    <a:srgbClr val="008EC8"/>
                  </a:gs>
                </a:gsLst>
                <a:lin ang="5400000" scaled="0"/>
              </a:gradFill>
              <a:latin typeface="inpin heiti" charset="-122"/>
              <a:ea typeface="inpin heiti" charset="-122"/>
            </a:endParaRPr>
          </a:p>
        </p:txBody>
      </p:sp>
      <p:sp>
        <p:nvSpPr>
          <p:cNvPr id="2" name="文本框 1"/>
          <p:cNvSpPr txBox="1"/>
          <p:nvPr/>
        </p:nvSpPr>
        <p:spPr>
          <a:xfrm>
            <a:off x="1743075" y="1934845"/>
            <a:ext cx="10090150" cy="2646045"/>
          </a:xfrm>
          <a:prstGeom prst="rect">
            <a:avLst/>
          </a:prstGeom>
          <a:noFill/>
        </p:spPr>
        <p:txBody>
          <a:bodyPr wrap="square" rtlCol="0">
            <a:spAutoFit/>
          </a:bodyPr>
          <a:lstStyle/>
          <a:p>
            <a:r>
              <a:rPr lang="zh-CN" altLang="en-US" sz="16600" dirty="0">
                <a:gradFill>
                  <a:gsLst>
                    <a:gs pos="0">
                      <a:srgbClr val="3BFEE0"/>
                    </a:gs>
                    <a:gs pos="60000">
                      <a:srgbClr val="008EC8"/>
                    </a:gs>
                  </a:gsLst>
                  <a:lin ang="5400000" scaled="0"/>
                </a:gradFill>
                <a:latin typeface="inpin heiti" charset="-122"/>
                <a:ea typeface="inpin heiti" charset="-122"/>
              </a:rPr>
              <a:t>感谢聆听</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000" fill="hold">
                                          <p:stCondLst>
                                            <p:cond delay="0"/>
                                          </p:stCondLst>
                                        </p:cTn>
                                        <p:tgtEl>
                                          <p:spTgt spid="8"/>
                                        </p:tgtEl>
                                        <p:attrNameLst>
                                          <p:attrName>style.visibility</p:attrName>
                                        </p:attrNameLst>
                                      </p:cBhvr>
                                      <p:to>
                                        <p:strVal val="visible"/>
                                      </p:to>
                                    </p:set>
                                    <p:animEffect transition="in" filter="checkerboard(across)">
                                      <p:cBhvr>
                                        <p:cTn id="15" dur="1000"/>
                                        <p:tgtEl>
                                          <p:spTgt spid="8"/>
                                        </p:tgtEl>
                                      </p:cBhvr>
                                    </p:animEffect>
                                  </p:childTnLst>
                                </p:cTn>
                              </p:par>
                              <p:par>
                                <p:cTn id="16" presetID="5" presetClass="entr" presetSubtype="10" fill="hold" grpId="0" nodeType="withEffect">
                                  <p:stCondLst>
                                    <p:cond delay="0"/>
                                  </p:stCondLst>
                                  <p:childTnLst>
                                    <p:set>
                                      <p:cBhvr>
                                        <p:cTn id="17" dur="1000" fill="hold">
                                          <p:stCondLst>
                                            <p:cond delay="0"/>
                                          </p:stCondLst>
                                        </p:cTn>
                                        <p:tgtEl>
                                          <p:spTgt spid="9"/>
                                        </p:tgtEl>
                                        <p:attrNameLst>
                                          <p:attrName>style.visibility</p:attrName>
                                        </p:attrNameLst>
                                      </p:cBhvr>
                                      <p:to>
                                        <p:strVal val="visible"/>
                                      </p:to>
                                    </p:set>
                                    <p:animEffect transition="in" filter="checkerboard(across)">
                                      <p:cBhvr>
                                        <p:cTn id="18" dur="1000"/>
                                        <p:tgtEl>
                                          <p:spTgt spid="9"/>
                                        </p:tgtEl>
                                      </p:cBhvr>
                                    </p:animEffect>
                                  </p:childTnLst>
                                </p:cTn>
                              </p:par>
                              <p:par>
                                <p:cTn id="19" presetID="5" presetClass="entr" presetSubtype="10" fill="hold" grpId="0" nodeType="withEffect">
                                  <p:stCondLst>
                                    <p:cond delay="0"/>
                                  </p:stCondLst>
                                  <p:childTnLst>
                                    <p:set>
                                      <p:cBhvr>
                                        <p:cTn id="20" dur="1000" fill="hold">
                                          <p:stCondLst>
                                            <p:cond delay="0"/>
                                          </p:stCondLst>
                                        </p:cTn>
                                        <p:tgtEl>
                                          <p:spTgt spid="10"/>
                                        </p:tgtEl>
                                        <p:attrNameLst>
                                          <p:attrName>style.visibility</p:attrName>
                                        </p:attrNameLst>
                                      </p:cBhvr>
                                      <p:to>
                                        <p:strVal val="visible"/>
                                      </p:to>
                                    </p:set>
                                    <p:animEffect transition="in" filter="checkerboard(across)">
                                      <p:cBhvr>
                                        <p:cTn id="21" dur="1000"/>
                                        <p:tgtEl>
                                          <p:spTgt spid="10"/>
                                        </p:tgtEl>
                                      </p:cBhvr>
                                    </p:animEffect>
                                  </p:childTnLst>
                                </p:cTn>
                              </p:par>
                              <p:par>
                                <p:cTn id="22" presetID="5" presetClass="entr" presetSubtype="10" fill="hold" grpId="0" nodeType="withEffect">
                                  <p:stCondLst>
                                    <p:cond delay="0"/>
                                  </p:stCondLst>
                                  <p:childTnLst>
                                    <p:set>
                                      <p:cBhvr>
                                        <p:cTn id="23" dur="1000" fill="hold">
                                          <p:stCondLst>
                                            <p:cond delay="0"/>
                                          </p:stCondLst>
                                        </p:cTn>
                                        <p:tgtEl>
                                          <p:spTgt spid="7"/>
                                        </p:tgtEl>
                                        <p:attrNameLst>
                                          <p:attrName>style.visibility</p:attrName>
                                        </p:attrNameLst>
                                      </p:cBhvr>
                                      <p:to>
                                        <p:strVal val="visible"/>
                                      </p:to>
                                    </p:set>
                                    <p:animEffect transition="in" filter="checkerboard(across)">
                                      <p:cBhvr>
                                        <p:cTn id="24" dur="1000"/>
                                        <p:tgtEl>
                                          <p:spTgt spid="7"/>
                                        </p:tgtEl>
                                      </p:cBhvr>
                                    </p:animEffect>
                                  </p:childTnLst>
                                </p:cTn>
                              </p:par>
                              <p:par>
                                <p:cTn id="25" presetID="5" presetClass="entr" presetSubtype="10" fill="hold" grpId="0" nodeType="withEffect">
                                  <p:stCondLst>
                                    <p:cond delay="0"/>
                                  </p:stCondLst>
                                  <p:childTnLst>
                                    <p:set>
                                      <p:cBhvr>
                                        <p:cTn id="26" dur="1000" fill="hold">
                                          <p:stCondLst>
                                            <p:cond delay="0"/>
                                          </p:stCondLst>
                                        </p:cTn>
                                        <p:tgtEl>
                                          <p:spTgt spid="6"/>
                                        </p:tgtEl>
                                        <p:attrNameLst>
                                          <p:attrName>style.visibility</p:attrName>
                                        </p:attrNameLst>
                                      </p:cBhvr>
                                      <p:to>
                                        <p:strVal val="visible"/>
                                      </p:to>
                                    </p:set>
                                    <p:animEffect transition="in" filter="checkerboard(across)">
                                      <p:cBhvr>
                                        <p:cTn id="27" dur="1000"/>
                                        <p:tgtEl>
                                          <p:spTgt spid="6"/>
                                        </p:tgtEl>
                                      </p:cBhvr>
                                    </p:animEffect>
                                  </p:childTnLst>
                                </p:cTn>
                              </p:par>
                              <p:par>
                                <p:cTn id="28" presetID="5" presetClass="entr" presetSubtype="10" fill="hold" grpId="0" nodeType="withEffect">
                                  <p:stCondLst>
                                    <p:cond delay="0"/>
                                  </p:stCondLst>
                                  <p:childTnLst>
                                    <p:set>
                                      <p:cBhvr>
                                        <p:cTn id="29" dur="1000" fill="hold">
                                          <p:stCondLst>
                                            <p:cond delay="0"/>
                                          </p:stCondLst>
                                        </p:cTn>
                                        <p:tgtEl>
                                          <p:spTgt spid="5"/>
                                        </p:tgtEl>
                                        <p:attrNameLst>
                                          <p:attrName>style.visibility</p:attrName>
                                        </p:attrNameLst>
                                      </p:cBhvr>
                                      <p:to>
                                        <p:strVal val="visible"/>
                                      </p:to>
                                    </p:set>
                                    <p:animEffect transition="in" filter="checkerboard(across)">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0" grpId="0" bldLvl="0" animBg="1"/>
      <p:bldP spid="5" grpId="0" bldLvl="0" animBg="1"/>
      <p:bldP spid="6" grpId="0" bldLvl="0" animBg="1"/>
      <p:bldP spid="7" grpId="0" bldLvl="0" animBg="1"/>
      <p:bldP spid="9" grpId="0" bldLvl="0" animBg="1"/>
      <p:bldP spid="31"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57345" y="784225"/>
            <a:ext cx="3987800" cy="3987800"/>
          </a:xfrm>
          <a:prstGeom prst="rect">
            <a:avLst/>
          </a:prstGeom>
        </p:spPr>
      </p:pic>
      <p:pic>
        <p:nvPicPr>
          <p:cNvPr id="9" name="图片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92395" y="1927225"/>
            <a:ext cx="1809750" cy="1933575"/>
          </a:xfrm>
          <a:prstGeom prst="rect">
            <a:avLst/>
          </a:prstGeom>
        </p:spPr>
      </p:pic>
      <p:sp>
        <p:nvSpPr>
          <p:cNvPr id="13" name="矩形 12"/>
          <p:cNvSpPr/>
          <p:nvPr/>
        </p:nvSpPr>
        <p:spPr bwMode="auto">
          <a:xfrm>
            <a:off x="3486785" y="4454525"/>
            <a:ext cx="5330190" cy="92202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5400" dirty="0">
                <a:solidFill>
                  <a:srgbClr val="1DDEE6"/>
                </a:solidFill>
                <a:latin typeface="inpin heiti" charset="-122"/>
                <a:ea typeface="inpin heiti" charset="-122"/>
                <a:sym typeface="+mn-ea"/>
              </a:rPr>
              <a:t>区块链的含义</a:t>
            </a:r>
          </a:p>
        </p:txBody>
      </p:sp>
      <p:grpSp>
        <p:nvGrpSpPr>
          <p:cNvPr id="16" name="组合 15"/>
          <p:cNvGrpSpPr/>
          <p:nvPr/>
        </p:nvGrpSpPr>
        <p:grpSpPr>
          <a:xfrm>
            <a:off x="5247005" y="2309495"/>
            <a:ext cx="1809750" cy="1168400"/>
            <a:chOff x="4686693" y="4752483"/>
            <a:chExt cx="2566734" cy="1656607"/>
          </a:xfrm>
        </p:grpSpPr>
        <p:sp>
          <p:nvSpPr>
            <p:cNvPr id="17" name="椭圆 16"/>
            <p:cNvSpPr/>
            <p:nvPr/>
          </p:nvSpPr>
          <p:spPr>
            <a:xfrm>
              <a:off x="5141757" y="4752483"/>
              <a:ext cx="1656607" cy="165660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8" name="矩形 17"/>
            <p:cNvSpPr/>
            <p:nvPr/>
          </p:nvSpPr>
          <p:spPr bwMode="auto">
            <a:xfrm>
              <a:off x="4686693" y="4862324"/>
              <a:ext cx="2566734" cy="1438727"/>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6000" dirty="0">
                  <a:solidFill>
                    <a:srgbClr val="1DDEE6"/>
                  </a:solidFill>
                  <a:latin typeface="inpin heiti" charset="-122"/>
                  <a:ea typeface="inpin heiti" charset="-122"/>
                </a:rPr>
                <a:t>01</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8" presetClass="emph" presetSubtype="0" fill="hold" nodeType="withEffect">
                                  <p:stCondLst>
                                    <p:cond delay="0"/>
                                  </p:stCondLst>
                                  <p:childTnLst>
                                    <p:animRot by="21600000">
                                      <p:cBhvr>
                                        <p:cTn id="13" dur="3300" fill="hold"/>
                                        <p:tgtEl>
                                          <p:spTgt spid="10"/>
                                        </p:tgtEl>
                                        <p:attrNameLst>
                                          <p:attrName>r</p:attrName>
                                        </p:attrNameLst>
                                      </p:cBhvr>
                                    </p:animRot>
                                  </p:childTnLst>
                                </p:cTn>
                              </p:par>
                              <p:par>
                                <p:cTn id="14" presetID="8" presetClass="emph" presetSubtype="0" fill="hold" nodeType="withEffect">
                                  <p:stCondLst>
                                    <p:cond delay="0"/>
                                  </p:stCondLst>
                                  <p:childTnLst>
                                    <p:animRot by="21600000">
                                      <p:cBhvr>
                                        <p:cTn id="15" dur="3300" fill="hold"/>
                                        <p:tgtEl>
                                          <p:spTgt spid="9"/>
                                        </p:tgtEl>
                                        <p:attrNameLst>
                                          <p:attrName>r</p:attrName>
                                        </p:attrNameLst>
                                      </p:cBhvr>
                                    </p:animRo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5132E"/>
            </a:gs>
            <a:gs pos="82000">
              <a:srgbClr val="163C7B"/>
            </a:gs>
            <a:gs pos="64000">
              <a:srgbClr val="122F63">
                <a:alpha val="100000"/>
              </a:srgbClr>
            </a:gs>
            <a:gs pos="38000">
              <a:srgbClr val="083177"/>
            </a:gs>
            <a:gs pos="98000">
              <a:srgbClr val="1C2D4F"/>
            </a:gs>
          </a:gsLst>
          <a:lin ang="19440000" scaled="0"/>
        </a:gradFill>
        <a:effectLst/>
      </p:bgPr>
    </p:bg>
    <p:spTree>
      <p:nvGrpSpPr>
        <p:cNvPr id="1" name=""/>
        <p:cNvGrpSpPr/>
        <p:nvPr/>
      </p:nvGrpSpPr>
      <p:grpSpPr>
        <a:xfrm>
          <a:off x="0" y="0"/>
          <a:ext cx="0" cy="0"/>
          <a:chOff x="0" y="0"/>
          <a:chExt cx="0" cy="0"/>
        </a:xfrm>
      </p:grpSpPr>
      <p:sp>
        <p:nvSpPr>
          <p:cNvPr id="13" name="任意多边形: 形状 12"/>
          <p:cNvSpPr/>
          <p:nvPr/>
        </p:nvSpPr>
        <p:spPr>
          <a:xfrm flipH="1">
            <a:off x="11224260" y="602361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0" name="矩形 9"/>
          <p:cNvSpPr/>
          <p:nvPr/>
        </p:nvSpPr>
        <p:spPr bwMode="auto">
          <a:xfrm>
            <a:off x="3432810" y="321945"/>
            <a:ext cx="5330190" cy="64516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3600" dirty="0">
                <a:solidFill>
                  <a:srgbClr val="1DDEE6"/>
                </a:solidFill>
                <a:latin typeface="inpin heiti" charset="-122"/>
                <a:ea typeface="inpin heiti" charset="-122"/>
                <a:sym typeface="+mn-ea"/>
              </a:rPr>
              <a:t>区块链的含义</a:t>
            </a:r>
          </a:p>
        </p:txBody>
      </p:sp>
      <p:sp>
        <p:nvSpPr>
          <p:cNvPr id="11" name="任意多边形: 形状 12"/>
          <p:cNvSpPr/>
          <p:nvPr/>
        </p:nvSpPr>
        <p:spPr>
          <a:xfrm>
            <a:off x="747395" y="49784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nvGrpSpPr>
          <p:cNvPr id="6" name="组合 5"/>
          <p:cNvGrpSpPr/>
          <p:nvPr/>
        </p:nvGrpSpPr>
        <p:grpSpPr>
          <a:xfrm>
            <a:off x="501431" y="1236233"/>
            <a:ext cx="3783224" cy="5080224"/>
            <a:chOff x="5379681" y="992897"/>
            <a:chExt cx="2837418" cy="3810168"/>
          </a:xfrm>
        </p:grpSpPr>
        <p:pic>
          <p:nvPicPr>
            <p:cNvPr id="17" name="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79681" y="992897"/>
              <a:ext cx="2837418" cy="3810168"/>
            </a:xfrm>
            <a:prstGeom prst="rect">
              <a:avLst/>
            </a:prstGeom>
          </p:spPr>
        </p:pic>
        <p:pic>
          <p:nvPicPr>
            <p:cNvPr id="26" name="2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71045" y="1692341"/>
              <a:ext cx="2146918" cy="2477213"/>
            </a:xfrm>
            <a:prstGeom prst="rect">
              <a:avLst/>
            </a:prstGeom>
          </p:spPr>
        </p:pic>
      </p:grpSp>
      <p:sp>
        <p:nvSpPr>
          <p:cNvPr id="2" name="文本框 1"/>
          <p:cNvSpPr txBox="1"/>
          <p:nvPr/>
        </p:nvSpPr>
        <p:spPr>
          <a:xfrm>
            <a:off x="5738495" y="1616075"/>
            <a:ext cx="5485765" cy="4407535"/>
          </a:xfrm>
          <a:prstGeom prst="rect">
            <a:avLst/>
          </a:prstGeom>
          <a:noFill/>
        </p:spPr>
        <p:txBody>
          <a:bodyPr wrap="square" rtlCol="0" anchor="t">
            <a:spAutoFit/>
          </a:bodyPr>
          <a:lstStyle/>
          <a:p>
            <a:pPr>
              <a:lnSpc>
                <a:spcPct val="130000"/>
              </a:lnSpc>
            </a:pPr>
            <a:r>
              <a:rPr lang="en-US" altLang="zh-CN" sz="2400" dirty="0">
                <a:solidFill>
                  <a:schemeClr val="bg1"/>
                </a:solidFill>
                <a:latin typeface="inpin heiti" charset="-122"/>
                <a:ea typeface="inpin heiti" charset="-122"/>
                <a:cs typeface="inpin heiti" charset="-122"/>
                <a:sym typeface="+mn-ea"/>
              </a:rPr>
              <a:t>       </a:t>
            </a:r>
            <a:r>
              <a:rPr lang="zh-CN" altLang="en-US" sz="2400" dirty="0">
                <a:solidFill>
                  <a:schemeClr val="bg1"/>
                </a:solidFill>
                <a:latin typeface="inpin heiti" charset="-122"/>
                <a:ea typeface="inpin heiti" charset="-122"/>
                <a:cs typeface="inpin heiti" charset="-122"/>
                <a:sym typeface="+mn-ea"/>
              </a:rPr>
              <a:t>早先，人们将区块链视为点对点网络上的一个分类账本，每笔交易自诞生起，所有转账、交易都将被记录在“区块”上，区块与区块之间首尾相连，形成链式的结构，并且公布给该网络上所有的节点，节点之间通过共识机制形成共识。节点成员可根据权限查阅相关交易记录，但任何单个节点都无法轻易控制和更改整个网络的数据。</a:t>
            </a:r>
          </a:p>
        </p:txBody>
      </p:sp>
      <p:grpSp>
        <p:nvGrpSpPr>
          <p:cNvPr id="3" name="Group 8"/>
          <p:cNvGrpSpPr>
            <a:grpSpLocks noChangeAspect="1"/>
          </p:cNvGrpSpPr>
          <p:nvPr/>
        </p:nvGrpSpPr>
        <p:grpSpPr bwMode="auto">
          <a:xfrm rot="5400000">
            <a:off x="4719562" y="3158590"/>
            <a:ext cx="500396" cy="753880"/>
            <a:chOff x="1367" y="1610"/>
            <a:chExt cx="533" cy="803"/>
          </a:xfrm>
        </p:grpSpPr>
        <p:sp>
          <p:nvSpPr>
            <p:cNvPr id="14" name="Freeform 9"/>
            <p:cNvSpPr/>
            <p:nvPr/>
          </p:nvSpPr>
          <p:spPr bwMode="auto">
            <a:xfrm>
              <a:off x="1367" y="1610"/>
              <a:ext cx="533" cy="547"/>
            </a:xfrm>
            <a:custGeom>
              <a:avLst/>
              <a:gdLst>
                <a:gd name="T0" fmla="*/ 265 w 533"/>
                <a:gd name="T1" fmla="*/ 0 h 547"/>
                <a:gd name="T2" fmla="*/ 0 w 533"/>
                <a:gd name="T3" fmla="*/ 264 h 547"/>
                <a:gd name="T4" fmla="*/ 0 w 533"/>
                <a:gd name="T5" fmla="*/ 512 h 547"/>
                <a:gd name="T6" fmla="*/ 178 w 533"/>
                <a:gd name="T7" fmla="*/ 337 h 547"/>
                <a:gd name="T8" fmla="*/ 178 w 533"/>
                <a:gd name="T9" fmla="*/ 547 h 547"/>
                <a:gd name="T10" fmla="*/ 354 w 533"/>
                <a:gd name="T11" fmla="*/ 547 h 547"/>
                <a:gd name="T12" fmla="*/ 354 w 533"/>
                <a:gd name="T13" fmla="*/ 337 h 547"/>
                <a:gd name="T14" fmla="*/ 533 w 533"/>
                <a:gd name="T15" fmla="*/ 512 h 547"/>
                <a:gd name="T16" fmla="*/ 533 w 533"/>
                <a:gd name="T17" fmla="*/ 264 h 547"/>
                <a:gd name="T18" fmla="*/ 265 w 533"/>
                <a:gd name="T19" fmla="*/ 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3" h="547">
                  <a:moveTo>
                    <a:pt x="265" y="0"/>
                  </a:moveTo>
                  <a:lnTo>
                    <a:pt x="0" y="264"/>
                  </a:lnTo>
                  <a:lnTo>
                    <a:pt x="0" y="512"/>
                  </a:lnTo>
                  <a:lnTo>
                    <a:pt x="178" y="337"/>
                  </a:lnTo>
                  <a:lnTo>
                    <a:pt x="178" y="547"/>
                  </a:lnTo>
                  <a:lnTo>
                    <a:pt x="354" y="547"/>
                  </a:lnTo>
                  <a:lnTo>
                    <a:pt x="354" y="337"/>
                  </a:lnTo>
                  <a:lnTo>
                    <a:pt x="533" y="512"/>
                  </a:lnTo>
                  <a:lnTo>
                    <a:pt x="533" y="264"/>
                  </a:lnTo>
                  <a:lnTo>
                    <a:pt x="265" y="0"/>
                  </a:lnTo>
                  <a:close/>
                </a:path>
              </a:pathLst>
            </a:cu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15" name="Rectangle 10"/>
            <p:cNvSpPr>
              <a:spLocks noChangeArrowheads="1"/>
            </p:cNvSpPr>
            <p:nvPr/>
          </p:nvSpPr>
          <p:spPr bwMode="auto">
            <a:xfrm>
              <a:off x="1545" y="2184"/>
              <a:ext cx="176" cy="89"/>
            </a:xfrm>
            <a:prstGeom prst="rect">
              <a:avLst/>
            </a:pr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16" name="Rectangle 11"/>
            <p:cNvSpPr>
              <a:spLocks noChangeArrowheads="1"/>
            </p:cNvSpPr>
            <p:nvPr/>
          </p:nvSpPr>
          <p:spPr bwMode="auto">
            <a:xfrm>
              <a:off x="1545" y="2313"/>
              <a:ext cx="176" cy="46"/>
            </a:xfrm>
            <a:prstGeom prst="rect">
              <a:avLst/>
            </a:pr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4" name="Rectangle 12"/>
            <p:cNvSpPr>
              <a:spLocks noChangeArrowheads="1"/>
            </p:cNvSpPr>
            <p:nvPr/>
          </p:nvSpPr>
          <p:spPr bwMode="auto">
            <a:xfrm>
              <a:off x="1545" y="2391"/>
              <a:ext cx="176" cy="22"/>
            </a:xfrm>
            <a:prstGeom prst="rect">
              <a:avLst/>
            </a:pr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grpSp>
      <p:sp>
        <p:nvSpPr>
          <p:cNvPr id="5" name="文本框 4"/>
          <p:cNvSpPr txBox="1"/>
          <p:nvPr/>
        </p:nvSpPr>
        <p:spPr>
          <a:xfrm>
            <a:off x="2281163" y="548680"/>
            <a:ext cx="1604644" cy="415498"/>
          </a:xfrm>
          <a:prstGeom prst="rect">
            <a:avLst/>
          </a:prstGeom>
          <a:noFill/>
        </p:spPr>
        <p:txBody>
          <a:bodyPr wrap="square" rtlCol="0">
            <a:spAutoFit/>
          </a:bodyPr>
          <a:lstStyle/>
          <a:p>
            <a:r>
              <a:rPr lang="en-US" altLang="zh-CN" sz="1050" smtClean="0">
                <a:solidFill>
                  <a:srgbClr val="083074"/>
                </a:solidFill>
              </a:rPr>
              <a:t>https://www.PPT818.com/</a:t>
            </a:r>
            <a:endParaRPr lang="zh-CN" altLang="en-US" sz="1050" dirty="0">
              <a:solidFill>
                <a:srgbClr val="083074"/>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500"/>
                            </p:stCondLst>
                            <p:childTnLst>
                              <p:par>
                                <p:cTn id="15" presetID="55"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0.70"/>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5132E"/>
            </a:gs>
            <a:gs pos="82000">
              <a:srgbClr val="163C7B"/>
            </a:gs>
            <a:gs pos="64000">
              <a:srgbClr val="122F63">
                <a:alpha val="100000"/>
              </a:srgbClr>
            </a:gs>
            <a:gs pos="38000">
              <a:srgbClr val="083177"/>
            </a:gs>
            <a:gs pos="98000">
              <a:srgbClr val="1C2D4F"/>
            </a:gs>
          </a:gsLst>
          <a:lin ang="19440000" scaled="0"/>
        </a:gradFill>
        <a:effectLst/>
      </p:bgPr>
    </p:bg>
    <p:spTree>
      <p:nvGrpSpPr>
        <p:cNvPr id="1" name=""/>
        <p:cNvGrpSpPr/>
        <p:nvPr/>
      </p:nvGrpSpPr>
      <p:grpSpPr>
        <a:xfrm>
          <a:off x="0" y="0"/>
          <a:ext cx="0" cy="0"/>
          <a:chOff x="0" y="0"/>
          <a:chExt cx="0" cy="0"/>
        </a:xfrm>
      </p:grpSpPr>
      <p:sp>
        <p:nvSpPr>
          <p:cNvPr id="13" name="任意多边形: 形状 12"/>
          <p:cNvSpPr/>
          <p:nvPr/>
        </p:nvSpPr>
        <p:spPr>
          <a:xfrm flipH="1">
            <a:off x="11224260" y="602361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0" name="矩形 9"/>
          <p:cNvSpPr/>
          <p:nvPr/>
        </p:nvSpPr>
        <p:spPr bwMode="auto">
          <a:xfrm>
            <a:off x="3432810" y="321945"/>
            <a:ext cx="5330190" cy="64516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3600" dirty="0">
                <a:solidFill>
                  <a:srgbClr val="1DDEE6"/>
                </a:solidFill>
                <a:latin typeface="inpin heiti" charset="-122"/>
                <a:ea typeface="inpin heiti" charset="-122"/>
                <a:sym typeface="+mn-ea"/>
              </a:rPr>
              <a:t>区块链的含义</a:t>
            </a:r>
          </a:p>
        </p:txBody>
      </p:sp>
      <p:sp>
        <p:nvSpPr>
          <p:cNvPr id="11" name="任意多边形: 形状 12"/>
          <p:cNvSpPr/>
          <p:nvPr/>
        </p:nvSpPr>
        <p:spPr>
          <a:xfrm>
            <a:off x="747395" y="49784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2" name="矩形 1"/>
          <p:cNvSpPr/>
          <p:nvPr/>
        </p:nvSpPr>
        <p:spPr>
          <a:xfrm>
            <a:off x="1213485" y="1833245"/>
            <a:ext cx="3162935" cy="402653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nvGrpSpPr>
          <p:cNvPr id="3" name="Group 8"/>
          <p:cNvGrpSpPr>
            <a:grpSpLocks noChangeAspect="1"/>
          </p:cNvGrpSpPr>
          <p:nvPr/>
        </p:nvGrpSpPr>
        <p:grpSpPr bwMode="auto">
          <a:xfrm rot="5400000">
            <a:off x="4719562" y="3158590"/>
            <a:ext cx="500396" cy="753880"/>
            <a:chOff x="1367" y="1610"/>
            <a:chExt cx="533" cy="803"/>
          </a:xfrm>
        </p:grpSpPr>
        <p:sp>
          <p:nvSpPr>
            <p:cNvPr id="14" name="Freeform 9"/>
            <p:cNvSpPr/>
            <p:nvPr/>
          </p:nvSpPr>
          <p:spPr bwMode="auto">
            <a:xfrm>
              <a:off x="1367" y="1610"/>
              <a:ext cx="533" cy="547"/>
            </a:xfrm>
            <a:custGeom>
              <a:avLst/>
              <a:gdLst>
                <a:gd name="T0" fmla="*/ 265 w 533"/>
                <a:gd name="T1" fmla="*/ 0 h 547"/>
                <a:gd name="T2" fmla="*/ 0 w 533"/>
                <a:gd name="T3" fmla="*/ 264 h 547"/>
                <a:gd name="T4" fmla="*/ 0 w 533"/>
                <a:gd name="T5" fmla="*/ 512 h 547"/>
                <a:gd name="T6" fmla="*/ 178 w 533"/>
                <a:gd name="T7" fmla="*/ 337 h 547"/>
                <a:gd name="T8" fmla="*/ 178 w 533"/>
                <a:gd name="T9" fmla="*/ 547 h 547"/>
                <a:gd name="T10" fmla="*/ 354 w 533"/>
                <a:gd name="T11" fmla="*/ 547 h 547"/>
                <a:gd name="T12" fmla="*/ 354 w 533"/>
                <a:gd name="T13" fmla="*/ 337 h 547"/>
                <a:gd name="T14" fmla="*/ 533 w 533"/>
                <a:gd name="T15" fmla="*/ 512 h 547"/>
                <a:gd name="T16" fmla="*/ 533 w 533"/>
                <a:gd name="T17" fmla="*/ 264 h 547"/>
                <a:gd name="T18" fmla="*/ 265 w 533"/>
                <a:gd name="T19" fmla="*/ 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3" h="547">
                  <a:moveTo>
                    <a:pt x="265" y="0"/>
                  </a:moveTo>
                  <a:lnTo>
                    <a:pt x="0" y="264"/>
                  </a:lnTo>
                  <a:lnTo>
                    <a:pt x="0" y="512"/>
                  </a:lnTo>
                  <a:lnTo>
                    <a:pt x="178" y="337"/>
                  </a:lnTo>
                  <a:lnTo>
                    <a:pt x="178" y="547"/>
                  </a:lnTo>
                  <a:lnTo>
                    <a:pt x="354" y="547"/>
                  </a:lnTo>
                  <a:lnTo>
                    <a:pt x="354" y="337"/>
                  </a:lnTo>
                  <a:lnTo>
                    <a:pt x="533" y="512"/>
                  </a:lnTo>
                  <a:lnTo>
                    <a:pt x="533" y="264"/>
                  </a:lnTo>
                  <a:lnTo>
                    <a:pt x="265" y="0"/>
                  </a:lnTo>
                  <a:close/>
                </a:path>
              </a:pathLst>
            </a:cu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15" name="Rectangle 10"/>
            <p:cNvSpPr>
              <a:spLocks noChangeArrowheads="1"/>
            </p:cNvSpPr>
            <p:nvPr/>
          </p:nvSpPr>
          <p:spPr bwMode="auto">
            <a:xfrm>
              <a:off x="1545" y="2184"/>
              <a:ext cx="176" cy="89"/>
            </a:xfrm>
            <a:prstGeom prst="rect">
              <a:avLst/>
            </a:pr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16" name="Rectangle 11"/>
            <p:cNvSpPr>
              <a:spLocks noChangeArrowheads="1"/>
            </p:cNvSpPr>
            <p:nvPr/>
          </p:nvSpPr>
          <p:spPr bwMode="auto">
            <a:xfrm>
              <a:off x="1545" y="2313"/>
              <a:ext cx="176" cy="46"/>
            </a:xfrm>
            <a:prstGeom prst="rect">
              <a:avLst/>
            </a:pr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sp>
          <p:nvSpPr>
            <p:cNvPr id="4" name="Rectangle 12"/>
            <p:cNvSpPr>
              <a:spLocks noChangeArrowheads="1"/>
            </p:cNvSpPr>
            <p:nvPr/>
          </p:nvSpPr>
          <p:spPr bwMode="auto">
            <a:xfrm>
              <a:off x="1545" y="2391"/>
              <a:ext cx="176" cy="22"/>
            </a:xfrm>
            <a:prstGeom prst="rect">
              <a:avLst/>
            </a:prstGeom>
            <a:gradFill flip="none" rotWithShape="1">
              <a:gsLst>
                <a:gs pos="0">
                  <a:srgbClr val="1DDEE6">
                    <a:alpha val="80000"/>
                  </a:srgbClr>
                </a:gs>
                <a:gs pos="100000">
                  <a:srgbClr val="11828B">
                    <a:alpha val="50000"/>
                  </a:srgbClr>
                </a:gs>
              </a:gsLst>
              <a:lin ang="27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inpin heiti" charset="-122"/>
                <a:ea typeface="inpin heiti" charset="-122"/>
              </a:endParaRPr>
            </a:p>
          </p:txBody>
        </p:sp>
      </p:grpSp>
      <p:sp>
        <p:nvSpPr>
          <p:cNvPr id="5" name="文本框 4"/>
          <p:cNvSpPr txBox="1"/>
          <p:nvPr/>
        </p:nvSpPr>
        <p:spPr>
          <a:xfrm>
            <a:off x="5738495" y="1616075"/>
            <a:ext cx="5638800" cy="4225925"/>
          </a:xfrm>
          <a:prstGeom prst="rect">
            <a:avLst/>
          </a:prstGeom>
          <a:noFill/>
        </p:spPr>
        <p:txBody>
          <a:bodyPr wrap="square" rtlCol="0" anchor="t">
            <a:spAutoFit/>
          </a:bodyPr>
          <a:lstStyle/>
          <a:p>
            <a:pPr>
              <a:lnSpc>
                <a:spcPct val="120000"/>
              </a:lnSpc>
              <a:spcAft>
                <a:spcPts val="600"/>
              </a:spcAft>
            </a:pPr>
            <a:r>
              <a:rPr lang="en-US" altLang="zh-CN" sz="2800" dirty="0">
                <a:solidFill>
                  <a:schemeClr val="bg1"/>
                </a:solidFill>
                <a:latin typeface="inpin heiti" charset="-122"/>
                <a:ea typeface="inpin heiti" charset="-122"/>
                <a:cs typeface="inpin heiti" charset="-122"/>
                <a:sym typeface="+mn-ea"/>
              </a:rPr>
              <a:t>  </a:t>
            </a:r>
            <a:r>
              <a:rPr lang="zh-CN" altLang="en-US" sz="2800" dirty="0">
                <a:solidFill>
                  <a:schemeClr val="bg1"/>
                </a:solidFill>
                <a:latin typeface="inpin heiti" charset="-122"/>
                <a:ea typeface="inpin heiti" charset="-122"/>
                <a:cs typeface="inpin heiti" charset="-122"/>
                <a:sym typeface="+mn-ea"/>
              </a:rPr>
              <a:t>这种设计来源于 </a:t>
            </a:r>
            <a:r>
              <a:rPr lang="en-US" altLang="zh-CN" sz="2800" dirty="0">
                <a:solidFill>
                  <a:schemeClr val="bg1"/>
                </a:solidFill>
                <a:latin typeface="inpin heiti" charset="-122"/>
                <a:ea typeface="inpin heiti" charset="-122"/>
                <a:cs typeface="inpin heiti" charset="-122"/>
                <a:sym typeface="+mn-ea"/>
              </a:rPr>
              <a:t>2008 </a:t>
            </a:r>
            <a:r>
              <a:rPr lang="zh-CN" altLang="en-US" sz="2800" dirty="0">
                <a:solidFill>
                  <a:schemeClr val="bg1"/>
                </a:solidFill>
                <a:latin typeface="inpin heiti" charset="-122"/>
                <a:ea typeface="inpin heiti" charset="-122"/>
                <a:cs typeface="inpin heiti" charset="-122"/>
                <a:sym typeface="+mn-ea"/>
              </a:rPr>
              <a:t>年中本聪发表的论文</a:t>
            </a:r>
            <a:r>
              <a:rPr lang="en-US" altLang="zh-CN" sz="2800" dirty="0">
                <a:solidFill>
                  <a:schemeClr val="bg1"/>
                </a:solidFill>
                <a:latin typeface="inpin heiti" charset="-122"/>
                <a:ea typeface="inpin heiti" charset="-122"/>
                <a:cs typeface="inpin heiti" charset="-122"/>
                <a:sym typeface="+mn-ea"/>
              </a:rPr>
              <a:t>《</a:t>
            </a:r>
            <a:r>
              <a:rPr lang="zh-CN" altLang="en-US" sz="2800" dirty="0">
                <a:solidFill>
                  <a:schemeClr val="bg1"/>
                </a:solidFill>
                <a:latin typeface="inpin heiti" charset="-122"/>
                <a:ea typeface="inpin heiti" charset="-122"/>
                <a:cs typeface="inpin heiti" charset="-122"/>
                <a:sym typeface="+mn-ea"/>
              </a:rPr>
              <a:t>比特币：一种点对点的电子现金系统</a:t>
            </a:r>
            <a:r>
              <a:rPr lang="en-US" altLang="zh-CN" sz="2800" dirty="0">
                <a:solidFill>
                  <a:schemeClr val="bg1"/>
                </a:solidFill>
                <a:latin typeface="inpin heiti" charset="-122"/>
                <a:ea typeface="inpin heiti" charset="-122"/>
                <a:cs typeface="inpin heiti" charset="-122"/>
                <a:sym typeface="+mn-ea"/>
              </a:rPr>
              <a:t>》</a:t>
            </a:r>
            <a:r>
              <a:rPr lang="zh-CN" altLang="en-US" sz="2800" dirty="0">
                <a:solidFill>
                  <a:schemeClr val="bg1"/>
                </a:solidFill>
                <a:latin typeface="inpin heiti" charset="-122"/>
                <a:ea typeface="inpin heiti" charset="-122"/>
                <a:cs typeface="inpin heiti" charset="-122"/>
                <a:sym typeface="+mn-ea"/>
              </a:rPr>
              <a:t>。文章提出，希望可以创建一套新型的电子支付系统，这套系统“基于密码学原理而不是基于信用，使得任何达成一致的双方能够直接进行支付，从而不需要第三方中介参与”。</a:t>
            </a:r>
          </a:p>
        </p:txBody>
      </p:sp>
      <p:sp>
        <p:nvSpPr>
          <p:cNvPr id="7" name="TextBox 4">
            <a:extLst>
              <a:ext uri="{FF2B5EF4-FFF2-40B4-BE49-F238E27FC236}">
                <a16:creationId xmlns:a16="http://schemas.microsoft.com/office/drawing/2014/main" id="{35C70D11-A95E-5BF4-9125-D6C8487D1394}"/>
              </a:ext>
            </a:extLst>
          </p:cNvPr>
          <p:cNvSpPr txBox="1"/>
          <p:nvPr/>
        </p:nvSpPr>
        <p:spPr>
          <a:xfrm>
            <a:off x="260360" y="6666705"/>
            <a:ext cx="1440159" cy="118430"/>
          </a:xfrm>
          <a:prstGeom prst="rect">
            <a:avLst/>
          </a:prstGeom>
          <a:noFill/>
        </p:spPr>
        <p:txBody>
          <a:bodyPr wrap="square" rtlCol="0">
            <a:spAutoFit/>
          </a:bodyPr>
          <a:lstStyle/>
          <a:p>
            <a:pPr>
              <a:lnSpc>
                <a:spcPct val="200000"/>
              </a:lnSpc>
            </a:pPr>
            <a:r>
              <a:rPr lang="zh-CN" altLang="en-US" sz="100" dirty="0">
                <a:solidFill>
                  <a:srgbClr val="1C2D4F"/>
                </a:solidFill>
                <a:latin typeface="微软雅黑" panose="020B0503020204020204" pitchFamily="34" charset="-122"/>
                <a:ea typeface="微软雅黑" panose="020B0503020204020204" pitchFamily="34" charset="-122"/>
              </a:rPr>
              <a:t>行业</a:t>
            </a:r>
            <a:r>
              <a:rPr lang="en-US" altLang="zh-CN" sz="100" dirty="0">
                <a:solidFill>
                  <a:srgbClr val="1C2D4F"/>
                </a:solidFill>
                <a:latin typeface="微软雅黑" panose="020B0503020204020204" pitchFamily="34" charset="-122"/>
                <a:ea typeface="微软雅黑" panose="020B0503020204020204" pitchFamily="34" charset="-122"/>
              </a:rPr>
              <a:t>PPT</a:t>
            </a:r>
            <a:r>
              <a:rPr lang="zh-CN" altLang="en-US" sz="100" dirty="0">
                <a:solidFill>
                  <a:srgbClr val="1C2D4F"/>
                </a:solidFill>
                <a:latin typeface="微软雅黑" panose="020B0503020204020204" pitchFamily="34" charset="-122"/>
                <a:ea typeface="微软雅黑" panose="020B0503020204020204" pitchFamily="34" charset="-122"/>
              </a:rPr>
              <a:t>模板</a:t>
            </a:r>
            <a:r>
              <a:rPr lang="en-US" altLang="zh-CN" sz="100" dirty="0">
                <a:solidFill>
                  <a:srgbClr val="1C2D4F"/>
                </a:solidFill>
                <a:latin typeface="微软雅黑" panose="020B0503020204020204" pitchFamily="34" charset="-122"/>
                <a:ea typeface="微软雅黑" panose="020B0503020204020204" pitchFamily="34" charset="-122"/>
              </a:rPr>
              <a:t>http://www.1ppt.com/hangye/</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500"/>
                            </p:stCondLst>
                            <p:childTnLst>
                              <p:par>
                                <p:cTn id="15" presetID="55"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5132E"/>
            </a:gs>
            <a:gs pos="82000">
              <a:srgbClr val="163C7B"/>
            </a:gs>
            <a:gs pos="64000">
              <a:srgbClr val="122F63">
                <a:alpha val="100000"/>
              </a:srgbClr>
            </a:gs>
            <a:gs pos="38000">
              <a:srgbClr val="083177"/>
            </a:gs>
            <a:gs pos="98000">
              <a:srgbClr val="1C2D4F"/>
            </a:gs>
          </a:gsLst>
          <a:lin ang="19440000" scaled="0"/>
        </a:gradFill>
        <a:effectLst/>
      </p:bgPr>
    </p:bg>
    <p:spTree>
      <p:nvGrpSpPr>
        <p:cNvPr id="1" name=""/>
        <p:cNvGrpSpPr/>
        <p:nvPr/>
      </p:nvGrpSpPr>
      <p:grpSpPr>
        <a:xfrm>
          <a:off x="0" y="0"/>
          <a:ext cx="0" cy="0"/>
          <a:chOff x="0" y="0"/>
          <a:chExt cx="0" cy="0"/>
        </a:xfrm>
      </p:grpSpPr>
      <p:sp>
        <p:nvSpPr>
          <p:cNvPr id="13" name="任意多边形: 形状 12"/>
          <p:cNvSpPr/>
          <p:nvPr/>
        </p:nvSpPr>
        <p:spPr>
          <a:xfrm flipH="1">
            <a:off x="11224260" y="602361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0" name="矩形 9"/>
          <p:cNvSpPr/>
          <p:nvPr/>
        </p:nvSpPr>
        <p:spPr bwMode="auto">
          <a:xfrm>
            <a:off x="3432810" y="321945"/>
            <a:ext cx="5330190" cy="64516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3600" dirty="0">
                <a:solidFill>
                  <a:srgbClr val="1DDEE6"/>
                </a:solidFill>
                <a:latin typeface="inpin heiti" charset="-122"/>
                <a:ea typeface="inpin heiti" charset="-122"/>
                <a:sym typeface="+mn-ea"/>
              </a:rPr>
              <a:t>区块链的含义</a:t>
            </a:r>
          </a:p>
        </p:txBody>
      </p:sp>
      <p:sp>
        <p:nvSpPr>
          <p:cNvPr id="11" name="任意多边形: 形状 12"/>
          <p:cNvSpPr/>
          <p:nvPr/>
        </p:nvSpPr>
        <p:spPr>
          <a:xfrm>
            <a:off x="747395" y="49784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pic>
        <p:nvPicPr>
          <p:cNvPr id="60" name="图片 5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5598" y="1352348"/>
            <a:ext cx="1293497" cy="1179530"/>
          </a:xfrm>
          <a:prstGeom prst="rect">
            <a:avLst/>
          </a:prstGeom>
        </p:spPr>
      </p:pic>
      <p:pic>
        <p:nvPicPr>
          <p:cNvPr id="61" name="图片 6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351" y="4971336"/>
            <a:ext cx="1293497" cy="1179637"/>
          </a:xfrm>
          <a:prstGeom prst="rect">
            <a:avLst/>
          </a:prstGeom>
        </p:spPr>
      </p:pic>
      <p:pic>
        <p:nvPicPr>
          <p:cNvPr id="62" name="图片 6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350" y="3067493"/>
            <a:ext cx="1299916" cy="1186672"/>
          </a:xfrm>
          <a:prstGeom prst="rect">
            <a:avLst/>
          </a:prstGeom>
        </p:spPr>
      </p:pic>
      <p:sp>
        <p:nvSpPr>
          <p:cNvPr id="63" name="矩形 62"/>
          <p:cNvSpPr/>
          <p:nvPr/>
        </p:nvSpPr>
        <p:spPr>
          <a:xfrm>
            <a:off x="3227860" y="1327327"/>
            <a:ext cx="7838279" cy="1204551"/>
          </a:xfrm>
          <a:prstGeom prst="rect">
            <a:avLst/>
          </a:prstGeom>
          <a:noFill/>
          <a:ln>
            <a:solidFill>
              <a:srgbClr val="3BFE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latin typeface="inpin heiti" charset="-122"/>
              <a:ea typeface="inpin heiti" charset="-122"/>
            </a:endParaRPr>
          </a:p>
        </p:txBody>
      </p:sp>
      <p:grpSp>
        <p:nvGrpSpPr>
          <p:cNvPr id="64" name="组合 63"/>
          <p:cNvGrpSpPr/>
          <p:nvPr/>
        </p:nvGrpSpPr>
        <p:grpSpPr>
          <a:xfrm>
            <a:off x="3289577" y="1352348"/>
            <a:ext cx="7765315" cy="1090659"/>
            <a:chOff x="8626301" y="2526505"/>
            <a:chExt cx="2497036" cy="1090658"/>
          </a:xfrm>
        </p:grpSpPr>
        <p:sp>
          <p:nvSpPr>
            <p:cNvPr id="65" name="文本框 87"/>
            <p:cNvSpPr txBox="1"/>
            <p:nvPr/>
          </p:nvSpPr>
          <p:spPr>
            <a:xfrm>
              <a:off x="8638976" y="2526505"/>
              <a:ext cx="353713" cy="369332"/>
            </a:xfrm>
            <a:prstGeom prst="rect">
              <a:avLst/>
            </a:prstGeom>
            <a:noFill/>
          </p:spPr>
          <p:txBody>
            <a:bodyPr wrap="none" rtlCol="0">
              <a:spAutoFit/>
            </a:bodyPr>
            <a:lstStyle/>
            <a:p>
              <a:r>
                <a:rPr lang="zh-CN" altLang="en-US" dirty="0">
                  <a:solidFill>
                    <a:schemeClr val="bg1"/>
                  </a:solidFill>
                  <a:latin typeface="inpin heiti" charset="-122"/>
                  <a:ea typeface="inpin heiti" charset="-122"/>
                </a:rPr>
                <a:t>共识机制</a:t>
              </a:r>
            </a:p>
          </p:txBody>
        </p:sp>
        <p:sp>
          <p:nvSpPr>
            <p:cNvPr id="66" name="文本框 88"/>
            <p:cNvSpPr txBox="1"/>
            <p:nvPr/>
          </p:nvSpPr>
          <p:spPr>
            <a:xfrm>
              <a:off x="8626301" y="2860034"/>
              <a:ext cx="2497036" cy="757129"/>
            </a:xfrm>
            <a:prstGeom prst="rect">
              <a:avLst/>
            </a:prstGeom>
            <a:noFill/>
          </p:spPr>
          <p:txBody>
            <a:bodyPr wrap="square" rtlCol="0">
              <a:spAutoFit/>
            </a:bodyPr>
            <a:lstStyle/>
            <a:p>
              <a:pPr>
                <a:lnSpc>
                  <a:spcPct val="120000"/>
                </a:lnSpc>
              </a:pPr>
              <a:r>
                <a:rPr lang="zh-CN" altLang="en-US" sz="1200" dirty="0">
                  <a:solidFill>
                    <a:schemeClr val="bg1"/>
                  </a:solidFill>
                  <a:latin typeface="inpin heiti" charset="-122"/>
                  <a:ea typeface="inpin heiti" charset="-122"/>
                  <a:cs typeface="inpin heiti" charset="-122"/>
                </a:rPr>
                <a:t>区块的信息进行修改。这种共识机制既可以作为认定的手段</a:t>
              </a:r>
              <a:r>
                <a:rPr lang="en-US" altLang="zh-CN" sz="1200" dirty="0">
                  <a:solidFill>
                    <a:schemeClr val="bg1"/>
                  </a:solidFill>
                  <a:latin typeface="inpin heiti" charset="-122"/>
                  <a:ea typeface="inpin heiti" charset="-122"/>
                  <a:cs typeface="inpin heiti" charset="-122"/>
                </a:rPr>
                <a:t>,</a:t>
              </a:r>
              <a:r>
                <a:rPr lang="zh-CN" altLang="en-US" sz="1200" dirty="0">
                  <a:solidFill>
                    <a:schemeClr val="bg1"/>
                  </a:solidFill>
                  <a:latin typeface="inpin heiti" charset="-122"/>
                  <a:ea typeface="inpin heiti" charset="-122"/>
                  <a:cs typeface="inpin heiti" charset="-122"/>
                </a:rPr>
                <a:t>又可以避免虚假交易和信息篡改就是所有记账节点之间如何区域达成共识</a:t>
              </a:r>
              <a:r>
                <a:rPr lang="en-US" altLang="zh-CN" sz="1200" dirty="0">
                  <a:solidFill>
                    <a:schemeClr val="bg1"/>
                  </a:solidFill>
                  <a:latin typeface="inpin heiti" charset="-122"/>
                  <a:ea typeface="inpin heiti" charset="-122"/>
                  <a:cs typeface="inpin heiti" charset="-122"/>
                </a:rPr>
                <a:t>,</a:t>
              </a:r>
              <a:r>
                <a:rPr lang="zh-CN" altLang="en-US" sz="1200" dirty="0">
                  <a:solidFill>
                    <a:schemeClr val="bg1"/>
                  </a:solidFill>
                  <a:latin typeface="inpin heiti" charset="-122"/>
                  <a:ea typeface="inpin heiti" charset="-122"/>
                  <a:cs typeface="inpin heiti" charset="-122"/>
                </a:rPr>
                <a:t>来选择和认定记录的真实性和有效性。全网认可的是最长的一条区块链，因为在此之上的工作量最大。如果想要修改某个区块内的交易信息，就必须将该区块和后面所有</a:t>
              </a:r>
            </a:p>
          </p:txBody>
        </p:sp>
      </p:grpSp>
      <p:grpSp>
        <p:nvGrpSpPr>
          <p:cNvPr id="67" name="组合 66"/>
          <p:cNvGrpSpPr/>
          <p:nvPr/>
        </p:nvGrpSpPr>
        <p:grpSpPr>
          <a:xfrm>
            <a:off x="1779092" y="1327329"/>
            <a:ext cx="1426280" cy="1204551"/>
            <a:chOff x="3503136" y="1764298"/>
            <a:chExt cx="1426280" cy="1204550"/>
          </a:xfrm>
          <a:gradFill>
            <a:gsLst>
              <a:gs pos="48000">
                <a:srgbClr val="163C7B"/>
              </a:gs>
              <a:gs pos="100000">
                <a:srgbClr val="02E1C2"/>
              </a:gs>
            </a:gsLst>
            <a:lin ang="5400000" scaled="0"/>
          </a:gradFill>
        </p:grpSpPr>
        <p:sp>
          <p:nvSpPr>
            <p:cNvPr id="68" name="矩形 67"/>
            <p:cNvSpPr/>
            <p:nvPr/>
          </p:nvSpPr>
          <p:spPr>
            <a:xfrm>
              <a:off x="3503136" y="1764298"/>
              <a:ext cx="1426280" cy="1204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latin typeface="inpin heiti" charset="-122"/>
                <a:ea typeface="inpin heiti" charset="-122"/>
              </a:endParaRPr>
            </a:p>
          </p:txBody>
        </p:sp>
        <p:sp>
          <p:nvSpPr>
            <p:cNvPr id="69" name="文本框 7"/>
            <p:cNvSpPr txBox="1"/>
            <p:nvPr/>
          </p:nvSpPr>
          <p:spPr>
            <a:xfrm>
              <a:off x="3887524" y="1973985"/>
              <a:ext cx="679994" cy="769440"/>
            </a:xfrm>
            <a:prstGeom prst="rect">
              <a:avLst/>
            </a:prstGeom>
            <a:grpFill/>
            <a:ln>
              <a:noFill/>
            </a:ln>
          </p:spPr>
          <p:txBody>
            <a:bodyPr wrap="none" rtlCol="0">
              <a:spAutoFit/>
            </a:bodyPr>
            <a:lstStyle/>
            <a:p>
              <a:pPr algn="ctr"/>
              <a:r>
                <a:rPr lang="en-US" altLang="zh-CN" sz="4400" dirty="0">
                  <a:solidFill>
                    <a:schemeClr val="bg1"/>
                  </a:solidFill>
                  <a:latin typeface="inpin heiti" charset="-122"/>
                  <a:ea typeface="inpin heiti" charset="-122"/>
                </a:rPr>
                <a:t>01</a:t>
              </a:r>
            </a:p>
          </p:txBody>
        </p:sp>
      </p:grpSp>
      <p:sp>
        <p:nvSpPr>
          <p:cNvPr id="70" name="矩形 69"/>
          <p:cNvSpPr/>
          <p:nvPr/>
        </p:nvSpPr>
        <p:spPr>
          <a:xfrm>
            <a:off x="3227860" y="3044723"/>
            <a:ext cx="7838279" cy="1204551"/>
          </a:xfrm>
          <a:prstGeom prst="rect">
            <a:avLst/>
          </a:prstGeom>
          <a:noFill/>
          <a:ln>
            <a:solidFill>
              <a:srgbClr val="3BFE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latin typeface="inpin heiti" charset="-122"/>
              <a:ea typeface="inpin heiti" charset="-122"/>
            </a:endParaRPr>
          </a:p>
        </p:txBody>
      </p:sp>
      <p:grpSp>
        <p:nvGrpSpPr>
          <p:cNvPr id="71" name="组合 70"/>
          <p:cNvGrpSpPr/>
          <p:nvPr/>
        </p:nvGrpSpPr>
        <p:grpSpPr>
          <a:xfrm>
            <a:off x="3289577" y="3069744"/>
            <a:ext cx="7765315" cy="942927"/>
            <a:chOff x="8626301" y="2526505"/>
            <a:chExt cx="2497036" cy="942926"/>
          </a:xfrm>
        </p:grpSpPr>
        <p:sp>
          <p:nvSpPr>
            <p:cNvPr id="72" name="文本框 87"/>
            <p:cNvSpPr txBox="1"/>
            <p:nvPr/>
          </p:nvSpPr>
          <p:spPr>
            <a:xfrm>
              <a:off x="8638976" y="2526505"/>
              <a:ext cx="356290" cy="369332"/>
            </a:xfrm>
            <a:prstGeom prst="rect">
              <a:avLst/>
            </a:prstGeom>
            <a:noFill/>
          </p:spPr>
          <p:txBody>
            <a:bodyPr wrap="none" rtlCol="0">
              <a:spAutoFit/>
            </a:bodyPr>
            <a:lstStyle/>
            <a:p>
              <a:r>
                <a:rPr lang="zh-CN" altLang="en-US" dirty="0">
                  <a:solidFill>
                    <a:schemeClr val="bg1"/>
                  </a:solidFill>
                  <a:latin typeface="inpin heiti" charset="-122"/>
                  <a:ea typeface="inpin heiti" charset="-122"/>
                </a:rPr>
                <a:t>智能合约</a:t>
              </a:r>
            </a:p>
          </p:txBody>
        </p:sp>
        <p:sp>
          <p:nvSpPr>
            <p:cNvPr id="73" name="文本框 88"/>
            <p:cNvSpPr txBox="1"/>
            <p:nvPr/>
          </p:nvSpPr>
          <p:spPr>
            <a:xfrm>
              <a:off x="8626301" y="2860034"/>
              <a:ext cx="2497036" cy="609397"/>
            </a:xfrm>
            <a:prstGeom prst="rect">
              <a:avLst/>
            </a:prstGeom>
            <a:noFill/>
          </p:spPr>
          <p:txBody>
            <a:bodyPr wrap="square" rtlCol="0">
              <a:spAutoFit/>
            </a:bodyPr>
            <a:lstStyle/>
            <a:p>
              <a:pPr>
                <a:lnSpc>
                  <a:spcPct val="120000"/>
                </a:lnSpc>
              </a:pPr>
              <a:r>
                <a:rPr lang="zh-CN" altLang="en-US" sz="1400" dirty="0">
                  <a:solidFill>
                    <a:schemeClr val="bg1"/>
                  </a:solidFill>
                  <a:latin typeface="inpin heiti" charset="-122"/>
                  <a:ea typeface="inpin heiti" charset="-122"/>
                  <a:cs typeface="inpin heiti" charset="-122"/>
                </a:rPr>
                <a:t>主要基于区块链系统里可信的不可篡改的数据 </a:t>
              </a:r>
              <a:r>
                <a:rPr lang="en-US" altLang="zh-CN" sz="1400" dirty="0">
                  <a:solidFill>
                    <a:schemeClr val="bg1"/>
                  </a:solidFill>
                  <a:latin typeface="inpin heiti" charset="-122"/>
                  <a:ea typeface="inpin heiti" charset="-122"/>
                  <a:cs typeface="inpin heiti" charset="-122"/>
                </a:rPr>
                <a:t>, </a:t>
              </a:r>
              <a:r>
                <a:rPr lang="zh-CN" altLang="en-US" sz="1400" dirty="0">
                  <a:solidFill>
                    <a:schemeClr val="bg1"/>
                  </a:solidFill>
                  <a:latin typeface="inpin heiti" charset="-122"/>
                  <a:ea typeface="inpin heiti" charset="-122"/>
                  <a:cs typeface="inpin heiti" charset="-122"/>
                </a:rPr>
                <a:t>自动地执行一些预先定义好的规则和条款，如新区块的自动记录。便捷快速只能。</a:t>
              </a:r>
            </a:p>
          </p:txBody>
        </p:sp>
      </p:grpSp>
      <p:grpSp>
        <p:nvGrpSpPr>
          <p:cNvPr id="74" name="组合 73"/>
          <p:cNvGrpSpPr/>
          <p:nvPr/>
        </p:nvGrpSpPr>
        <p:grpSpPr>
          <a:xfrm>
            <a:off x="1779092" y="3044723"/>
            <a:ext cx="1426280" cy="1204551"/>
            <a:chOff x="3514381" y="3185489"/>
            <a:chExt cx="1426280" cy="1204550"/>
          </a:xfrm>
          <a:solidFill>
            <a:srgbClr val="C00000">
              <a:alpha val="85000"/>
            </a:srgbClr>
          </a:solidFill>
        </p:grpSpPr>
        <p:sp>
          <p:nvSpPr>
            <p:cNvPr id="75" name="矩形 74"/>
            <p:cNvSpPr/>
            <p:nvPr/>
          </p:nvSpPr>
          <p:spPr>
            <a:xfrm>
              <a:off x="3514381" y="3185489"/>
              <a:ext cx="1426280" cy="1204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latin typeface="inpin heiti" charset="-122"/>
                <a:ea typeface="inpin heiti" charset="-122"/>
              </a:endParaRPr>
            </a:p>
          </p:txBody>
        </p:sp>
        <p:sp>
          <p:nvSpPr>
            <p:cNvPr id="76" name="文本框 7"/>
            <p:cNvSpPr txBox="1"/>
            <p:nvPr/>
          </p:nvSpPr>
          <p:spPr>
            <a:xfrm>
              <a:off x="3849077" y="3395176"/>
              <a:ext cx="779380" cy="769440"/>
            </a:xfrm>
            <a:prstGeom prst="rect">
              <a:avLst/>
            </a:prstGeom>
            <a:noFill/>
            <a:ln>
              <a:noFill/>
            </a:ln>
          </p:spPr>
          <p:txBody>
            <a:bodyPr wrap="none" rtlCol="0">
              <a:spAutoFit/>
            </a:bodyPr>
            <a:lstStyle/>
            <a:p>
              <a:pPr algn="ctr"/>
              <a:r>
                <a:rPr lang="en-US" altLang="zh-CN" sz="4400" dirty="0">
                  <a:solidFill>
                    <a:schemeClr val="bg1"/>
                  </a:solidFill>
                  <a:latin typeface="inpin heiti" charset="-122"/>
                  <a:ea typeface="inpin heiti" charset="-122"/>
                </a:rPr>
                <a:t>02</a:t>
              </a:r>
            </a:p>
          </p:txBody>
        </p:sp>
      </p:grpSp>
      <p:sp>
        <p:nvSpPr>
          <p:cNvPr id="77" name="矩形 76"/>
          <p:cNvSpPr/>
          <p:nvPr/>
        </p:nvSpPr>
        <p:spPr>
          <a:xfrm>
            <a:off x="3216910" y="4926330"/>
            <a:ext cx="7838440" cy="1479550"/>
          </a:xfrm>
          <a:prstGeom prst="rect">
            <a:avLst/>
          </a:prstGeom>
          <a:noFill/>
          <a:ln>
            <a:solidFill>
              <a:srgbClr val="3BFE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latin typeface="inpin heiti" charset="-122"/>
              <a:ea typeface="inpin heiti" charset="-122"/>
            </a:endParaRPr>
          </a:p>
        </p:txBody>
      </p:sp>
      <p:grpSp>
        <p:nvGrpSpPr>
          <p:cNvPr id="78" name="组合 77"/>
          <p:cNvGrpSpPr/>
          <p:nvPr/>
        </p:nvGrpSpPr>
        <p:grpSpPr>
          <a:xfrm>
            <a:off x="3289577" y="4951567"/>
            <a:ext cx="7765315" cy="1383821"/>
            <a:chOff x="8626301" y="2526505"/>
            <a:chExt cx="2497036" cy="1383820"/>
          </a:xfrm>
        </p:grpSpPr>
        <p:sp>
          <p:nvSpPr>
            <p:cNvPr id="79" name="文本框 87"/>
            <p:cNvSpPr txBox="1"/>
            <p:nvPr/>
          </p:nvSpPr>
          <p:spPr>
            <a:xfrm>
              <a:off x="8638976" y="2526505"/>
              <a:ext cx="430517" cy="369332"/>
            </a:xfrm>
            <a:prstGeom prst="rect">
              <a:avLst/>
            </a:prstGeom>
            <a:noFill/>
          </p:spPr>
          <p:txBody>
            <a:bodyPr wrap="none" rtlCol="0">
              <a:spAutoFit/>
            </a:bodyPr>
            <a:lstStyle/>
            <a:p>
              <a:r>
                <a:rPr lang="zh-CN" altLang="en-US" dirty="0">
                  <a:solidFill>
                    <a:schemeClr val="bg1"/>
                  </a:solidFill>
                  <a:latin typeface="inpin heiti" charset="-122"/>
                  <a:ea typeface="inpin heiti" charset="-122"/>
                </a:rPr>
                <a:t>非对称加密</a:t>
              </a:r>
            </a:p>
          </p:txBody>
        </p:sp>
        <p:sp>
          <p:nvSpPr>
            <p:cNvPr id="80" name="文本框 88"/>
            <p:cNvSpPr txBox="1"/>
            <p:nvPr/>
          </p:nvSpPr>
          <p:spPr>
            <a:xfrm>
              <a:off x="8626301" y="2860036"/>
              <a:ext cx="2497036" cy="1050289"/>
            </a:xfrm>
            <a:prstGeom prst="rect">
              <a:avLst/>
            </a:prstGeom>
            <a:noFill/>
          </p:spPr>
          <p:txBody>
            <a:bodyPr wrap="square" rtlCol="0">
              <a:spAutoFit/>
            </a:bodyPr>
            <a:lstStyle/>
            <a:p>
              <a:pPr>
                <a:lnSpc>
                  <a:spcPct val="130000"/>
                </a:lnSpc>
              </a:pPr>
              <a:r>
                <a:rPr lang="zh-CN" altLang="en-US" sz="1200" dirty="0">
                  <a:solidFill>
                    <a:schemeClr val="bg1"/>
                  </a:solidFill>
                  <a:latin typeface="inpin heiti" charset="-122"/>
                  <a:ea typeface="inpin heiti" charset="-122"/>
                  <a:cs typeface="inpin heiti" charset="-122"/>
                </a:rPr>
                <a:t>即在加密和解密的过程中使用一个“密钥对”，“密钥对”中的两个密钥具有非对称的特点，即在信息发送过程中，发送方通过一把密钥将信息加密，接收方在收到信息后，只有通过配对的另一把密钥才能对信息进行解密。非对称加密使得任何参与者更容易达成共识，将价值交换中的摩擦边界降到最低，还能实现透明数据后的匿名性，保护个人隐私</a:t>
              </a:r>
            </a:p>
          </p:txBody>
        </p:sp>
      </p:grpSp>
      <p:grpSp>
        <p:nvGrpSpPr>
          <p:cNvPr id="81" name="组合 80"/>
          <p:cNvGrpSpPr/>
          <p:nvPr/>
        </p:nvGrpSpPr>
        <p:grpSpPr>
          <a:xfrm>
            <a:off x="1767847" y="4926546"/>
            <a:ext cx="1426280" cy="1243817"/>
            <a:chOff x="3503134" y="4606602"/>
            <a:chExt cx="1426280" cy="1243817"/>
          </a:xfrm>
          <a:gradFill>
            <a:gsLst>
              <a:gs pos="48000">
                <a:srgbClr val="163C7B"/>
              </a:gs>
              <a:gs pos="100000">
                <a:srgbClr val="02E1C2"/>
              </a:gs>
            </a:gsLst>
            <a:lin ang="5400000" scaled="0"/>
          </a:gradFill>
        </p:grpSpPr>
        <p:sp>
          <p:nvSpPr>
            <p:cNvPr id="82" name="矩形 81"/>
            <p:cNvSpPr/>
            <p:nvPr/>
          </p:nvSpPr>
          <p:spPr>
            <a:xfrm>
              <a:off x="3503134" y="4606602"/>
              <a:ext cx="1426280" cy="12438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latin typeface="inpin heiti" charset="-122"/>
                <a:ea typeface="inpin heiti" charset="-122"/>
              </a:endParaRPr>
            </a:p>
          </p:txBody>
        </p:sp>
        <p:sp>
          <p:nvSpPr>
            <p:cNvPr id="83" name="文本框 7"/>
            <p:cNvSpPr txBox="1"/>
            <p:nvPr/>
          </p:nvSpPr>
          <p:spPr>
            <a:xfrm>
              <a:off x="3838631" y="4816289"/>
              <a:ext cx="777777" cy="769441"/>
            </a:xfrm>
            <a:prstGeom prst="rect">
              <a:avLst/>
            </a:prstGeom>
            <a:grpFill/>
            <a:ln>
              <a:noFill/>
            </a:ln>
          </p:spPr>
          <p:txBody>
            <a:bodyPr wrap="none" rtlCol="0">
              <a:spAutoFit/>
            </a:bodyPr>
            <a:lstStyle/>
            <a:p>
              <a:pPr algn="ctr"/>
              <a:r>
                <a:rPr lang="en-US" altLang="zh-CN" sz="4400" dirty="0">
                  <a:solidFill>
                    <a:schemeClr val="bg1"/>
                  </a:solidFill>
                  <a:latin typeface="inpin heiti" charset="-122"/>
                  <a:ea typeface="inpin heiti" charset="-122"/>
                </a:rPr>
                <a:t>03</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randombar(horizontal)">
                                      <p:cBhvr>
                                        <p:cTn id="7" dur="500"/>
                                        <p:tgtEl>
                                          <p:spTgt spid="60"/>
                                        </p:tgtEl>
                                      </p:cBhvr>
                                    </p:animEffect>
                                  </p:childTnLst>
                                </p:cTn>
                              </p:par>
                              <p:par>
                                <p:cTn id="8" presetID="14" presetClass="entr" presetSubtype="10"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randombar(horizontal)">
                                      <p:cBhvr>
                                        <p:cTn id="10" dur="500"/>
                                        <p:tgtEl>
                                          <p:spTgt spid="61"/>
                                        </p:tgtEl>
                                      </p:cBhvr>
                                    </p:animEffect>
                                  </p:childTnLst>
                                </p:cTn>
                              </p:par>
                              <p:par>
                                <p:cTn id="11" presetID="14" presetClass="entr" presetSubtype="10"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randombar(horizontal)">
                                      <p:cBhvr>
                                        <p:cTn id="13" dur="500"/>
                                        <p:tgtEl>
                                          <p:spTgt spid="62"/>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wipe(left)">
                                      <p:cBhvr>
                                        <p:cTn id="17" dur="500"/>
                                        <p:tgtEl>
                                          <p:spTgt spid="67"/>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wipe(left)">
                                      <p:cBhvr>
                                        <p:cTn id="21" dur="500"/>
                                        <p:tgtEl>
                                          <p:spTgt spid="63"/>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wipe(left)">
                                      <p:cBhvr>
                                        <p:cTn id="25" dur="500"/>
                                        <p:tgtEl>
                                          <p:spTgt spid="64"/>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wipe(left)">
                                      <p:cBhvr>
                                        <p:cTn id="29" dur="500"/>
                                        <p:tgtEl>
                                          <p:spTgt spid="74"/>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left)">
                                      <p:cBhvr>
                                        <p:cTn id="33" dur="500"/>
                                        <p:tgtEl>
                                          <p:spTgt spid="7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wipe(left)">
                                      <p:cBhvr>
                                        <p:cTn id="37" dur="500"/>
                                        <p:tgtEl>
                                          <p:spTgt spid="71"/>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wipe(left)">
                                      <p:cBhvr>
                                        <p:cTn id="41" dur="500"/>
                                        <p:tgtEl>
                                          <p:spTgt spid="81"/>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wipe(left)">
                                      <p:cBhvr>
                                        <p:cTn id="45" dur="500"/>
                                        <p:tgtEl>
                                          <p:spTgt spid="77"/>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78"/>
                                        </p:tgtEl>
                                        <p:attrNameLst>
                                          <p:attrName>style.visibility</p:attrName>
                                        </p:attrNameLst>
                                      </p:cBhvr>
                                      <p:to>
                                        <p:strVal val="visible"/>
                                      </p:to>
                                    </p:set>
                                    <p:animEffect transition="in" filter="wipe(left)">
                                      <p:cBhvr>
                                        <p:cTn id="4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ldLvl="0" animBg="1"/>
      <p:bldP spid="70" grpId="0" bldLvl="0" animBg="1"/>
      <p:bldP spid="7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5132E"/>
            </a:gs>
            <a:gs pos="82000">
              <a:srgbClr val="163C7B"/>
            </a:gs>
            <a:gs pos="64000">
              <a:srgbClr val="122F63">
                <a:alpha val="100000"/>
              </a:srgbClr>
            </a:gs>
            <a:gs pos="38000">
              <a:srgbClr val="083177"/>
            </a:gs>
            <a:gs pos="98000">
              <a:srgbClr val="1C2D4F"/>
            </a:gs>
          </a:gsLst>
          <a:lin ang="19440000" scaled="0"/>
        </a:gradFill>
        <a:effectLst/>
      </p:bgPr>
    </p:bg>
    <p:spTree>
      <p:nvGrpSpPr>
        <p:cNvPr id="1" name=""/>
        <p:cNvGrpSpPr/>
        <p:nvPr/>
      </p:nvGrpSpPr>
      <p:grpSpPr>
        <a:xfrm>
          <a:off x="0" y="0"/>
          <a:ext cx="0" cy="0"/>
          <a:chOff x="0" y="0"/>
          <a:chExt cx="0" cy="0"/>
        </a:xfrm>
      </p:grpSpPr>
      <p:sp>
        <p:nvSpPr>
          <p:cNvPr id="13" name="任意多边形: 形状 12"/>
          <p:cNvSpPr/>
          <p:nvPr/>
        </p:nvSpPr>
        <p:spPr>
          <a:xfrm flipH="1">
            <a:off x="11224260" y="602361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0" name="矩形 9"/>
          <p:cNvSpPr/>
          <p:nvPr/>
        </p:nvSpPr>
        <p:spPr bwMode="auto">
          <a:xfrm>
            <a:off x="3432810" y="321945"/>
            <a:ext cx="5330190" cy="64516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3600" dirty="0">
                <a:solidFill>
                  <a:srgbClr val="1DDEE6"/>
                </a:solidFill>
                <a:latin typeface="inpin heiti" charset="-122"/>
                <a:ea typeface="inpin heiti" charset="-122"/>
                <a:sym typeface="+mn-ea"/>
              </a:rPr>
              <a:t>区块链的含义</a:t>
            </a:r>
          </a:p>
        </p:txBody>
      </p:sp>
      <p:sp>
        <p:nvSpPr>
          <p:cNvPr id="11" name="任意多边形: 形状 12"/>
          <p:cNvSpPr/>
          <p:nvPr/>
        </p:nvSpPr>
        <p:spPr>
          <a:xfrm>
            <a:off x="747395" y="49784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27" name="194"/>
          <p:cNvSpPr/>
          <p:nvPr/>
        </p:nvSpPr>
        <p:spPr>
          <a:xfrm>
            <a:off x="906399" y="2344843"/>
            <a:ext cx="6146463" cy="382349"/>
          </a:xfrm>
          <a:prstGeom prst="rect">
            <a:avLst/>
          </a:prstGeom>
        </p:spPr>
        <p:txBody>
          <a:bodyPr wrap="square">
            <a:spAutoFit/>
          </a:bodyPr>
          <a:lstStyle/>
          <a:p>
            <a:pPr>
              <a:lnSpc>
                <a:spcPct val="130000"/>
              </a:lnSpc>
            </a:pPr>
            <a:r>
              <a:rPr lang="zh-CN" altLang="en-US" sz="1600" dirty="0">
                <a:solidFill>
                  <a:schemeClr val="bg1"/>
                </a:solidFill>
                <a:latin typeface="inpin heiti" charset="-122"/>
                <a:ea typeface="inpin heiti" charset="-122"/>
                <a:cs typeface="inpin heiti" charset="-122"/>
              </a:rPr>
              <a:t>去中心化</a:t>
            </a:r>
            <a:r>
              <a:rPr lang="en-US" altLang="zh-CN" sz="1600" dirty="0">
                <a:solidFill>
                  <a:schemeClr val="bg1"/>
                </a:solidFill>
                <a:latin typeface="inpin heiti" charset="-122"/>
                <a:ea typeface="inpin heiti" charset="-122"/>
                <a:cs typeface="inpin heiti" charset="-122"/>
              </a:rPr>
              <a:t>——</a:t>
            </a:r>
            <a:r>
              <a:rPr lang="zh-CN" altLang="en-US" sz="1600" dirty="0">
                <a:solidFill>
                  <a:schemeClr val="bg1"/>
                </a:solidFill>
                <a:latin typeface="inpin heiti" charset="-122"/>
                <a:ea typeface="inpin heiti" charset="-122"/>
                <a:cs typeface="inpin heiti" charset="-122"/>
              </a:rPr>
              <a:t>无需第三方介入，实现人与人点对点交易和互动</a:t>
            </a:r>
            <a:endParaRPr lang="zh-CN" altLang="en-US" sz="1600" dirty="0">
              <a:solidFill>
                <a:schemeClr val="bg1"/>
              </a:solidFill>
              <a:latin typeface="inpin heiti" charset="-122"/>
              <a:ea typeface="inpin heiti" charset="-122"/>
              <a:cs typeface="inpin heiti" charset="-122"/>
              <a:sym typeface="Arial" panose="020B0604020202020204" pitchFamily="34" charset="0"/>
            </a:endParaRPr>
          </a:p>
        </p:txBody>
      </p:sp>
      <p:sp>
        <p:nvSpPr>
          <p:cNvPr id="28" name="194"/>
          <p:cNvSpPr/>
          <p:nvPr/>
        </p:nvSpPr>
        <p:spPr>
          <a:xfrm>
            <a:off x="917244" y="3223560"/>
            <a:ext cx="6146463" cy="382349"/>
          </a:xfrm>
          <a:prstGeom prst="rect">
            <a:avLst/>
          </a:prstGeom>
        </p:spPr>
        <p:txBody>
          <a:bodyPr wrap="square">
            <a:spAutoFit/>
          </a:bodyPr>
          <a:lstStyle/>
          <a:p>
            <a:pPr>
              <a:lnSpc>
                <a:spcPct val="130000"/>
              </a:lnSpc>
            </a:pPr>
            <a:r>
              <a:rPr lang="zh-CN" altLang="en-US" sz="1600" dirty="0">
                <a:solidFill>
                  <a:schemeClr val="bg1"/>
                </a:solidFill>
                <a:latin typeface="inpin heiti" charset="-122"/>
                <a:ea typeface="inpin heiti" charset="-122"/>
                <a:cs typeface="inpin heiti" charset="-122"/>
              </a:rPr>
              <a:t>信息不可篡改</a:t>
            </a:r>
            <a:r>
              <a:rPr lang="en-US" altLang="zh-CN" sz="1600" dirty="0">
                <a:solidFill>
                  <a:schemeClr val="bg1"/>
                </a:solidFill>
                <a:latin typeface="inpin heiti" charset="-122"/>
                <a:ea typeface="inpin heiti" charset="-122"/>
                <a:cs typeface="inpin heiti" charset="-122"/>
              </a:rPr>
              <a:t>——</a:t>
            </a:r>
            <a:r>
              <a:rPr lang="zh-CN" altLang="en-US" sz="1600" dirty="0">
                <a:solidFill>
                  <a:schemeClr val="bg1"/>
                </a:solidFill>
                <a:latin typeface="inpin heiti" charset="-122"/>
                <a:ea typeface="inpin heiti" charset="-122"/>
                <a:cs typeface="inpin heiti" charset="-122"/>
              </a:rPr>
              <a:t>数据信息一旦被写入区块中就不能更改撤销</a:t>
            </a:r>
            <a:endParaRPr lang="zh-CN" altLang="en-US" sz="1600" dirty="0">
              <a:solidFill>
                <a:schemeClr val="bg1"/>
              </a:solidFill>
              <a:latin typeface="inpin heiti" charset="-122"/>
              <a:ea typeface="inpin heiti" charset="-122"/>
              <a:cs typeface="inpin heiti" charset="-122"/>
              <a:sym typeface="Arial" panose="020B0604020202020204" pitchFamily="34" charset="0"/>
            </a:endParaRPr>
          </a:p>
        </p:txBody>
      </p:sp>
      <p:sp>
        <p:nvSpPr>
          <p:cNvPr id="29" name="1"/>
          <p:cNvSpPr/>
          <p:nvPr/>
        </p:nvSpPr>
        <p:spPr>
          <a:xfrm>
            <a:off x="917243" y="3987296"/>
            <a:ext cx="6376819" cy="788614"/>
          </a:xfrm>
          <a:prstGeom prst="rect">
            <a:avLst/>
          </a:prstGeom>
        </p:spPr>
        <p:txBody>
          <a:bodyPr wrap="square">
            <a:spAutoFit/>
          </a:bodyPr>
          <a:lstStyle/>
          <a:p>
            <a:pPr>
              <a:lnSpc>
                <a:spcPct val="150000"/>
              </a:lnSpc>
            </a:pPr>
            <a:r>
              <a:rPr lang="zh-CN" altLang="en-US" sz="1600" dirty="0">
                <a:solidFill>
                  <a:schemeClr val="bg1"/>
                </a:solidFill>
                <a:latin typeface="inpin heiti" charset="-122"/>
                <a:ea typeface="inpin heiti" charset="-122"/>
                <a:cs typeface="inpin heiti" charset="-122"/>
              </a:rPr>
              <a:t>公开透明</a:t>
            </a:r>
            <a:r>
              <a:rPr lang="en-US" altLang="zh-CN" sz="1600" dirty="0">
                <a:solidFill>
                  <a:schemeClr val="bg1"/>
                </a:solidFill>
                <a:latin typeface="inpin heiti" charset="-122"/>
                <a:ea typeface="inpin heiti" charset="-122"/>
                <a:cs typeface="inpin heiti" charset="-122"/>
              </a:rPr>
              <a:t>——</a:t>
            </a:r>
            <a:r>
              <a:rPr lang="zh-CN" altLang="en-US" sz="1600" dirty="0">
                <a:solidFill>
                  <a:schemeClr val="bg1"/>
                </a:solidFill>
                <a:latin typeface="inpin heiti" charset="-122"/>
                <a:ea typeface="inpin heiti" charset="-122"/>
                <a:cs typeface="inpin heiti" charset="-122"/>
              </a:rPr>
              <a:t>极短时间内，区块信息会被复制到网络中的所有区块，实现全网数据同步，每个节点都能回溯交易双方过去的所有交易信息</a:t>
            </a:r>
            <a:endParaRPr lang="zh-CN" altLang="en-US" sz="1600" dirty="0">
              <a:solidFill>
                <a:schemeClr val="bg1"/>
              </a:solidFill>
              <a:latin typeface="inpin heiti" charset="-122"/>
              <a:ea typeface="inpin heiti" charset="-122"/>
              <a:cs typeface="inpin heiti" charset="-122"/>
              <a:sym typeface="Arial" panose="020B0604020202020204" pitchFamily="34" charset="0"/>
            </a:endParaRPr>
          </a:p>
        </p:txBody>
      </p:sp>
      <p:pic>
        <p:nvPicPr>
          <p:cNvPr id="5" name="图片 4"/>
          <p:cNvPicPr>
            <a:picLocks noChangeAspect="1"/>
          </p:cNvPicPr>
          <p:nvPr/>
        </p:nvPicPr>
        <p:blipFill>
          <a:blip r:embed="rId2"/>
          <a:stretch>
            <a:fillRect/>
          </a:stretch>
        </p:blipFill>
        <p:spPr>
          <a:xfrm>
            <a:off x="7707630" y="1991360"/>
            <a:ext cx="4437380" cy="31838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up)">
                                      <p:cBhvr>
                                        <p:cTn id="10" dur="500"/>
                                        <p:tgtEl>
                                          <p:spTgt spid="2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up)">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57345" y="784225"/>
            <a:ext cx="3987800" cy="3987800"/>
          </a:xfrm>
          <a:prstGeom prst="rect">
            <a:avLst/>
          </a:prstGeom>
        </p:spPr>
      </p:pic>
      <p:pic>
        <p:nvPicPr>
          <p:cNvPr id="9" name="图片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92395" y="1927225"/>
            <a:ext cx="1809750" cy="1933575"/>
          </a:xfrm>
          <a:prstGeom prst="rect">
            <a:avLst/>
          </a:prstGeom>
        </p:spPr>
      </p:pic>
      <p:sp>
        <p:nvSpPr>
          <p:cNvPr id="13" name="矩形 12"/>
          <p:cNvSpPr/>
          <p:nvPr/>
        </p:nvSpPr>
        <p:spPr bwMode="auto">
          <a:xfrm>
            <a:off x="3575685" y="4421505"/>
            <a:ext cx="5330190" cy="92202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5400" dirty="0">
                <a:solidFill>
                  <a:srgbClr val="1DDEE6"/>
                </a:solidFill>
                <a:latin typeface="inpin heiti" charset="-122"/>
                <a:ea typeface="inpin heiti" charset="-122"/>
                <a:sym typeface="+mn-ea"/>
              </a:rPr>
              <a:t>团队与公司</a:t>
            </a:r>
          </a:p>
        </p:txBody>
      </p:sp>
      <p:grpSp>
        <p:nvGrpSpPr>
          <p:cNvPr id="16" name="组合 15"/>
          <p:cNvGrpSpPr/>
          <p:nvPr/>
        </p:nvGrpSpPr>
        <p:grpSpPr>
          <a:xfrm>
            <a:off x="5247005" y="2309495"/>
            <a:ext cx="1809750" cy="1168400"/>
            <a:chOff x="4686693" y="4752483"/>
            <a:chExt cx="2566734" cy="1656607"/>
          </a:xfrm>
        </p:grpSpPr>
        <p:sp>
          <p:nvSpPr>
            <p:cNvPr id="17" name="椭圆 16"/>
            <p:cNvSpPr/>
            <p:nvPr/>
          </p:nvSpPr>
          <p:spPr>
            <a:xfrm>
              <a:off x="5141757" y="4752483"/>
              <a:ext cx="1656607" cy="165660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8" name="矩形 17"/>
            <p:cNvSpPr/>
            <p:nvPr/>
          </p:nvSpPr>
          <p:spPr bwMode="auto">
            <a:xfrm>
              <a:off x="4686693" y="4862324"/>
              <a:ext cx="2566734" cy="1438727"/>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6000" dirty="0">
                  <a:solidFill>
                    <a:srgbClr val="1DDEE6"/>
                  </a:solidFill>
                  <a:latin typeface="inpin heiti" charset="-122"/>
                  <a:ea typeface="inpin heiti" charset="-122"/>
                </a:rPr>
                <a:t>02</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8" presetClass="emph" presetSubtype="0" fill="hold" nodeType="withEffect">
                                  <p:stCondLst>
                                    <p:cond delay="0"/>
                                  </p:stCondLst>
                                  <p:childTnLst>
                                    <p:animRot by="21600000">
                                      <p:cBhvr>
                                        <p:cTn id="13" dur="3300" fill="hold"/>
                                        <p:tgtEl>
                                          <p:spTgt spid="10"/>
                                        </p:tgtEl>
                                        <p:attrNameLst>
                                          <p:attrName>r</p:attrName>
                                        </p:attrNameLst>
                                      </p:cBhvr>
                                    </p:animRot>
                                  </p:childTnLst>
                                </p:cTn>
                              </p:par>
                              <p:par>
                                <p:cTn id="14" presetID="8" presetClass="emph" presetSubtype="0" fill="hold" nodeType="withEffect">
                                  <p:stCondLst>
                                    <p:cond delay="0"/>
                                  </p:stCondLst>
                                  <p:childTnLst>
                                    <p:animRot by="21600000">
                                      <p:cBhvr>
                                        <p:cTn id="15" dur="3300" fill="hold"/>
                                        <p:tgtEl>
                                          <p:spTgt spid="9"/>
                                        </p:tgtEl>
                                        <p:attrNameLst>
                                          <p:attrName>r</p:attrName>
                                        </p:attrNameLst>
                                      </p:cBhvr>
                                    </p:animRo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5132E"/>
            </a:gs>
            <a:gs pos="82000">
              <a:srgbClr val="163C7B"/>
            </a:gs>
            <a:gs pos="64000">
              <a:srgbClr val="122F63">
                <a:alpha val="100000"/>
              </a:srgbClr>
            </a:gs>
            <a:gs pos="38000">
              <a:srgbClr val="083177"/>
            </a:gs>
            <a:gs pos="98000">
              <a:srgbClr val="1C2D4F"/>
            </a:gs>
          </a:gsLst>
          <a:lin ang="19440000" scaled="0"/>
        </a:gradFill>
        <a:effectLst/>
      </p:bgPr>
    </p:bg>
    <p:spTree>
      <p:nvGrpSpPr>
        <p:cNvPr id="1" name=""/>
        <p:cNvGrpSpPr/>
        <p:nvPr/>
      </p:nvGrpSpPr>
      <p:grpSpPr>
        <a:xfrm>
          <a:off x="0" y="0"/>
          <a:ext cx="0" cy="0"/>
          <a:chOff x="0" y="0"/>
          <a:chExt cx="0" cy="0"/>
        </a:xfrm>
      </p:grpSpPr>
      <p:sp>
        <p:nvSpPr>
          <p:cNvPr id="13" name="任意多边形: 形状 12"/>
          <p:cNvSpPr/>
          <p:nvPr/>
        </p:nvSpPr>
        <p:spPr>
          <a:xfrm flipH="1">
            <a:off x="11224260" y="602361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0" name="矩形 9"/>
          <p:cNvSpPr/>
          <p:nvPr/>
        </p:nvSpPr>
        <p:spPr bwMode="auto">
          <a:xfrm>
            <a:off x="3432810" y="321945"/>
            <a:ext cx="5330190" cy="64516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3600" dirty="0">
                <a:solidFill>
                  <a:srgbClr val="1DDEE6"/>
                </a:solidFill>
                <a:latin typeface="inpin heiti" charset="-122"/>
                <a:ea typeface="inpin heiti" charset="-122"/>
                <a:sym typeface="+mn-ea"/>
              </a:rPr>
              <a:t>团队与公司</a:t>
            </a:r>
          </a:p>
        </p:txBody>
      </p:sp>
      <p:sp>
        <p:nvSpPr>
          <p:cNvPr id="11" name="任意多边形: 形状 12"/>
          <p:cNvSpPr/>
          <p:nvPr/>
        </p:nvSpPr>
        <p:spPr>
          <a:xfrm>
            <a:off x="747395" y="497840"/>
            <a:ext cx="466090" cy="469265"/>
          </a:xfrm>
          <a:custGeom>
            <a:avLst/>
            <a:gdLst>
              <a:gd name="connsiteX0" fmla="*/ 2834581 w 3322676"/>
              <a:gd name="connsiteY0" fmla="*/ 0 h 3206605"/>
              <a:gd name="connsiteX1" fmla="*/ 3023174 w 3322676"/>
              <a:gd name="connsiteY1" fmla="*/ 38895 h 3206605"/>
              <a:gd name="connsiteX2" fmla="*/ 3178386 w 3322676"/>
              <a:gd name="connsiteY2" fmla="*/ 144297 h 3206605"/>
              <a:gd name="connsiteX3" fmla="*/ 3289449 w 3322676"/>
              <a:gd name="connsiteY3" fmla="*/ 299580 h 3206605"/>
              <a:gd name="connsiteX4" fmla="*/ 3322676 w 3322676"/>
              <a:gd name="connsiteY4" fmla="*/ 488265 h 3206605"/>
              <a:gd name="connsiteX5" fmla="*/ 3289449 w 3322676"/>
              <a:gd name="connsiteY5" fmla="*/ 682443 h 3206605"/>
              <a:gd name="connsiteX6" fmla="*/ 3178386 w 3322676"/>
              <a:gd name="connsiteY6" fmla="*/ 843219 h 3206605"/>
              <a:gd name="connsiteX7" fmla="*/ 3023174 w 3322676"/>
              <a:gd name="connsiteY7" fmla="*/ 948621 h 3206605"/>
              <a:gd name="connsiteX8" fmla="*/ 2834581 w 3322676"/>
              <a:gd name="connsiteY8" fmla="*/ 987516 h 3206605"/>
              <a:gd name="connsiteX9" fmla="*/ 2701366 w 3322676"/>
              <a:gd name="connsiteY9" fmla="*/ 970889 h 3206605"/>
              <a:gd name="connsiteX10" fmla="*/ 2584919 w 3322676"/>
              <a:gd name="connsiteY10" fmla="*/ 915367 h 3206605"/>
              <a:gd name="connsiteX11" fmla="*/ 2485085 w 3322676"/>
              <a:gd name="connsiteY11" fmla="*/ 843219 h 3206605"/>
              <a:gd name="connsiteX12" fmla="*/ 2407402 w 3322676"/>
              <a:gd name="connsiteY12" fmla="*/ 743457 h 3206605"/>
              <a:gd name="connsiteX13" fmla="*/ 970806 w 3322676"/>
              <a:gd name="connsiteY13" fmla="*/ 1348110 h 3206605"/>
              <a:gd name="connsiteX14" fmla="*/ 981882 w 3322676"/>
              <a:gd name="connsiteY14" fmla="*/ 1409125 h 3206605"/>
              <a:gd name="connsiteX15" fmla="*/ 981882 w 3322676"/>
              <a:gd name="connsiteY15" fmla="*/ 1481274 h 3206605"/>
              <a:gd name="connsiteX16" fmla="*/ 981882 w 3322676"/>
              <a:gd name="connsiteY16" fmla="*/ 1542288 h 3206605"/>
              <a:gd name="connsiteX17" fmla="*/ 970806 w 3322676"/>
              <a:gd name="connsiteY17" fmla="*/ 1603303 h 3206605"/>
              <a:gd name="connsiteX18" fmla="*/ 948501 w 3322676"/>
              <a:gd name="connsiteY18" fmla="*/ 1658824 h 3206605"/>
              <a:gd name="connsiteX19" fmla="*/ 926350 w 3322676"/>
              <a:gd name="connsiteY19" fmla="*/ 1719839 h 3206605"/>
              <a:gd name="connsiteX20" fmla="*/ 1852699 w 3322676"/>
              <a:gd name="connsiteY20" fmla="*/ 2380014 h 3206605"/>
              <a:gd name="connsiteX21" fmla="*/ 1924844 w 3322676"/>
              <a:gd name="connsiteY21" fmla="*/ 2313358 h 3206605"/>
              <a:gd name="connsiteX22" fmla="*/ 2013603 w 3322676"/>
              <a:gd name="connsiteY22" fmla="*/ 2257984 h 3206605"/>
              <a:gd name="connsiteX23" fmla="*/ 2107899 w 3322676"/>
              <a:gd name="connsiteY23" fmla="*/ 2224582 h 3206605"/>
              <a:gd name="connsiteX24" fmla="*/ 2218809 w 3322676"/>
              <a:gd name="connsiteY24" fmla="*/ 2213597 h 3206605"/>
              <a:gd name="connsiteX25" fmla="*/ 2407402 w 3322676"/>
              <a:gd name="connsiteY25" fmla="*/ 2257984 h 3206605"/>
              <a:gd name="connsiteX26" fmla="*/ 2562768 w 3322676"/>
              <a:gd name="connsiteY26" fmla="*/ 2363387 h 3206605"/>
              <a:gd name="connsiteX27" fmla="*/ 2668140 w 3322676"/>
              <a:gd name="connsiteY27" fmla="*/ 2518670 h 3206605"/>
              <a:gd name="connsiteX28" fmla="*/ 2706904 w 3322676"/>
              <a:gd name="connsiteY28" fmla="*/ 2712847 h 3206605"/>
              <a:gd name="connsiteX29" fmla="*/ 2668140 w 3322676"/>
              <a:gd name="connsiteY29" fmla="*/ 2907025 h 3206605"/>
              <a:gd name="connsiteX30" fmla="*/ 2562768 w 3322676"/>
              <a:gd name="connsiteY30" fmla="*/ 3062308 h 3206605"/>
              <a:gd name="connsiteX31" fmla="*/ 2407402 w 3322676"/>
              <a:gd name="connsiteY31" fmla="*/ 3167710 h 3206605"/>
              <a:gd name="connsiteX32" fmla="*/ 2218809 w 3322676"/>
              <a:gd name="connsiteY32" fmla="*/ 3206605 h 3206605"/>
              <a:gd name="connsiteX33" fmla="*/ 2024679 w 3322676"/>
              <a:gd name="connsiteY33" fmla="*/ 3167710 h 3206605"/>
              <a:gd name="connsiteX34" fmla="*/ 1869313 w 3322676"/>
              <a:gd name="connsiteY34" fmla="*/ 3062308 h 3206605"/>
              <a:gd name="connsiteX35" fmla="*/ 1763941 w 3322676"/>
              <a:gd name="connsiteY35" fmla="*/ 2907025 h 3206605"/>
              <a:gd name="connsiteX36" fmla="*/ 1725176 w 3322676"/>
              <a:gd name="connsiteY36" fmla="*/ 2712847 h 3206605"/>
              <a:gd name="connsiteX37" fmla="*/ 1730714 w 3322676"/>
              <a:gd name="connsiteY37" fmla="*/ 2651833 h 3206605"/>
              <a:gd name="connsiteX38" fmla="*/ 1741790 w 3322676"/>
              <a:gd name="connsiteY38" fmla="*/ 2590818 h 3206605"/>
              <a:gd name="connsiteX39" fmla="*/ 1758403 w 3322676"/>
              <a:gd name="connsiteY39" fmla="*/ 2535296 h 3206605"/>
              <a:gd name="connsiteX40" fmla="*/ 1780554 w 3322676"/>
              <a:gd name="connsiteY40" fmla="*/ 2485416 h 3206605"/>
              <a:gd name="connsiteX41" fmla="*/ 854205 w 3322676"/>
              <a:gd name="connsiteY41" fmla="*/ 1814107 h 3206605"/>
              <a:gd name="connsiteX42" fmla="*/ 776522 w 3322676"/>
              <a:gd name="connsiteY42" fmla="*/ 1875122 h 3206605"/>
              <a:gd name="connsiteX43" fmla="*/ 693455 w 3322676"/>
              <a:gd name="connsiteY43" fmla="*/ 1925002 h 3206605"/>
              <a:gd name="connsiteX44" fmla="*/ 593467 w 3322676"/>
              <a:gd name="connsiteY44" fmla="*/ 1958405 h 3206605"/>
              <a:gd name="connsiteX45" fmla="*/ 493633 w 3322676"/>
              <a:gd name="connsiteY45" fmla="*/ 1969390 h 3206605"/>
              <a:gd name="connsiteX46" fmla="*/ 299502 w 3322676"/>
              <a:gd name="connsiteY46" fmla="*/ 1930644 h 3206605"/>
              <a:gd name="connsiteX47" fmla="*/ 144290 w 3322676"/>
              <a:gd name="connsiteY47" fmla="*/ 1825241 h 3206605"/>
              <a:gd name="connsiteX48" fmla="*/ 38765 w 3322676"/>
              <a:gd name="connsiteY48" fmla="*/ 1669810 h 3206605"/>
              <a:gd name="connsiteX49" fmla="*/ 0 w 3322676"/>
              <a:gd name="connsiteY49" fmla="*/ 1481274 h 3206605"/>
              <a:gd name="connsiteX50" fmla="*/ 38765 w 3322676"/>
              <a:gd name="connsiteY50" fmla="*/ 1287096 h 3206605"/>
              <a:gd name="connsiteX51" fmla="*/ 144290 w 3322676"/>
              <a:gd name="connsiteY51" fmla="*/ 1131813 h 3206605"/>
              <a:gd name="connsiteX52" fmla="*/ 299502 w 3322676"/>
              <a:gd name="connsiteY52" fmla="*/ 1026262 h 3206605"/>
              <a:gd name="connsiteX53" fmla="*/ 493633 w 3322676"/>
              <a:gd name="connsiteY53" fmla="*/ 987516 h 3206605"/>
              <a:gd name="connsiteX54" fmla="*/ 621310 w 3322676"/>
              <a:gd name="connsiteY54" fmla="*/ 1004143 h 3206605"/>
              <a:gd name="connsiteX55" fmla="*/ 743295 w 3322676"/>
              <a:gd name="connsiteY55" fmla="*/ 1054023 h 3206605"/>
              <a:gd name="connsiteX56" fmla="*/ 843129 w 3322676"/>
              <a:gd name="connsiteY56" fmla="*/ 1131813 h 3206605"/>
              <a:gd name="connsiteX57" fmla="*/ 920812 w 3322676"/>
              <a:gd name="connsiteY57" fmla="*/ 1231574 h 3206605"/>
              <a:gd name="connsiteX58" fmla="*/ 2363099 w 3322676"/>
              <a:gd name="connsiteY58" fmla="*/ 626921 h 3206605"/>
              <a:gd name="connsiteX59" fmla="*/ 2346332 w 3322676"/>
              <a:gd name="connsiteY59" fmla="*/ 560265 h 3206605"/>
              <a:gd name="connsiteX60" fmla="*/ 2340794 w 3322676"/>
              <a:gd name="connsiteY60" fmla="*/ 488265 h 3206605"/>
              <a:gd name="connsiteX61" fmla="*/ 2379713 w 3322676"/>
              <a:gd name="connsiteY61" fmla="*/ 299580 h 3206605"/>
              <a:gd name="connsiteX62" fmla="*/ 2485085 w 3322676"/>
              <a:gd name="connsiteY62" fmla="*/ 144297 h 3206605"/>
              <a:gd name="connsiteX63" fmla="*/ 2640451 w 3322676"/>
              <a:gd name="connsiteY63" fmla="*/ 38895 h 3206605"/>
              <a:gd name="connsiteX64" fmla="*/ 2834581 w 3322676"/>
              <a:gd name="connsiteY64" fmla="*/ 0 h 3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22676" h="3206605">
                <a:moveTo>
                  <a:pt x="2834581" y="0"/>
                </a:moveTo>
                <a:cubicBezTo>
                  <a:pt x="2901035" y="0"/>
                  <a:pt x="2962104" y="11134"/>
                  <a:pt x="3023174" y="38895"/>
                </a:cubicBezTo>
                <a:cubicBezTo>
                  <a:pt x="3084090" y="66508"/>
                  <a:pt x="3134083" y="99910"/>
                  <a:pt x="3178386" y="144297"/>
                </a:cubicBezTo>
                <a:cubicBezTo>
                  <a:pt x="3228380" y="188685"/>
                  <a:pt x="3261607" y="238566"/>
                  <a:pt x="3289449" y="299580"/>
                </a:cubicBezTo>
                <a:cubicBezTo>
                  <a:pt x="3311601" y="360595"/>
                  <a:pt x="3322676" y="421609"/>
                  <a:pt x="3322676" y="488265"/>
                </a:cubicBezTo>
                <a:cubicBezTo>
                  <a:pt x="3322676" y="560265"/>
                  <a:pt x="3311601" y="626921"/>
                  <a:pt x="3289449" y="682443"/>
                </a:cubicBezTo>
                <a:cubicBezTo>
                  <a:pt x="3261607" y="743457"/>
                  <a:pt x="3228380" y="793338"/>
                  <a:pt x="3178386" y="843219"/>
                </a:cubicBezTo>
                <a:cubicBezTo>
                  <a:pt x="3134083" y="887606"/>
                  <a:pt x="3084090" y="920860"/>
                  <a:pt x="3023174" y="948621"/>
                </a:cubicBezTo>
                <a:cubicBezTo>
                  <a:pt x="2962104" y="976382"/>
                  <a:pt x="2901035" y="987516"/>
                  <a:pt x="2834581" y="987516"/>
                </a:cubicBezTo>
                <a:cubicBezTo>
                  <a:pt x="2790125" y="987516"/>
                  <a:pt x="2745823" y="982023"/>
                  <a:pt x="2701366" y="970889"/>
                </a:cubicBezTo>
                <a:cubicBezTo>
                  <a:pt x="2657064" y="959755"/>
                  <a:pt x="2618146" y="937635"/>
                  <a:pt x="2584919" y="915367"/>
                </a:cubicBezTo>
                <a:cubicBezTo>
                  <a:pt x="2546154" y="898740"/>
                  <a:pt x="2512774" y="870979"/>
                  <a:pt x="2485085" y="843219"/>
                </a:cubicBezTo>
                <a:cubicBezTo>
                  <a:pt x="2457396" y="815458"/>
                  <a:pt x="2429553" y="782204"/>
                  <a:pt x="2407402" y="743457"/>
                </a:cubicBezTo>
                <a:cubicBezTo>
                  <a:pt x="970806" y="1348110"/>
                  <a:pt x="970806" y="1348110"/>
                  <a:pt x="970806" y="1348110"/>
                </a:cubicBezTo>
                <a:cubicBezTo>
                  <a:pt x="976344" y="1370230"/>
                  <a:pt x="976344" y="1387005"/>
                  <a:pt x="981882" y="1409125"/>
                </a:cubicBezTo>
                <a:cubicBezTo>
                  <a:pt x="981882" y="1431393"/>
                  <a:pt x="981882" y="1453513"/>
                  <a:pt x="981882" y="1481274"/>
                </a:cubicBezTo>
                <a:cubicBezTo>
                  <a:pt x="981882" y="1497900"/>
                  <a:pt x="981882" y="1520020"/>
                  <a:pt x="981882" y="1542288"/>
                </a:cubicBezTo>
                <a:cubicBezTo>
                  <a:pt x="976344" y="1564408"/>
                  <a:pt x="976344" y="1581183"/>
                  <a:pt x="970806" y="1603303"/>
                </a:cubicBezTo>
                <a:cubicBezTo>
                  <a:pt x="965114" y="1619929"/>
                  <a:pt x="959577" y="1642197"/>
                  <a:pt x="948501" y="1658824"/>
                </a:cubicBezTo>
                <a:cubicBezTo>
                  <a:pt x="942963" y="1680944"/>
                  <a:pt x="937425" y="1697571"/>
                  <a:pt x="926350" y="1719839"/>
                </a:cubicBezTo>
                <a:cubicBezTo>
                  <a:pt x="1852699" y="2380014"/>
                  <a:pt x="1852699" y="2380014"/>
                  <a:pt x="1852699" y="2380014"/>
                </a:cubicBezTo>
                <a:cubicBezTo>
                  <a:pt x="1874851" y="2357746"/>
                  <a:pt x="1897156" y="2335626"/>
                  <a:pt x="1924844" y="2313358"/>
                </a:cubicBezTo>
                <a:cubicBezTo>
                  <a:pt x="1952533" y="2291238"/>
                  <a:pt x="1980222" y="2274611"/>
                  <a:pt x="2013603" y="2257984"/>
                </a:cubicBezTo>
                <a:cubicBezTo>
                  <a:pt x="2046830" y="2246850"/>
                  <a:pt x="2074519" y="2235716"/>
                  <a:pt x="2107899" y="2224582"/>
                </a:cubicBezTo>
                <a:cubicBezTo>
                  <a:pt x="2141126" y="2219090"/>
                  <a:pt x="2180045" y="2213597"/>
                  <a:pt x="2218809" y="2213597"/>
                </a:cubicBezTo>
                <a:cubicBezTo>
                  <a:pt x="2285416" y="2213597"/>
                  <a:pt x="2351870" y="2230224"/>
                  <a:pt x="2407402" y="2257984"/>
                </a:cubicBezTo>
                <a:cubicBezTo>
                  <a:pt x="2468472" y="2280104"/>
                  <a:pt x="2523849" y="2318999"/>
                  <a:pt x="2562768" y="2363387"/>
                </a:cubicBezTo>
                <a:cubicBezTo>
                  <a:pt x="2607070" y="2407774"/>
                  <a:pt x="2645989" y="2463148"/>
                  <a:pt x="2668140" y="2518670"/>
                </a:cubicBezTo>
                <a:cubicBezTo>
                  <a:pt x="2695829" y="2579684"/>
                  <a:pt x="2706904" y="2640699"/>
                  <a:pt x="2706904" y="2712847"/>
                </a:cubicBezTo>
                <a:cubicBezTo>
                  <a:pt x="2706904" y="2779355"/>
                  <a:pt x="2695829" y="2846011"/>
                  <a:pt x="2668140" y="2907025"/>
                </a:cubicBezTo>
                <a:cubicBezTo>
                  <a:pt x="2645989" y="2968040"/>
                  <a:pt x="2607070" y="3017920"/>
                  <a:pt x="2562768" y="3062308"/>
                </a:cubicBezTo>
                <a:cubicBezTo>
                  <a:pt x="2523849" y="3106696"/>
                  <a:pt x="2468472" y="3140098"/>
                  <a:pt x="2407402" y="3167710"/>
                </a:cubicBezTo>
                <a:cubicBezTo>
                  <a:pt x="2351870" y="3189978"/>
                  <a:pt x="2285416" y="3206605"/>
                  <a:pt x="2218809" y="3206605"/>
                </a:cubicBezTo>
                <a:cubicBezTo>
                  <a:pt x="2152202" y="3206605"/>
                  <a:pt x="2085748" y="3189978"/>
                  <a:pt x="2024679" y="3167710"/>
                </a:cubicBezTo>
                <a:cubicBezTo>
                  <a:pt x="1969147" y="3140098"/>
                  <a:pt x="1913769" y="3106696"/>
                  <a:pt x="1869313" y="3062308"/>
                </a:cubicBezTo>
                <a:cubicBezTo>
                  <a:pt x="1825010" y="3017920"/>
                  <a:pt x="1786092" y="2968040"/>
                  <a:pt x="1763941" y="2907025"/>
                </a:cubicBezTo>
                <a:cubicBezTo>
                  <a:pt x="1741790" y="2846011"/>
                  <a:pt x="1725176" y="2779355"/>
                  <a:pt x="1725176" y="2712847"/>
                </a:cubicBezTo>
                <a:cubicBezTo>
                  <a:pt x="1725176" y="2690728"/>
                  <a:pt x="1730714" y="2668460"/>
                  <a:pt x="1730714" y="2651833"/>
                </a:cubicBezTo>
                <a:cubicBezTo>
                  <a:pt x="1730714" y="2629565"/>
                  <a:pt x="1736252" y="2612938"/>
                  <a:pt x="1741790" y="2590818"/>
                </a:cubicBezTo>
                <a:cubicBezTo>
                  <a:pt x="1747327" y="2574191"/>
                  <a:pt x="1752865" y="2551923"/>
                  <a:pt x="1758403" y="2535296"/>
                </a:cubicBezTo>
                <a:cubicBezTo>
                  <a:pt x="1769479" y="2513177"/>
                  <a:pt x="1775016" y="2496550"/>
                  <a:pt x="1780554" y="2485416"/>
                </a:cubicBezTo>
                <a:cubicBezTo>
                  <a:pt x="854205" y="1814107"/>
                  <a:pt x="854205" y="1814107"/>
                  <a:pt x="854205" y="1814107"/>
                </a:cubicBezTo>
                <a:cubicBezTo>
                  <a:pt x="826516" y="1836375"/>
                  <a:pt x="804365" y="1858495"/>
                  <a:pt x="776522" y="1875122"/>
                </a:cubicBezTo>
                <a:cubicBezTo>
                  <a:pt x="748833" y="1897390"/>
                  <a:pt x="721144" y="1914017"/>
                  <a:pt x="693455" y="1925002"/>
                </a:cubicBezTo>
                <a:cubicBezTo>
                  <a:pt x="660074" y="1941778"/>
                  <a:pt x="626847" y="1952763"/>
                  <a:pt x="593467" y="1958405"/>
                </a:cubicBezTo>
                <a:cubicBezTo>
                  <a:pt x="560240" y="1969390"/>
                  <a:pt x="527013" y="1969390"/>
                  <a:pt x="493633" y="1969390"/>
                </a:cubicBezTo>
                <a:cubicBezTo>
                  <a:pt x="427179" y="1969390"/>
                  <a:pt x="360572" y="1958405"/>
                  <a:pt x="299502" y="1930644"/>
                </a:cubicBezTo>
                <a:cubicBezTo>
                  <a:pt x="238587" y="1902883"/>
                  <a:pt x="188593" y="1869629"/>
                  <a:pt x="144290" y="1825241"/>
                </a:cubicBezTo>
                <a:cubicBezTo>
                  <a:pt x="99834" y="1780853"/>
                  <a:pt x="61070" y="1730973"/>
                  <a:pt x="38765" y="1669810"/>
                </a:cubicBezTo>
                <a:cubicBezTo>
                  <a:pt x="11076" y="1608795"/>
                  <a:pt x="0" y="1547781"/>
                  <a:pt x="0" y="1481274"/>
                </a:cubicBezTo>
                <a:cubicBezTo>
                  <a:pt x="0" y="1414618"/>
                  <a:pt x="11076" y="1348110"/>
                  <a:pt x="38765" y="1287096"/>
                </a:cubicBezTo>
                <a:cubicBezTo>
                  <a:pt x="61070" y="1226081"/>
                  <a:pt x="99834" y="1176052"/>
                  <a:pt x="144290" y="1131813"/>
                </a:cubicBezTo>
                <a:cubicBezTo>
                  <a:pt x="188593" y="1081784"/>
                  <a:pt x="238587" y="1048530"/>
                  <a:pt x="299502" y="1026262"/>
                </a:cubicBezTo>
                <a:cubicBezTo>
                  <a:pt x="360572" y="998650"/>
                  <a:pt x="427179" y="987516"/>
                  <a:pt x="493633" y="987516"/>
                </a:cubicBezTo>
                <a:cubicBezTo>
                  <a:pt x="538089" y="987516"/>
                  <a:pt x="576854" y="993009"/>
                  <a:pt x="621310" y="1004143"/>
                </a:cubicBezTo>
                <a:cubicBezTo>
                  <a:pt x="665612" y="1020769"/>
                  <a:pt x="704530" y="1031903"/>
                  <a:pt x="743295" y="1054023"/>
                </a:cubicBezTo>
                <a:cubicBezTo>
                  <a:pt x="776522" y="1076291"/>
                  <a:pt x="809902" y="1104052"/>
                  <a:pt x="843129" y="1131813"/>
                </a:cubicBezTo>
                <a:cubicBezTo>
                  <a:pt x="876356" y="1159425"/>
                  <a:pt x="898661" y="1192828"/>
                  <a:pt x="920812" y="1231574"/>
                </a:cubicBezTo>
                <a:cubicBezTo>
                  <a:pt x="2363099" y="626921"/>
                  <a:pt x="2363099" y="626921"/>
                  <a:pt x="2363099" y="626921"/>
                </a:cubicBezTo>
                <a:cubicBezTo>
                  <a:pt x="2351870" y="610294"/>
                  <a:pt x="2346332" y="588026"/>
                  <a:pt x="2346332" y="560265"/>
                </a:cubicBezTo>
                <a:cubicBezTo>
                  <a:pt x="2340794" y="538146"/>
                  <a:pt x="2340794" y="515878"/>
                  <a:pt x="2340794" y="488265"/>
                </a:cubicBezTo>
                <a:cubicBezTo>
                  <a:pt x="2340794" y="421609"/>
                  <a:pt x="2351870" y="360595"/>
                  <a:pt x="2379713" y="299580"/>
                </a:cubicBezTo>
                <a:cubicBezTo>
                  <a:pt x="2407402" y="238566"/>
                  <a:pt x="2440629" y="188685"/>
                  <a:pt x="2485085" y="144297"/>
                </a:cubicBezTo>
                <a:cubicBezTo>
                  <a:pt x="2529387" y="99910"/>
                  <a:pt x="2579381" y="66508"/>
                  <a:pt x="2640451" y="38895"/>
                </a:cubicBezTo>
                <a:cubicBezTo>
                  <a:pt x="2701366" y="11134"/>
                  <a:pt x="2762436" y="0"/>
                  <a:pt x="283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2" name="圆角矩形 1"/>
          <p:cNvSpPr/>
          <p:nvPr/>
        </p:nvSpPr>
        <p:spPr>
          <a:xfrm>
            <a:off x="5071817" y="1909754"/>
            <a:ext cx="4251571" cy="395961"/>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350" dirty="0">
              <a:latin typeface="inpin heiti" charset="-122"/>
              <a:ea typeface="inpin heiti" charset="-122"/>
            </a:endParaRPr>
          </a:p>
        </p:txBody>
      </p:sp>
      <p:sp>
        <p:nvSpPr>
          <p:cNvPr id="14" name="圆角矩形 13"/>
          <p:cNvSpPr/>
          <p:nvPr/>
        </p:nvSpPr>
        <p:spPr>
          <a:xfrm>
            <a:off x="5071816" y="1919914"/>
            <a:ext cx="1658989" cy="395961"/>
          </a:xfrm>
          <a:prstGeom prst="roundRect">
            <a:avLst>
              <a:gd name="adj" fmla="val 50000"/>
            </a:avLst>
          </a:prstGeom>
          <a:gradFill>
            <a:gsLst>
              <a:gs pos="13000">
                <a:srgbClr val="163C7B"/>
              </a:gs>
              <a:gs pos="100000">
                <a:srgbClr val="02E1C2"/>
              </a:gs>
            </a:gsLst>
            <a:lin ang="5400000" scaled="0"/>
          </a:gradFill>
          <a:ln w="12700" cap="flat">
            <a:noFill/>
            <a:prstDash val="solid"/>
            <a:miter lim="800000"/>
          </a:ln>
          <a:effectLst/>
        </p:spPr>
        <p:txBody>
          <a:bodyPr vert="horz" wrap="square" lIns="68580" tIns="34291" rIns="68580" bIns="34291" numCol="1" anchor="t" anchorCtr="0" compatLnSpc="1"/>
          <a:lstStyle/>
          <a:p>
            <a:endParaRPr lang="zh-CN" altLang="en-US" sz="1350" dirty="0">
              <a:solidFill>
                <a:prstClr val="black"/>
              </a:solidFill>
              <a:latin typeface="inpin heiti" charset="-122"/>
              <a:ea typeface="inpin heiti" charset="-122"/>
            </a:endParaRPr>
          </a:p>
        </p:txBody>
      </p:sp>
      <p:sp>
        <p:nvSpPr>
          <p:cNvPr id="15" name="圆角矩形 14"/>
          <p:cNvSpPr/>
          <p:nvPr/>
        </p:nvSpPr>
        <p:spPr>
          <a:xfrm>
            <a:off x="5071816" y="2613829"/>
            <a:ext cx="4330773" cy="395961"/>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350" dirty="0">
              <a:latin typeface="inpin heiti" charset="-122"/>
              <a:ea typeface="inpin heiti" charset="-122"/>
            </a:endParaRPr>
          </a:p>
        </p:txBody>
      </p:sp>
      <p:sp>
        <p:nvSpPr>
          <p:cNvPr id="16" name="圆角矩形 15"/>
          <p:cNvSpPr/>
          <p:nvPr/>
        </p:nvSpPr>
        <p:spPr>
          <a:xfrm>
            <a:off x="5071817" y="2623989"/>
            <a:ext cx="2734639" cy="395961"/>
          </a:xfrm>
          <a:prstGeom prst="roundRect">
            <a:avLst>
              <a:gd name="adj" fmla="val 50000"/>
            </a:avLst>
          </a:prstGeom>
          <a:gradFill>
            <a:gsLst>
              <a:gs pos="13000">
                <a:srgbClr val="163C7B"/>
              </a:gs>
              <a:gs pos="100000">
                <a:srgbClr val="02E1C2"/>
              </a:gs>
            </a:gsLst>
            <a:lin ang="5400000" scaled="0"/>
          </a:gradFill>
          <a:ln w="12700" cap="flat">
            <a:noFill/>
            <a:prstDash val="solid"/>
            <a:miter lim="800000"/>
          </a:ln>
          <a:effectLst/>
        </p:spPr>
        <p:txBody>
          <a:bodyPr vert="horz" wrap="square" lIns="68580" tIns="34291" rIns="68580" bIns="34291" numCol="1" anchor="t" anchorCtr="0" compatLnSpc="1"/>
          <a:lstStyle/>
          <a:p>
            <a:endParaRPr lang="zh-CN" altLang="en-US" sz="1350" dirty="0">
              <a:solidFill>
                <a:prstClr val="black"/>
              </a:solidFill>
              <a:latin typeface="inpin heiti" charset="-122"/>
              <a:ea typeface="inpin heiti" charset="-122"/>
            </a:endParaRPr>
          </a:p>
        </p:txBody>
      </p:sp>
      <p:sp>
        <p:nvSpPr>
          <p:cNvPr id="17" name="TextBox 31"/>
          <p:cNvSpPr txBox="1"/>
          <p:nvPr/>
        </p:nvSpPr>
        <p:spPr>
          <a:xfrm>
            <a:off x="9514375" y="1969170"/>
            <a:ext cx="822960" cy="276225"/>
          </a:xfrm>
          <a:prstGeom prst="rect">
            <a:avLst/>
          </a:prstGeom>
          <a:noFill/>
        </p:spPr>
        <p:txBody>
          <a:bodyPr wrap="none" lIns="68580" tIns="34291" rIns="68580" bIns="34291" rtlCol="0">
            <a:spAutoFit/>
          </a:bodyPr>
          <a:lstStyle/>
          <a:p>
            <a:r>
              <a:rPr lang="zh-CN" altLang="en-US" sz="1350" dirty="0">
                <a:solidFill>
                  <a:schemeClr val="bg1"/>
                </a:solidFill>
                <a:latin typeface="inpin heiti" charset="-122"/>
                <a:ea typeface="inpin heiti" charset="-122"/>
                <a:cs typeface="inpin heiti" charset="-122"/>
              </a:rPr>
              <a:t>添加文本</a:t>
            </a:r>
          </a:p>
        </p:txBody>
      </p:sp>
      <p:sp>
        <p:nvSpPr>
          <p:cNvPr id="18" name="矩形 17"/>
          <p:cNvSpPr/>
          <p:nvPr/>
        </p:nvSpPr>
        <p:spPr>
          <a:xfrm>
            <a:off x="5071818" y="4015373"/>
            <a:ext cx="5412015" cy="1543050"/>
          </a:xfrm>
          <a:prstGeom prst="rect">
            <a:avLst/>
          </a:prstGeom>
        </p:spPr>
        <p:txBody>
          <a:bodyPr wrap="square" lIns="68580" tIns="34291" rIns="68580" bIns="34291">
            <a:spAutoFit/>
          </a:bodyPr>
          <a:lstStyle/>
          <a:p>
            <a:pPr fontAlgn="base">
              <a:lnSpc>
                <a:spcPct val="120000"/>
              </a:lnSpc>
              <a:spcBef>
                <a:spcPct val="0"/>
              </a:spcBef>
              <a:spcAft>
                <a:spcPct val="0"/>
              </a:spcAft>
              <a:defRPr/>
            </a:pPr>
            <a:r>
              <a:rPr lang="zh-CN" altLang="en-US" sz="1600" dirty="0">
                <a:solidFill>
                  <a:schemeClr val="bg1"/>
                </a:solidFill>
                <a:latin typeface="inpin heiti" charset="-122"/>
                <a:ea typeface="inpin heiti" charset="-122"/>
                <a:sym typeface="+mn-ea"/>
              </a:rPr>
              <a:t>您的内容打在这里，或者通过复制您的文本后，在此框中选择粘贴，并选择只保留文字。在此录入上述图表的综合描述说明。您的内容打在这里，或者通过复制您的文本后，在此框中选择粘贴，并选择只保留文字。在此录入上述图表的综合描述说明。</a:t>
            </a:r>
            <a:endParaRPr lang="zh-CN" altLang="en-US" sz="1600" dirty="0">
              <a:solidFill>
                <a:schemeClr val="bg1"/>
              </a:solidFill>
              <a:latin typeface="inpin heiti" charset="-122"/>
              <a:ea typeface="inpin heiti" charset="-122"/>
              <a:cs typeface="inpin heiti" charset="-122"/>
              <a:sym typeface="+mn-ea"/>
            </a:endParaRPr>
          </a:p>
        </p:txBody>
      </p:sp>
      <p:sp>
        <p:nvSpPr>
          <p:cNvPr id="21" name="圆角矩形 20"/>
          <p:cNvSpPr/>
          <p:nvPr/>
        </p:nvSpPr>
        <p:spPr>
          <a:xfrm>
            <a:off x="1653568" y="1525518"/>
            <a:ext cx="2268742" cy="2268742"/>
          </a:xfrm>
          <a:prstGeom prst="roundRect">
            <a:avLst/>
          </a:prstGeom>
          <a:blipFill>
            <a:blip r:embed="rId2" cstate="screen">
              <a:extLst>
                <a:ext uri="{28A0092B-C50C-407E-A947-70E740481C1C}">
                  <a14:useLocalDpi xmlns:a14="http://schemas.microsoft.com/office/drawing/2010/main"/>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inpin heiti" charset="-122"/>
              <a:ea typeface="inpin heiti" charset="-122"/>
            </a:endParaRPr>
          </a:p>
        </p:txBody>
      </p:sp>
      <p:sp>
        <p:nvSpPr>
          <p:cNvPr id="22" name="TextBox 31"/>
          <p:cNvSpPr txBox="1"/>
          <p:nvPr/>
        </p:nvSpPr>
        <p:spPr>
          <a:xfrm>
            <a:off x="9514375" y="2673245"/>
            <a:ext cx="830997" cy="277129"/>
          </a:xfrm>
          <a:prstGeom prst="rect">
            <a:avLst/>
          </a:prstGeom>
          <a:noFill/>
        </p:spPr>
        <p:txBody>
          <a:bodyPr wrap="none" lIns="68580" tIns="34291" rIns="68580" bIns="34291" rtlCol="0">
            <a:spAutoFit/>
          </a:bodyPr>
          <a:lstStyle/>
          <a:p>
            <a:r>
              <a:rPr lang="zh-CN" altLang="en-US" sz="1350" dirty="0">
                <a:solidFill>
                  <a:schemeClr val="bg1"/>
                </a:solidFill>
                <a:latin typeface="inpin heiti" charset="-122"/>
                <a:ea typeface="inpin heiti" charset="-122"/>
                <a:cs typeface="inpin heiti" charset="-122"/>
              </a:rPr>
              <a:t>添加文本</a:t>
            </a:r>
          </a:p>
        </p:txBody>
      </p:sp>
      <p:sp>
        <p:nvSpPr>
          <p:cNvPr id="23" name="圆角矩形 22"/>
          <p:cNvSpPr/>
          <p:nvPr/>
        </p:nvSpPr>
        <p:spPr>
          <a:xfrm>
            <a:off x="5071816" y="3387637"/>
            <a:ext cx="4330773" cy="395961"/>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350" dirty="0">
              <a:latin typeface="inpin heiti" charset="-122"/>
              <a:ea typeface="inpin heiti" charset="-122"/>
            </a:endParaRPr>
          </a:p>
        </p:txBody>
      </p:sp>
      <p:sp>
        <p:nvSpPr>
          <p:cNvPr id="24" name="圆角矩形 23"/>
          <p:cNvSpPr/>
          <p:nvPr/>
        </p:nvSpPr>
        <p:spPr>
          <a:xfrm>
            <a:off x="5071816" y="3397797"/>
            <a:ext cx="2295772" cy="395961"/>
          </a:xfrm>
          <a:prstGeom prst="roundRect">
            <a:avLst>
              <a:gd name="adj" fmla="val 50000"/>
            </a:avLst>
          </a:prstGeom>
          <a:gradFill>
            <a:gsLst>
              <a:gs pos="13000">
                <a:srgbClr val="163C7B"/>
              </a:gs>
              <a:gs pos="100000">
                <a:srgbClr val="02E1C2"/>
              </a:gs>
            </a:gsLst>
            <a:lin ang="5400000" scaled="0"/>
          </a:gradFill>
          <a:ln w="12700" cap="flat">
            <a:noFill/>
            <a:prstDash val="solid"/>
            <a:miter lim="800000"/>
          </a:ln>
          <a:effectLst/>
        </p:spPr>
        <p:txBody>
          <a:bodyPr vert="horz" wrap="square" lIns="68580" tIns="34291" rIns="68580" bIns="34291" numCol="1" anchor="t" anchorCtr="0" compatLnSpc="1"/>
          <a:lstStyle/>
          <a:p>
            <a:endParaRPr lang="zh-CN" altLang="en-US" sz="1350" dirty="0">
              <a:solidFill>
                <a:prstClr val="black"/>
              </a:solidFill>
              <a:latin typeface="inpin heiti" charset="-122"/>
              <a:ea typeface="inpin heiti" charset="-122"/>
            </a:endParaRPr>
          </a:p>
        </p:txBody>
      </p:sp>
      <p:sp>
        <p:nvSpPr>
          <p:cNvPr id="25" name="TextBox 31"/>
          <p:cNvSpPr txBox="1"/>
          <p:nvPr/>
        </p:nvSpPr>
        <p:spPr>
          <a:xfrm>
            <a:off x="9514375" y="3447053"/>
            <a:ext cx="822960" cy="276225"/>
          </a:xfrm>
          <a:prstGeom prst="rect">
            <a:avLst/>
          </a:prstGeom>
          <a:noFill/>
        </p:spPr>
        <p:txBody>
          <a:bodyPr wrap="none" lIns="68580" tIns="34291" rIns="68580" bIns="34291" rtlCol="0">
            <a:spAutoFit/>
          </a:bodyPr>
          <a:lstStyle/>
          <a:p>
            <a:r>
              <a:rPr lang="zh-CN" altLang="en-US" sz="1350" dirty="0">
                <a:solidFill>
                  <a:schemeClr val="bg1"/>
                </a:solidFill>
                <a:latin typeface="inpin heiti" charset="-122"/>
                <a:ea typeface="inpin heiti" charset="-122"/>
                <a:cs typeface="inpin heiti" charset="-122"/>
              </a:rPr>
              <a:t>添加文本</a:t>
            </a:r>
          </a:p>
        </p:txBody>
      </p:sp>
      <p:grpSp>
        <p:nvGrpSpPr>
          <p:cNvPr id="26" name="组合 25"/>
          <p:cNvGrpSpPr/>
          <p:nvPr/>
        </p:nvGrpSpPr>
        <p:grpSpPr>
          <a:xfrm>
            <a:off x="1578642" y="4226817"/>
            <a:ext cx="2387096" cy="779265"/>
            <a:chOff x="4058225" y="1345664"/>
            <a:chExt cx="4142700" cy="584449"/>
          </a:xfrm>
        </p:grpSpPr>
        <p:sp>
          <p:nvSpPr>
            <p:cNvPr id="29" name="圆角矩形 28"/>
            <p:cNvSpPr/>
            <p:nvPr/>
          </p:nvSpPr>
          <p:spPr>
            <a:xfrm>
              <a:off x="4058225" y="1345664"/>
              <a:ext cx="4142700" cy="584449"/>
            </a:xfrm>
            <a:prstGeom prst="roundRect">
              <a:avLst>
                <a:gd name="adj" fmla="val 50000"/>
              </a:avLst>
            </a:prstGeom>
            <a:gradFill>
              <a:gsLst>
                <a:gs pos="13000">
                  <a:srgbClr val="163C7B"/>
                </a:gs>
                <a:gs pos="100000">
                  <a:srgbClr val="02E1C2"/>
                </a:gs>
              </a:gsLst>
              <a:lin ang="54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dirty="0">
                <a:solidFill>
                  <a:srgbClr val="92D050"/>
                </a:solidFill>
                <a:latin typeface="inpin heiti" charset="-122"/>
                <a:ea typeface="inpin heiti" charset="-122"/>
              </a:endParaRPr>
            </a:p>
          </p:txBody>
        </p:sp>
        <p:sp>
          <p:nvSpPr>
            <p:cNvPr id="28" name="TextBox 11"/>
            <p:cNvSpPr txBox="1"/>
            <p:nvPr/>
          </p:nvSpPr>
          <p:spPr>
            <a:xfrm>
              <a:off x="4354578" y="1441681"/>
              <a:ext cx="3549993" cy="345281"/>
            </a:xfrm>
            <a:prstGeom prst="rect">
              <a:avLst/>
            </a:prstGeom>
            <a:noFill/>
          </p:spPr>
          <p:txBody>
            <a:bodyPr wrap="square" rtlCol="0">
              <a:spAutoFit/>
            </a:bodyPr>
            <a:lstStyle/>
            <a:p>
              <a:pPr algn="ctr"/>
              <a:r>
                <a:rPr lang="zh-CN" altLang="en-US" sz="2400" dirty="0">
                  <a:solidFill>
                    <a:schemeClr val="bg1"/>
                  </a:solidFill>
                  <a:latin typeface="inpin heiti" charset="-122"/>
                  <a:ea typeface="inpin heiti" charset="-122"/>
                </a:rPr>
                <a:t>添加姓名</a:t>
              </a:r>
            </a:p>
          </p:txBody>
        </p:sp>
      </p:grpSp>
      <p:sp>
        <p:nvSpPr>
          <p:cNvPr id="31" name="矩形 30"/>
          <p:cNvSpPr/>
          <p:nvPr/>
        </p:nvSpPr>
        <p:spPr>
          <a:xfrm>
            <a:off x="1385892" y="5081662"/>
            <a:ext cx="2804093" cy="991870"/>
          </a:xfrm>
          <a:prstGeom prst="rect">
            <a:avLst/>
          </a:prstGeom>
        </p:spPr>
        <p:txBody>
          <a:bodyPr wrap="square" lIns="68580" tIns="34291" rIns="68580" bIns="34291">
            <a:spAutoFit/>
          </a:bodyPr>
          <a:lstStyle/>
          <a:p>
            <a:pPr algn="ctr" fontAlgn="base">
              <a:lnSpc>
                <a:spcPct val="150000"/>
              </a:lnSpc>
              <a:spcAft>
                <a:spcPct val="0"/>
              </a:spcAft>
            </a:pPr>
            <a:r>
              <a:rPr lang="zh-CN" altLang="en-US" sz="2000" dirty="0">
                <a:solidFill>
                  <a:schemeClr val="bg1"/>
                </a:solidFill>
                <a:latin typeface="inpin heiti" charset="-122"/>
                <a:ea typeface="inpin heiti" charset="-122"/>
                <a:sym typeface="Lato Light" charset="0"/>
              </a:rPr>
              <a:t>公司总经理</a:t>
            </a:r>
            <a:endParaRPr lang="en-US" altLang="zh-CN" sz="2000" dirty="0">
              <a:solidFill>
                <a:schemeClr val="bg1"/>
              </a:solidFill>
              <a:latin typeface="inpin heiti" charset="-122"/>
              <a:ea typeface="inpin heiti" charset="-122"/>
              <a:sym typeface="Lato Light" charset="0"/>
            </a:endParaRPr>
          </a:p>
          <a:p>
            <a:pPr algn="ctr" fontAlgn="base">
              <a:lnSpc>
                <a:spcPct val="150000"/>
              </a:lnSpc>
              <a:spcAft>
                <a:spcPct val="0"/>
              </a:spcAft>
            </a:pPr>
            <a:r>
              <a:rPr lang="zh-CN" altLang="en-US" sz="2000" dirty="0">
                <a:solidFill>
                  <a:schemeClr val="bg1"/>
                </a:solidFill>
                <a:latin typeface="inpin heiti" charset="-122"/>
                <a:ea typeface="inpin heiti" charset="-122"/>
                <a:sym typeface="Lato Light" charset="0"/>
              </a:rPr>
              <a:t>本项目团队负责人</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iterate type="lt">
                                    <p:tmPct val="10000"/>
                                  </p:iterate>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par>
                          <p:cTn id="17" fill="hold">
                            <p:stCondLst>
                              <p:cond delay="2099"/>
                            </p:stCondLst>
                            <p:childTnLst>
                              <p:par>
                                <p:cTn id="18" presetID="1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p:tgtEl>
                                          <p:spTgt spid="14"/>
                                        </p:tgtEl>
                                        <p:attrNameLst>
                                          <p:attrName>ppt_x</p:attrName>
                                        </p:attrNameLst>
                                      </p:cBhvr>
                                      <p:tavLst>
                                        <p:tav tm="0">
                                          <p:val>
                                            <p:strVal val="#ppt_x-#ppt_w*1.125000"/>
                                          </p:val>
                                        </p:tav>
                                        <p:tav tm="100000">
                                          <p:val>
                                            <p:strVal val="#ppt_x"/>
                                          </p:val>
                                        </p:tav>
                                      </p:tavLst>
                                    </p:anim>
                                    <p:animEffect transition="in" filter="wipe(right)">
                                      <p:cBhvr>
                                        <p:cTn id="21" dur="500"/>
                                        <p:tgtEl>
                                          <p:spTgt spid="14"/>
                                        </p:tgtEl>
                                      </p:cBhvr>
                                    </p:animEffect>
                                  </p:childTnLst>
                                </p:cTn>
                              </p:par>
                              <p:par>
                                <p:cTn id="22" presetID="2" presetClass="entr" presetSubtype="2"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par>
                          <p:cTn id="26" fill="hold">
                            <p:stCondLst>
                              <p:cond delay="2599"/>
                            </p:stCondLst>
                            <p:childTnLst>
                              <p:par>
                                <p:cTn id="27" presetID="10"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par>
                          <p:cTn id="30" fill="hold">
                            <p:stCondLst>
                              <p:cond delay="3099"/>
                            </p:stCondLst>
                            <p:childTnLst>
                              <p:par>
                                <p:cTn id="31" presetID="12" presetClass="entr" presetSubtype="8"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p:tgtEl>
                                          <p:spTgt spid="16"/>
                                        </p:tgtEl>
                                        <p:attrNameLst>
                                          <p:attrName>ppt_x</p:attrName>
                                        </p:attrNameLst>
                                      </p:cBhvr>
                                      <p:tavLst>
                                        <p:tav tm="0">
                                          <p:val>
                                            <p:strVal val="#ppt_x-#ppt_w*1.125000"/>
                                          </p:val>
                                        </p:tav>
                                        <p:tav tm="100000">
                                          <p:val>
                                            <p:strVal val="#ppt_x"/>
                                          </p:val>
                                        </p:tav>
                                      </p:tavLst>
                                    </p:anim>
                                    <p:animEffect transition="in" filter="wipe(right)">
                                      <p:cBhvr>
                                        <p:cTn id="34" dur="500"/>
                                        <p:tgtEl>
                                          <p:spTgt spid="16"/>
                                        </p:tgtEl>
                                      </p:cBhvr>
                                    </p:animEffect>
                                  </p:childTnLst>
                                </p:cTn>
                              </p:par>
                              <p:par>
                                <p:cTn id="35" presetID="2" presetClass="entr" presetSubtype="2"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par>
                          <p:cTn id="39" fill="hold">
                            <p:stCondLst>
                              <p:cond delay="3599"/>
                            </p:stCondLst>
                            <p:childTnLst>
                              <p:par>
                                <p:cTn id="40" presetID="10"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par>
                          <p:cTn id="43" fill="hold">
                            <p:stCondLst>
                              <p:cond delay="4099"/>
                            </p:stCondLst>
                            <p:childTnLst>
                              <p:par>
                                <p:cTn id="44" presetID="12" presetClass="entr" presetSubtype="8"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p:tgtEl>
                                          <p:spTgt spid="24"/>
                                        </p:tgtEl>
                                        <p:attrNameLst>
                                          <p:attrName>ppt_x</p:attrName>
                                        </p:attrNameLst>
                                      </p:cBhvr>
                                      <p:tavLst>
                                        <p:tav tm="0">
                                          <p:val>
                                            <p:strVal val="#ppt_x-#ppt_w*1.125000"/>
                                          </p:val>
                                        </p:tav>
                                        <p:tav tm="100000">
                                          <p:val>
                                            <p:strVal val="#ppt_x"/>
                                          </p:val>
                                        </p:tav>
                                      </p:tavLst>
                                    </p:anim>
                                    <p:animEffect transition="in" filter="wipe(right)">
                                      <p:cBhvr>
                                        <p:cTn id="47" dur="500"/>
                                        <p:tgtEl>
                                          <p:spTgt spid="24"/>
                                        </p:tgtEl>
                                      </p:cBhvr>
                                    </p:animEffect>
                                  </p:childTnLst>
                                </p:cTn>
                              </p:par>
                              <p:par>
                                <p:cTn id="48" presetID="2" presetClass="entr" presetSubtype="2"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1+#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childTnLst>
                          </p:cTn>
                        </p:par>
                        <p:par>
                          <p:cTn id="52" fill="hold">
                            <p:stCondLst>
                              <p:cond delay="4599"/>
                            </p:stCondLst>
                            <p:childTnLst>
                              <p:par>
                                <p:cTn id="53" presetID="10" presetClass="entr" presetSubtype="0"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par>
                          <p:cTn id="56" fill="hold">
                            <p:stCondLst>
                              <p:cond delay="5099"/>
                            </p:stCondLst>
                            <p:childTnLst>
                              <p:par>
                                <p:cTn id="57" presetID="10" presetClass="entr" presetSubtype="0" fill="hold" grpId="0" nodeType="afterEffect">
                                  <p:stCondLst>
                                    <p:cond delay="0"/>
                                  </p:stCondLst>
                                  <p:iterate type="lt">
                                    <p:tmPct val="10000"/>
                                  </p:iterate>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4" grpId="0" bldLvl="0" animBg="1"/>
      <p:bldP spid="15" grpId="0" bldLvl="0" animBg="1"/>
      <p:bldP spid="16" grpId="0" bldLvl="0" animBg="1"/>
      <p:bldP spid="17" grpId="0"/>
      <p:bldP spid="18" grpId="0"/>
      <p:bldP spid="21" grpId="0" animBg="1"/>
      <p:bldP spid="22" grpId="0"/>
      <p:bldP spid="23" grpId="0" bldLvl="0" animBg="1"/>
      <p:bldP spid="24" grpId="0" bldLvl="0" animBg="1"/>
      <p:bldP spid="25" grpId="0"/>
      <p:bldP spid="31" grpId="0"/>
    </p:bldLst>
  </p:timing>
</p:sld>
</file>

<file path=ppt/theme/theme1.xml><?xml version="1.0" encoding="utf-8"?>
<a:theme xmlns:a="http://schemas.openxmlformats.org/drawingml/2006/main" name="第一PPT，www.1ppt.com">
  <a:themeElements>
    <a:clrScheme name="自定义 465">
      <a:dk1>
        <a:sysClr val="windowText" lastClr="000000"/>
      </a:dk1>
      <a:lt1>
        <a:sysClr val="window" lastClr="FFFFFF"/>
      </a:lt1>
      <a:dk2>
        <a:srgbClr val="39302A"/>
      </a:dk2>
      <a:lt2>
        <a:srgbClr val="7F7F7F"/>
      </a:lt2>
      <a:accent1>
        <a:srgbClr val="0036A2"/>
      </a:accent1>
      <a:accent2>
        <a:srgbClr val="002060"/>
      </a:accent2>
      <a:accent3>
        <a:srgbClr val="0036A2"/>
      </a:accent3>
      <a:accent4>
        <a:srgbClr val="002060"/>
      </a:accent4>
      <a:accent5>
        <a:srgbClr val="0036A2"/>
      </a:accent5>
      <a:accent6>
        <a:srgbClr val="002060"/>
      </a:accent6>
      <a:hlink>
        <a:srgbClr val="0036A2"/>
      </a:hlink>
      <a:folHlink>
        <a:srgbClr val="162C3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1255</Words>
  <Application>Microsoft Office PowerPoint</Application>
  <PresentationFormat>自定义</PresentationFormat>
  <Paragraphs>169</Paragraphs>
  <Slides>24</Slides>
  <Notes>8</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24</vt:i4>
      </vt:variant>
    </vt:vector>
  </HeadingPairs>
  <TitlesOfParts>
    <vt:vector size="33" baseType="lpstr">
      <vt:lpstr>inpin heiti</vt:lpstr>
      <vt:lpstr>Lato Light</vt:lpstr>
      <vt:lpstr>宋体</vt:lpstr>
      <vt:lpstr>微软雅黑</vt:lpstr>
      <vt:lpstr>Arial</vt:lpstr>
      <vt:lpstr>Bahnschrift</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113</cp:revision>
  <dcterms:created xsi:type="dcterms:W3CDTF">2015-09-13T11:28:00Z</dcterms:created>
  <dcterms:modified xsi:type="dcterms:W3CDTF">2023-04-17T03:53:03Z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ies>
</file>