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8"/>
  </p:notesMasterIdLst>
  <p:sldIdLst>
    <p:sldId id="257" r:id="rId3"/>
    <p:sldId id="260" r:id="rId4"/>
    <p:sldId id="258" r:id="rId5"/>
    <p:sldId id="279" r:id="rId6"/>
    <p:sldId id="275" r:id="rId7"/>
    <p:sldId id="261" r:id="rId8"/>
    <p:sldId id="269" r:id="rId9"/>
    <p:sldId id="262" r:id="rId10"/>
    <p:sldId id="263" r:id="rId11"/>
    <p:sldId id="280" r:id="rId12"/>
    <p:sldId id="276" r:id="rId13"/>
    <p:sldId id="273" r:id="rId14"/>
    <p:sldId id="265" r:id="rId15"/>
    <p:sldId id="264" r:id="rId16"/>
    <p:sldId id="266" r:id="rId17"/>
    <p:sldId id="281" r:id="rId18"/>
    <p:sldId id="277" r:id="rId19"/>
    <p:sldId id="267" r:id="rId20"/>
    <p:sldId id="272" r:id="rId21"/>
    <p:sldId id="282" r:id="rId22"/>
    <p:sldId id="268" r:id="rId23"/>
    <p:sldId id="270" r:id="rId24"/>
    <p:sldId id="278" r:id="rId25"/>
    <p:sldId id="271" r:id="rId26"/>
    <p:sldId id="28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541"/>
  </p:normalViewPr>
  <p:slideViewPr>
    <p:cSldViewPr snapToGrid="0" snapToObjects="1" showGuides="1">
      <p:cViewPr varScale="1">
        <p:scale>
          <a:sx n="106" d="100"/>
          <a:sy n="106" d="100"/>
        </p:scale>
        <p:origin x="804" y="120"/>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7CA2B-76DF-8E41-A803-1FBF80F79451}" type="datetimeFigureOut">
              <a:t>2023-04-17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35CD0-7020-0B40-9101-829063BE8AE0}" type="slidenum">
              <a:t>‹#›</a:t>
            </a:fld>
            <a:endParaRPr kumimoji="1" lang="zh-CN" altLang="en-US"/>
          </a:p>
        </p:txBody>
      </p:sp>
    </p:spTree>
    <p:extLst>
      <p:ext uri="{BB962C8B-B14F-4D97-AF65-F5344CB8AC3E}">
        <p14:creationId xmlns:p14="http://schemas.microsoft.com/office/powerpoint/2010/main" val="164181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a:t>
            </a:fld>
            <a:endParaRPr kumimoji="1" lang="zh-CN" altLang="en-US"/>
          </a:p>
        </p:txBody>
      </p:sp>
    </p:spTree>
    <p:extLst>
      <p:ext uri="{BB962C8B-B14F-4D97-AF65-F5344CB8AC3E}">
        <p14:creationId xmlns:p14="http://schemas.microsoft.com/office/powerpoint/2010/main" val="391451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10</a:t>
            </a:fld>
            <a:endParaRPr kumimoji="1" lang="zh-CN" altLang="en-US"/>
          </a:p>
        </p:txBody>
      </p:sp>
    </p:spTree>
    <p:extLst>
      <p:ext uri="{BB962C8B-B14F-4D97-AF65-F5344CB8AC3E}">
        <p14:creationId xmlns:p14="http://schemas.microsoft.com/office/powerpoint/2010/main" val="177463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11</a:t>
            </a:fld>
            <a:endParaRPr kumimoji="1" lang="zh-CN" altLang="en-US"/>
          </a:p>
        </p:txBody>
      </p:sp>
    </p:spTree>
    <p:extLst>
      <p:ext uri="{BB962C8B-B14F-4D97-AF65-F5344CB8AC3E}">
        <p14:creationId xmlns:p14="http://schemas.microsoft.com/office/powerpoint/2010/main" val="354962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12</a:t>
            </a:fld>
            <a:endParaRPr kumimoji="1" lang="zh-CN" altLang="en-US"/>
          </a:p>
        </p:txBody>
      </p:sp>
    </p:spTree>
    <p:extLst>
      <p:ext uri="{BB962C8B-B14F-4D97-AF65-F5344CB8AC3E}">
        <p14:creationId xmlns:p14="http://schemas.microsoft.com/office/powerpoint/2010/main" val="322614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13</a:t>
            </a:fld>
            <a:endParaRPr kumimoji="1" lang="zh-CN" altLang="en-US"/>
          </a:p>
        </p:txBody>
      </p:sp>
    </p:spTree>
    <p:extLst>
      <p:ext uri="{BB962C8B-B14F-4D97-AF65-F5344CB8AC3E}">
        <p14:creationId xmlns:p14="http://schemas.microsoft.com/office/powerpoint/2010/main" val="28807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4335CD0-7020-0B40-9101-829063BE8AE0}" type="slidenum">
              <a:rPr lang="en-US" altLang="zh-CN" smtClean="0"/>
              <a:t>14</a:t>
            </a:fld>
            <a:endParaRPr kumimoji="1" lang="zh-CN" altLang="en-US"/>
          </a:p>
        </p:txBody>
      </p:sp>
    </p:spTree>
    <p:extLst>
      <p:ext uri="{BB962C8B-B14F-4D97-AF65-F5344CB8AC3E}">
        <p14:creationId xmlns:p14="http://schemas.microsoft.com/office/powerpoint/2010/main" val="1207179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15</a:t>
            </a:fld>
            <a:endParaRPr kumimoji="1" lang="zh-CN" altLang="en-US"/>
          </a:p>
        </p:txBody>
      </p:sp>
    </p:spTree>
    <p:extLst>
      <p:ext uri="{BB962C8B-B14F-4D97-AF65-F5344CB8AC3E}">
        <p14:creationId xmlns:p14="http://schemas.microsoft.com/office/powerpoint/2010/main" val="3711283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16</a:t>
            </a:fld>
            <a:endParaRPr kumimoji="1" lang="zh-CN" altLang="en-US"/>
          </a:p>
        </p:txBody>
      </p:sp>
    </p:spTree>
    <p:extLst>
      <p:ext uri="{BB962C8B-B14F-4D97-AF65-F5344CB8AC3E}">
        <p14:creationId xmlns:p14="http://schemas.microsoft.com/office/powerpoint/2010/main" val="285517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17</a:t>
            </a:fld>
            <a:endParaRPr kumimoji="1" lang="zh-CN" altLang="en-US"/>
          </a:p>
        </p:txBody>
      </p:sp>
    </p:spTree>
    <p:extLst>
      <p:ext uri="{BB962C8B-B14F-4D97-AF65-F5344CB8AC3E}">
        <p14:creationId xmlns:p14="http://schemas.microsoft.com/office/powerpoint/2010/main" val="140743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18</a:t>
            </a:fld>
            <a:endParaRPr kumimoji="1" lang="zh-CN" altLang="en-US"/>
          </a:p>
        </p:txBody>
      </p:sp>
    </p:spTree>
    <p:extLst>
      <p:ext uri="{BB962C8B-B14F-4D97-AF65-F5344CB8AC3E}">
        <p14:creationId xmlns:p14="http://schemas.microsoft.com/office/powerpoint/2010/main" val="2787937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19</a:t>
            </a:fld>
            <a:endParaRPr kumimoji="1" lang="zh-CN" altLang="en-US"/>
          </a:p>
        </p:txBody>
      </p:sp>
    </p:spTree>
    <p:extLst>
      <p:ext uri="{BB962C8B-B14F-4D97-AF65-F5344CB8AC3E}">
        <p14:creationId xmlns:p14="http://schemas.microsoft.com/office/powerpoint/2010/main" val="32823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2</a:t>
            </a:fld>
            <a:endParaRPr kumimoji="1" lang="zh-CN" altLang="en-US"/>
          </a:p>
        </p:txBody>
      </p:sp>
    </p:spTree>
    <p:extLst>
      <p:ext uri="{BB962C8B-B14F-4D97-AF65-F5344CB8AC3E}">
        <p14:creationId xmlns:p14="http://schemas.microsoft.com/office/powerpoint/2010/main" val="3318922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20</a:t>
            </a:fld>
            <a:endParaRPr kumimoji="1" lang="zh-CN" altLang="en-US"/>
          </a:p>
        </p:txBody>
      </p:sp>
    </p:spTree>
    <p:extLst>
      <p:ext uri="{BB962C8B-B14F-4D97-AF65-F5344CB8AC3E}">
        <p14:creationId xmlns:p14="http://schemas.microsoft.com/office/powerpoint/2010/main" val="3046075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21</a:t>
            </a:fld>
            <a:endParaRPr kumimoji="1" lang="zh-CN" altLang="en-US"/>
          </a:p>
        </p:txBody>
      </p:sp>
    </p:spTree>
    <p:extLst>
      <p:ext uri="{BB962C8B-B14F-4D97-AF65-F5344CB8AC3E}">
        <p14:creationId xmlns:p14="http://schemas.microsoft.com/office/powerpoint/2010/main" val="2310618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22</a:t>
            </a:fld>
            <a:endParaRPr kumimoji="1" lang="zh-CN" altLang="en-US"/>
          </a:p>
        </p:txBody>
      </p:sp>
    </p:spTree>
    <p:extLst>
      <p:ext uri="{BB962C8B-B14F-4D97-AF65-F5344CB8AC3E}">
        <p14:creationId xmlns:p14="http://schemas.microsoft.com/office/powerpoint/2010/main" val="3346143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23</a:t>
            </a:fld>
            <a:endParaRPr kumimoji="1" lang="zh-CN" altLang="en-US"/>
          </a:p>
        </p:txBody>
      </p:sp>
    </p:spTree>
    <p:extLst>
      <p:ext uri="{BB962C8B-B14F-4D97-AF65-F5344CB8AC3E}">
        <p14:creationId xmlns:p14="http://schemas.microsoft.com/office/powerpoint/2010/main" val="400941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24</a:t>
            </a:fld>
            <a:endParaRPr kumimoji="1" lang="zh-CN" altLang="en-US"/>
          </a:p>
        </p:txBody>
      </p:sp>
    </p:spTree>
    <p:extLst>
      <p:ext uri="{BB962C8B-B14F-4D97-AF65-F5344CB8AC3E}">
        <p14:creationId xmlns:p14="http://schemas.microsoft.com/office/powerpoint/2010/main" val="2293948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25</a:t>
            </a:fld>
            <a:endParaRPr kumimoji="1" lang="zh-CN" altLang="en-US"/>
          </a:p>
        </p:txBody>
      </p:sp>
    </p:spTree>
    <p:extLst>
      <p:ext uri="{BB962C8B-B14F-4D97-AF65-F5344CB8AC3E}">
        <p14:creationId xmlns:p14="http://schemas.microsoft.com/office/powerpoint/2010/main" val="357617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3</a:t>
            </a:fld>
            <a:endParaRPr kumimoji="1" lang="zh-CN" altLang="en-US"/>
          </a:p>
        </p:txBody>
      </p:sp>
    </p:spTree>
    <p:extLst>
      <p:ext uri="{BB962C8B-B14F-4D97-AF65-F5344CB8AC3E}">
        <p14:creationId xmlns:p14="http://schemas.microsoft.com/office/powerpoint/2010/main" val="78673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54335CD0-7020-0B40-9101-829063BE8AE0}" type="slidenum">
              <a:t>4</a:t>
            </a:fld>
            <a:endParaRPr kumimoji="1" lang="zh-CN" altLang="en-US"/>
          </a:p>
        </p:txBody>
      </p:sp>
    </p:spTree>
    <p:extLst>
      <p:ext uri="{BB962C8B-B14F-4D97-AF65-F5344CB8AC3E}">
        <p14:creationId xmlns:p14="http://schemas.microsoft.com/office/powerpoint/2010/main" val="274934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5</a:t>
            </a:fld>
            <a:endParaRPr kumimoji="1" lang="zh-CN" altLang="en-US"/>
          </a:p>
        </p:txBody>
      </p:sp>
    </p:spTree>
    <p:extLst>
      <p:ext uri="{BB962C8B-B14F-4D97-AF65-F5344CB8AC3E}">
        <p14:creationId xmlns:p14="http://schemas.microsoft.com/office/powerpoint/2010/main" val="176696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6</a:t>
            </a:fld>
            <a:endParaRPr kumimoji="1" lang="zh-CN" altLang="en-US"/>
          </a:p>
        </p:txBody>
      </p:sp>
    </p:spTree>
    <p:extLst>
      <p:ext uri="{BB962C8B-B14F-4D97-AF65-F5344CB8AC3E}">
        <p14:creationId xmlns:p14="http://schemas.microsoft.com/office/powerpoint/2010/main" val="53771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7</a:t>
            </a:fld>
            <a:endParaRPr kumimoji="1" lang="zh-CN" altLang="en-US"/>
          </a:p>
        </p:txBody>
      </p:sp>
    </p:spTree>
    <p:extLst>
      <p:ext uri="{BB962C8B-B14F-4D97-AF65-F5344CB8AC3E}">
        <p14:creationId xmlns:p14="http://schemas.microsoft.com/office/powerpoint/2010/main" val="200135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8</a:t>
            </a:fld>
            <a:endParaRPr kumimoji="1" lang="zh-CN" altLang="en-US"/>
          </a:p>
        </p:txBody>
      </p:sp>
    </p:spTree>
    <p:extLst>
      <p:ext uri="{BB962C8B-B14F-4D97-AF65-F5344CB8AC3E}">
        <p14:creationId xmlns:p14="http://schemas.microsoft.com/office/powerpoint/2010/main" val="99091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4335CD0-7020-0B40-9101-829063BE8AE0}" type="slidenum">
              <a:rPr lang="en-US" altLang="zh-CN" smtClean="0"/>
              <a:t>9</a:t>
            </a:fld>
            <a:endParaRPr kumimoji="1" lang="zh-CN" altLang="en-US"/>
          </a:p>
        </p:txBody>
      </p:sp>
    </p:spTree>
    <p:extLst>
      <p:ext uri="{BB962C8B-B14F-4D97-AF65-F5344CB8AC3E}">
        <p14:creationId xmlns:p14="http://schemas.microsoft.com/office/powerpoint/2010/main" val="353867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9248E4-2BB2-B543-AFB4-A7698095D510}"/>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A25B48DC-F88F-8343-8B5B-CBF8D684A5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59674FBE-2494-1942-8BDD-3518E50692C2}"/>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5" name="页脚占位符 4">
            <a:extLst>
              <a:ext uri="{FF2B5EF4-FFF2-40B4-BE49-F238E27FC236}">
                <a16:creationId xmlns:a16="http://schemas.microsoft.com/office/drawing/2014/main" id="{AB84A6BE-C60F-974E-9E78-9BC20CFF29C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7B432E8-B91F-6D40-96D3-0DF91EDFCCE2}"/>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223240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EB231-490F-9647-AECD-A03611CAEC91}"/>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37A60C72-DED7-674C-9F3F-85E573BD7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FE1653A3-60AA-4945-A4B0-8BF9B8025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60CD5809-C473-8049-982F-20BFC6720ECB}"/>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6" name="页脚占位符 5">
            <a:extLst>
              <a:ext uri="{FF2B5EF4-FFF2-40B4-BE49-F238E27FC236}">
                <a16:creationId xmlns:a16="http://schemas.microsoft.com/office/drawing/2014/main" id="{B614B82C-39C3-CF44-A72E-4295CF23DAA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079EF06-878F-6B46-9375-706D447DB602}"/>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08044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D13C12-641C-6C49-81EE-9B432CE01294}"/>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2E59DE6-9DE9-FE46-9064-45E6AAAD8961}"/>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920BC0F-B3B2-5C4F-AC07-3F9D9A7AB042}"/>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5" name="页脚占位符 4">
            <a:extLst>
              <a:ext uri="{FF2B5EF4-FFF2-40B4-BE49-F238E27FC236}">
                <a16:creationId xmlns:a16="http://schemas.microsoft.com/office/drawing/2014/main" id="{AE6B4B5D-B4DB-674B-B89A-058A1FDAAF3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F708100-426F-9146-8734-690866A0397B}"/>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33697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AB3C43F-58E0-864C-9534-99261BB6240B}"/>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E469467-0C0C-1C4B-90F1-BFF6B5C4731A}"/>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AE9431D-8087-3347-A7E2-25B835C49818}"/>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5" name="页脚占位符 4">
            <a:extLst>
              <a:ext uri="{FF2B5EF4-FFF2-40B4-BE49-F238E27FC236}">
                <a16:creationId xmlns:a16="http://schemas.microsoft.com/office/drawing/2014/main" id="{C42308D9-8EA3-6648-B685-5279DFD70CE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4DF8B81-950B-1746-87EF-82E5240A17C7}"/>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190105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35385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1944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3A2EF8-468F-C840-8FF0-8843064D024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41C4916-2E18-C947-888B-E69FF5B68232}"/>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E58378F-C056-3949-B5E4-6D502129E59B}"/>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5" name="页脚占位符 4">
            <a:extLst>
              <a:ext uri="{FF2B5EF4-FFF2-40B4-BE49-F238E27FC236}">
                <a16:creationId xmlns:a16="http://schemas.microsoft.com/office/drawing/2014/main" id="{9C7CAB6E-B68C-D444-967C-A0185532229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9A0B1FB-E6EA-2543-BAD9-547F7A80A001}"/>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61636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B11846-D927-5F4C-8309-B2555AA611A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06DDB9D-979E-B440-8A1A-962FB563F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5C6F0B76-3AE5-F24F-A043-48C589155F72}"/>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5" name="页脚占位符 4">
            <a:extLst>
              <a:ext uri="{FF2B5EF4-FFF2-40B4-BE49-F238E27FC236}">
                <a16:creationId xmlns:a16="http://schemas.microsoft.com/office/drawing/2014/main" id="{4A8F6C11-2117-FD44-B26D-8119AF9B5AC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7731C02-8C0F-E745-A409-DD434A216FC2}"/>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42091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8D1F41-8496-F945-915E-8D65014E661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CA252E9-FDAF-844E-B04F-D12FD9EC932C}"/>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3358576-95E5-DA40-A302-5C9FFD8A0C73}"/>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91E22167-F169-FF43-86EB-21ADC67584D3}"/>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6" name="页脚占位符 5">
            <a:extLst>
              <a:ext uri="{FF2B5EF4-FFF2-40B4-BE49-F238E27FC236}">
                <a16:creationId xmlns:a16="http://schemas.microsoft.com/office/drawing/2014/main" id="{8B1DB94B-3B20-B546-9854-27415FD56CA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E4FC6D9-B3FA-7B4B-96A4-AB14596F148B}"/>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14425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E8C74F-0AEB-464B-ABEF-487924C3636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E4FA954-F5C7-BC40-BC4D-3C27FB213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CC622274-CDFA-0547-961C-335204EEA699}"/>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8543BDE3-E7C3-DD49-9D10-EDC864960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E71B517-616B-D54F-B900-ABB43E6DBEE7}"/>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8C45ED1-CA0E-0349-8C1C-AE8EA6161DD0}"/>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8" name="页脚占位符 7">
            <a:extLst>
              <a:ext uri="{FF2B5EF4-FFF2-40B4-BE49-F238E27FC236}">
                <a16:creationId xmlns:a16="http://schemas.microsoft.com/office/drawing/2014/main" id="{59D7BA3E-52B2-4945-8921-476CBC3F0323}"/>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1C1E9C30-8311-A840-BFC3-87A4F07880DE}"/>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36650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E8C74F-0AEB-464B-ABEF-487924C3636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E4FA954-F5C7-BC40-BC4D-3C27FB213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CC622274-CDFA-0547-961C-335204EEA699}"/>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8543BDE3-E7C3-DD49-9D10-EDC864960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E71B517-616B-D54F-B900-ABB43E6DBEE7}"/>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8C45ED1-CA0E-0349-8C1C-AE8EA6161DD0}"/>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8" name="页脚占位符 7">
            <a:extLst>
              <a:ext uri="{FF2B5EF4-FFF2-40B4-BE49-F238E27FC236}">
                <a16:creationId xmlns:a16="http://schemas.microsoft.com/office/drawing/2014/main" id="{59D7BA3E-52B2-4945-8921-476CBC3F0323}"/>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1C1E9C30-8311-A840-BFC3-87A4F07880DE}"/>
              </a:ext>
            </a:extLst>
          </p:cNvPr>
          <p:cNvSpPr>
            <a:spLocks noGrp="1"/>
          </p:cNvSpPr>
          <p:nvPr>
            <p:ph type="sldNum" sz="quarter" idx="12"/>
          </p:nvPr>
        </p:nvSpPr>
        <p:spPr/>
        <p:txBody>
          <a:bodyPr/>
          <a:lstStyle/>
          <a:p>
            <a:fld id="{75B3DADC-D07F-F945-A381-E2957FC6AAE1}" type="slidenum">
              <a:t>‹#›</a:t>
            </a:fld>
            <a:endParaRPr kumimoji="1" lang="zh-CN" altLang="en-US"/>
          </a:p>
        </p:txBody>
      </p:sp>
      <p:sp>
        <p:nvSpPr>
          <p:cNvPr id="11" name="TextBox 4">
            <a:extLst>
              <a:ext uri="{FF2B5EF4-FFF2-40B4-BE49-F238E27FC236}">
                <a16:creationId xmlns:a16="http://schemas.microsoft.com/office/drawing/2014/main" id="{38F5393F-15CD-C906-1AC5-6196690040E5}"/>
              </a:ext>
            </a:extLst>
          </p:cNvPr>
          <p:cNvSpPr txBox="1"/>
          <p:nvPr userDrawn="1"/>
        </p:nvSpPr>
        <p:spPr>
          <a:xfrm>
            <a:off x="1649762" y="67214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3931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F2A4DB-17AB-744C-954B-509C07479800}"/>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BCC9937A-FEEC-7C47-BF0F-9C07994D800B}"/>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4" name="页脚占位符 3">
            <a:extLst>
              <a:ext uri="{FF2B5EF4-FFF2-40B4-BE49-F238E27FC236}">
                <a16:creationId xmlns:a16="http://schemas.microsoft.com/office/drawing/2014/main" id="{37A1D962-8250-494E-AF9C-9726D2A1FA4C}"/>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08FC5A2-DA37-F540-9947-5823BC429E0B}"/>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316260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25E87B1-5F0E-9743-8BD2-1418BD82372E}"/>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3" name="页脚占位符 2">
            <a:extLst>
              <a:ext uri="{FF2B5EF4-FFF2-40B4-BE49-F238E27FC236}">
                <a16:creationId xmlns:a16="http://schemas.microsoft.com/office/drawing/2014/main" id="{009ECF40-8179-A248-BA0A-0E8B830DD189}"/>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723E8D69-2FE7-294B-91DB-1D1B48650B1F}"/>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268499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398663-2511-6745-84DC-4B58929AB8F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2181593C-EF80-CF48-8509-BAF5D3581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4D5BA0FD-A557-E24C-8B88-FE2EBBC18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288F7CC-C592-6749-BFCE-7E4EED584541}"/>
              </a:ext>
            </a:extLst>
          </p:cNvPr>
          <p:cNvSpPr>
            <a:spLocks noGrp="1"/>
          </p:cNvSpPr>
          <p:nvPr>
            <p:ph type="dt" sz="half" idx="10"/>
          </p:nvPr>
        </p:nvSpPr>
        <p:spPr/>
        <p:txBody>
          <a:bodyPr/>
          <a:lstStyle/>
          <a:p>
            <a:fld id="{64A691F5-14A0-F44C-905A-178C8BDFDECB}" type="datetimeFigureOut">
              <a:t>2023-04-17</a:t>
            </a:fld>
            <a:endParaRPr kumimoji="1" lang="zh-CN" altLang="en-US"/>
          </a:p>
        </p:txBody>
      </p:sp>
      <p:sp>
        <p:nvSpPr>
          <p:cNvPr id="6" name="页脚占位符 5">
            <a:extLst>
              <a:ext uri="{FF2B5EF4-FFF2-40B4-BE49-F238E27FC236}">
                <a16:creationId xmlns:a16="http://schemas.microsoft.com/office/drawing/2014/main" id="{F0D670E9-A495-7F49-9096-5616E6F77A5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68A68CF9-396E-FA48-9BA6-B7A62355ADCD}"/>
              </a:ext>
            </a:extLst>
          </p:cNvPr>
          <p:cNvSpPr>
            <a:spLocks noGrp="1"/>
          </p:cNvSpPr>
          <p:nvPr>
            <p:ph type="sldNum" sz="quarter" idx="12"/>
          </p:nvPr>
        </p:nvSpPr>
        <p:spPr/>
        <p:txBody>
          <a:bodyPr/>
          <a:lstStyle/>
          <a:p>
            <a:fld id="{75B3DADC-D07F-F945-A381-E2957FC6AAE1}" type="slidenum">
              <a:t>‹#›</a:t>
            </a:fld>
            <a:endParaRPr kumimoji="1" lang="zh-CN" altLang="en-US"/>
          </a:p>
        </p:txBody>
      </p:sp>
    </p:spTree>
    <p:extLst>
      <p:ext uri="{BB962C8B-B14F-4D97-AF65-F5344CB8AC3E}">
        <p14:creationId xmlns:p14="http://schemas.microsoft.com/office/powerpoint/2010/main" val="172210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18E9B5-76C3-7743-B4C2-8D67913B6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5E053C6-8E7C-2247-AC92-DB9F2609B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3DCC0FD-8EBA-974A-A4B4-A7FCFB911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691F5-14A0-F44C-905A-178C8BDFDECB}" type="datetimeFigureOut">
              <a:t>2023-04-17</a:t>
            </a:fld>
            <a:endParaRPr kumimoji="1" lang="zh-CN" altLang="en-US"/>
          </a:p>
        </p:txBody>
      </p:sp>
      <p:sp>
        <p:nvSpPr>
          <p:cNvPr id="5" name="页脚占位符 4">
            <a:extLst>
              <a:ext uri="{FF2B5EF4-FFF2-40B4-BE49-F238E27FC236}">
                <a16:creationId xmlns:a16="http://schemas.microsoft.com/office/drawing/2014/main" id="{6CE0A192-E99A-D144-A0CD-A1D72822A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ED58C32A-6ADA-6749-BEFC-94A72908A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3DADC-D07F-F945-A381-E2957FC6AAE1}" type="slidenum">
              <a:t>‹#›</a:t>
            </a:fld>
            <a:endParaRPr kumimoji="1" lang="zh-CN" altLang="en-US"/>
          </a:p>
        </p:txBody>
      </p:sp>
    </p:spTree>
    <p:extLst>
      <p:ext uri="{BB962C8B-B14F-4D97-AF65-F5344CB8AC3E}">
        <p14:creationId xmlns:p14="http://schemas.microsoft.com/office/powerpoint/2010/main" val="143998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9945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notesSlide" Target="../notesSlides/notesSlide14.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notesSlide" Target="../notesSlides/notesSlide1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8.xml"/><Relationship Id="rId5" Type="http://schemas.openxmlformats.org/officeDocument/2006/relationships/tags" Target="../tags/tag40.xml"/><Relationship Id="rId4" Type="http://schemas.openxmlformats.org/officeDocument/2006/relationships/tags" Target="../tags/tag39.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4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20.xml"/><Relationship Id="rId4"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2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25.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EE5C58C0-7A2E-1242-B7FA-02C40B3C4655}"/>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Parallelogram 15">
            <a:extLst>
              <a:ext uri="{FF2B5EF4-FFF2-40B4-BE49-F238E27FC236}">
                <a16:creationId xmlns:a16="http://schemas.microsoft.com/office/drawing/2014/main" id="{9092963D-7D8F-664B-AED5-5E62D7746488}"/>
              </a:ext>
            </a:extLst>
          </p:cNvPr>
          <p:cNvSpPr/>
          <p:nvPr/>
        </p:nvSpPr>
        <p:spPr>
          <a:xfrm>
            <a:off x="995457" y="0"/>
            <a:ext cx="8964118" cy="6858000"/>
          </a:xfrm>
          <a:prstGeom prst="parallelogram">
            <a:avLst>
              <a:gd name="adj" fmla="val 100599"/>
            </a:avLst>
          </a:prstGeom>
          <a:gradFill flip="none" rotWithShape="1">
            <a:gsLst>
              <a:gs pos="0">
                <a:schemeClr val="accent4">
                  <a:lumMod val="50000"/>
                  <a:alpha val="16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Parallelogram 21">
            <a:extLst>
              <a:ext uri="{FF2B5EF4-FFF2-40B4-BE49-F238E27FC236}">
                <a16:creationId xmlns:a16="http://schemas.microsoft.com/office/drawing/2014/main" id="{9CF4F204-BDB6-0F4C-80E7-A7EA35C7CE76}"/>
              </a:ext>
            </a:extLst>
          </p:cNvPr>
          <p:cNvSpPr/>
          <p:nvPr/>
        </p:nvSpPr>
        <p:spPr>
          <a:xfrm>
            <a:off x="6973668" y="0"/>
            <a:ext cx="5014232" cy="3836139"/>
          </a:xfrm>
          <a:prstGeom prst="parallelogram">
            <a:avLst>
              <a:gd name="adj" fmla="val 100599"/>
            </a:avLst>
          </a:prstGeom>
          <a:gradFill flip="none" rotWithShape="1">
            <a:gsLst>
              <a:gs pos="0">
                <a:schemeClr val="accent4">
                  <a:lumMod val="50000"/>
                  <a:alpha val="16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9" name="Group 53">
            <a:extLst>
              <a:ext uri="{FF2B5EF4-FFF2-40B4-BE49-F238E27FC236}">
                <a16:creationId xmlns:a16="http://schemas.microsoft.com/office/drawing/2014/main" id="{0A252F6A-5959-4045-9365-7C6200C6C140}"/>
              </a:ext>
            </a:extLst>
          </p:cNvPr>
          <p:cNvGrpSpPr/>
          <p:nvPr/>
        </p:nvGrpSpPr>
        <p:grpSpPr>
          <a:xfrm>
            <a:off x="9969" y="920324"/>
            <a:ext cx="3960509" cy="5662706"/>
            <a:chOff x="-5054974" y="264971"/>
            <a:chExt cx="4607565" cy="6587862"/>
          </a:xfrm>
        </p:grpSpPr>
        <p:sp>
          <p:nvSpPr>
            <p:cNvPr id="10" name="Hexagon 12">
              <a:extLst>
                <a:ext uri="{FF2B5EF4-FFF2-40B4-BE49-F238E27FC236}">
                  <a16:creationId xmlns:a16="http://schemas.microsoft.com/office/drawing/2014/main" id="{3333BB54-7989-154E-95B1-8D5FA982995D}"/>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Hexagon 31">
              <a:extLst>
                <a:ext uri="{FF2B5EF4-FFF2-40B4-BE49-F238E27FC236}">
                  <a16:creationId xmlns:a16="http://schemas.microsoft.com/office/drawing/2014/main" id="{D75919C9-29AC-424E-9BE7-059C27A9D1F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Hexagon 34">
              <a:extLst>
                <a:ext uri="{FF2B5EF4-FFF2-40B4-BE49-F238E27FC236}">
                  <a16:creationId xmlns:a16="http://schemas.microsoft.com/office/drawing/2014/main" id="{D429E701-20DB-1748-A8D9-1FE1F2E7835F}"/>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Hexagon 35">
              <a:extLst>
                <a:ext uri="{FF2B5EF4-FFF2-40B4-BE49-F238E27FC236}">
                  <a16:creationId xmlns:a16="http://schemas.microsoft.com/office/drawing/2014/main" id="{05B4AA14-53CB-1249-AAA0-E5F0755263D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6">
              <a:extLst>
                <a:ext uri="{FF2B5EF4-FFF2-40B4-BE49-F238E27FC236}">
                  <a16:creationId xmlns:a16="http://schemas.microsoft.com/office/drawing/2014/main" id="{2F989907-4532-F34C-A408-A567C4CB09D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7">
              <a:extLst>
                <a:ext uri="{FF2B5EF4-FFF2-40B4-BE49-F238E27FC236}">
                  <a16:creationId xmlns:a16="http://schemas.microsoft.com/office/drawing/2014/main" id="{4C03AD8F-6542-2A48-81C8-A995CC2669EE}"/>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8">
              <a:extLst>
                <a:ext uri="{FF2B5EF4-FFF2-40B4-BE49-F238E27FC236}">
                  <a16:creationId xmlns:a16="http://schemas.microsoft.com/office/drawing/2014/main" id="{0EFFBAFB-9FFD-5F42-9FD4-EFDD6E34D72D}"/>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9">
              <a:extLst>
                <a:ext uri="{FF2B5EF4-FFF2-40B4-BE49-F238E27FC236}">
                  <a16:creationId xmlns:a16="http://schemas.microsoft.com/office/drawing/2014/main" id="{1487BC53-8857-AA4B-B1A3-D7E9C9C29F8A}"/>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40">
              <a:extLst>
                <a:ext uri="{FF2B5EF4-FFF2-40B4-BE49-F238E27FC236}">
                  <a16:creationId xmlns:a16="http://schemas.microsoft.com/office/drawing/2014/main" id="{7B79CF00-8841-A24B-BD94-B403EC6D70AD}"/>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41">
              <a:extLst>
                <a:ext uri="{FF2B5EF4-FFF2-40B4-BE49-F238E27FC236}">
                  <a16:creationId xmlns:a16="http://schemas.microsoft.com/office/drawing/2014/main" id="{4AB4637F-0286-F344-A7B2-37159C0F3E41}"/>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42">
              <a:extLst>
                <a:ext uri="{FF2B5EF4-FFF2-40B4-BE49-F238E27FC236}">
                  <a16:creationId xmlns:a16="http://schemas.microsoft.com/office/drawing/2014/main" id="{2D9E79A6-6BA5-5440-8129-937B2B2177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3">
              <a:extLst>
                <a:ext uri="{FF2B5EF4-FFF2-40B4-BE49-F238E27FC236}">
                  <a16:creationId xmlns:a16="http://schemas.microsoft.com/office/drawing/2014/main" id="{E9B1C32C-EFAA-074E-9568-5F41950B5ED9}"/>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4">
              <a:extLst>
                <a:ext uri="{FF2B5EF4-FFF2-40B4-BE49-F238E27FC236}">
                  <a16:creationId xmlns:a16="http://schemas.microsoft.com/office/drawing/2014/main" id="{229C14F0-D86B-1244-AA10-083DD608E72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5">
              <a:extLst>
                <a:ext uri="{FF2B5EF4-FFF2-40B4-BE49-F238E27FC236}">
                  <a16:creationId xmlns:a16="http://schemas.microsoft.com/office/drawing/2014/main" id="{C33DD3CD-AF7F-F145-B045-7F73F9D9483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6">
              <a:extLst>
                <a:ext uri="{FF2B5EF4-FFF2-40B4-BE49-F238E27FC236}">
                  <a16:creationId xmlns:a16="http://schemas.microsoft.com/office/drawing/2014/main" id="{4DEF877A-96EE-4343-846F-1E38301CA478}"/>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8">
              <a:extLst>
                <a:ext uri="{FF2B5EF4-FFF2-40B4-BE49-F238E27FC236}">
                  <a16:creationId xmlns:a16="http://schemas.microsoft.com/office/drawing/2014/main" id="{E1C8A5B0-BD7E-C145-895F-17E78425796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6" name="Group 53">
            <a:extLst>
              <a:ext uri="{FF2B5EF4-FFF2-40B4-BE49-F238E27FC236}">
                <a16:creationId xmlns:a16="http://schemas.microsoft.com/office/drawing/2014/main" id="{E03A6ED8-0C30-114A-8EB6-1518E15E5CB6}"/>
              </a:ext>
            </a:extLst>
          </p:cNvPr>
          <p:cNvGrpSpPr/>
          <p:nvPr/>
        </p:nvGrpSpPr>
        <p:grpSpPr>
          <a:xfrm>
            <a:off x="8560066" y="-124865"/>
            <a:ext cx="3960509" cy="5662706"/>
            <a:chOff x="-5054974" y="264971"/>
            <a:chExt cx="4607565" cy="6587862"/>
          </a:xfrm>
        </p:grpSpPr>
        <p:sp>
          <p:nvSpPr>
            <p:cNvPr id="27" name="Hexagon 12">
              <a:extLst>
                <a:ext uri="{FF2B5EF4-FFF2-40B4-BE49-F238E27FC236}">
                  <a16:creationId xmlns:a16="http://schemas.microsoft.com/office/drawing/2014/main" id="{82AC0EA4-E3E2-E04D-AD09-5884A1878EF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1">
              <a:extLst>
                <a:ext uri="{FF2B5EF4-FFF2-40B4-BE49-F238E27FC236}">
                  <a16:creationId xmlns:a16="http://schemas.microsoft.com/office/drawing/2014/main" id="{3B1AF9F1-87F7-934D-A270-74D336066D1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4">
              <a:extLst>
                <a:ext uri="{FF2B5EF4-FFF2-40B4-BE49-F238E27FC236}">
                  <a16:creationId xmlns:a16="http://schemas.microsoft.com/office/drawing/2014/main" id="{CD301E4F-9FD8-814B-AB94-A9443BF49A5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5">
              <a:extLst>
                <a:ext uri="{FF2B5EF4-FFF2-40B4-BE49-F238E27FC236}">
                  <a16:creationId xmlns:a16="http://schemas.microsoft.com/office/drawing/2014/main" id="{91C98234-0029-3945-9FB1-A70D278314A7}"/>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6">
              <a:extLst>
                <a:ext uri="{FF2B5EF4-FFF2-40B4-BE49-F238E27FC236}">
                  <a16:creationId xmlns:a16="http://schemas.microsoft.com/office/drawing/2014/main" id="{CFC95EA5-9025-2B49-BD53-CC4CE751A582}"/>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7">
              <a:extLst>
                <a:ext uri="{FF2B5EF4-FFF2-40B4-BE49-F238E27FC236}">
                  <a16:creationId xmlns:a16="http://schemas.microsoft.com/office/drawing/2014/main" id="{CBB6DA1B-51B0-0A4D-B559-3CFA67E2996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8">
              <a:extLst>
                <a:ext uri="{FF2B5EF4-FFF2-40B4-BE49-F238E27FC236}">
                  <a16:creationId xmlns:a16="http://schemas.microsoft.com/office/drawing/2014/main" id="{A4DF0C37-0198-C047-A739-F5D17F43DBE0}"/>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9">
              <a:extLst>
                <a:ext uri="{FF2B5EF4-FFF2-40B4-BE49-F238E27FC236}">
                  <a16:creationId xmlns:a16="http://schemas.microsoft.com/office/drawing/2014/main" id="{DC22D687-6E32-8A4F-AD09-80F9681F13E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0">
              <a:extLst>
                <a:ext uri="{FF2B5EF4-FFF2-40B4-BE49-F238E27FC236}">
                  <a16:creationId xmlns:a16="http://schemas.microsoft.com/office/drawing/2014/main" id="{7E99900F-733F-2442-8541-260374A22620}"/>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1">
              <a:extLst>
                <a:ext uri="{FF2B5EF4-FFF2-40B4-BE49-F238E27FC236}">
                  <a16:creationId xmlns:a16="http://schemas.microsoft.com/office/drawing/2014/main" id="{C0A4D367-B229-C946-9A8F-7C14703618FD}"/>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2">
              <a:extLst>
                <a:ext uri="{FF2B5EF4-FFF2-40B4-BE49-F238E27FC236}">
                  <a16:creationId xmlns:a16="http://schemas.microsoft.com/office/drawing/2014/main" id="{1C5D7C84-1D3F-F847-802B-BA5EA353841F}"/>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3">
              <a:extLst>
                <a:ext uri="{FF2B5EF4-FFF2-40B4-BE49-F238E27FC236}">
                  <a16:creationId xmlns:a16="http://schemas.microsoft.com/office/drawing/2014/main" id="{E5FC759B-166A-964F-94A8-C22DDF429847}"/>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4">
              <a:extLst>
                <a:ext uri="{FF2B5EF4-FFF2-40B4-BE49-F238E27FC236}">
                  <a16:creationId xmlns:a16="http://schemas.microsoft.com/office/drawing/2014/main" id="{B07FCFDB-A596-204A-83CD-F91C462DB41E}"/>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5">
              <a:extLst>
                <a:ext uri="{FF2B5EF4-FFF2-40B4-BE49-F238E27FC236}">
                  <a16:creationId xmlns:a16="http://schemas.microsoft.com/office/drawing/2014/main" id="{F8EE49C2-CBAE-9646-AD4A-1E80811C4CA7}"/>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6">
              <a:extLst>
                <a:ext uri="{FF2B5EF4-FFF2-40B4-BE49-F238E27FC236}">
                  <a16:creationId xmlns:a16="http://schemas.microsoft.com/office/drawing/2014/main" id="{756D65A1-89AF-B74B-8179-21273DB3DF6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8">
              <a:extLst>
                <a:ext uri="{FF2B5EF4-FFF2-40B4-BE49-F238E27FC236}">
                  <a16:creationId xmlns:a16="http://schemas.microsoft.com/office/drawing/2014/main" id="{7BCF6569-C6FF-8445-9A6F-F7B41757473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PA-平行四边形 39">
            <a:extLst>
              <a:ext uri="{FF2B5EF4-FFF2-40B4-BE49-F238E27FC236}">
                <a16:creationId xmlns:a16="http://schemas.microsoft.com/office/drawing/2014/main" id="{C80FD93C-5978-6B46-A49E-8B8FE8E949D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a16="http://schemas.microsoft.com/office/drawing/2014/main" id="{0B824C1B-6C55-4545-8921-A0984D5A598B}"/>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a:extLst>
              <a:ext uri="{FF2B5EF4-FFF2-40B4-BE49-F238E27FC236}">
                <a16:creationId xmlns:a16="http://schemas.microsoft.com/office/drawing/2014/main" id="{EE0C7CC9-4B13-B140-9BE4-A3188D95195E}"/>
              </a:ext>
            </a:extLst>
          </p:cNvPr>
          <p:cNvSpPr txBox="1"/>
          <p:nvPr/>
        </p:nvSpPr>
        <p:spPr>
          <a:xfrm>
            <a:off x="6179261" y="3304519"/>
            <a:ext cx="4974003" cy="551433"/>
          </a:xfrm>
          <a:prstGeom prst="rect">
            <a:avLst/>
          </a:prstGeom>
          <a:noFill/>
        </p:spPr>
        <p:txBody>
          <a:bodyPr wrap="square" rtlCol="0">
            <a:spAutoFit/>
            <a:scene3d>
              <a:camera prst="orthographicFront"/>
              <a:lightRig rig="threePt" dir="t"/>
            </a:scene3d>
            <a:sp3d contourW="12700"/>
          </a:bodyPr>
          <a:lstStyle/>
          <a:p>
            <a:pPr lvl="0">
              <a:lnSpc>
                <a:spcPct val="150000"/>
              </a:lnSpc>
              <a:defRPr/>
            </a:pPr>
            <a:r>
              <a:rPr lang="pt-BR" altLang="zh-CN" sz="105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Etiam porta sem malesuada magna mollis euismod. Cum sociis natoque penatibus et magnis dis parturient montes</a:t>
            </a:r>
            <a:endParaRPr kumimoji="0" lang="en-US" altLang="zh-CN" sz="1050" b="0"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PA-文本框 9">
            <a:extLst>
              <a:ext uri="{FF2B5EF4-FFF2-40B4-BE49-F238E27FC236}">
                <a16:creationId xmlns:a16="http://schemas.microsoft.com/office/drawing/2014/main" id="{E17B2B77-51D4-E143-8807-6554CB7D9C4A}"/>
              </a:ext>
            </a:extLst>
          </p:cNvPr>
          <p:cNvSpPr txBox="1"/>
          <p:nvPr>
            <p:custDataLst>
              <p:tags r:id="rId3"/>
            </p:custDataLst>
          </p:nvPr>
        </p:nvSpPr>
        <p:spPr>
          <a:xfrm>
            <a:off x="6179261" y="2378807"/>
            <a:ext cx="4565515" cy="909095"/>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a:t>
            </a:r>
          </a:p>
        </p:txBody>
      </p:sp>
      <p:sp>
        <p:nvSpPr>
          <p:cNvPr id="7" name="TextBox 62">
            <a:extLst>
              <a:ext uri="{FF2B5EF4-FFF2-40B4-BE49-F238E27FC236}">
                <a16:creationId xmlns:a16="http://schemas.microsoft.com/office/drawing/2014/main" id="{9345763D-A07D-C644-890D-689F8B42E29F}"/>
              </a:ext>
            </a:extLst>
          </p:cNvPr>
          <p:cNvSpPr txBox="1"/>
          <p:nvPr/>
        </p:nvSpPr>
        <p:spPr>
          <a:xfrm>
            <a:off x="2258044" y="1518329"/>
            <a:ext cx="4089515" cy="36317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创业</a:t>
            </a:r>
          </a:p>
          <a:p>
            <a:r>
              <a:rPr lang="en-US"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大赛</a:t>
            </a:r>
            <a:endParaRPr lang="id-ID"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45" name="TextBox 62">
            <a:extLst>
              <a:ext uri="{FF2B5EF4-FFF2-40B4-BE49-F238E27FC236}">
                <a16:creationId xmlns:a16="http://schemas.microsoft.com/office/drawing/2014/main" id="{659CD866-2980-CF49-9238-3880D21D8231}"/>
              </a:ext>
            </a:extLst>
          </p:cNvPr>
          <p:cNvSpPr txBox="1"/>
          <p:nvPr/>
        </p:nvSpPr>
        <p:spPr>
          <a:xfrm>
            <a:off x="2116189" y="1606569"/>
            <a:ext cx="4089515" cy="36317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创业</a:t>
            </a:r>
          </a:p>
          <a:p>
            <a:r>
              <a:rPr lang="en-US"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大赛</a:t>
            </a:r>
            <a:endParaRPr lang="id-ID"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46" name="TextBox 55">
            <a:extLst>
              <a:ext uri="{FF2B5EF4-FFF2-40B4-BE49-F238E27FC236}">
                <a16:creationId xmlns:a16="http://schemas.microsoft.com/office/drawing/2014/main" id="{BEE567AF-C4F0-3A48-A0D4-612D0822A033}"/>
              </a:ext>
            </a:extLst>
          </p:cNvPr>
          <p:cNvSpPr txBox="1"/>
          <p:nvPr/>
        </p:nvSpPr>
        <p:spPr>
          <a:xfrm>
            <a:off x="6473011" y="4100915"/>
            <a:ext cx="2847254" cy="276999"/>
          </a:xfrm>
          <a:prstGeom prst="rect">
            <a:avLst/>
          </a:prstGeom>
          <a:noFill/>
        </p:spPr>
        <p:txBody>
          <a:bodyPr wrap="none" rtlCol="0">
            <a:spAutoFit/>
          </a:bodyPr>
          <a:lstStyle>
            <a:defPPr>
              <a:defRPr lang="id-ID"/>
            </a:defPPr>
            <a:lvl1pPr>
              <a:defRPr sz="1600" spc="300">
                <a:solidFill>
                  <a:schemeClr val="bg1"/>
                </a:solidFill>
                <a:effectLst>
                  <a:outerShdw blurRad="596900" sx="102000" sy="102000" algn="ctr" rotWithShape="0">
                    <a:prstClr val="black">
                      <a:alpha val="38000"/>
                    </a:prstClr>
                  </a:outerShdw>
                </a:effectLst>
                <a:latin typeface="Rajdhani Bold" panose="02000000000000000000" pitchFamily="2" charset="0"/>
                <a:cs typeface="Rajdhani Bold" panose="02000000000000000000" pitchFamily="2" charset="0"/>
              </a:defRPr>
            </a:lvl1pPr>
          </a:lstStyle>
          <a:p>
            <a:pPr algn="ctr"/>
            <a:r>
              <a:rPr lang="en-US" sz="1200" smtClean="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Copyright © PPT818. All rights.</a:t>
            </a:r>
            <a:endParaRPr lang="en-US" sz="12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grpSp>
        <p:nvGrpSpPr>
          <p:cNvPr id="48" name="Group 7">
            <a:extLst>
              <a:ext uri="{FF2B5EF4-FFF2-40B4-BE49-F238E27FC236}">
                <a16:creationId xmlns:a16="http://schemas.microsoft.com/office/drawing/2014/main" id="{0FF62B11-7A5F-D64B-8ADB-F45DE11CD3FB}"/>
              </a:ext>
            </a:extLst>
          </p:cNvPr>
          <p:cNvGrpSpPr/>
          <p:nvPr/>
        </p:nvGrpSpPr>
        <p:grpSpPr>
          <a:xfrm>
            <a:off x="855482" y="5579267"/>
            <a:ext cx="695325" cy="714375"/>
            <a:chOff x="16962181" y="1183655"/>
            <a:chExt cx="695325" cy="714375"/>
          </a:xfrm>
        </p:grpSpPr>
        <p:sp>
          <p:nvSpPr>
            <p:cNvPr id="49" name="Freeform: Shape 4">
              <a:extLst>
                <a:ext uri="{FF2B5EF4-FFF2-40B4-BE49-F238E27FC236}">
                  <a16:creationId xmlns:a16="http://schemas.microsoft.com/office/drawing/2014/main" id="{0882FC54-7605-0145-8381-A1E0799C1CE4}"/>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Freeform: Shape 5">
              <a:extLst>
                <a:ext uri="{FF2B5EF4-FFF2-40B4-BE49-F238E27FC236}">
                  <a16:creationId xmlns:a16="http://schemas.microsoft.com/office/drawing/2014/main" id="{EDA11020-0B00-B946-9B0B-0882ACFE4047}"/>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Freeform: Shape 6">
              <a:extLst>
                <a:ext uri="{FF2B5EF4-FFF2-40B4-BE49-F238E27FC236}">
                  <a16:creationId xmlns:a16="http://schemas.microsoft.com/office/drawing/2014/main" id="{3405065B-C87E-904B-B4BE-F1A0ACBF4E8E}"/>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2" name="Group 7">
            <a:extLst>
              <a:ext uri="{FF2B5EF4-FFF2-40B4-BE49-F238E27FC236}">
                <a16:creationId xmlns:a16="http://schemas.microsoft.com/office/drawing/2014/main" id="{C76ABC02-DBB1-174A-ADAE-D270F0F07D0D}"/>
              </a:ext>
            </a:extLst>
          </p:cNvPr>
          <p:cNvGrpSpPr/>
          <p:nvPr/>
        </p:nvGrpSpPr>
        <p:grpSpPr>
          <a:xfrm rot="5400000">
            <a:off x="9971362" y="731304"/>
            <a:ext cx="695325" cy="714375"/>
            <a:chOff x="16962181" y="1183655"/>
            <a:chExt cx="695325" cy="714375"/>
          </a:xfrm>
        </p:grpSpPr>
        <p:sp>
          <p:nvSpPr>
            <p:cNvPr id="53" name="Freeform: Shape 4">
              <a:extLst>
                <a:ext uri="{FF2B5EF4-FFF2-40B4-BE49-F238E27FC236}">
                  <a16:creationId xmlns:a16="http://schemas.microsoft.com/office/drawing/2014/main" id="{35FD410D-C8A4-1C43-A345-44A32E8ADE5B}"/>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Freeform: Shape 5">
              <a:extLst>
                <a:ext uri="{FF2B5EF4-FFF2-40B4-BE49-F238E27FC236}">
                  <a16:creationId xmlns:a16="http://schemas.microsoft.com/office/drawing/2014/main" id="{164B899E-4B48-8A49-B7CE-C571B923FDD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Freeform: Shape 6">
              <a:extLst>
                <a:ext uri="{FF2B5EF4-FFF2-40B4-BE49-F238E27FC236}">
                  <a16:creationId xmlns:a16="http://schemas.microsoft.com/office/drawing/2014/main" id="{B9691EC0-96E8-DD45-BFE6-A22FF59D527F}"/>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4" name="Group 7">
            <a:extLst>
              <a:ext uri="{FF2B5EF4-FFF2-40B4-BE49-F238E27FC236}">
                <a16:creationId xmlns:a16="http://schemas.microsoft.com/office/drawing/2014/main" id="{91E223AE-5B10-714E-8CF1-540D8A9D6853}"/>
              </a:ext>
            </a:extLst>
          </p:cNvPr>
          <p:cNvGrpSpPr/>
          <p:nvPr/>
        </p:nvGrpSpPr>
        <p:grpSpPr>
          <a:xfrm>
            <a:off x="9566722" y="5178568"/>
            <a:ext cx="414534" cy="425891"/>
            <a:chOff x="16962181" y="1183655"/>
            <a:chExt cx="695325" cy="714375"/>
          </a:xfrm>
        </p:grpSpPr>
        <p:sp>
          <p:nvSpPr>
            <p:cNvPr id="65" name="Freeform: Shape 4">
              <a:extLst>
                <a:ext uri="{FF2B5EF4-FFF2-40B4-BE49-F238E27FC236}">
                  <a16:creationId xmlns:a16="http://schemas.microsoft.com/office/drawing/2014/main" id="{BC412B1F-83F4-804B-8340-7FAAA4FAEDE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Freeform: Shape 5">
              <a:extLst>
                <a:ext uri="{FF2B5EF4-FFF2-40B4-BE49-F238E27FC236}">
                  <a16:creationId xmlns:a16="http://schemas.microsoft.com/office/drawing/2014/main" id="{7F131EF6-7037-E141-A05F-9E18C7B1D73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Freeform: Shape 6">
              <a:extLst>
                <a:ext uri="{FF2B5EF4-FFF2-40B4-BE49-F238E27FC236}">
                  <a16:creationId xmlns:a16="http://schemas.microsoft.com/office/drawing/2014/main" id="{BB9AC3F5-B8AA-6846-9DEF-09882D1D7497}"/>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8" name="Group 7">
            <a:extLst>
              <a:ext uri="{FF2B5EF4-FFF2-40B4-BE49-F238E27FC236}">
                <a16:creationId xmlns:a16="http://schemas.microsoft.com/office/drawing/2014/main" id="{2D741A0D-3EFE-C247-A227-C5B1853FB8C7}"/>
              </a:ext>
            </a:extLst>
          </p:cNvPr>
          <p:cNvGrpSpPr/>
          <p:nvPr/>
        </p:nvGrpSpPr>
        <p:grpSpPr>
          <a:xfrm rot="5400000">
            <a:off x="708708" y="1646123"/>
            <a:ext cx="607689" cy="624338"/>
            <a:chOff x="16962181" y="1183655"/>
            <a:chExt cx="695325" cy="714375"/>
          </a:xfrm>
        </p:grpSpPr>
        <p:sp>
          <p:nvSpPr>
            <p:cNvPr id="69" name="Freeform: Shape 4">
              <a:extLst>
                <a:ext uri="{FF2B5EF4-FFF2-40B4-BE49-F238E27FC236}">
                  <a16:creationId xmlns:a16="http://schemas.microsoft.com/office/drawing/2014/main" id="{AC97EFF7-0575-F140-BDEB-D76174CB376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Freeform: Shape 5">
              <a:extLst>
                <a:ext uri="{FF2B5EF4-FFF2-40B4-BE49-F238E27FC236}">
                  <a16:creationId xmlns:a16="http://schemas.microsoft.com/office/drawing/2014/main" id="{EDD7216B-83C3-9749-810C-490B4614A401}"/>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Freeform: Shape 6">
              <a:extLst>
                <a:ext uri="{FF2B5EF4-FFF2-40B4-BE49-F238E27FC236}">
                  <a16:creationId xmlns:a16="http://schemas.microsoft.com/office/drawing/2014/main" id="{13EB3F2A-C1D5-2942-8D94-B2B62FFB8645}"/>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834580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1+#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800" fill="hold"/>
                                        <p:tgtEl>
                                          <p:spTgt spid="3"/>
                                        </p:tgtEl>
                                        <p:attrNameLst>
                                          <p:attrName>ppt_x</p:attrName>
                                        </p:attrNameLst>
                                      </p:cBhvr>
                                      <p:tavLst>
                                        <p:tav tm="0">
                                          <p:val>
                                            <p:strVal val="1+#ppt_w/2"/>
                                          </p:val>
                                        </p:tav>
                                        <p:tav tm="100000">
                                          <p:val>
                                            <p:strVal val="#ppt_x"/>
                                          </p:val>
                                        </p:tav>
                                      </p:tavLst>
                                    </p:anim>
                                    <p:anim calcmode="lin" valueType="num">
                                      <p:cBhvr additive="base">
                                        <p:cTn id="12" dur="8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22" presetClass="entr" presetSubtype="1"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 presetClass="entr" presetSubtype="2"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750" fill="hold"/>
                                        <p:tgtEl>
                                          <p:spTgt spid="8"/>
                                        </p:tgtEl>
                                        <p:attrNameLst>
                                          <p:attrName>ppt_x</p:attrName>
                                        </p:attrNameLst>
                                      </p:cBhvr>
                                      <p:tavLst>
                                        <p:tav tm="0">
                                          <p:val>
                                            <p:strVal val="0-#ppt_w/2"/>
                                          </p:val>
                                        </p:tav>
                                        <p:tav tm="100000">
                                          <p:val>
                                            <p:strVal val="#ppt_x"/>
                                          </p:val>
                                        </p:tav>
                                      </p:tavLst>
                                    </p:anim>
                                    <p:anim calcmode="lin" valueType="num">
                                      <p:cBhvr additive="base">
                                        <p:cTn id="29" dur="75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0-#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1000" fill="hold"/>
                                        <p:tgtEl>
                                          <p:spTgt spid="26"/>
                                        </p:tgtEl>
                                        <p:attrNameLst>
                                          <p:attrName>ppt_x</p:attrName>
                                        </p:attrNameLst>
                                      </p:cBhvr>
                                      <p:tavLst>
                                        <p:tav tm="0">
                                          <p:val>
                                            <p:strVal val="0-#ppt_w/2"/>
                                          </p:val>
                                        </p:tav>
                                        <p:tav tm="100000">
                                          <p:val>
                                            <p:strVal val="#ppt_x"/>
                                          </p:val>
                                        </p:tav>
                                      </p:tavLst>
                                    </p:anim>
                                    <p:anim calcmode="lin" valueType="num">
                                      <p:cBhvr additive="base">
                                        <p:cTn id="37" dur="10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750" fill="hold"/>
                                        <p:tgtEl>
                                          <p:spTgt spid="43"/>
                                        </p:tgtEl>
                                        <p:attrNameLst>
                                          <p:attrName>ppt_x</p:attrName>
                                        </p:attrNameLst>
                                      </p:cBhvr>
                                      <p:tavLst>
                                        <p:tav tm="0">
                                          <p:val>
                                            <p:strVal val="0-#ppt_w/2"/>
                                          </p:val>
                                        </p:tav>
                                        <p:tav tm="100000">
                                          <p:val>
                                            <p:strVal val="#ppt_x"/>
                                          </p:val>
                                        </p:tav>
                                      </p:tavLst>
                                    </p:anim>
                                    <p:anim calcmode="lin" valueType="num">
                                      <p:cBhvr additive="base">
                                        <p:cTn id="41" dur="75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2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750" fill="hold"/>
                                        <p:tgtEl>
                                          <p:spTgt spid="44"/>
                                        </p:tgtEl>
                                        <p:attrNameLst>
                                          <p:attrName>ppt_x</p:attrName>
                                        </p:attrNameLst>
                                      </p:cBhvr>
                                      <p:tavLst>
                                        <p:tav tm="0">
                                          <p:val>
                                            <p:strVal val="0-#ppt_w/2"/>
                                          </p:val>
                                        </p:tav>
                                        <p:tav tm="100000">
                                          <p:val>
                                            <p:strVal val="#ppt_x"/>
                                          </p:val>
                                        </p:tav>
                                      </p:tavLst>
                                    </p:anim>
                                    <p:anim calcmode="lin" valueType="num">
                                      <p:cBhvr additive="base">
                                        <p:cTn id="45" dur="75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750" fill="hold"/>
                                        <p:tgtEl>
                                          <p:spTgt spid="45"/>
                                        </p:tgtEl>
                                        <p:attrNameLst>
                                          <p:attrName>ppt_x</p:attrName>
                                        </p:attrNameLst>
                                      </p:cBhvr>
                                      <p:tavLst>
                                        <p:tav tm="0">
                                          <p:val>
                                            <p:strVal val="1+#ppt_w/2"/>
                                          </p:val>
                                        </p:tav>
                                        <p:tav tm="100000">
                                          <p:val>
                                            <p:strVal val="#ppt_x"/>
                                          </p:val>
                                        </p:tav>
                                      </p:tavLst>
                                    </p:anim>
                                    <p:anim calcmode="lin" valueType="num">
                                      <p:cBhvr additive="base">
                                        <p:cTn id="49" dur="75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ppt_x"/>
                                          </p:val>
                                        </p:tav>
                                        <p:tav tm="100000">
                                          <p:val>
                                            <p:strVal val="#ppt_x"/>
                                          </p:val>
                                        </p:tav>
                                      </p:tavLst>
                                    </p:anim>
                                    <p:anim calcmode="lin" valueType="num">
                                      <p:cBhvr additive="base">
                                        <p:cTn id="53" dur="100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50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750" fill="hold"/>
                                        <p:tgtEl>
                                          <p:spTgt spid="48"/>
                                        </p:tgtEl>
                                        <p:attrNameLst>
                                          <p:attrName>ppt_x</p:attrName>
                                        </p:attrNameLst>
                                      </p:cBhvr>
                                      <p:tavLst>
                                        <p:tav tm="0">
                                          <p:val>
                                            <p:strVal val="#ppt_x"/>
                                          </p:val>
                                        </p:tav>
                                        <p:tav tm="100000">
                                          <p:val>
                                            <p:strVal val="#ppt_x"/>
                                          </p:val>
                                        </p:tav>
                                      </p:tavLst>
                                    </p:anim>
                                    <p:anim calcmode="lin" valueType="num">
                                      <p:cBhvr additive="base">
                                        <p:cTn id="57" dur="750" fill="hold"/>
                                        <p:tgtEl>
                                          <p:spTgt spid="48"/>
                                        </p:tgtEl>
                                        <p:attrNameLst>
                                          <p:attrName>ppt_y</p:attrName>
                                        </p:attrNameLst>
                                      </p:cBhvr>
                                      <p:tavLst>
                                        <p:tav tm="0">
                                          <p:val>
                                            <p:strVal val="1+#ppt_h/2"/>
                                          </p:val>
                                        </p:tav>
                                        <p:tav tm="100000">
                                          <p:val>
                                            <p:strVal val="#ppt_y"/>
                                          </p:val>
                                        </p:tav>
                                      </p:tavLst>
                                    </p:anim>
                                  </p:childTnLst>
                                </p:cTn>
                              </p:par>
                              <p:par>
                                <p:cTn id="58"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59" dur="1750" fill="hold"/>
                                        <p:tgtEl>
                                          <p:spTgt spid="48"/>
                                        </p:tgtEl>
                                        <p:attrNameLst>
                                          <p:attrName>ppt_x</p:attrName>
                                          <p:attrName>ppt_y</p:attrName>
                                        </p:attrNameLst>
                                      </p:cBhvr>
                                      <p:rCtr x="1966" y="231"/>
                                    </p:animMotion>
                                  </p:childTnLst>
                                </p:cTn>
                              </p:par>
                              <p:par>
                                <p:cTn id="60" presetID="2" presetClass="entr" presetSubtype="4" decel="100000" fill="hold" nodeType="withEffect">
                                  <p:stCondLst>
                                    <p:cond delay="50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65" dur="1750" fill="hold"/>
                                        <p:tgtEl>
                                          <p:spTgt spid="52"/>
                                        </p:tgtEl>
                                        <p:attrNameLst>
                                          <p:attrName>ppt_x</p:attrName>
                                          <p:attrName>ppt_y</p:attrName>
                                        </p:attrNameLst>
                                      </p:cBhvr>
                                      <p:rCtr x="1966" y="231"/>
                                    </p:animMotion>
                                  </p:childTnLst>
                                </p:cTn>
                              </p:par>
                              <p:par>
                                <p:cTn id="66" presetID="2" presetClass="entr" presetSubtype="4" decel="100000" fill="hold" nodeType="withEffect">
                                  <p:stCondLst>
                                    <p:cond delay="50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750" fill="hold"/>
                                        <p:tgtEl>
                                          <p:spTgt spid="64"/>
                                        </p:tgtEl>
                                        <p:attrNameLst>
                                          <p:attrName>ppt_x</p:attrName>
                                        </p:attrNameLst>
                                      </p:cBhvr>
                                      <p:tavLst>
                                        <p:tav tm="0">
                                          <p:val>
                                            <p:strVal val="#ppt_x"/>
                                          </p:val>
                                        </p:tav>
                                        <p:tav tm="100000">
                                          <p:val>
                                            <p:strVal val="#ppt_x"/>
                                          </p:val>
                                        </p:tav>
                                      </p:tavLst>
                                    </p:anim>
                                    <p:anim calcmode="lin" valueType="num">
                                      <p:cBhvr additive="base">
                                        <p:cTn id="69" dur="750" fill="hold"/>
                                        <p:tgtEl>
                                          <p:spTgt spid="64"/>
                                        </p:tgtEl>
                                        <p:attrNameLst>
                                          <p:attrName>ppt_y</p:attrName>
                                        </p:attrNameLst>
                                      </p:cBhvr>
                                      <p:tavLst>
                                        <p:tav tm="0">
                                          <p:val>
                                            <p:strVal val="1+#ppt_h/2"/>
                                          </p:val>
                                        </p:tav>
                                        <p:tav tm="100000">
                                          <p:val>
                                            <p:strVal val="#ppt_y"/>
                                          </p:val>
                                        </p:tav>
                                      </p:tavLst>
                                    </p:anim>
                                  </p:childTnLst>
                                </p:cTn>
                              </p:par>
                              <p:par>
                                <p:cTn id="70"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1" dur="1750" fill="hold"/>
                                        <p:tgtEl>
                                          <p:spTgt spid="64"/>
                                        </p:tgtEl>
                                        <p:attrNameLst>
                                          <p:attrName>ppt_x</p:attrName>
                                          <p:attrName>ppt_y</p:attrName>
                                        </p:attrNameLst>
                                      </p:cBhvr>
                                      <p:rCtr x="1966" y="231"/>
                                    </p:animMotion>
                                  </p:childTnLst>
                                </p:cTn>
                              </p:par>
                              <p:par>
                                <p:cTn id="72" presetID="2" presetClass="entr" presetSubtype="4" decel="100000" fill="hold" nodeType="withEffect">
                                  <p:stCondLst>
                                    <p:cond delay="50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750" fill="hold"/>
                                        <p:tgtEl>
                                          <p:spTgt spid="68"/>
                                        </p:tgtEl>
                                        <p:attrNameLst>
                                          <p:attrName>ppt_x</p:attrName>
                                        </p:attrNameLst>
                                      </p:cBhvr>
                                      <p:tavLst>
                                        <p:tav tm="0">
                                          <p:val>
                                            <p:strVal val="#ppt_x"/>
                                          </p:val>
                                        </p:tav>
                                        <p:tav tm="100000">
                                          <p:val>
                                            <p:strVal val="#ppt_x"/>
                                          </p:val>
                                        </p:tav>
                                      </p:tavLst>
                                    </p:anim>
                                    <p:anim calcmode="lin" valueType="num">
                                      <p:cBhvr additive="base">
                                        <p:cTn id="75" dur="750" fill="hold"/>
                                        <p:tgtEl>
                                          <p:spTgt spid="68"/>
                                        </p:tgtEl>
                                        <p:attrNameLst>
                                          <p:attrName>ppt_y</p:attrName>
                                        </p:attrNameLst>
                                      </p:cBhvr>
                                      <p:tavLst>
                                        <p:tav tm="0">
                                          <p:val>
                                            <p:strVal val="1+#ppt_h/2"/>
                                          </p:val>
                                        </p:tav>
                                        <p:tav tm="100000">
                                          <p:val>
                                            <p:strVal val="#ppt_y"/>
                                          </p:val>
                                        </p:tav>
                                      </p:tavLst>
                                    </p:anim>
                                  </p:childTnLst>
                                </p:cTn>
                              </p:par>
                              <p:par>
                                <p:cTn id="76"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7" dur="1750" fill="hold"/>
                                        <p:tgtEl>
                                          <p:spTgt spid="68"/>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animBg="1"/>
      <p:bldP spid="44" grpId="0" animBg="1"/>
      <p:bldP spid="2" grpId="0" animBg="1"/>
      <p:bldP spid="3" grpId="0" animBg="1"/>
      <p:bldP spid="5" grpId="0"/>
      <p:bldP spid="6" grpId="0"/>
      <p:bldP spid="7" grpId="0"/>
      <p:bldP spid="45"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087E9DB-388E-D34D-BBBE-83C83B9997E1}"/>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Parallelogram 15">
            <a:extLst>
              <a:ext uri="{FF2B5EF4-FFF2-40B4-BE49-F238E27FC236}">
                <a16:creationId xmlns:a16="http://schemas.microsoft.com/office/drawing/2014/main" id="{8CC44410-42CF-2C42-99B0-373DDC4F98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Parallelogram 21">
            <a:extLst>
              <a:ext uri="{FF2B5EF4-FFF2-40B4-BE49-F238E27FC236}">
                <a16:creationId xmlns:a16="http://schemas.microsoft.com/office/drawing/2014/main" id="{05E2E64B-A42C-774C-B144-A1762831DC1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a16="http://schemas.microsoft.com/office/drawing/2014/main" id="{3663DBF7-E754-CE4F-B08B-A8D129D3F31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平行四边形 39">
            <a:extLst>
              <a:ext uri="{FF2B5EF4-FFF2-40B4-BE49-F238E27FC236}">
                <a16:creationId xmlns:a16="http://schemas.microsoft.com/office/drawing/2014/main" id="{BD4398D6-CCE3-394A-AC65-F441C83D5452}"/>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Rounded Corners 56">
            <a:extLst>
              <a:ext uri="{FF2B5EF4-FFF2-40B4-BE49-F238E27FC236}">
                <a16:creationId xmlns:a16="http://schemas.microsoft.com/office/drawing/2014/main" id="{985B7A5D-C233-CB48-B9D9-CCBE2E8962F9}"/>
              </a:ext>
            </a:extLst>
          </p:cNvPr>
          <p:cNvSpPr/>
          <p:nvPr/>
        </p:nvSpPr>
        <p:spPr>
          <a:xfrm>
            <a:off x="1682188" y="1968162"/>
            <a:ext cx="2929518" cy="2921675"/>
          </a:xfrm>
          <a:prstGeom prst="roundRect">
            <a:avLst>
              <a:gd name="adj" fmla="val 11210"/>
            </a:avLst>
          </a:prstGeom>
          <a:gradFill>
            <a:gsLst>
              <a:gs pos="0">
                <a:schemeClr val="bg1">
                  <a:alpha val="0"/>
                </a:schemeClr>
              </a:gs>
              <a:gs pos="100000">
                <a:schemeClr val="bg1">
                  <a:alpha val="51000"/>
                </a:schemeClr>
              </a:gs>
            </a:gsLst>
            <a:lin ang="18900000" scaled="1"/>
          </a:gradFill>
          <a:ln>
            <a:noFill/>
          </a:ln>
          <a:effectLst>
            <a:outerShdw blurRad="723900" sx="102000" sy="102000" algn="ctr"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62">
            <a:extLst>
              <a:ext uri="{FF2B5EF4-FFF2-40B4-BE49-F238E27FC236}">
                <a16:creationId xmlns:a16="http://schemas.microsoft.com/office/drawing/2014/main" id="{F10EA95D-6234-574C-944C-472539969E83}"/>
              </a:ext>
            </a:extLst>
          </p:cNvPr>
          <p:cNvSpPr txBox="1"/>
          <p:nvPr/>
        </p:nvSpPr>
        <p:spPr>
          <a:xfrm>
            <a:off x="2330139" y="2453856"/>
            <a:ext cx="2470990"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2</a:t>
            </a:r>
            <a:endParaRPr lang="id-ID"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7" name="TextBox 62">
            <a:extLst>
              <a:ext uri="{FF2B5EF4-FFF2-40B4-BE49-F238E27FC236}">
                <a16:creationId xmlns:a16="http://schemas.microsoft.com/office/drawing/2014/main" id="{8FEF548B-B077-3843-B6D4-218BFBCA37F0}"/>
              </a:ext>
            </a:extLst>
          </p:cNvPr>
          <p:cNvSpPr txBox="1"/>
          <p:nvPr/>
        </p:nvSpPr>
        <p:spPr>
          <a:xfrm>
            <a:off x="2188284" y="2588649"/>
            <a:ext cx="2061302"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2</a:t>
            </a:r>
            <a:endParaRPr lang="id-ID"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8" name="PA-文本框 9">
            <a:extLst>
              <a:ext uri="{FF2B5EF4-FFF2-40B4-BE49-F238E27FC236}">
                <a16:creationId xmlns:a16="http://schemas.microsoft.com/office/drawing/2014/main" id="{F89000BC-5A24-B744-B396-D0F53534EF95}"/>
              </a:ext>
            </a:extLst>
          </p:cNvPr>
          <p:cNvSpPr txBox="1"/>
          <p:nvPr>
            <p:custDataLst>
              <p:tags r:id="rId3"/>
            </p:custDataLst>
          </p:nvPr>
        </p:nvSpPr>
        <p:spPr>
          <a:xfrm>
            <a:off x="5522377" y="3315943"/>
            <a:ext cx="5569528"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12" name="Group 53">
            <a:extLst>
              <a:ext uri="{FF2B5EF4-FFF2-40B4-BE49-F238E27FC236}">
                <a16:creationId xmlns:a16="http://schemas.microsoft.com/office/drawing/2014/main" id="{96D7D235-E981-5A4E-93B4-21BB912A626B}"/>
              </a:ext>
            </a:extLst>
          </p:cNvPr>
          <p:cNvGrpSpPr/>
          <p:nvPr/>
        </p:nvGrpSpPr>
        <p:grpSpPr>
          <a:xfrm>
            <a:off x="8355683" y="1939602"/>
            <a:ext cx="3960509" cy="5662706"/>
            <a:chOff x="-5054974" y="264971"/>
            <a:chExt cx="4607565" cy="6587862"/>
          </a:xfrm>
        </p:grpSpPr>
        <p:sp>
          <p:nvSpPr>
            <p:cNvPr id="13" name="Hexagon 12">
              <a:extLst>
                <a:ext uri="{FF2B5EF4-FFF2-40B4-BE49-F238E27FC236}">
                  <a16:creationId xmlns:a16="http://schemas.microsoft.com/office/drawing/2014/main" id="{46AFA486-F5E9-1B42-8857-1D59BC5BA39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1">
              <a:extLst>
                <a:ext uri="{FF2B5EF4-FFF2-40B4-BE49-F238E27FC236}">
                  <a16:creationId xmlns:a16="http://schemas.microsoft.com/office/drawing/2014/main" id="{B7BB60E4-840F-A842-86BD-C3335B4307A6}"/>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4">
              <a:extLst>
                <a:ext uri="{FF2B5EF4-FFF2-40B4-BE49-F238E27FC236}">
                  <a16:creationId xmlns:a16="http://schemas.microsoft.com/office/drawing/2014/main" id="{EB87E65A-1AED-A94D-89A2-A97F570F365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5">
              <a:extLst>
                <a:ext uri="{FF2B5EF4-FFF2-40B4-BE49-F238E27FC236}">
                  <a16:creationId xmlns:a16="http://schemas.microsoft.com/office/drawing/2014/main" id="{4A9A7358-F1B1-ED4B-B557-44B9F320B3F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6">
              <a:extLst>
                <a:ext uri="{FF2B5EF4-FFF2-40B4-BE49-F238E27FC236}">
                  <a16:creationId xmlns:a16="http://schemas.microsoft.com/office/drawing/2014/main" id="{3EE8D531-9E42-784D-93DF-B2118C3B8C8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7">
              <a:extLst>
                <a:ext uri="{FF2B5EF4-FFF2-40B4-BE49-F238E27FC236}">
                  <a16:creationId xmlns:a16="http://schemas.microsoft.com/office/drawing/2014/main" id="{3CB2BE91-9D97-E74C-9DEE-ECF13187FF83}"/>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8">
              <a:extLst>
                <a:ext uri="{FF2B5EF4-FFF2-40B4-BE49-F238E27FC236}">
                  <a16:creationId xmlns:a16="http://schemas.microsoft.com/office/drawing/2014/main" id="{6BE93755-7C8C-5D4D-988F-5D569A8178A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9">
              <a:extLst>
                <a:ext uri="{FF2B5EF4-FFF2-40B4-BE49-F238E27FC236}">
                  <a16:creationId xmlns:a16="http://schemas.microsoft.com/office/drawing/2014/main" id="{D30C1A89-2FC5-CA40-A09B-E4BEB85123C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0">
              <a:extLst>
                <a:ext uri="{FF2B5EF4-FFF2-40B4-BE49-F238E27FC236}">
                  <a16:creationId xmlns:a16="http://schemas.microsoft.com/office/drawing/2014/main" id="{6D9EE367-4786-8248-A687-875424EE9653}"/>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1">
              <a:extLst>
                <a:ext uri="{FF2B5EF4-FFF2-40B4-BE49-F238E27FC236}">
                  <a16:creationId xmlns:a16="http://schemas.microsoft.com/office/drawing/2014/main" id="{62C05E41-4D3D-6D40-8CDF-0A491397D0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2">
              <a:extLst>
                <a:ext uri="{FF2B5EF4-FFF2-40B4-BE49-F238E27FC236}">
                  <a16:creationId xmlns:a16="http://schemas.microsoft.com/office/drawing/2014/main" id="{0889D6B1-B8F3-1946-A3F1-9C4D78318C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3">
              <a:extLst>
                <a:ext uri="{FF2B5EF4-FFF2-40B4-BE49-F238E27FC236}">
                  <a16:creationId xmlns:a16="http://schemas.microsoft.com/office/drawing/2014/main" id="{30036C81-474D-694E-869E-0ABC9379726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4">
              <a:extLst>
                <a:ext uri="{FF2B5EF4-FFF2-40B4-BE49-F238E27FC236}">
                  <a16:creationId xmlns:a16="http://schemas.microsoft.com/office/drawing/2014/main" id="{B0F0F926-A34E-1D46-8B84-A17CC783649D}"/>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5">
              <a:extLst>
                <a:ext uri="{FF2B5EF4-FFF2-40B4-BE49-F238E27FC236}">
                  <a16:creationId xmlns:a16="http://schemas.microsoft.com/office/drawing/2014/main" id="{8235F807-BE68-3343-81E7-4F7E48120D8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6">
              <a:extLst>
                <a:ext uri="{FF2B5EF4-FFF2-40B4-BE49-F238E27FC236}">
                  <a16:creationId xmlns:a16="http://schemas.microsoft.com/office/drawing/2014/main" id="{0F1B056E-2FBA-794E-8726-81D9A5D3AF7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8">
              <a:extLst>
                <a:ext uri="{FF2B5EF4-FFF2-40B4-BE49-F238E27FC236}">
                  <a16:creationId xmlns:a16="http://schemas.microsoft.com/office/drawing/2014/main" id="{90E436B9-46F1-4C4C-B65D-AB4C1B9985C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a:extLst>
              <a:ext uri="{FF2B5EF4-FFF2-40B4-BE49-F238E27FC236}">
                <a16:creationId xmlns:a16="http://schemas.microsoft.com/office/drawing/2014/main" id="{D7D7AF26-DE45-384C-A02B-AB11E9709026}"/>
              </a:ext>
            </a:extLst>
          </p:cNvPr>
          <p:cNvSpPr txBox="1"/>
          <p:nvPr/>
        </p:nvSpPr>
        <p:spPr>
          <a:xfrm>
            <a:off x="5522377" y="2352885"/>
            <a:ext cx="3721192"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4800" spc="600" noProof="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项目介绍</a:t>
            </a:r>
            <a:endParaRPr kumimoji="0" lang="en-US" altLang="zh-CN" sz="4800" i="0" u="none" strike="noStrike" kern="1200" cap="none" spc="600" normalizeH="0" baseline="0" noProof="0" dirty="0">
              <a:ln>
                <a:noFill/>
              </a:ln>
              <a:solidFill>
                <a:schemeClr val="bg1"/>
              </a:solidFill>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529357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12" presetClass="entr" presetSubtype="8" fill="hold" grpId="0" nodeType="withEffect">
                                  <p:stCondLst>
                                    <p:cond delay="11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5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250"/>
                                        <p:tgtEl>
                                          <p:spTgt spid="9">
                                            <p:txEl>
                                              <p:pRg st="0" end="0"/>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fill="hold"/>
                                        <p:tgtEl>
                                          <p:spTgt spid="10"/>
                                        </p:tgtEl>
                                        <p:attrNameLst>
                                          <p:attrName>ppt_x</p:attrName>
                                        </p:attrNameLst>
                                      </p:cBhvr>
                                      <p:tavLst>
                                        <p:tav tm="0">
                                          <p:val>
                                            <p:strVal val="0-#ppt_w/2"/>
                                          </p:val>
                                        </p:tav>
                                        <p:tav tm="100000">
                                          <p:val>
                                            <p:strVal val="#ppt_x"/>
                                          </p:val>
                                        </p:tav>
                                      </p:tavLst>
                                    </p:anim>
                                    <p:anim calcmode="lin" valueType="num">
                                      <p:cBhvr additive="base">
                                        <p:cTn id="35" dur="75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4" grpId="0" animBg="1"/>
      <p:bldP spid="6" grpId="0"/>
      <p:bldP spid="7" grpId="0"/>
      <p:bldP spid="8" grpId="0"/>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74" name="组合 73">
            <a:extLst>
              <a:ext uri="{FF2B5EF4-FFF2-40B4-BE49-F238E27FC236}">
                <a16:creationId xmlns:a16="http://schemas.microsoft.com/office/drawing/2014/main" id="{20D1F3A6-26F2-468F-ACEF-CAC574ECCA10}"/>
              </a:ext>
            </a:extLst>
          </p:cNvPr>
          <p:cNvGrpSpPr/>
          <p:nvPr/>
        </p:nvGrpSpPr>
        <p:grpSpPr>
          <a:xfrm>
            <a:off x="-984798" y="-1151941"/>
            <a:ext cx="13300990" cy="8754249"/>
            <a:chOff x="-984798" y="-1151941"/>
            <a:chExt cx="13300990" cy="8754249"/>
          </a:xfrm>
        </p:grpSpPr>
        <p:sp>
          <p:nvSpPr>
            <p:cNvPr id="75" name="Parallelogram 15">
              <a:extLst>
                <a:ext uri="{FF2B5EF4-FFF2-40B4-BE49-F238E27FC236}">
                  <a16:creationId xmlns:a16="http://schemas.microsoft.com/office/drawing/2014/main" id="{403F9AD6-3DAC-4059-8138-E79B35DE0C8A}"/>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Parallelogram 21">
              <a:extLst>
                <a:ext uri="{FF2B5EF4-FFF2-40B4-BE49-F238E27FC236}">
                  <a16:creationId xmlns:a16="http://schemas.microsoft.com/office/drawing/2014/main" id="{C6A819F7-42C1-4FBD-B5B0-6BCF74E12712}"/>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77" name="Group 53">
              <a:extLst>
                <a:ext uri="{FF2B5EF4-FFF2-40B4-BE49-F238E27FC236}">
                  <a16:creationId xmlns:a16="http://schemas.microsoft.com/office/drawing/2014/main" id="{A06C05CF-2037-4803-A530-C9F8D1C45402}"/>
                </a:ext>
              </a:extLst>
            </p:cNvPr>
            <p:cNvGrpSpPr/>
            <p:nvPr/>
          </p:nvGrpSpPr>
          <p:grpSpPr>
            <a:xfrm>
              <a:off x="8355683" y="1939602"/>
              <a:ext cx="3960509" cy="5662706"/>
              <a:chOff x="-5054974" y="264971"/>
              <a:chExt cx="4607565" cy="6587862"/>
            </a:xfrm>
          </p:grpSpPr>
          <p:sp>
            <p:nvSpPr>
              <p:cNvPr id="97" name="Hexagon 12">
                <a:extLst>
                  <a:ext uri="{FF2B5EF4-FFF2-40B4-BE49-F238E27FC236}">
                    <a16:creationId xmlns:a16="http://schemas.microsoft.com/office/drawing/2014/main" id="{1EDAE098-DCB9-4DBD-8D22-179FD796917E}"/>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8" name="Hexagon 31">
                <a:extLst>
                  <a:ext uri="{FF2B5EF4-FFF2-40B4-BE49-F238E27FC236}">
                    <a16:creationId xmlns:a16="http://schemas.microsoft.com/office/drawing/2014/main" id="{215A5A3C-CAB3-4F8B-AA50-AF2AA506904C}"/>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9" name="Hexagon 34">
                <a:extLst>
                  <a:ext uri="{FF2B5EF4-FFF2-40B4-BE49-F238E27FC236}">
                    <a16:creationId xmlns:a16="http://schemas.microsoft.com/office/drawing/2014/main" id="{D3623134-7CF9-4AC9-B773-15BEE6DA44F1}"/>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Hexagon 35">
                <a:extLst>
                  <a:ext uri="{FF2B5EF4-FFF2-40B4-BE49-F238E27FC236}">
                    <a16:creationId xmlns:a16="http://schemas.microsoft.com/office/drawing/2014/main" id="{2C5618D5-BB62-4044-8C3F-7BD32F8D95E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1" name="Hexagon 36">
                <a:extLst>
                  <a:ext uri="{FF2B5EF4-FFF2-40B4-BE49-F238E27FC236}">
                    <a16:creationId xmlns:a16="http://schemas.microsoft.com/office/drawing/2014/main" id="{379FE3C9-545B-440C-8FDD-60E4AD859DD4}"/>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2" name="Hexagon 37">
                <a:extLst>
                  <a:ext uri="{FF2B5EF4-FFF2-40B4-BE49-F238E27FC236}">
                    <a16:creationId xmlns:a16="http://schemas.microsoft.com/office/drawing/2014/main" id="{117CC5EF-D682-412C-ABA8-1C7EED99075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3" name="Hexagon 38">
                <a:extLst>
                  <a:ext uri="{FF2B5EF4-FFF2-40B4-BE49-F238E27FC236}">
                    <a16:creationId xmlns:a16="http://schemas.microsoft.com/office/drawing/2014/main" id="{7867C466-98A7-4646-BE14-B8E15AB3C20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4" name="Hexagon 39">
                <a:extLst>
                  <a:ext uri="{FF2B5EF4-FFF2-40B4-BE49-F238E27FC236}">
                    <a16:creationId xmlns:a16="http://schemas.microsoft.com/office/drawing/2014/main" id="{47386458-AFA5-4A81-90A1-7DE341107798}"/>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5" name="Hexagon 40">
                <a:extLst>
                  <a:ext uri="{FF2B5EF4-FFF2-40B4-BE49-F238E27FC236}">
                    <a16:creationId xmlns:a16="http://schemas.microsoft.com/office/drawing/2014/main" id="{EDED2174-B873-432C-8D77-9238A9B05E7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6" name="Hexagon 41">
                <a:extLst>
                  <a:ext uri="{FF2B5EF4-FFF2-40B4-BE49-F238E27FC236}">
                    <a16:creationId xmlns:a16="http://schemas.microsoft.com/office/drawing/2014/main" id="{EA291EF7-1EB9-425C-BA6D-54CD81BD4EB8}"/>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7" name="Hexagon 42">
                <a:extLst>
                  <a:ext uri="{FF2B5EF4-FFF2-40B4-BE49-F238E27FC236}">
                    <a16:creationId xmlns:a16="http://schemas.microsoft.com/office/drawing/2014/main" id="{6F32CA6D-F970-45E1-B99C-6EA29CE3CF2D}"/>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8" name="Hexagon 43">
                <a:extLst>
                  <a:ext uri="{FF2B5EF4-FFF2-40B4-BE49-F238E27FC236}">
                    <a16:creationId xmlns:a16="http://schemas.microsoft.com/office/drawing/2014/main" id="{DF047B8D-8C99-415A-9F78-024358B1A02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9" name="Hexagon 44">
                <a:extLst>
                  <a:ext uri="{FF2B5EF4-FFF2-40B4-BE49-F238E27FC236}">
                    <a16:creationId xmlns:a16="http://schemas.microsoft.com/office/drawing/2014/main" id="{CBDE877D-8634-48F2-86A3-FC22ADCB294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0" name="Hexagon 45">
                <a:extLst>
                  <a:ext uri="{FF2B5EF4-FFF2-40B4-BE49-F238E27FC236}">
                    <a16:creationId xmlns:a16="http://schemas.microsoft.com/office/drawing/2014/main" id="{0C78E51C-7D67-436F-89DF-9F992E702B32}"/>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1" name="Hexagon 46">
                <a:extLst>
                  <a:ext uri="{FF2B5EF4-FFF2-40B4-BE49-F238E27FC236}">
                    <a16:creationId xmlns:a16="http://schemas.microsoft.com/office/drawing/2014/main" id="{1626E4DD-2D3A-4718-9C83-F4F126C34B85}"/>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2" name="Hexagon 48">
                <a:extLst>
                  <a:ext uri="{FF2B5EF4-FFF2-40B4-BE49-F238E27FC236}">
                    <a16:creationId xmlns:a16="http://schemas.microsoft.com/office/drawing/2014/main" id="{5BF3CB2D-CB05-4917-9674-ECADF710481C}"/>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8" name="Group 53">
              <a:extLst>
                <a:ext uri="{FF2B5EF4-FFF2-40B4-BE49-F238E27FC236}">
                  <a16:creationId xmlns:a16="http://schemas.microsoft.com/office/drawing/2014/main" id="{55E592CF-03B4-413A-A199-6441EF72761E}"/>
                </a:ext>
              </a:extLst>
            </p:cNvPr>
            <p:cNvGrpSpPr/>
            <p:nvPr/>
          </p:nvGrpSpPr>
          <p:grpSpPr>
            <a:xfrm>
              <a:off x="-984798" y="-1151941"/>
              <a:ext cx="3960509" cy="5662706"/>
              <a:chOff x="-5054974" y="264971"/>
              <a:chExt cx="4607565" cy="6587862"/>
            </a:xfrm>
          </p:grpSpPr>
          <p:sp>
            <p:nvSpPr>
              <p:cNvPr id="81" name="Hexagon 12">
                <a:extLst>
                  <a:ext uri="{FF2B5EF4-FFF2-40B4-BE49-F238E27FC236}">
                    <a16:creationId xmlns:a16="http://schemas.microsoft.com/office/drawing/2014/main" id="{6F7C2D4A-ACFB-4347-9122-9952EE6F54EA}"/>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2" name="Hexagon 31">
                <a:extLst>
                  <a:ext uri="{FF2B5EF4-FFF2-40B4-BE49-F238E27FC236}">
                    <a16:creationId xmlns:a16="http://schemas.microsoft.com/office/drawing/2014/main" id="{8F627CF5-48D0-423C-B981-9F1EA2E915CC}"/>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3" name="Hexagon 34">
                <a:extLst>
                  <a:ext uri="{FF2B5EF4-FFF2-40B4-BE49-F238E27FC236}">
                    <a16:creationId xmlns:a16="http://schemas.microsoft.com/office/drawing/2014/main" id="{6FC6A209-AF3C-4827-912E-7D230C264B4E}"/>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4" name="Hexagon 35">
                <a:extLst>
                  <a:ext uri="{FF2B5EF4-FFF2-40B4-BE49-F238E27FC236}">
                    <a16:creationId xmlns:a16="http://schemas.microsoft.com/office/drawing/2014/main" id="{435FD90A-2017-4313-8139-3E98E890D43C}"/>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5" name="Hexagon 36">
                <a:extLst>
                  <a:ext uri="{FF2B5EF4-FFF2-40B4-BE49-F238E27FC236}">
                    <a16:creationId xmlns:a16="http://schemas.microsoft.com/office/drawing/2014/main" id="{D882F954-BE2F-448B-8756-DE1D1B14703C}"/>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6" name="Hexagon 37">
                <a:extLst>
                  <a:ext uri="{FF2B5EF4-FFF2-40B4-BE49-F238E27FC236}">
                    <a16:creationId xmlns:a16="http://schemas.microsoft.com/office/drawing/2014/main" id="{6123DFB7-C789-4CCA-A12C-D52C8EF6B00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7" name="Hexagon 38">
                <a:extLst>
                  <a:ext uri="{FF2B5EF4-FFF2-40B4-BE49-F238E27FC236}">
                    <a16:creationId xmlns:a16="http://schemas.microsoft.com/office/drawing/2014/main" id="{F058A23F-F025-472D-9FC9-4C7F4ED589C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8" name="Hexagon 39">
                <a:extLst>
                  <a:ext uri="{FF2B5EF4-FFF2-40B4-BE49-F238E27FC236}">
                    <a16:creationId xmlns:a16="http://schemas.microsoft.com/office/drawing/2014/main" id="{ABBF0BE6-28EE-4216-A94D-73EEC0504E0E}"/>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9" name="Hexagon 40">
                <a:extLst>
                  <a:ext uri="{FF2B5EF4-FFF2-40B4-BE49-F238E27FC236}">
                    <a16:creationId xmlns:a16="http://schemas.microsoft.com/office/drawing/2014/main" id="{2AFE7623-6A51-4EC9-9ABF-1D023CDB952A}"/>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0" name="Hexagon 41">
                <a:extLst>
                  <a:ext uri="{FF2B5EF4-FFF2-40B4-BE49-F238E27FC236}">
                    <a16:creationId xmlns:a16="http://schemas.microsoft.com/office/drawing/2014/main" id="{EDCEB962-BD9A-4808-A65B-3602EBE24C15}"/>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1" name="Hexagon 42">
                <a:extLst>
                  <a:ext uri="{FF2B5EF4-FFF2-40B4-BE49-F238E27FC236}">
                    <a16:creationId xmlns:a16="http://schemas.microsoft.com/office/drawing/2014/main" id="{4114F1D6-2BB1-43E7-B29E-6A7BC91615BA}"/>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2" name="Hexagon 43">
                <a:extLst>
                  <a:ext uri="{FF2B5EF4-FFF2-40B4-BE49-F238E27FC236}">
                    <a16:creationId xmlns:a16="http://schemas.microsoft.com/office/drawing/2014/main" id="{B4E889CC-A7F6-4D9E-AB1F-0576C1C914C0}"/>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3" name="Hexagon 44">
                <a:extLst>
                  <a:ext uri="{FF2B5EF4-FFF2-40B4-BE49-F238E27FC236}">
                    <a16:creationId xmlns:a16="http://schemas.microsoft.com/office/drawing/2014/main" id="{B0930D69-5D6F-49D3-8323-82AE73760BE8}"/>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4" name="Hexagon 45">
                <a:extLst>
                  <a:ext uri="{FF2B5EF4-FFF2-40B4-BE49-F238E27FC236}">
                    <a16:creationId xmlns:a16="http://schemas.microsoft.com/office/drawing/2014/main" id="{A3EDDD2E-E3F6-45E0-B357-3FA5815E98B9}"/>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5" name="Hexagon 46">
                <a:extLst>
                  <a:ext uri="{FF2B5EF4-FFF2-40B4-BE49-F238E27FC236}">
                    <a16:creationId xmlns:a16="http://schemas.microsoft.com/office/drawing/2014/main" id="{1FA54B53-89DA-4D0F-999C-2A5ABA23CB67}"/>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6" name="Hexagon 48">
                <a:extLst>
                  <a:ext uri="{FF2B5EF4-FFF2-40B4-BE49-F238E27FC236}">
                    <a16:creationId xmlns:a16="http://schemas.microsoft.com/office/drawing/2014/main" id="{1FDB53C6-B174-4244-AB41-08F6C1754538}"/>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79" name="TextBox 23">
              <a:extLst>
                <a:ext uri="{FF2B5EF4-FFF2-40B4-BE49-F238E27FC236}">
                  <a16:creationId xmlns:a16="http://schemas.microsoft.com/office/drawing/2014/main" id="{2FE46E19-06BA-40E3-BF15-802DC9C4E971}"/>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80" name="PA-平行四边形 39">
              <a:extLst>
                <a:ext uri="{FF2B5EF4-FFF2-40B4-BE49-F238E27FC236}">
                  <a16:creationId xmlns:a16="http://schemas.microsoft.com/office/drawing/2014/main" id="{B65B996D-4A07-4C74-9E78-9799F48E6E26}"/>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 name="Group 92">
            <a:extLst>
              <a:ext uri="{FF2B5EF4-FFF2-40B4-BE49-F238E27FC236}">
                <a16:creationId xmlns:a16="http://schemas.microsoft.com/office/drawing/2014/main" id="{CBCF596C-5195-BE4F-9B91-0D8C613A94F4}"/>
              </a:ext>
            </a:extLst>
          </p:cNvPr>
          <p:cNvGrpSpPr/>
          <p:nvPr/>
        </p:nvGrpSpPr>
        <p:grpSpPr>
          <a:xfrm>
            <a:off x="8717216" y="2976317"/>
            <a:ext cx="1730672" cy="640203"/>
            <a:chOff x="8717216" y="2978199"/>
            <a:chExt cx="1730672" cy="640203"/>
          </a:xfrm>
        </p:grpSpPr>
        <p:sp>
          <p:nvSpPr>
            <p:cNvPr id="3" name="Line 1">
              <a:extLst>
                <a:ext uri="{FF2B5EF4-FFF2-40B4-BE49-F238E27FC236}">
                  <a16:creationId xmlns:a16="http://schemas.microsoft.com/office/drawing/2014/main" id="{F0F988B4-5705-BC49-962F-32190506830B}"/>
                </a:ext>
              </a:extLst>
            </p:cNvPr>
            <p:cNvSpPr>
              <a:spLocks/>
            </p:cNvSpPr>
            <p:nvPr/>
          </p:nvSpPr>
          <p:spPr bwMode="auto">
            <a:xfrm>
              <a:off x="8717216"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Oval 1">
              <a:extLst>
                <a:ext uri="{FF2B5EF4-FFF2-40B4-BE49-F238E27FC236}">
                  <a16:creationId xmlns:a16="http://schemas.microsoft.com/office/drawing/2014/main" id="{03F5E9E1-95B3-ED47-9AE6-7EC97C619E4C}"/>
                </a:ext>
              </a:extLst>
            </p:cNvPr>
            <p:cNvSpPr>
              <a:spLocks noChangeArrowheads="1"/>
            </p:cNvSpPr>
            <p:nvPr/>
          </p:nvSpPr>
          <p:spPr bwMode="auto">
            <a:xfrm>
              <a:off x="9866129"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TextBox 95">
              <a:extLst>
                <a:ext uri="{FF2B5EF4-FFF2-40B4-BE49-F238E27FC236}">
                  <a16:creationId xmlns:a16="http://schemas.microsoft.com/office/drawing/2014/main" id="{B0B936B1-548A-6244-88D7-0C9459E674BA}"/>
                </a:ext>
              </a:extLst>
            </p:cNvPr>
            <p:cNvSpPr txBox="1"/>
            <p:nvPr/>
          </p:nvSpPr>
          <p:spPr>
            <a:xfrm>
              <a:off x="9947336" y="3138185"/>
              <a:ext cx="425116" cy="338554"/>
            </a:xfrm>
            <a:prstGeom prst="rect">
              <a:avLst/>
            </a:prstGeom>
            <a:noFill/>
          </p:spPr>
          <p:txBody>
            <a:bodyPr wrap="none" rtlCol="0">
              <a:spAutoFit/>
            </a:bodyPr>
            <a:lstStyle/>
            <a:p>
              <a:r>
                <a:rPr lang="en-US" sz="16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05</a:t>
              </a:r>
            </a:p>
          </p:txBody>
        </p:sp>
      </p:grpSp>
      <p:grpSp>
        <p:nvGrpSpPr>
          <p:cNvPr id="6" name="Group 96">
            <a:extLst>
              <a:ext uri="{FF2B5EF4-FFF2-40B4-BE49-F238E27FC236}">
                <a16:creationId xmlns:a16="http://schemas.microsoft.com/office/drawing/2014/main" id="{CA8FDC71-7888-404F-B1D7-72E8E679DA43}"/>
              </a:ext>
            </a:extLst>
          </p:cNvPr>
          <p:cNvGrpSpPr/>
          <p:nvPr/>
        </p:nvGrpSpPr>
        <p:grpSpPr>
          <a:xfrm>
            <a:off x="6880447" y="2219896"/>
            <a:ext cx="2486029" cy="2149280"/>
            <a:chOff x="6880447" y="2221778"/>
            <a:chExt cx="2486029" cy="2149280"/>
          </a:xfrm>
        </p:grpSpPr>
        <p:sp>
          <p:nvSpPr>
            <p:cNvPr id="7" name="Line 1">
              <a:extLst>
                <a:ext uri="{FF2B5EF4-FFF2-40B4-BE49-F238E27FC236}">
                  <a16:creationId xmlns:a16="http://schemas.microsoft.com/office/drawing/2014/main" id="{58C73EB3-2E1F-7D4B-A356-FB7AF35688E7}"/>
                </a:ext>
              </a:extLst>
            </p:cNvPr>
            <p:cNvSpPr>
              <a:spLocks/>
            </p:cNvSpPr>
            <p:nvPr/>
          </p:nvSpPr>
          <p:spPr bwMode="auto">
            <a:xfrm>
              <a:off x="6880447"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8" name="Side 1_1">
              <a:extLst>
                <a:ext uri="{FF2B5EF4-FFF2-40B4-BE49-F238E27FC236}">
                  <a16:creationId xmlns:a16="http://schemas.microsoft.com/office/drawing/2014/main" id="{934F8442-D472-9F48-99BC-4AF983F3B400}"/>
                </a:ext>
              </a:extLst>
            </p:cNvPr>
            <p:cNvGrpSpPr/>
            <p:nvPr/>
          </p:nvGrpSpPr>
          <p:grpSpPr>
            <a:xfrm rot="18900000">
              <a:off x="7223173" y="2647671"/>
              <a:ext cx="2143303" cy="1303066"/>
              <a:chOff x="1538296" y="3132084"/>
              <a:chExt cx="2342994" cy="1424473"/>
            </a:xfrm>
          </p:grpSpPr>
          <p:sp>
            <p:nvSpPr>
              <p:cNvPr id="14" name="Trans 1">
                <a:extLst>
                  <a:ext uri="{FF2B5EF4-FFF2-40B4-BE49-F238E27FC236}">
                    <a16:creationId xmlns:a16="http://schemas.microsoft.com/office/drawing/2014/main" id="{1B9897AA-8977-1B47-B1CA-2E92B7282095}"/>
                  </a:ext>
                </a:extLst>
              </p:cNvPr>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Side 1">
                <a:extLst>
                  <a:ext uri="{FF2B5EF4-FFF2-40B4-BE49-F238E27FC236}">
                    <a16:creationId xmlns:a16="http://schemas.microsoft.com/office/drawing/2014/main" id="{FB6FC77A-1167-8C4F-9E2C-B27A7DC9D295}"/>
                  </a:ext>
                </a:extLst>
              </p:cNvPr>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9" name="Side 1_2">
              <a:extLst>
                <a:ext uri="{FF2B5EF4-FFF2-40B4-BE49-F238E27FC236}">
                  <a16:creationId xmlns:a16="http://schemas.microsoft.com/office/drawing/2014/main" id="{1BFFA013-4391-014A-9106-4063A93B95AF}"/>
                </a:ext>
              </a:extLst>
            </p:cNvPr>
            <p:cNvGrpSpPr/>
            <p:nvPr/>
          </p:nvGrpSpPr>
          <p:grpSpPr>
            <a:xfrm rot="2700000">
              <a:off x="7219465" y="2647582"/>
              <a:ext cx="2149280" cy="1297672"/>
              <a:chOff x="1534241" y="3131996"/>
              <a:chExt cx="2349528" cy="1418576"/>
            </a:xfrm>
          </p:grpSpPr>
          <p:sp>
            <p:nvSpPr>
              <p:cNvPr id="12" name="Trans 2">
                <a:extLst>
                  <a:ext uri="{FF2B5EF4-FFF2-40B4-BE49-F238E27FC236}">
                    <a16:creationId xmlns:a16="http://schemas.microsoft.com/office/drawing/2014/main" id="{49F3CF8B-200D-9143-828D-FFDBBFC4370D}"/>
                  </a:ext>
                </a:extLst>
              </p:cNvPr>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Side 2">
                <a:extLst>
                  <a:ext uri="{FF2B5EF4-FFF2-40B4-BE49-F238E27FC236}">
                    <a16:creationId xmlns:a16="http://schemas.microsoft.com/office/drawing/2014/main" id="{91F3E8C2-5C37-7B4B-8038-46E35AFE3F81}"/>
                  </a:ext>
                </a:extLst>
              </p:cNvPr>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0" name="Oval 1">
              <a:extLst>
                <a:ext uri="{FF2B5EF4-FFF2-40B4-BE49-F238E27FC236}">
                  <a16:creationId xmlns:a16="http://schemas.microsoft.com/office/drawing/2014/main" id="{8D686330-55DB-3246-AA89-D027FDE56A27}"/>
                </a:ext>
              </a:extLst>
            </p:cNvPr>
            <p:cNvSpPr>
              <a:spLocks noChangeArrowheads="1"/>
            </p:cNvSpPr>
            <p:nvPr/>
          </p:nvSpPr>
          <p:spPr bwMode="auto">
            <a:xfrm>
              <a:off x="8029359"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TextBox 101">
              <a:extLst>
                <a:ext uri="{FF2B5EF4-FFF2-40B4-BE49-F238E27FC236}">
                  <a16:creationId xmlns:a16="http://schemas.microsoft.com/office/drawing/2014/main" id="{9CCA7C57-CDED-684A-BAF4-23C21DE80267}"/>
                </a:ext>
              </a:extLst>
            </p:cNvPr>
            <p:cNvSpPr txBox="1"/>
            <p:nvPr/>
          </p:nvSpPr>
          <p:spPr>
            <a:xfrm>
              <a:off x="8110565" y="3138185"/>
              <a:ext cx="425116" cy="338554"/>
            </a:xfrm>
            <a:prstGeom prst="rect">
              <a:avLst/>
            </a:prstGeom>
            <a:noFill/>
          </p:spPr>
          <p:txBody>
            <a:bodyPr wrap="none" rtlCol="0">
              <a:spAutoFit/>
            </a:bodyPr>
            <a:lstStyle/>
            <a:p>
              <a:r>
                <a:rPr lang="en-US" sz="1600" b="1" dirty="0">
                  <a:solidFill>
                    <a:schemeClr val="accent2"/>
                  </a:solidFill>
                  <a:latin typeface="思源黑体" panose="020B0500000000000000" pitchFamily="34" charset="-122"/>
                  <a:ea typeface="思源黑体" panose="020B0500000000000000" pitchFamily="34" charset="-122"/>
                  <a:sym typeface="思源黑体" panose="020B0500000000000000" pitchFamily="34" charset="-122"/>
                </a:rPr>
                <a:t>04</a:t>
              </a:r>
            </a:p>
          </p:txBody>
        </p:sp>
      </p:grpSp>
      <p:grpSp>
        <p:nvGrpSpPr>
          <p:cNvPr id="16" name="Group 123">
            <a:extLst>
              <a:ext uri="{FF2B5EF4-FFF2-40B4-BE49-F238E27FC236}">
                <a16:creationId xmlns:a16="http://schemas.microsoft.com/office/drawing/2014/main" id="{0F96EC11-BB40-E844-A4A9-77F37560F39A}"/>
              </a:ext>
            </a:extLst>
          </p:cNvPr>
          <p:cNvGrpSpPr/>
          <p:nvPr/>
        </p:nvGrpSpPr>
        <p:grpSpPr>
          <a:xfrm>
            <a:off x="5054528" y="2219896"/>
            <a:ext cx="2486030" cy="2149280"/>
            <a:chOff x="5054528" y="2221778"/>
            <a:chExt cx="2486030" cy="2149280"/>
          </a:xfrm>
        </p:grpSpPr>
        <p:sp>
          <p:nvSpPr>
            <p:cNvPr id="17" name="Line 1">
              <a:extLst>
                <a:ext uri="{FF2B5EF4-FFF2-40B4-BE49-F238E27FC236}">
                  <a16:creationId xmlns:a16="http://schemas.microsoft.com/office/drawing/2014/main" id="{3DFDE7FA-6F16-C040-8FB3-049DCB76764A}"/>
                </a:ext>
              </a:extLst>
            </p:cNvPr>
            <p:cNvSpPr>
              <a:spLocks/>
            </p:cNvSpPr>
            <p:nvPr/>
          </p:nvSpPr>
          <p:spPr bwMode="auto">
            <a:xfrm>
              <a:off x="5054528"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8" name="Side 1_1">
              <a:extLst>
                <a:ext uri="{FF2B5EF4-FFF2-40B4-BE49-F238E27FC236}">
                  <a16:creationId xmlns:a16="http://schemas.microsoft.com/office/drawing/2014/main" id="{5F20C348-3F40-0A4E-ACF4-369D9CCE6E4C}"/>
                </a:ext>
              </a:extLst>
            </p:cNvPr>
            <p:cNvGrpSpPr/>
            <p:nvPr/>
          </p:nvGrpSpPr>
          <p:grpSpPr>
            <a:xfrm rot="18900000">
              <a:off x="5397255" y="2647671"/>
              <a:ext cx="2143303" cy="1303066"/>
              <a:chOff x="1538296" y="3132084"/>
              <a:chExt cx="2342994" cy="1424473"/>
            </a:xfrm>
          </p:grpSpPr>
          <p:sp>
            <p:nvSpPr>
              <p:cNvPr id="24" name="Trans 1">
                <a:extLst>
                  <a:ext uri="{FF2B5EF4-FFF2-40B4-BE49-F238E27FC236}">
                    <a16:creationId xmlns:a16="http://schemas.microsoft.com/office/drawing/2014/main" id="{7CB90418-1534-A144-9D5C-FDF07A51F8B1}"/>
                  </a:ext>
                </a:extLst>
              </p:cNvPr>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Side 1">
                <a:extLst>
                  <a:ext uri="{FF2B5EF4-FFF2-40B4-BE49-F238E27FC236}">
                    <a16:creationId xmlns:a16="http://schemas.microsoft.com/office/drawing/2014/main" id="{B35BE61B-38F8-1E4B-A55C-4E6814459235}"/>
                  </a:ext>
                </a:extLst>
              </p:cNvPr>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Side 1_2">
              <a:extLst>
                <a:ext uri="{FF2B5EF4-FFF2-40B4-BE49-F238E27FC236}">
                  <a16:creationId xmlns:a16="http://schemas.microsoft.com/office/drawing/2014/main" id="{BF74C458-4848-8F42-B6E6-78CA6677235D}"/>
                </a:ext>
              </a:extLst>
            </p:cNvPr>
            <p:cNvGrpSpPr/>
            <p:nvPr/>
          </p:nvGrpSpPr>
          <p:grpSpPr>
            <a:xfrm rot="2700000">
              <a:off x="5393546" y="2647582"/>
              <a:ext cx="2149280" cy="1297672"/>
              <a:chOff x="1534241" y="3131996"/>
              <a:chExt cx="2349528" cy="1418576"/>
            </a:xfrm>
          </p:grpSpPr>
          <p:sp>
            <p:nvSpPr>
              <p:cNvPr id="22" name="Trans 2">
                <a:extLst>
                  <a:ext uri="{FF2B5EF4-FFF2-40B4-BE49-F238E27FC236}">
                    <a16:creationId xmlns:a16="http://schemas.microsoft.com/office/drawing/2014/main" id="{1BA0244C-8544-2E4A-AEED-095EB7945F1F}"/>
                  </a:ext>
                </a:extLst>
              </p:cNvPr>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Side 2">
                <a:extLst>
                  <a:ext uri="{FF2B5EF4-FFF2-40B4-BE49-F238E27FC236}">
                    <a16:creationId xmlns:a16="http://schemas.microsoft.com/office/drawing/2014/main" id="{8CE2013C-0ADB-B14A-AEB5-66CC4FB5EFAD}"/>
                  </a:ext>
                </a:extLst>
              </p:cNvPr>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Oval 1">
              <a:extLst>
                <a:ext uri="{FF2B5EF4-FFF2-40B4-BE49-F238E27FC236}">
                  <a16:creationId xmlns:a16="http://schemas.microsoft.com/office/drawing/2014/main" id="{FA84AC6A-3FBE-B649-8BB7-4F716C94088A}"/>
                </a:ext>
              </a:extLst>
            </p:cNvPr>
            <p:cNvSpPr>
              <a:spLocks noChangeArrowheads="1"/>
            </p:cNvSpPr>
            <p:nvPr/>
          </p:nvSpPr>
          <p:spPr bwMode="auto">
            <a:xfrm>
              <a:off x="6203440"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TextBox 128">
              <a:extLst>
                <a:ext uri="{FF2B5EF4-FFF2-40B4-BE49-F238E27FC236}">
                  <a16:creationId xmlns:a16="http://schemas.microsoft.com/office/drawing/2014/main" id="{E9B2BFB3-1B11-E448-A9EE-69A577BC1395}"/>
                </a:ext>
              </a:extLst>
            </p:cNvPr>
            <p:cNvSpPr txBox="1"/>
            <p:nvPr/>
          </p:nvSpPr>
          <p:spPr>
            <a:xfrm>
              <a:off x="6284647" y="3138185"/>
              <a:ext cx="425116" cy="338554"/>
            </a:xfrm>
            <a:prstGeom prst="rect">
              <a:avLst/>
            </a:prstGeom>
            <a:noFill/>
          </p:spPr>
          <p:txBody>
            <a:bodyPr wrap="none" rtlCol="0">
              <a:spAutoFit/>
            </a:bodyPr>
            <a:lstStyle/>
            <a:p>
              <a:r>
                <a:rPr lang="en-US" sz="1600" b="1" dirty="0">
                  <a:solidFill>
                    <a:schemeClr val="accent3"/>
                  </a:solidFill>
                  <a:latin typeface="思源黑体" panose="020B0500000000000000" pitchFamily="34" charset="-122"/>
                  <a:ea typeface="思源黑体" panose="020B0500000000000000" pitchFamily="34" charset="-122"/>
                  <a:sym typeface="思源黑体" panose="020B0500000000000000" pitchFamily="34" charset="-122"/>
                </a:rPr>
                <a:t>03</a:t>
              </a:r>
            </a:p>
          </p:txBody>
        </p:sp>
      </p:grpSp>
      <p:grpSp>
        <p:nvGrpSpPr>
          <p:cNvPr id="26" name="Group 133">
            <a:extLst>
              <a:ext uri="{FF2B5EF4-FFF2-40B4-BE49-F238E27FC236}">
                <a16:creationId xmlns:a16="http://schemas.microsoft.com/office/drawing/2014/main" id="{374FC9D1-5422-4C47-8E20-5D1F5E923DB0}"/>
              </a:ext>
            </a:extLst>
          </p:cNvPr>
          <p:cNvGrpSpPr/>
          <p:nvPr/>
        </p:nvGrpSpPr>
        <p:grpSpPr>
          <a:xfrm>
            <a:off x="3218935" y="2219896"/>
            <a:ext cx="2486029" cy="2149280"/>
            <a:chOff x="3218935" y="2221778"/>
            <a:chExt cx="2486029" cy="2149280"/>
          </a:xfrm>
        </p:grpSpPr>
        <p:sp>
          <p:nvSpPr>
            <p:cNvPr id="27" name="Line 1">
              <a:extLst>
                <a:ext uri="{FF2B5EF4-FFF2-40B4-BE49-F238E27FC236}">
                  <a16:creationId xmlns:a16="http://schemas.microsoft.com/office/drawing/2014/main" id="{8B5E9D73-7D6B-8D45-B23A-923A08A2164F}"/>
                </a:ext>
              </a:extLst>
            </p:cNvPr>
            <p:cNvSpPr>
              <a:spLocks/>
            </p:cNvSpPr>
            <p:nvPr/>
          </p:nvSpPr>
          <p:spPr bwMode="auto">
            <a:xfrm>
              <a:off x="3218935"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8" name="Side 1_1">
              <a:extLst>
                <a:ext uri="{FF2B5EF4-FFF2-40B4-BE49-F238E27FC236}">
                  <a16:creationId xmlns:a16="http://schemas.microsoft.com/office/drawing/2014/main" id="{2E0B4ECF-C30D-3841-8173-EA8036392AF3}"/>
                </a:ext>
              </a:extLst>
            </p:cNvPr>
            <p:cNvGrpSpPr/>
            <p:nvPr/>
          </p:nvGrpSpPr>
          <p:grpSpPr>
            <a:xfrm rot="18900000">
              <a:off x="3561661" y="2647671"/>
              <a:ext cx="2143303" cy="1303066"/>
              <a:chOff x="1538296" y="3132084"/>
              <a:chExt cx="2342994" cy="1424473"/>
            </a:xfrm>
          </p:grpSpPr>
          <p:sp>
            <p:nvSpPr>
              <p:cNvPr id="34" name="Trans 1">
                <a:extLst>
                  <a:ext uri="{FF2B5EF4-FFF2-40B4-BE49-F238E27FC236}">
                    <a16:creationId xmlns:a16="http://schemas.microsoft.com/office/drawing/2014/main" id="{DDCAA0E4-FDEE-FD4C-96C8-CD2611322497}"/>
                  </a:ext>
                </a:extLst>
              </p:cNvPr>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Side 1">
                <a:extLst>
                  <a:ext uri="{FF2B5EF4-FFF2-40B4-BE49-F238E27FC236}">
                    <a16:creationId xmlns:a16="http://schemas.microsoft.com/office/drawing/2014/main" id="{A67FB500-6018-4646-93E0-AD02DD370EBA}"/>
                  </a:ext>
                </a:extLst>
              </p:cNvPr>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9" name="Side 1_2">
              <a:extLst>
                <a:ext uri="{FF2B5EF4-FFF2-40B4-BE49-F238E27FC236}">
                  <a16:creationId xmlns:a16="http://schemas.microsoft.com/office/drawing/2014/main" id="{C3E3D160-4B71-6D4C-86F9-D4F53BED64AC}"/>
                </a:ext>
              </a:extLst>
            </p:cNvPr>
            <p:cNvGrpSpPr/>
            <p:nvPr/>
          </p:nvGrpSpPr>
          <p:grpSpPr>
            <a:xfrm rot="2700000">
              <a:off x="3557953" y="2647582"/>
              <a:ext cx="2149280" cy="1297672"/>
              <a:chOff x="1534241" y="3131996"/>
              <a:chExt cx="2349528" cy="1418576"/>
            </a:xfrm>
          </p:grpSpPr>
          <p:sp>
            <p:nvSpPr>
              <p:cNvPr id="32" name="Trans 2">
                <a:extLst>
                  <a:ext uri="{FF2B5EF4-FFF2-40B4-BE49-F238E27FC236}">
                    <a16:creationId xmlns:a16="http://schemas.microsoft.com/office/drawing/2014/main" id="{95AECF41-7B26-6E47-B4B1-A898990060C6}"/>
                  </a:ext>
                </a:extLst>
              </p:cNvPr>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Side 2">
                <a:extLst>
                  <a:ext uri="{FF2B5EF4-FFF2-40B4-BE49-F238E27FC236}">
                    <a16:creationId xmlns:a16="http://schemas.microsoft.com/office/drawing/2014/main" id="{33A66B9B-5690-BB49-A4ED-50DC0143EA00}"/>
                  </a:ext>
                </a:extLst>
              </p:cNvPr>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0" name="Oval 1">
              <a:extLst>
                <a:ext uri="{FF2B5EF4-FFF2-40B4-BE49-F238E27FC236}">
                  <a16:creationId xmlns:a16="http://schemas.microsoft.com/office/drawing/2014/main" id="{38471BBD-DAC3-1147-8A48-AF649BB7A38C}"/>
                </a:ext>
              </a:extLst>
            </p:cNvPr>
            <p:cNvSpPr>
              <a:spLocks noChangeArrowheads="1"/>
            </p:cNvSpPr>
            <p:nvPr/>
          </p:nvSpPr>
          <p:spPr bwMode="auto">
            <a:xfrm>
              <a:off x="4367847"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TextBox 138">
              <a:extLst>
                <a:ext uri="{FF2B5EF4-FFF2-40B4-BE49-F238E27FC236}">
                  <a16:creationId xmlns:a16="http://schemas.microsoft.com/office/drawing/2014/main" id="{0A90330A-DD04-8C44-93C5-2117E69CFD0A}"/>
                </a:ext>
              </a:extLst>
            </p:cNvPr>
            <p:cNvSpPr txBox="1"/>
            <p:nvPr/>
          </p:nvSpPr>
          <p:spPr>
            <a:xfrm>
              <a:off x="4449053" y="3138185"/>
              <a:ext cx="425116" cy="338554"/>
            </a:xfrm>
            <a:prstGeom prst="rect">
              <a:avLst/>
            </a:prstGeom>
            <a:noFill/>
          </p:spPr>
          <p:txBody>
            <a:bodyPr wrap="none" rtlCol="0">
              <a:spAutoFit/>
            </a:bodyPr>
            <a:lstStyle/>
            <a:p>
              <a:r>
                <a:rPr lang="en-US" sz="1600" b="1" dirty="0">
                  <a:solidFill>
                    <a:schemeClr val="accent2"/>
                  </a:solidFill>
                  <a:latin typeface="思源黑体" panose="020B0500000000000000" pitchFamily="34" charset="-122"/>
                  <a:ea typeface="思源黑体" panose="020B0500000000000000" pitchFamily="34" charset="-122"/>
                  <a:sym typeface="思源黑体" panose="020B0500000000000000" pitchFamily="34" charset="-122"/>
                </a:rPr>
                <a:t>02</a:t>
              </a:r>
            </a:p>
          </p:txBody>
        </p:sp>
      </p:grpSp>
      <p:grpSp>
        <p:nvGrpSpPr>
          <p:cNvPr id="36" name="Group 143">
            <a:extLst>
              <a:ext uri="{FF2B5EF4-FFF2-40B4-BE49-F238E27FC236}">
                <a16:creationId xmlns:a16="http://schemas.microsoft.com/office/drawing/2014/main" id="{2623C0D8-05E9-134F-9139-37C0E7755396}"/>
              </a:ext>
            </a:extLst>
          </p:cNvPr>
          <p:cNvGrpSpPr/>
          <p:nvPr/>
        </p:nvGrpSpPr>
        <p:grpSpPr>
          <a:xfrm>
            <a:off x="1388179" y="2219896"/>
            <a:ext cx="2486029" cy="2149280"/>
            <a:chOff x="1388179" y="2221778"/>
            <a:chExt cx="2486029" cy="2149280"/>
          </a:xfrm>
        </p:grpSpPr>
        <p:sp>
          <p:nvSpPr>
            <p:cNvPr id="37" name="Line 1">
              <a:extLst>
                <a:ext uri="{FF2B5EF4-FFF2-40B4-BE49-F238E27FC236}">
                  <a16:creationId xmlns:a16="http://schemas.microsoft.com/office/drawing/2014/main" id="{647DBC7B-4ECC-FB41-9E9E-A6D2B92D5F38}"/>
                </a:ext>
              </a:extLst>
            </p:cNvPr>
            <p:cNvSpPr>
              <a:spLocks/>
            </p:cNvSpPr>
            <p:nvPr/>
          </p:nvSpPr>
          <p:spPr bwMode="auto">
            <a:xfrm>
              <a:off x="1388179" y="2978199"/>
              <a:ext cx="1730672" cy="640203"/>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solidFill>
            <a:ln>
              <a:noFill/>
            </a:ln>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8" name="Side 1_1">
              <a:extLst>
                <a:ext uri="{FF2B5EF4-FFF2-40B4-BE49-F238E27FC236}">
                  <a16:creationId xmlns:a16="http://schemas.microsoft.com/office/drawing/2014/main" id="{A57C828A-08C9-FB43-9278-6CAF70104E1F}"/>
                </a:ext>
              </a:extLst>
            </p:cNvPr>
            <p:cNvGrpSpPr/>
            <p:nvPr/>
          </p:nvGrpSpPr>
          <p:grpSpPr>
            <a:xfrm rot="18900000">
              <a:off x="1730905" y="2647671"/>
              <a:ext cx="2143303" cy="1303066"/>
              <a:chOff x="1538296" y="3132084"/>
              <a:chExt cx="2342994" cy="1424473"/>
            </a:xfrm>
          </p:grpSpPr>
          <p:sp>
            <p:nvSpPr>
              <p:cNvPr id="44" name="Trans 1">
                <a:extLst>
                  <a:ext uri="{FF2B5EF4-FFF2-40B4-BE49-F238E27FC236}">
                    <a16:creationId xmlns:a16="http://schemas.microsoft.com/office/drawing/2014/main" id="{683FDD56-9755-1F4C-B223-D81782AE230C}"/>
                  </a:ext>
                </a:extLst>
              </p:cNvPr>
              <p:cNvSpPr>
                <a:spLocks/>
              </p:cNvSpPr>
              <p:nvPr/>
            </p:nvSpPr>
            <p:spPr bwMode="auto">
              <a:xfrm rot="18900000">
                <a:off x="2462714" y="3132173"/>
                <a:ext cx="1418576" cy="142438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Side 1">
                <a:extLst>
                  <a:ext uri="{FF2B5EF4-FFF2-40B4-BE49-F238E27FC236}">
                    <a16:creationId xmlns:a16="http://schemas.microsoft.com/office/drawing/2014/main" id="{64F89A39-FA8B-A64E-B281-29354F87DE53}"/>
                  </a:ext>
                </a:extLst>
              </p:cNvPr>
              <p:cNvSpPr>
                <a:spLocks/>
              </p:cNvSpPr>
              <p:nvPr/>
            </p:nvSpPr>
            <p:spPr bwMode="auto">
              <a:xfrm rot="18900000">
                <a:off x="1538296" y="3132084"/>
                <a:ext cx="1414220" cy="1421480"/>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9" name="Side 1_2">
              <a:extLst>
                <a:ext uri="{FF2B5EF4-FFF2-40B4-BE49-F238E27FC236}">
                  <a16:creationId xmlns:a16="http://schemas.microsoft.com/office/drawing/2014/main" id="{3607F8B7-CF54-5440-8C2E-FC0B86BAD7F4}"/>
                </a:ext>
              </a:extLst>
            </p:cNvPr>
            <p:cNvGrpSpPr/>
            <p:nvPr/>
          </p:nvGrpSpPr>
          <p:grpSpPr>
            <a:xfrm rot="2700000">
              <a:off x="1727197" y="2647582"/>
              <a:ext cx="2149280" cy="1297672"/>
              <a:chOff x="1534241" y="3131996"/>
              <a:chExt cx="2349528" cy="1418576"/>
            </a:xfrm>
          </p:grpSpPr>
          <p:sp>
            <p:nvSpPr>
              <p:cNvPr id="42" name="Trans 2">
                <a:extLst>
                  <a:ext uri="{FF2B5EF4-FFF2-40B4-BE49-F238E27FC236}">
                    <a16:creationId xmlns:a16="http://schemas.microsoft.com/office/drawing/2014/main" id="{70A288C3-53D5-2941-ABB5-B3368C429D20}"/>
                  </a:ext>
                </a:extLst>
              </p:cNvPr>
              <p:cNvSpPr>
                <a:spLocks/>
              </p:cNvSpPr>
              <p:nvPr/>
            </p:nvSpPr>
            <p:spPr bwMode="auto">
              <a:xfrm rot="2700000">
                <a:off x="2463741" y="3130544"/>
                <a:ext cx="1418576" cy="142148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Side 2">
                <a:extLst>
                  <a:ext uri="{FF2B5EF4-FFF2-40B4-BE49-F238E27FC236}">
                    <a16:creationId xmlns:a16="http://schemas.microsoft.com/office/drawing/2014/main" id="{07EF9651-279A-BE41-9D12-D7605D64CB65}"/>
                  </a:ext>
                </a:extLst>
              </p:cNvPr>
              <p:cNvSpPr>
                <a:spLocks/>
              </p:cNvSpPr>
              <p:nvPr/>
            </p:nvSpPr>
            <p:spPr bwMode="auto">
              <a:xfrm rot="2700000">
                <a:off x="1539323" y="3130633"/>
                <a:ext cx="1414220" cy="142438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0" name="Oval 1">
              <a:extLst>
                <a:ext uri="{FF2B5EF4-FFF2-40B4-BE49-F238E27FC236}">
                  <a16:creationId xmlns:a16="http://schemas.microsoft.com/office/drawing/2014/main" id="{2C039919-A28A-0F4E-89D3-6240242CC9EB}"/>
                </a:ext>
              </a:extLst>
            </p:cNvPr>
            <p:cNvSpPr>
              <a:spLocks noChangeArrowheads="1"/>
            </p:cNvSpPr>
            <p:nvPr/>
          </p:nvSpPr>
          <p:spPr bwMode="auto">
            <a:xfrm>
              <a:off x="2537091" y="3032662"/>
              <a:ext cx="527304" cy="5326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TextBox 148">
              <a:extLst>
                <a:ext uri="{FF2B5EF4-FFF2-40B4-BE49-F238E27FC236}">
                  <a16:creationId xmlns:a16="http://schemas.microsoft.com/office/drawing/2014/main" id="{8344C3C3-FD7D-ED47-B38E-FF45B48476E9}"/>
                </a:ext>
              </a:extLst>
            </p:cNvPr>
            <p:cNvSpPr txBox="1"/>
            <p:nvPr/>
          </p:nvSpPr>
          <p:spPr>
            <a:xfrm>
              <a:off x="2618297" y="3138185"/>
              <a:ext cx="425116" cy="338554"/>
            </a:xfrm>
            <a:prstGeom prst="rect">
              <a:avLst/>
            </a:prstGeom>
            <a:noFill/>
          </p:spPr>
          <p:txBody>
            <a:bodyPr wrap="none" rtlCol="0">
              <a:spAutoFit/>
            </a:bodyPr>
            <a:lstStyle/>
            <a:p>
              <a:r>
                <a:rPr lang="en-US" sz="1600" b="1" dirty="0">
                  <a:solidFill>
                    <a:schemeClr val="accent1"/>
                  </a:solidFill>
                  <a:latin typeface="思源黑体" panose="020B0500000000000000" pitchFamily="34" charset="-122"/>
                  <a:ea typeface="思源黑体" panose="020B0500000000000000" pitchFamily="34" charset="-122"/>
                  <a:sym typeface="思源黑体" panose="020B0500000000000000" pitchFamily="34" charset="-122"/>
                </a:rPr>
                <a:t>01</a:t>
              </a:r>
            </a:p>
          </p:txBody>
        </p:sp>
      </p:grpSp>
      <p:sp>
        <p:nvSpPr>
          <p:cNvPr id="46" name="Shape 2778">
            <a:extLst>
              <a:ext uri="{FF2B5EF4-FFF2-40B4-BE49-F238E27FC236}">
                <a16:creationId xmlns:a16="http://schemas.microsoft.com/office/drawing/2014/main" id="{7F2D346E-05A6-FC4B-A81C-EA47B92B35A8}"/>
              </a:ext>
            </a:extLst>
          </p:cNvPr>
          <p:cNvSpPr/>
          <p:nvPr/>
        </p:nvSpPr>
        <p:spPr>
          <a:xfrm>
            <a:off x="2026779" y="4907234"/>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47" name="Shape 2748">
            <a:extLst>
              <a:ext uri="{FF2B5EF4-FFF2-40B4-BE49-F238E27FC236}">
                <a16:creationId xmlns:a16="http://schemas.microsoft.com/office/drawing/2014/main" id="{58B094C1-DFA0-F243-9AB4-20D2844EE4EC}"/>
              </a:ext>
            </a:extLst>
          </p:cNvPr>
          <p:cNvSpPr/>
          <p:nvPr/>
        </p:nvSpPr>
        <p:spPr>
          <a:xfrm>
            <a:off x="3665588" y="4883099"/>
            <a:ext cx="260362" cy="2603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48" name="Shape 2774">
            <a:extLst>
              <a:ext uri="{FF2B5EF4-FFF2-40B4-BE49-F238E27FC236}">
                <a16:creationId xmlns:a16="http://schemas.microsoft.com/office/drawing/2014/main" id="{F8638C26-1F8C-F84E-A22A-CEE92F43ACF9}"/>
              </a:ext>
            </a:extLst>
          </p:cNvPr>
          <p:cNvSpPr/>
          <p:nvPr/>
        </p:nvSpPr>
        <p:spPr>
          <a:xfrm>
            <a:off x="5362741" y="4901491"/>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49" name="Shape 2784">
            <a:extLst>
              <a:ext uri="{FF2B5EF4-FFF2-40B4-BE49-F238E27FC236}">
                <a16:creationId xmlns:a16="http://schemas.microsoft.com/office/drawing/2014/main" id="{7B2C51B5-0E54-BA40-8C11-4EC3D5D8B95F}"/>
              </a:ext>
            </a:extLst>
          </p:cNvPr>
          <p:cNvSpPr/>
          <p:nvPr/>
        </p:nvSpPr>
        <p:spPr>
          <a:xfrm>
            <a:off x="8763509" y="4904004"/>
            <a:ext cx="260362" cy="26036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50" name="Shape 2543">
            <a:extLst>
              <a:ext uri="{FF2B5EF4-FFF2-40B4-BE49-F238E27FC236}">
                <a16:creationId xmlns:a16="http://schemas.microsoft.com/office/drawing/2014/main" id="{88BDA81F-8230-8948-9438-16149799089A}"/>
              </a:ext>
            </a:extLst>
          </p:cNvPr>
          <p:cNvSpPr/>
          <p:nvPr/>
        </p:nvSpPr>
        <p:spPr>
          <a:xfrm>
            <a:off x="7059556" y="4888225"/>
            <a:ext cx="260363" cy="260363"/>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cs typeface="Source Sans Pro Light" charset="0"/>
              <a:sym typeface="思源黑体" panose="020B0500000000000000" pitchFamily="34" charset="-122"/>
            </a:endParaRPr>
          </a:p>
        </p:txBody>
      </p:sp>
      <p:sp>
        <p:nvSpPr>
          <p:cNvPr id="51" name="Rectangle 29">
            <a:extLst>
              <a:ext uri="{FF2B5EF4-FFF2-40B4-BE49-F238E27FC236}">
                <a16:creationId xmlns:a16="http://schemas.microsoft.com/office/drawing/2014/main" id="{CB6F5977-97B5-1949-BB13-7AAF95BF8E01}"/>
              </a:ext>
            </a:extLst>
          </p:cNvPr>
          <p:cNvSpPr/>
          <p:nvPr/>
        </p:nvSpPr>
        <p:spPr>
          <a:xfrm>
            <a:off x="2327655"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52" name="Rectangle 29">
            <a:extLst>
              <a:ext uri="{FF2B5EF4-FFF2-40B4-BE49-F238E27FC236}">
                <a16:creationId xmlns:a16="http://schemas.microsoft.com/office/drawing/2014/main" id="{ED72A296-01C0-B945-BB89-7470C240DE07}"/>
              </a:ext>
            </a:extLst>
          </p:cNvPr>
          <p:cNvSpPr/>
          <p:nvPr/>
        </p:nvSpPr>
        <p:spPr>
          <a:xfrm>
            <a:off x="3981334"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53" name="Rectangle 29">
            <a:extLst>
              <a:ext uri="{FF2B5EF4-FFF2-40B4-BE49-F238E27FC236}">
                <a16:creationId xmlns:a16="http://schemas.microsoft.com/office/drawing/2014/main" id="{BD501AFC-B384-7D4D-8CBE-39A7C5248C39}"/>
              </a:ext>
            </a:extLst>
          </p:cNvPr>
          <p:cNvSpPr/>
          <p:nvPr/>
        </p:nvSpPr>
        <p:spPr>
          <a:xfrm>
            <a:off x="5657818"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54" name="Rectangle 29">
            <a:extLst>
              <a:ext uri="{FF2B5EF4-FFF2-40B4-BE49-F238E27FC236}">
                <a16:creationId xmlns:a16="http://schemas.microsoft.com/office/drawing/2014/main" id="{0566ACFE-9FB7-464C-A7AD-183E184198BD}"/>
              </a:ext>
            </a:extLst>
          </p:cNvPr>
          <p:cNvSpPr/>
          <p:nvPr/>
        </p:nvSpPr>
        <p:spPr>
          <a:xfrm>
            <a:off x="7340022"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55" name="Rectangle 29">
            <a:extLst>
              <a:ext uri="{FF2B5EF4-FFF2-40B4-BE49-F238E27FC236}">
                <a16:creationId xmlns:a16="http://schemas.microsoft.com/office/drawing/2014/main" id="{CA7C8DC5-2E87-E34C-9708-97D2CE7043EC}"/>
              </a:ext>
            </a:extLst>
          </p:cNvPr>
          <p:cNvSpPr/>
          <p:nvPr/>
        </p:nvSpPr>
        <p:spPr>
          <a:xfrm>
            <a:off x="9093104" y="4622681"/>
            <a:ext cx="1300329" cy="834267"/>
          </a:xfrm>
          <a:prstGeom prst="rect">
            <a:avLst/>
          </a:prstGeom>
        </p:spPr>
        <p:txBody>
          <a:bodyPr wrap="square">
            <a:spAutoFit/>
          </a:bodyPr>
          <a:lstStyle/>
          <a:p>
            <a:pPr lvl="0" algn="l">
              <a:lnSpc>
                <a:spcPts val="2000"/>
              </a:lnSpc>
              <a:defRPr/>
            </a:pPr>
            <a:r>
              <a:rPr lang="zh-CN" altLang="en-US" sz="11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grpSp>
        <p:nvGrpSpPr>
          <p:cNvPr id="57" name="Group 7">
            <a:extLst>
              <a:ext uri="{FF2B5EF4-FFF2-40B4-BE49-F238E27FC236}">
                <a16:creationId xmlns:a16="http://schemas.microsoft.com/office/drawing/2014/main" id="{9238E05B-B9B0-8743-B6B3-38D090E615BE}"/>
              </a:ext>
            </a:extLst>
          </p:cNvPr>
          <p:cNvGrpSpPr/>
          <p:nvPr/>
        </p:nvGrpSpPr>
        <p:grpSpPr>
          <a:xfrm>
            <a:off x="684072" y="5696635"/>
            <a:ext cx="695325" cy="714375"/>
            <a:chOff x="16962181" y="1183655"/>
            <a:chExt cx="695325" cy="714375"/>
          </a:xfrm>
        </p:grpSpPr>
        <p:sp>
          <p:nvSpPr>
            <p:cNvPr id="58" name="Freeform: Shape 4">
              <a:extLst>
                <a:ext uri="{FF2B5EF4-FFF2-40B4-BE49-F238E27FC236}">
                  <a16:creationId xmlns:a16="http://schemas.microsoft.com/office/drawing/2014/main" id="{70D2D662-496C-7545-811C-C7DEB5B85483}"/>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Freeform: Shape 5">
              <a:extLst>
                <a:ext uri="{FF2B5EF4-FFF2-40B4-BE49-F238E27FC236}">
                  <a16:creationId xmlns:a16="http://schemas.microsoft.com/office/drawing/2014/main" id="{CFC3DAAE-38F5-F249-AA3C-79AF84CC1839}"/>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Freeform: Shape 6">
              <a:extLst>
                <a:ext uri="{FF2B5EF4-FFF2-40B4-BE49-F238E27FC236}">
                  <a16:creationId xmlns:a16="http://schemas.microsoft.com/office/drawing/2014/main" id="{AE339DC6-29C4-9B4E-ABB0-ED99A84AF7BB}"/>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1" name="Group 7">
            <a:extLst>
              <a:ext uri="{FF2B5EF4-FFF2-40B4-BE49-F238E27FC236}">
                <a16:creationId xmlns:a16="http://schemas.microsoft.com/office/drawing/2014/main" id="{B1380BD4-F6C0-3445-9D47-0D6C285BD597}"/>
              </a:ext>
            </a:extLst>
          </p:cNvPr>
          <p:cNvGrpSpPr/>
          <p:nvPr/>
        </p:nvGrpSpPr>
        <p:grpSpPr>
          <a:xfrm rot="5400000">
            <a:off x="9047153" y="5858561"/>
            <a:ext cx="695325" cy="714375"/>
            <a:chOff x="16962181" y="1183655"/>
            <a:chExt cx="695325" cy="714375"/>
          </a:xfrm>
        </p:grpSpPr>
        <p:sp>
          <p:nvSpPr>
            <p:cNvPr id="62" name="Freeform: Shape 4">
              <a:extLst>
                <a:ext uri="{FF2B5EF4-FFF2-40B4-BE49-F238E27FC236}">
                  <a16:creationId xmlns:a16="http://schemas.microsoft.com/office/drawing/2014/main" id="{9B67C6BE-A3C2-144B-A2CB-17A9B8ED8E5C}"/>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Freeform: Shape 5">
              <a:extLst>
                <a:ext uri="{FF2B5EF4-FFF2-40B4-BE49-F238E27FC236}">
                  <a16:creationId xmlns:a16="http://schemas.microsoft.com/office/drawing/2014/main" id="{902F93B9-9C0D-514D-A9DB-E4824A6177DD}"/>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Freeform: Shape 6">
              <a:extLst>
                <a:ext uri="{FF2B5EF4-FFF2-40B4-BE49-F238E27FC236}">
                  <a16:creationId xmlns:a16="http://schemas.microsoft.com/office/drawing/2014/main" id="{36E3D855-C676-934D-B423-ED28250D6093}"/>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5" name="Group 7">
            <a:extLst>
              <a:ext uri="{FF2B5EF4-FFF2-40B4-BE49-F238E27FC236}">
                <a16:creationId xmlns:a16="http://schemas.microsoft.com/office/drawing/2014/main" id="{DF2BEC05-57D8-0342-A4B9-CB5F0963B8E7}"/>
              </a:ext>
            </a:extLst>
          </p:cNvPr>
          <p:cNvGrpSpPr/>
          <p:nvPr/>
        </p:nvGrpSpPr>
        <p:grpSpPr>
          <a:xfrm>
            <a:off x="10836441" y="1743239"/>
            <a:ext cx="414534" cy="425891"/>
            <a:chOff x="16962181" y="1183655"/>
            <a:chExt cx="695325" cy="714375"/>
          </a:xfrm>
        </p:grpSpPr>
        <p:sp>
          <p:nvSpPr>
            <p:cNvPr id="66" name="Freeform: Shape 4">
              <a:extLst>
                <a:ext uri="{FF2B5EF4-FFF2-40B4-BE49-F238E27FC236}">
                  <a16:creationId xmlns:a16="http://schemas.microsoft.com/office/drawing/2014/main" id="{FEC67678-24CF-1446-8D77-05AC3824CF11}"/>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Freeform: Shape 5">
              <a:extLst>
                <a:ext uri="{FF2B5EF4-FFF2-40B4-BE49-F238E27FC236}">
                  <a16:creationId xmlns:a16="http://schemas.microsoft.com/office/drawing/2014/main" id="{B8987F05-D849-9E4F-9FF4-B0D09337B878}"/>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Freeform: Shape 6">
              <a:extLst>
                <a:ext uri="{FF2B5EF4-FFF2-40B4-BE49-F238E27FC236}">
                  <a16:creationId xmlns:a16="http://schemas.microsoft.com/office/drawing/2014/main" id="{CEB4AC39-9C10-0745-86CB-F6E5D19EB477}"/>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9" name="Group 7">
            <a:extLst>
              <a:ext uri="{FF2B5EF4-FFF2-40B4-BE49-F238E27FC236}">
                <a16:creationId xmlns:a16="http://schemas.microsoft.com/office/drawing/2014/main" id="{EE400F5C-5E49-654D-8EA0-D3A9F059E855}"/>
              </a:ext>
            </a:extLst>
          </p:cNvPr>
          <p:cNvGrpSpPr/>
          <p:nvPr/>
        </p:nvGrpSpPr>
        <p:grpSpPr>
          <a:xfrm rot="5400000">
            <a:off x="3114774" y="415816"/>
            <a:ext cx="607689" cy="624338"/>
            <a:chOff x="16962181" y="1183655"/>
            <a:chExt cx="695325" cy="714375"/>
          </a:xfrm>
        </p:grpSpPr>
        <p:sp>
          <p:nvSpPr>
            <p:cNvPr id="70" name="Freeform: Shape 4">
              <a:extLst>
                <a:ext uri="{FF2B5EF4-FFF2-40B4-BE49-F238E27FC236}">
                  <a16:creationId xmlns:a16="http://schemas.microsoft.com/office/drawing/2014/main" id="{265166C4-5B49-7E42-A322-F14BD8429559}"/>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Freeform: Shape 5">
              <a:extLst>
                <a:ext uri="{FF2B5EF4-FFF2-40B4-BE49-F238E27FC236}">
                  <a16:creationId xmlns:a16="http://schemas.microsoft.com/office/drawing/2014/main" id="{CBAC6A53-5AE2-1646-8E0C-FB829B110644}"/>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Freeform: Shape 6">
              <a:extLst>
                <a:ext uri="{FF2B5EF4-FFF2-40B4-BE49-F238E27FC236}">
                  <a16:creationId xmlns:a16="http://schemas.microsoft.com/office/drawing/2014/main" id="{8DB43457-5C5E-184C-BDC8-990072EB6F09}"/>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73" name="TextBox 7">
            <a:extLst>
              <a:ext uri="{FF2B5EF4-FFF2-40B4-BE49-F238E27FC236}">
                <a16:creationId xmlns:a16="http://schemas.microsoft.com/office/drawing/2014/main" id="{9275D648-1E75-DD48-8B14-5F705B813845}"/>
              </a:ext>
            </a:extLst>
          </p:cNvPr>
          <p:cNvSpPr txBox="1"/>
          <p:nvPr/>
        </p:nvSpPr>
        <p:spPr>
          <a:xfrm>
            <a:off x="4350280" y="1213437"/>
            <a:ext cx="3467616" cy="584775"/>
          </a:xfrm>
          <a:prstGeom prst="rect">
            <a:avLst/>
          </a:prstGeom>
          <a:noFill/>
        </p:spPr>
        <p:txBody>
          <a:bodyPr wrap="none" rtlCol="0">
            <a:spAutoFit/>
          </a:bodyPr>
          <a:lstStyle/>
          <a:p>
            <a:r>
              <a:rPr lang="zh-CN" altLang="en-US" sz="3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sp>
        <p:nvSpPr>
          <p:cNvPr id="113" name="TextBox 4">
            <a:extLst>
              <a:ext uri="{FF2B5EF4-FFF2-40B4-BE49-F238E27FC236}">
                <a16:creationId xmlns:a16="http://schemas.microsoft.com/office/drawing/2014/main" id="{6937424B-70C0-243B-05EC-48F320871980}"/>
              </a:ext>
            </a:extLst>
          </p:cNvPr>
          <p:cNvSpPr txBox="1"/>
          <p:nvPr/>
        </p:nvSpPr>
        <p:spPr>
          <a:xfrm>
            <a:off x="4661579" y="6636564"/>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rPr>
              <a:t>行业</a:t>
            </a:r>
            <a:r>
              <a:rPr lang="en-US" altLang="zh-CN" sz="100" dirty="0">
                <a:solidFill>
                  <a:prstClr val="black"/>
                </a:solidFill>
                <a:latin typeface="微软雅黑" panose="020B0503020204020204" pitchFamily="34" charset="-122"/>
                <a:ea typeface="微软雅黑" panose="020B0503020204020204" pitchFamily="34" charset="-122"/>
              </a:rPr>
              <a:t>PPT</a:t>
            </a:r>
            <a:r>
              <a:rPr lang="zh-CN" altLang="en-US" sz="100" dirty="0">
                <a:solidFill>
                  <a:prstClr val="black"/>
                </a:solidFill>
                <a:latin typeface="微软雅黑" panose="020B0503020204020204" pitchFamily="34" charset="-122"/>
                <a:ea typeface="微软雅黑" panose="020B0503020204020204" pitchFamily="34" charset="-12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814962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ppt_x</p:attrName>
                                        </p:attrNameLst>
                                      </p:cBhvr>
                                      <p:tavLst>
                                        <p:tav tm="0">
                                          <p:val>
                                            <p:strVal val="#ppt_x-#ppt_w*1.125000"/>
                                          </p:val>
                                        </p:tav>
                                        <p:tav tm="100000">
                                          <p:val>
                                            <p:strVal val="#ppt_x"/>
                                          </p:val>
                                        </p:tav>
                                      </p:tavLst>
                                    </p:anim>
                                    <p:animEffect transition="in" filter="wipe(right)">
                                      <p:cBhvr>
                                        <p:cTn id="8" dur="500"/>
                                        <p:tgtEl>
                                          <p:spTgt spid="3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ppt_x</p:attrName>
                                        </p:attrNameLst>
                                      </p:cBhvr>
                                      <p:tavLst>
                                        <p:tav tm="0">
                                          <p:val>
                                            <p:strVal val="#ppt_x-#ppt_w*1.125000"/>
                                          </p:val>
                                        </p:tav>
                                        <p:tav tm="100000">
                                          <p:val>
                                            <p:strVal val="#ppt_x"/>
                                          </p:val>
                                        </p:tav>
                                      </p:tavLst>
                                    </p:anim>
                                    <p:animEffect transition="in" filter="wipe(right)">
                                      <p:cBhvr>
                                        <p:cTn id="13" dur="500"/>
                                        <p:tgtEl>
                                          <p:spTgt spid="26"/>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right)">
                                      <p:cBhvr>
                                        <p:cTn id="28" dur="500"/>
                                        <p:tgtEl>
                                          <p:spTgt spid="2"/>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ppt_x</p:attrName>
                                        </p:attrNameLst>
                                      </p:cBhvr>
                                      <p:tavLst>
                                        <p:tav tm="0">
                                          <p:val>
                                            <p:strVal val="#ppt_x"/>
                                          </p:val>
                                        </p:tav>
                                        <p:tav tm="100000">
                                          <p:val>
                                            <p:strVal val="#ppt_x"/>
                                          </p:val>
                                        </p:tav>
                                      </p:tavLst>
                                    </p:anim>
                                    <p:anim calcmode="lin" valueType="num">
                                      <p:cBhvr>
                                        <p:cTn id="52" dur="1000" fill="hold"/>
                                        <p:tgtEl>
                                          <p:spTgt spid="54"/>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strVal val="#ppt_x"/>
                                          </p:val>
                                        </p:tav>
                                        <p:tav tm="100000">
                                          <p:val>
                                            <p:strVal val="#ppt_x"/>
                                          </p:val>
                                        </p:tav>
                                      </p:tavLst>
                                    </p:anim>
                                    <p:anim calcmode="lin" valueType="num">
                                      <p:cBhvr>
                                        <p:cTn id="58" dur="1000" fill="hold"/>
                                        <p:tgtEl>
                                          <p:spTgt spid="55"/>
                                        </p:tgtEl>
                                        <p:attrNameLst>
                                          <p:attrName>ppt_y</p:attrName>
                                        </p:attrNameLst>
                                      </p:cBhvr>
                                      <p:tavLst>
                                        <p:tav tm="0">
                                          <p:val>
                                            <p:strVal val="#ppt_y+.1"/>
                                          </p:val>
                                        </p:tav>
                                        <p:tav tm="100000">
                                          <p:val>
                                            <p:strVal val="#ppt_y"/>
                                          </p:val>
                                        </p:tav>
                                      </p:tavLst>
                                    </p:anim>
                                  </p:childTnLst>
                                </p:cTn>
                              </p:par>
                              <p:par>
                                <p:cTn id="59" presetID="2" presetClass="entr" presetSubtype="4" decel="100000" fill="hold" nodeType="withEffect">
                                  <p:stCondLst>
                                    <p:cond delay="50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750" fill="hold"/>
                                        <p:tgtEl>
                                          <p:spTgt spid="57"/>
                                        </p:tgtEl>
                                        <p:attrNameLst>
                                          <p:attrName>ppt_x</p:attrName>
                                        </p:attrNameLst>
                                      </p:cBhvr>
                                      <p:tavLst>
                                        <p:tav tm="0">
                                          <p:val>
                                            <p:strVal val="#ppt_x"/>
                                          </p:val>
                                        </p:tav>
                                        <p:tav tm="100000">
                                          <p:val>
                                            <p:strVal val="#ppt_x"/>
                                          </p:val>
                                        </p:tav>
                                      </p:tavLst>
                                    </p:anim>
                                    <p:anim calcmode="lin" valueType="num">
                                      <p:cBhvr additive="base">
                                        <p:cTn id="62" dur="750" fill="hold"/>
                                        <p:tgtEl>
                                          <p:spTgt spid="57"/>
                                        </p:tgtEl>
                                        <p:attrNameLst>
                                          <p:attrName>ppt_y</p:attrName>
                                        </p:attrNameLst>
                                      </p:cBhvr>
                                      <p:tavLst>
                                        <p:tav tm="0">
                                          <p:val>
                                            <p:strVal val="1+#ppt_h/2"/>
                                          </p:val>
                                        </p:tav>
                                        <p:tav tm="100000">
                                          <p:val>
                                            <p:strVal val="#ppt_y"/>
                                          </p:val>
                                        </p:tav>
                                      </p:tavLst>
                                    </p:anim>
                                  </p:childTnLst>
                                </p:cTn>
                              </p:par>
                              <p:par>
                                <p:cTn id="63"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64" dur="1750" fill="hold"/>
                                        <p:tgtEl>
                                          <p:spTgt spid="57"/>
                                        </p:tgtEl>
                                        <p:attrNameLst>
                                          <p:attrName>ppt_x</p:attrName>
                                          <p:attrName>ppt_y</p:attrName>
                                        </p:attrNameLst>
                                      </p:cBhvr>
                                      <p:rCtr x="1966" y="231"/>
                                    </p:animMotion>
                                  </p:childTnLst>
                                </p:cTn>
                              </p:par>
                              <p:par>
                                <p:cTn id="65" presetID="2" presetClass="entr" presetSubtype="4" decel="100000" fill="hold" nodeType="withEffect">
                                  <p:stCondLst>
                                    <p:cond delay="50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750" fill="hold"/>
                                        <p:tgtEl>
                                          <p:spTgt spid="61"/>
                                        </p:tgtEl>
                                        <p:attrNameLst>
                                          <p:attrName>ppt_x</p:attrName>
                                        </p:attrNameLst>
                                      </p:cBhvr>
                                      <p:tavLst>
                                        <p:tav tm="0">
                                          <p:val>
                                            <p:strVal val="#ppt_x"/>
                                          </p:val>
                                        </p:tav>
                                        <p:tav tm="100000">
                                          <p:val>
                                            <p:strVal val="#ppt_x"/>
                                          </p:val>
                                        </p:tav>
                                      </p:tavLst>
                                    </p:anim>
                                    <p:anim calcmode="lin" valueType="num">
                                      <p:cBhvr additive="base">
                                        <p:cTn id="68" dur="750" fill="hold"/>
                                        <p:tgtEl>
                                          <p:spTgt spid="61"/>
                                        </p:tgtEl>
                                        <p:attrNameLst>
                                          <p:attrName>ppt_y</p:attrName>
                                        </p:attrNameLst>
                                      </p:cBhvr>
                                      <p:tavLst>
                                        <p:tav tm="0">
                                          <p:val>
                                            <p:strVal val="1+#ppt_h/2"/>
                                          </p:val>
                                        </p:tav>
                                        <p:tav tm="100000">
                                          <p:val>
                                            <p:strVal val="#ppt_y"/>
                                          </p:val>
                                        </p:tav>
                                      </p:tavLst>
                                    </p:anim>
                                  </p:childTnLst>
                                </p:cTn>
                              </p:par>
                              <p:par>
                                <p:cTn id="69"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0" dur="1750" fill="hold"/>
                                        <p:tgtEl>
                                          <p:spTgt spid="61"/>
                                        </p:tgtEl>
                                        <p:attrNameLst>
                                          <p:attrName>ppt_x</p:attrName>
                                          <p:attrName>ppt_y</p:attrName>
                                        </p:attrNameLst>
                                      </p:cBhvr>
                                      <p:rCtr x="1966" y="231"/>
                                    </p:animMotion>
                                  </p:childTnLst>
                                </p:cTn>
                              </p:par>
                              <p:par>
                                <p:cTn id="71" presetID="2" presetClass="entr" presetSubtype="4" decel="100000" fill="hold" nodeType="withEffect">
                                  <p:stCondLst>
                                    <p:cond delay="50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750" fill="hold"/>
                                        <p:tgtEl>
                                          <p:spTgt spid="65"/>
                                        </p:tgtEl>
                                        <p:attrNameLst>
                                          <p:attrName>ppt_x</p:attrName>
                                        </p:attrNameLst>
                                      </p:cBhvr>
                                      <p:tavLst>
                                        <p:tav tm="0">
                                          <p:val>
                                            <p:strVal val="#ppt_x"/>
                                          </p:val>
                                        </p:tav>
                                        <p:tav tm="100000">
                                          <p:val>
                                            <p:strVal val="#ppt_x"/>
                                          </p:val>
                                        </p:tav>
                                      </p:tavLst>
                                    </p:anim>
                                    <p:anim calcmode="lin" valueType="num">
                                      <p:cBhvr additive="base">
                                        <p:cTn id="74" dur="750" fill="hold"/>
                                        <p:tgtEl>
                                          <p:spTgt spid="65"/>
                                        </p:tgtEl>
                                        <p:attrNameLst>
                                          <p:attrName>ppt_y</p:attrName>
                                        </p:attrNameLst>
                                      </p:cBhvr>
                                      <p:tavLst>
                                        <p:tav tm="0">
                                          <p:val>
                                            <p:strVal val="1+#ppt_h/2"/>
                                          </p:val>
                                        </p:tav>
                                        <p:tav tm="100000">
                                          <p:val>
                                            <p:strVal val="#ppt_y"/>
                                          </p:val>
                                        </p:tav>
                                      </p:tavLst>
                                    </p:anim>
                                  </p:childTnLst>
                                </p:cTn>
                              </p:par>
                              <p:par>
                                <p:cTn id="75"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6" dur="1750" fill="hold"/>
                                        <p:tgtEl>
                                          <p:spTgt spid="65"/>
                                        </p:tgtEl>
                                        <p:attrNameLst>
                                          <p:attrName>ppt_x</p:attrName>
                                          <p:attrName>ppt_y</p:attrName>
                                        </p:attrNameLst>
                                      </p:cBhvr>
                                      <p:rCtr x="1966" y="231"/>
                                    </p:animMotion>
                                  </p:childTnLst>
                                </p:cTn>
                              </p:par>
                              <p:par>
                                <p:cTn id="77" presetID="2" presetClass="entr" presetSubtype="4" decel="100000" fill="hold" nodeType="withEffect">
                                  <p:stCondLst>
                                    <p:cond delay="500"/>
                                  </p:stCondLst>
                                  <p:childTnLst>
                                    <p:set>
                                      <p:cBhvr>
                                        <p:cTn id="78" dur="1" fill="hold">
                                          <p:stCondLst>
                                            <p:cond delay="0"/>
                                          </p:stCondLst>
                                        </p:cTn>
                                        <p:tgtEl>
                                          <p:spTgt spid="69"/>
                                        </p:tgtEl>
                                        <p:attrNameLst>
                                          <p:attrName>style.visibility</p:attrName>
                                        </p:attrNameLst>
                                      </p:cBhvr>
                                      <p:to>
                                        <p:strVal val="visible"/>
                                      </p:to>
                                    </p:set>
                                    <p:anim calcmode="lin" valueType="num">
                                      <p:cBhvr additive="base">
                                        <p:cTn id="79" dur="750" fill="hold"/>
                                        <p:tgtEl>
                                          <p:spTgt spid="69"/>
                                        </p:tgtEl>
                                        <p:attrNameLst>
                                          <p:attrName>ppt_x</p:attrName>
                                        </p:attrNameLst>
                                      </p:cBhvr>
                                      <p:tavLst>
                                        <p:tav tm="0">
                                          <p:val>
                                            <p:strVal val="#ppt_x"/>
                                          </p:val>
                                        </p:tav>
                                        <p:tav tm="100000">
                                          <p:val>
                                            <p:strVal val="#ppt_x"/>
                                          </p:val>
                                        </p:tav>
                                      </p:tavLst>
                                    </p:anim>
                                    <p:anim calcmode="lin" valueType="num">
                                      <p:cBhvr additive="base">
                                        <p:cTn id="80" dur="750" fill="hold"/>
                                        <p:tgtEl>
                                          <p:spTgt spid="69"/>
                                        </p:tgtEl>
                                        <p:attrNameLst>
                                          <p:attrName>ppt_y</p:attrName>
                                        </p:attrNameLst>
                                      </p:cBhvr>
                                      <p:tavLst>
                                        <p:tav tm="0">
                                          <p:val>
                                            <p:strVal val="1+#ppt_h/2"/>
                                          </p:val>
                                        </p:tav>
                                        <p:tav tm="100000">
                                          <p:val>
                                            <p:strVal val="#ppt_y"/>
                                          </p:val>
                                        </p:tav>
                                      </p:tavLst>
                                    </p:anim>
                                  </p:childTnLst>
                                </p:cTn>
                              </p:par>
                              <p:par>
                                <p:cTn id="81"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82" dur="1750" fill="hold"/>
                                        <p:tgtEl>
                                          <p:spTgt spid="69"/>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A0137303-DC4F-4562-8BFB-4BD5FC9E4306}"/>
              </a:ext>
            </a:extLst>
          </p:cNvPr>
          <p:cNvGrpSpPr/>
          <p:nvPr/>
        </p:nvGrpSpPr>
        <p:grpSpPr>
          <a:xfrm>
            <a:off x="-984798" y="-1151941"/>
            <a:ext cx="13300990" cy="8754249"/>
            <a:chOff x="-984798" y="-1151941"/>
            <a:chExt cx="13300990" cy="8754249"/>
          </a:xfrm>
        </p:grpSpPr>
        <p:sp>
          <p:nvSpPr>
            <p:cNvPr id="12" name="Parallelogram 15">
              <a:extLst>
                <a:ext uri="{FF2B5EF4-FFF2-40B4-BE49-F238E27FC236}">
                  <a16:creationId xmlns:a16="http://schemas.microsoft.com/office/drawing/2014/main" id="{D8FC0D4B-5CC3-48D3-AB49-512D28B8B1C0}"/>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Parallelogram 21">
              <a:extLst>
                <a:ext uri="{FF2B5EF4-FFF2-40B4-BE49-F238E27FC236}">
                  <a16:creationId xmlns:a16="http://schemas.microsoft.com/office/drawing/2014/main" id="{3C622115-91F5-4DF8-A653-2898481C79B1}"/>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4" name="Group 53">
              <a:extLst>
                <a:ext uri="{FF2B5EF4-FFF2-40B4-BE49-F238E27FC236}">
                  <a16:creationId xmlns:a16="http://schemas.microsoft.com/office/drawing/2014/main" id="{1BFCF221-EFE9-4CA5-90DF-D60B90F18730}"/>
                </a:ext>
              </a:extLst>
            </p:cNvPr>
            <p:cNvGrpSpPr/>
            <p:nvPr/>
          </p:nvGrpSpPr>
          <p:grpSpPr>
            <a:xfrm>
              <a:off x="8355683" y="1939602"/>
              <a:ext cx="3960509" cy="5662706"/>
              <a:chOff x="-5054974" y="264971"/>
              <a:chExt cx="4607565" cy="6587862"/>
            </a:xfrm>
          </p:grpSpPr>
          <p:sp>
            <p:nvSpPr>
              <p:cNvPr id="39" name="Hexagon 12">
                <a:extLst>
                  <a:ext uri="{FF2B5EF4-FFF2-40B4-BE49-F238E27FC236}">
                    <a16:creationId xmlns:a16="http://schemas.microsoft.com/office/drawing/2014/main" id="{8449ECDE-4EC4-464A-9253-FA2BA985967B}"/>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1">
                <a:extLst>
                  <a:ext uri="{FF2B5EF4-FFF2-40B4-BE49-F238E27FC236}">
                    <a16:creationId xmlns:a16="http://schemas.microsoft.com/office/drawing/2014/main" id="{2BD63542-AB33-406E-9968-A41F6704887A}"/>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34">
                <a:extLst>
                  <a:ext uri="{FF2B5EF4-FFF2-40B4-BE49-F238E27FC236}">
                    <a16:creationId xmlns:a16="http://schemas.microsoft.com/office/drawing/2014/main" id="{C51B8B82-1D2B-4E08-9F96-D7A9C2F069DE}"/>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35">
                <a:extLst>
                  <a:ext uri="{FF2B5EF4-FFF2-40B4-BE49-F238E27FC236}">
                    <a16:creationId xmlns:a16="http://schemas.microsoft.com/office/drawing/2014/main" id="{14CD3E13-4EE7-44D2-BF49-C5083E225DD5}"/>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6">
                <a:extLst>
                  <a:ext uri="{FF2B5EF4-FFF2-40B4-BE49-F238E27FC236}">
                    <a16:creationId xmlns:a16="http://schemas.microsoft.com/office/drawing/2014/main" id="{37D7303A-D3AE-4A02-85B2-2B9EA2E0F787}"/>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7">
                <a:extLst>
                  <a:ext uri="{FF2B5EF4-FFF2-40B4-BE49-F238E27FC236}">
                    <a16:creationId xmlns:a16="http://schemas.microsoft.com/office/drawing/2014/main" id="{F62EE4B6-CD03-42BB-B0D7-4ADD0E23AAE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38">
                <a:extLst>
                  <a:ext uri="{FF2B5EF4-FFF2-40B4-BE49-F238E27FC236}">
                    <a16:creationId xmlns:a16="http://schemas.microsoft.com/office/drawing/2014/main" id="{42CDA4A3-45A3-46D8-85D1-1CD6FB7928C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9">
                <a:extLst>
                  <a:ext uri="{FF2B5EF4-FFF2-40B4-BE49-F238E27FC236}">
                    <a16:creationId xmlns:a16="http://schemas.microsoft.com/office/drawing/2014/main" id="{CF299E98-C48D-48BB-A009-6EB564CE76DD}"/>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0">
                <a:extLst>
                  <a:ext uri="{FF2B5EF4-FFF2-40B4-BE49-F238E27FC236}">
                    <a16:creationId xmlns:a16="http://schemas.microsoft.com/office/drawing/2014/main" id="{4BC537A3-873C-4ABB-947A-84F805DDC732}"/>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1">
                <a:extLst>
                  <a:ext uri="{FF2B5EF4-FFF2-40B4-BE49-F238E27FC236}">
                    <a16:creationId xmlns:a16="http://schemas.microsoft.com/office/drawing/2014/main" id="{90DD28D1-526A-4354-9866-D8D3E7067930}"/>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42">
                <a:extLst>
                  <a:ext uri="{FF2B5EF4-FFF2-40B4-BE49-F238E27FC236}">
                    <a16:creationId xmlns:a16="http://schemas.microsoft.com/office/drawing/2014/main" id="{25C92F58-FFBB-4262-923A-558A726BB2C4}"/>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3">
                <a:extLst>
                  <a:ext uri="{FF2B5EF4-FFF2-40B4-BE49-F238E27FC236}">
                    <a16:creationId xmlns:a16="http://schemas.microsoft.com/office/drawing/2014/main" id="{05DC79C8-2EB8-407A-9201-E8807996B39E}"/>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4">
                <a:extLst>
                  <a:ext uri="{FF2B5EF4-FFF2-40B4-BE49-F238E27FC236}">
                    <a16:creationId xmlns:a16="http://schemas.microsoft.com/office/drawing/2014/main" id="{03DD9037-DAA9-4B1A-9ED5-13C67F4BD83F}"/>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5">
                <a:extLst>
                  <a:ext uri="{FF2B5EF4-FFF2-40B4-BE49-F238E27FC236}">
                    <a16:creationId xmlns:a16="http://schemas.microsoft.com/office/drawing/2014/main" id="{D4C17482-296A-4CCD-80DC-33E8B0A1FA5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6">
                <a:extLst>
                  <a:ext uri="{FF2B5EF4-FFF2-40B4-BE49-F238E27FC236}">
                    <a16:creationId xmlns:a16="http://schemas.microsoft.com/office/drawing/2014/main" id="{5033C350-2CEB-4A8A-AE1B-02B562A4BC3F}"/>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8">
                <a:extLst>
                  <a:ext uri="{FF2B5EF4-FFF2-40B4-BE49-F238E27FC236}">
                    <a16:creationId xmlns:a16="http://schemas.microsoft.com/office/drawing/2014/main" id="{7A62BA14-FED2-4237-9FCF-EB36C0D9222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53">
              <a:extLst>
                <a:ext uri="{FF2B5EF4-FFF2-40B4-BE49-F238E27FC236}">
                  <a16:creationId xmlns:a16="http://schemas.microsoft.com/office/drawing/2014/main" id="{BEC30478-AD54-49D6-86B5-40F7A1CAA0C3}"/>
                </a:ext>
              </a:extLst>
            </p:cNvPr>
            <p:cNvGrpSpPr/>
            <p:nvPr/>
          </p:nvGrpSpPr>
          <p:grpSpPr>
            <a:xfrm>
              <a:off x="-984798" y="-1151941"/>
              <a:ext cx="3960509" cy="5662706"/>
              <a:chOff x="-5054974" y="264971"/>
              <a:chExt cx="4607565" cy="6587862"/>
            </a:xfrm>
          </p:grpSpPr>
          <p:sp>
            <p:nvSpPr>
              <p:cNvPr id="23" name="Hexagon 12">
                <a:extLst>
                  <a:ext uri="{FF2B5EF4-FFF2-40B4-BE49-F238E27FC236}">
                    <a16:creationId xmlns:a16="http://schemas.microsoft.com/office/drawing/2014/main" id="{E23CF8BF-7B77-4BE7-AB7D-E3A89733CED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31">
                <a:extLst>
                  <a:ext uri="{FF2B5EF4-FFF2-40B4-BE49-F238E27FC236}">
                    <a16:creationId xmlns:a16="http://schemas.microsoft.com/office/drawing/2014/main" id="{4E62DE87-5772-4C92-94D9-D78E9C86E360}"/>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34">
                <a:extLst>
                  <a:ext uri="{FF2B5EF4-FFF2-40B4-BE49-F238E27FC236}">
                    <a16:creationId xmlns:a16="http://schemas.microsoft.com/office/drawing/2014/main" id="{1D0A60E5-F949-4DB3-B5CB-7F7237B5F512}"/>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35">
                <a:extLst>
                  <a:ext uri="{FF2B5EF4-FFF2-40B4-BE49-F238E27FC236}">
                    <a16:creationId xmlns:a16="http://schemas.microsoft.com/office/drawing/2014/main" id="{9C557342-CA24-427B-95D7-6C08F1DDC60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36">
                <a:extLst>
                  <a:ext uri="{FF2B5EF4-FFF2-40B4-BE49-F238E27FC236}">
                    <a16:creationId xmlns:a16="http://schemas.microsoft.com/office/drawing/2014/main" id="{BBDD536F-319F-4E81-B419-FB032AC34B17}"/>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7">
                <a:extLst>
                  <a:ext uri="{FF2B5EF4-FFF2-40B4-BE49-F238E27FC236}">
                    <a16:creationId xmlns:a16="http://schemas.microsoft.com/office/drawing/2014/main" id="{40284BFF-C163-4BAC-B23E-7E1B575B59A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8">
                <a:extLst>
                  <a:ext uri="{FF2B5EF4-FFF2-40B4-BE49-F238E27FC236}">
                    <a16:creationId xmlns:a16="http://schemas.microsoft.com/office/drawing/2014/main" id="{FC9717C8-79B9-4575-8711-24160DD4C358}"/>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9">
                <a:extLst>
                  <a:ext uri="{FF2B5EF4-FFF2-40B4-BE49-F238E27FC236}">
                    <a16:creationId xmlns:a16="http://schemas.microsoft.com/office/drawing/2014/main" id="{8868B3EB-4383-45CD-BFE8-4A4D86C8340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40">
                <a:extLst>
                  <a:ext uri="{FF2B5EF4-FFF2-40B4-BE49-F238E27FC236}">
                    <a16:creationId xmlns:a16="http://schemas.microsoft.com/office/drawing/2014/main" id="{BB2C5663-89CE-464F-821E-B61DD7067F3C}"/>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41">
                <a:extLst>
                  <a:ext uri="{FF2B5EF4-FFF2-40B4-BE49-F238E27FC236}">
                    <a16:creationId xmlns:a16="http://schemas.microsoft.com/office/drawing/2014/main" id="{8256A3CE-D68C-43AB-AA83-E4F80377E81F}"/>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42">
                <a:extLst>
                  <a:ext uri="{FF2B5EF4-FFF2-40B4-BE49-F238E27FC236}">
                    <a16:creationId xmlns:a16="http://schemas.microsoft.com/office/drawing/2014/main" id="{195973C1-6F12-4332-A8EF-B8673851EB2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3">
                <a:extLst>
                  <a:ext uri="{FF2B5EF4-FFF2-40B4-BE49-F238E27FC236}">
                    <a16:creationId xmlns:a16="http://schemas.microsoft.com/office/drawing/2014/main" id="{C1FE9163-133E-4D0B-815C-955FB904C947}"/>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4">
                <a:extLst>
                  <a:ext uri="{FF2B5EF4-FFF2-40B4-BE49-F238E27FC236}">
                    <a16:creationId xmlns:a16="http://schemas.microsoft.com/office/drawing/2014/main" id="{D6C7CF78-A7DC-4564-A80C-1DD881B25296}"/>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5">
                <a:extLst>
                  <a:ext uri="{FF2B5EF4-FFF2-40B4-BE49-F238E27FC236}">
                    <a16:creationId xmlns:a16="http://schemas.microsoft.com/office/drawing/2014/main" id="{24CBE4ED-E8F1-4870-ABEA-96726644D9E9}"/>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6">
                <a:extLst>
                  <a:ext uri="{FF2B5EF4-FFF2-40B4-BE49-F238E27FC236}">
                    <a16:creationId xmlns:a16="http://schemas.microsoft.com/office/drawing/2014/main" id="{4CB48347-A5C1-4AEF-B6EF-BA601B2C0E1C}"/>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8">
                <a:extLst>
                  <a:ext uri="{FF2B5EF4-FFF2-40B4-BE49-F238E27FC236}">
                    <a16:creationId xmlns:a16="http://schemas.microsoft.com/office/drawing/2014/main" id="{AE541629-2F8B-4B0B-8EEE-D195CB93D8B0}"/>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6" name="TextBox 23">
              <a:extLst>
                <a:ext uri="{FF2B5EF4-FFF2-40B4-BE49-F238E27FC236}">
                  <a16:creationId xmlns:a16="http://schemas.microsoft.com/office/drawing/2014/main" id="{61C7C51B-E685-4666-9C94-A2A5D7CB23D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22" name="PA-平行四边形 39">
              <a:extLst>
                <a:ext uri="{FF2B5EF4-FFF2-40B4-BE49-F238E27FC236}">
                  <a16:creationId xmlns:a16="http://schemas.microsoft.com/office/drawing/2014/main" id="{91914B9D-A689-4BED-935D-74D73D8E2E36}"/>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Freeform 103">
            <a:extLst>
              <a:ext uri="{FF2B5EF4-FFF2-40B4-BE49-F238E27FC236}">
                <a16:creationId xmlns:a16="http://schemas.microsoft.com/office/drawing/2014/main" id="{7E4B6E39-CBFC-C14A-A1BA-415FD01C44EA}"/>
              </a:ext>
            </a:extLst>
          </p:cNvPr>
          <p:cNvSpPr>
            <a:spLocks/>
          </p:cNvSpPr>
          <p:nvPr/>
        </p:nvSpPr>
        <p:spPr bwMode="auto">
          <a:xfrm rot="10800000" flipV="1">
            <a:off x="0" y="-2"/>
            <a:ext cx="7443057" cy="6858001"/>
          </a:xfrm>
          <a:custGeom>
            <a:avLst/>
            <a:gdLst>
              <a:gd name="T0" fmla="*/ 776 w 1201"/>
              <a:gd name="T1" fmla="*/ 0 h 1121"/>
              <a:gd name="T2" fmla="*/ 557 w 1201"/>
              <a:gd name="T3" fmla="*/ 357 h 1121"/>
              <a:gd name="T4" fmla="*/ 226 w 1201"/>
              <a:gd name="T5" fmla="*/ 755 h 1121"/>
              <a:gd name="T6" fmla="*/ 23 w 1201"/>
              <a:gd name="T7" fmla="*/ 1121 h 1121"/>
              <a:gd name="T8" fmla="*/ 1201 w 1201"/>
              <a:gd name="T9" fmla="*/ 1121 h 1121"/>
              <a:gd name="T10" fmla="*/ 1201 w 1201"/>
              <a:gd name="T11" fmla="*/ 0 h 1121"/>
              <a:gd name="T12" fmla="*/ 776 w 1201"/>
              <a:gd name="T13" fmla="*/ 0 h 1121"/>
            </a:gdLst>
            <a:ahLst/>
            <a:cxnLst>
              <a:cxn ang="0">
                <a:pos x="T0" y="T1"/>
              </a:cxn>
              <a:cxn ang="0">
                <a:pos x="T2" y="T3"/>
              </a:cxn>
              <a:cxn ang="0">
                <a:pos x="T4" y="T5"/>
              </a:cxn>
              <a:cxn ang="0">
                <a:pos x="T6" y="T7"/>
              </a:cxn>
              <a:cxn ang="0">
                <a:pos x="T8" y="T9"/>
              </a:cxn>
              <a:cxn ang="0">
                <a:pos x="T10" y="T11"/>
              </a:cxn>
              <a:cxn ang="0">
                <a:pos x="T12" y="T13"/>
              </a:cxn>
            </a:cxnLst>
            <a:rect l="0" t="0" r="r" b="b"/>
            <a:pathLst>
              <a:path w="1201" h="1121">
                <a:moveTo>
                  <a:pt x="776" y="0"/>
                </a:moveTo>
                <a:cubicBezTo>
                  <a:pt x="776" y="0"/>
                  <a:pt x="541" y="69"/>
                  <a:pt x="557" y="357"/>
                </a:cubicBezTo>
                <a:cubicBezTo>
                  <a:pt x="573" y="644"/>
                  <a:pt x="354" y="691"/>
                  <a:pt x="226" y="755"/>
                </a:cubicBezTo>
                <a:cubicBezTo>
                  <a:pt x="102" y="817"/>
                  <a:pt x="0" y="905"/>
                  <a:pt x="23" y="1121"/>
                </a:cubicBezTo>
                <a:cubicBezTo>
                  <a:pt x="1201" y="1121"/>
                  <a:pt x="1201" y="1121"/>
                  <a:pt x="1201" y="1121"/>
                </a:cubicBezTo>
                <a:cubicBezTo>
                  <a:pt x="1201" y="0"/>
                  <a:pt x="1201" y="0"/>
                  <a:pt x="1201" y="0"/>
                </a:cubicBezTo>
                <a:lnTo>
                  <a:pt x="776"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 name="Group 7">
            <a:extLst>
              <a:ext uri="{FF2B5EF4-FFF2-40B4-BE49-F238E27FC236}">
                <a16:creationId xmlns:a16="http://schemas.microsoft.com/office/drawing/2014/main" id="{9A65A93F-92C1-F341-A15A-6DD8F54111E2}"/>
              </a:ext>
            </a:extLst>
          </p:cNvPr>
          <p:cNvGrpSpPr/>
          <p:nvPr/>
        </p:nvGrpSpPr>
        <p:grpSpPr>
          <a:xfrm>
            <a:off x="4869159" y="4875095"/>
            <a:ext cx="5877372" cy="1028042"/>
            <a:chOff x="4172474" y="4134866"/>
            <a:chExt cx="5877372" cy="1028042"/>
          </a:xfrm>
        </p:grpSpPr>
        <p:sp>
          <p:nvSpPr>
            <p:cNvPr id="4" name="Hexagon 100">
              <a:extLst>
                <a:ext uri="{FF2B5EF4-FFF2-40B4-BE49-F238E27FC236}">
                  <a16:creationId xmlns:a16="http://schemas.microsoft.com/office/drawing/2014/main" id="{2CBCB254-D9A2-F742-93BC-6D0F0411BDA4}"/>
                </a:ext>
              </a:extLst>
            </p:cNvPr>
            <p:cNvSpPr/>
            <p:nvPr/>
          </p:nvSpPr>
          <p:spPr>
            <a:xfrm>
              <a:off x="4237022" y="4134866"/>
              <a:ext cx="5812824" cy="1028042"/>
            </a:xfrm>
            <a:prstGeom prst="hexagon">
              <a:avLst/>
            </a:prstGeom>
            <a:gradFill flip="none" rotWithShape="1">
              <a:gsLst>
                <a:gs pos="0">
                  <a:schemeClr val="accent1"/>
                </a:gs>
                <a:gs pos="100000">
                  <a:schemeClr val="accent2"/>
                </a:gs>
              </a:gsLst>
              <a:lin ang="18900000" scaled="1"/>
              <a:tileRect/>
            </a:gradFill>
            <a:ln>
              <a:noFill/>
            </a:ln>
            <a:effectLst>
              <a:outerShdw blurRad="406400" dist="1905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Hexagon 102">
              <a:extLst>
                <a:ext uri="{FF2B5EF4-FFF2-40B4-BE49-F238E27FC236}">
                  <a16:creationId xmlns:a16="http://schemas.microsoft.com/office/drawing/2014/main" id="{02BE9906-8094-4E46-8D32-940ED22E3B16}"/>
                </a:ext>
              </a:extLst>
            </p:cNvPr>
            <p:cNvSpPr/>
            <p:nvPr/>
          </p:nvSpPr>
          <p:spPr>
            <a:xfrm>
              <a:off x="4172474" y="4134866"/>
              <a:ext cx="1347187" cy="1028042"/>
            </a:xfrm>
            <a:prstGeom prst="hexagon">
              <a:avLst/>
            </a:prstGeom>
            <a:solidFill>
              <a:schemeClr val="bg1"/>
            </a:solidFill>
            <a:ln>
              <a:noFill/>
            </a:ln>
            <a:effectLst>
              <a:outerShdw blurRad="406400" dist="1905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7" name="Freeform 11">
            <a:extLst>
              <a:ext uri="{FF2B5EF4-FFF2-40B4-BE49-F238E27FC236}">
                <a16:creationId xmlns:a16="http://schemas.microsoft.com/office/drawing/2014/main" id="{8844557B-FA5A-8D4C-BE36-EA5964A35730}"/>
              </a:ext>
            </a:extLst>
          </p:cNvPr>
          <p:cNvSpPr>
            <a:spLocks noEditPoints="1"/>
          </p:cNvSpPr>
          <p:nvPr/>
        </p:nvSpPr>
        <p:spPr bwMode="auto">
          <a:xfrm>
            <a:off x="5333948" y="5180312"/>
            <a:ext cx="417608" cy="417608"/>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矩形 17">
            <a:extLst>
              <a:ext uri="{FF2B5EF4-FFF2-40B4-BE49-F238E27FC236}">
                <a16:creationId xmlns:a16="http://schemas.microsoft.com/office/drawing/2014/main" id="{C28DFEC3-BD55-7A42-B8B4-7D93D1396F0A}"/>
              </a:ext>
            </a:extLst>
          </p:cNvPr>
          <p:cNvSpPr/>
          <p:nvPr/>
        </p:nvSpPr>
        <p:spPr>
          <a:xfrm>
            <a:off x="6475540" y="5098559"/>
            <a:ext cx="3640918" cy="581113"/>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19" name="TextBox 62">
            <a:extLst>
              <a:ext uri="{FF2B5EF4-FFF2-40B4-BE49-F238E27FC236}">
                <a16:creationId xmlns:a16="http://schemas.microsoft.com/office/drawing/2014/main" id="{A2F2808B-74BB-FA40-A6D8-D9356163C7B7}"/>
              </a:ext>
            </a:extLst>
          </p:cNvPr>
          <p:cNvSpPr txBox="1"/>
          <p:nvPr/>
        </p:nvSpPr>
        <p:spPr>
          <a:xfrm>
            <a:off x="695429" y="2051571"/>
            <a:ext cx="4089515" cy="304698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96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创业</a:t>
            </a:r>
          </a:p>
          <a:p>
            <a:r>
              <a:rPr lang="en-US" sz="96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大赛</a:t>
            </a:r>
            <a:endParaRPr lang="id-ID" sz="96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20" name="TextBox 24">
            <a:extLst>
              <a:ext uri="{FF2B5EF4-FFF2-40B4-BE49-F238E27FC236}">
                <a16:creationId xmlns:a16="http://schemas.microsoft.com/office/drawing/2014/main" id="{6861AB99-CBBE-C245-8889-22C7C2ECE0D8}"/>
              </a:ext>
            </a:extLst>
          </p:cNvPr>
          <p:cNvSpPr txBox="1"/>
          <p:nvPr/>
        </p:nvSpPr>
        <p:spPr>
          <a:xfrm>
            <a:off x="5333948" y="1260080"/>
            <a:ext cx="5987195" cy="84418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TextBox 24">
            <a:extLst>
              <a:ext uri="{FF2B5EF4-FFF2-40B4-BE49-F238E27FC236}">
                <a16:creationId xmlns:a16="http://schemas.microsoft.com/office/drawing/2014/main" id="{40FD1F7B-199A-7348-9520-B69DDAEED00F}"/>
              </a:ext>
            </a:extLst>
          </p:cNvPr>
          <p:cNvSpPr txBox="1"/>
          <p:nvPr/>
        </p:nvSpPr>
        <p:spPr>
          <a:xfrm>
            <a:off x="5333948" y="2669861"/>
            <a:ext cx="5987195" cy="84418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164753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2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250"/>
                            </p:stCondLst>
                            <p:childTnLst>
                              <p:par>
                                <p:cTn id="14" presetID="53" presetClass="entr" presetSubtype="16" fill="hold" grpId="0" nodeType="afterEffect">
                                  <p:stCondLst>
                                    <p:cond delay="0"/>
                                  </p:stCondLst>
                                  <p:iterate type="lt">
                                    <p:tmPct val="4054"/>
                                  </p:iterate>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par>
                                <p:cTn id="19" presetID="2" presetClass="entr" presetSubtype="2" decel="10000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1+#ppt_w/2"/>
                                          </p:val>
                                        </p:tav>
                                        <p:tav tm="100000">
                                          <p:val>
                                            <p:strVal val="#ppt_x"/>
                                          </p:val>
                                        </p:tav>
                                      </p:tavLst>
                                    </p:anim>
                                    <p:anim calcmode="lin" valueType="num">
                                      <p:cBhvr additive="base">
                                        <p:cTn id="22" dur="750" fill="hold"/>
                                        <p:tgtEl>
                                          <p:spTgt spid="19"/>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8FA3FB8-AEE8-461B-AABD-31929DF78017}"/>
              </a:ext>
            </a:extLst>
          </p:cNvPr>
          <p:cNvGrpSpPr/>
          <p:nvPr/>
        </p:nvGrpSpPr>
        <p:grpSpPr>
          <a:xfrm>
            <a:off x="-984798" y="-1151941"/>
            <a:ext cx="13300990" cy="8754249"/>
            <a:chOff x="-984798" y="-1151941"/>
            <a:chExt cx="13300990" cy="8754249"/>
          </a:xfrm>
        </p:grpSpPr>
        <p:sp>
          <p:nvSpPr>
            <p:cNvPr id="13" name="Parallelogram 15">
              <a:extLst>
                <a:ext uri="{FF2B5EF4-FFF2-40B4-BE49-F238E27FC236}">
                  <a16:creationId xmlns:a16="http://schemas.microsoft.com/office/drawing/2014/main" id="{3937B08B-9974-4A13-980C-001CE497A026}"/>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Parallelogram 21">
              <a:extLst>
                <a:ext uri="{FF2B5EF4-FFF2-40B4-BE49-F238E27FC236}">
                  <a16:creationId xmlns:a16="http://schemas.microsoft.com/office/drawing/2014/main" id="{4FD1FE01-0D7B-40D9-B6EE-42B2E2B37B3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5" name="Group 53">
              <a:extLst>
                <a:ext uri="{FF2B5EF4-FFF2-40B4-BE49-F238E27FC236}">
                  <a16:creationId xmlns:a16="http://schemas.microsoft.com/office/drawing/2014/main" id="{A5F2D61F-BA8A-4B57-A798-9B7045F77E7D}"/>
                </a:ext>
              </a:extLst>
            </p:cNvPr>
            <p:cNvGrpSpPr/>
            <p:nvPr/>
          </p:nvGrpSpPr>
          <p:grpSpPr>
            <a:xfrm>
              <a:off x="8355683" y="1939602"/>
              <a:ext cx="3960509" cy="5662706"/>
              <a:chOff x="-5054974" y="264971"/>
              <a:chExt cx="4607565" cy="6587862"/>
            </a:xfrm>
          </p:grpSpPr>
          <p:sp>
            <p:nvSpPr>
              <p:cNvPr id="35" name="Hexagon 12">
                <a:extLst>
                  <a:ext uri="{FF2B5EF4-FFF2-40B4-BE49-F238E27FC236}">
                    <a16:creationId xmlns:a16="http://schemas.microsoft.com/office/drawing/2014/main" id="{946F1E1E-2C24-438D-A4C2-DE976F035CB2}"/>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1">
                <a:extLst>
                  <a:ext uri="{FF2B5EF4-FFF2-40B4-BE49-F238E27FC236}">
                    <a16:creationId xmlns:a16="http://schemas.microsoft.com/office/drawing/2014/main" id="{A326CD87-1606-479F-A2A9-71ED1D399479}"/>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4">
                <a:extLst>
                  <a:ext uri="{FF2B5EF4-FFF2-40B4-BE49-F238E27FC236}">
                    <a16:creationId xmlns:a16="http://schemas.microsoft.com/office/drawing/2014/main" id="{87D12CCC-EA68-4CEC-A25F-066DAF18361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35">
                <a:extLst>
                  <a:ext uri="{FF2B5EF4-FFF2-40B4-BE49-F238E27FC236}">
                    <a16:creationId xmlns:a16="http://schemas.microsoft.com/office/drawing/2014/main" id="{630ED852-D62A-450C-AEFF-3FCF6BB812F0}"/>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36">
                <a:extLst>
                  <a:ext uri="{FF2B5EF4-FFF2-40B4-BE49-F238E27FC236}">
                    <a16:creationId xmlns:a16="http://schemas.microsoft.com/office/drawing/2014/main" id="{47BC80C1-98AD-4D9F-8CD4-548D2C5181C9}"/>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7">
                <a:extLst>
                  <a:ext uri="{FF2B5EF4-FFF2-40B4-BE49-F238E27FC236}">
                    <a16:creationId xmlns:a16="http://schemas.microsoft.com/office/drawing/2014/main" id="{68E204BF-6335-4E73-AC36-B5B30D4E6738}"/>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38">
                <a:extLst>
                  <a:ext uri="{FF2B5EF4-FFF2-40B4-BE49-F238E27FC236}">
                    <a16:creationId xmlns:a16="http://schemas.microsoft.com/office/drawing/2014/main" id="{6E12E1F0-4F8D-4221-B659-AC61A6C321A5}"/>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39">
                <a:extLst>
                  <a:ext uri="{FF2B5EF4-FFF2-40B4-BE49-F238E27FC236}">
                    <a16:creationId xmlns:a16="http://schemas.microsoft.com/office/drawing/2014/main" id="{0EEE92D3-AC46-446B-BF13-0906C1C67E70}"/>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0">
                <a:extLst>
                  <a:ext uri="{FF2B5EF4-FFF2-40B4-BE49-F238E27FC236}">
                    <a16:creationId xmlns:a16="http://schemas.microsoft.com/office/drawing/2014/main" id="{3CB77525-7BE7-4BF3-A817-956B107754D6}"/>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1">
                <a:extLst>
                  <a:ext uri="{FF2B5EF4-FFF2-40B4-BE49-F238E27FC236}">
                    <a16:creationId xmlns:a16="http://schemas.microsoft.com/office/drawing/2014/main" id="{742EBD0B-E542-4C55-B80B-25019B0BC5F1}"/>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2">
                <a:extLst>
                  <a:ext uri="{FF2B5EF4-FFF2-40B4-BE49-F238E27FC236}">
                    <a16:creationId xmlns:a16="http://schemas.microsoft.com/office/drawing/2014/main" id="{5571B73B-65C2-44EE-AD46-195F887170C4}"/>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43">
                <a:extLst>
                  <a:ext uri="{FF2B5EF4-FFF2-40B4-BE49-F238E27FC236}">
                    <a16:creationId xmlns:a16="http://schemas.microsoft.com/office/drawing/2014/main" id="{A2A0E61B-323C-4D4A-95C3-A8FF9D68432F}"/>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4">
                <a:extLst>
                  <a:ext uri="{FF2B5EF4-FFF2-40B4-BE49-F238E27FC236}">
                    <a16:creationId xmlns:a16="http://schemas.microsoft.com/office/drawing/2014/main" id="{ED104DF5-F559-440C-BCA6-85986F48A7E9}"/>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5">
                <a:extLst>
                  <a:ext uri="{FF2B5EF4-FFF2-40B4-BE49-F238E27FC236}">
                    <a16:creationId xmlns:a16="http://schemas.microsoft.com/office/drawing/2014/main" id="{2C690EBE-04C3-4DF0-8FFE-61C2781F81D7}"/>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46">
                <a:extLst>
                  <a:ext uri="{FF2B5EF4-FFF2-40B4-BE49-F238E27FC236}">
                    <a16:creationId xmlns:a16="http://schemas.microsoft.com/office/drawing/2014/main" id="{D1DB333A-7350-4719-B52B-64CF5153DED7}"/>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8">
                <a:extLst>
                  <a:ext uri="{FF2B5EF4-FFF2-40B4-BE49-F238E27FC236}">
                    <a16:creationId xmlns:a16="http://schemas.microsoft.com/office/drawing/2014/main" id="{9C93DBDC-F9CD-43A0-AD1F-086BC785567C}"/>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Group 53">
              <a:extLst>
                <a:ext uri="{FF2B5EF4-FFF2-40B4-BE49-F238E27FC236}">
                  <a16:creationId xmlns:a16="http://schemas.microsoft.com/office/drawing/2014/main" id="{E00362BA-4838-4857-B486-F8B425AB4C96}"/>
                </a:ext>
              </a:extLst>
            </p:cNvPr>
            <p:cNvGrpSpPr/>
            <p:nvPr/>
          </p:nvGrpSpPr>
          <p:grpSpPr>
            <a:xfrm>
              <a:off x="-984798" y="-1151941"/>
              <a:ext cx="3960509" cy="5662706"/>
              <a:chOff x="-5054974" y="264971"/>
              <a:chExt cx="4607565" cy="6587862"/>
            </a:xfrm>
          </p:grpSpPr>
          <p:sp>
            <p:nvSpPr>
              <p:cNvPr id="19" name="Hexagon 12">
                <a:extLst>
                  <a:ext uri="{FF2B5EF4-FFF2-40B4-BE49-F238E27FC236}">
                    <a16:creationId xmlns:a16="http://schemas.microsoft.com/office/drawing/2014/main" id="{954BD5CF-7F55-416A-83E9-9E074CE902E9}"/>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1">
                <a:extLst>
                  <a:ext uri="{FF2B5EF4-FFF2-40B4-BE49-F238E27FC236}">
                    <a16:creationId xmlns:a16="http://schemas.microsoft.com/office/drawing/2014/main" id="{3FB81788-49A3-4856-B547-4690AEABE21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34">
                <a:extLst>
                  <a:ext uri="{FF2B5EF4-FFF2-40B4-BE49-F238E27FC236}">
                    <a16:creationId xmlns:a16="http://schemas.microsoft.com/office/drawing/2014/main" id="{F94A5F63-3909-4853-A31E-5C34CAE39812}"/>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35">
                <a:extLst>
                  <a:ext uri="{FF2B5EF4-FFF2-40B4-BE49-F238E27FC236}">
                    <a16:creationId xmlns:a16="http://schemas.microsoft.com/office/drawing/2014/main" id="{D1B4DB38-D234-440C-B7AA-482AF731FA66}"/>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36">
                <a:extLst>
                  <a:ext uri="{FF2B5EF4-FFF2-40B4-BE49-F238E27FC236}">
                    <a16:creationId xmlns:a16="http://schemas.microsoft.com/office/drawing/2014/main" id="{C6A3564B-2F78-4F31-B436-89DF99B5576F}"/>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37">
                <a:extLst>
                  <a:ext uri="{FF2B5EF4-FFF2-40B4-BE49-F238E27FC236}">
                    <a16:creationId xmlns:a16="http://schemas.microsoft.com/office/drawing/2014/main" id="{2BE50041-2285-410A-AFF9-9214A0CD5B8B}"/>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38">
                <a:extLst>
                  <a:ext uri="{FF2B5EF4-FFF2-40B4-BE49-F238E27FC236}">
                    <a16:creationId xmlns:a16="http://schemas.microsoft.com/office/drawing/2014/main" id="{F5CC0E92-6254-4F07-AECA-4CD7385049F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39">
                <a:extLst>
                  <a:ext uri="{FF2B5EF4-FFF2-40B4-BE49-F238E27FC236}">
                    <a16:creationId xmlns:a16="http://schemas.microsoft.com/office/drawing/2014/main" id="{6402AF19-CAA6-404E-9767-C62FCA98A69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0">
                <a:extLst>
                  <a:ext uri="{FF2B5EF4-FFF2-40B4-BE49-F238E27FC236}">
                    <a16:creationId xmlns:a16="http://schemas.microsoft.com/office/drawing/2014/main" id="{BE2C53E9-8ABE-44CD-B6AF-65F7AFD6A2A9}"/>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1">
                <a:extLst>
                  <a:ext uri="{FF2B5EF4-FFF2-40B4-BE49-F238E27FC236}">
                    <a16:creationId xmlns:a16="http://schemas.microsoft.com/office/drawing/2014/main" id="{9D11A596-4D0A-40F9-94F3-C0BF092BCDE1}"/>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42">
                <a:extLst>
                  <a:ext uri="{FF2B5EF4-FFF2-40B4-BE49-F238E27FC236}">
                    <a16:creationId xmlns:a16="http://schemas.microsoft.com/office/drawing/2014/main" id="{40687DE3-C468-4BDA-8DD8-CB313A70466A}"/>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43">
                <a:extLst>
                  <a:ext uri="{FF2B5EF4-FFF2-40B4-BE49-F238E27FC236}">
                    <a16:creationId xmlns:a16="http://schemas.microsoft.com/office/drawing/2014/main" id="{9C6CD2AA-F569-4BC6-9291-8DD2C29F54D3}"/>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44">
                <a:extLst>
                  <a:ext uri="{FF2B5EF4-FFF2-40B4-BE49-F238E27FC236}">
                    <a16:creationId xmlns:a16="http://schemas.microsoft.com/office/drawing/2014/main" id="{878ABAE5-6D1D-4574-A11F-280F557665F4}"/>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45">
                <a:extLst>
                  <a:ext uri="{FF2B5EF4-FFF2-40B4-BE49-F238E27FC236}">
                    <a16:creationId xmlns:a16="http://schemas.microsoft.com/office/drawing/2014/main" id="{C2DECD5D-FDD7-48BC-9F2D-644BCA445FC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46">
                <a:extLst>
                  <a:ext uri="{FF2B5EF4-FFF2-40B4-BE49-F238E27FC236}">
                    <a16:creationId xmlns:a16="http://schemas.microsoft.com/office/drawing/2014/main" id="{03F6B5E1-BEB9-4420-9994-540A4913190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8">
                <a:extLst>
                  <a:ext uri="{FF2B5EF4-FFF2-40B4-BE49-F238E27FC236}">
                    <a16:creationId xmlns:a16="http://schemas.microsoft.com/office/drawing/2014/main" id="{457CA82E-1A08-4FEE-B26C-C3BC86C7B60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7" name="TextBox 23">
              <a:extLst>
                <a:ext uri="{FF2B5EF4-FFF2-40B4-BE49-F238E27FC236}">
                  <a16:creationId xmlns:a16="http://schemas.microsoft.com/office/drawing/2014/main" id="{8227E299-A30D-453B-968A-40F89598BBA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grpSp>
      <p:sp>
        <p:nvSpPr>
          <p:cNvPr id="2" name="Rectangle 14">
            <a:extLst>
              <a:ext uri="{FF2B5EF4-FFF2-40B4-BE49-F238E27FC236}">
                <a16:creationId xmlns:a16="http://schemas.microsoft.com/office/drawing/2014/main" id="{30319866-FDC7-5C46-9A64-4292F1DD1263}"/>
              </a:ext>
            </a:extLst>
          </p:cNvPr>
          <p:cNvSpPr/>
          <p:nvPr/>
        </p:nvSpPr>
        <p:spPr>
          <a:xfrm>
            <a:off x="16746" y="0"/>
            <a:ext cx="2895602" cy="2114549"/>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Rectangle 14">
            <a:extLst>
              <a:ext uri="{FF2B5EF4-FFF2-40B4-BE49-F238E27FC236}">
                <a16:creationId xmlns:a16="http://schemas.microsoft.com/office/drawing/2014/main" id="{95BA45A3-9E9B-C146-940B-7CA1DC3987DA}"/>
              </a:ext>
            </a:extLst>
          </p:cNvPr>
          <p:cNvSpPr/>
          <p:nvPr/>
        </p:nvSpPr>
        <p:spPr>
          <a:xfrm>
            <a:off x="3200400" y="-2"/>
            <a:ext cx="2895602" cy="211454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Rectangle 14">
            <a:extLst>
              <a:ext uri="{FF2B5EF4-FFF2-40B4-BE49-F238E27FC236}">
                <a16:creationId xmlns:a16="http://schemas.microsoft.com/office/drawing/2014/main" id="{7C2694A3-9689-7A42-A979-41B4DD144678}"/>
              </a:ext>
            </a:extLst>
          </p:cNvPr>
          <p:cNvSpPr/>
          <p:nvPr/>
        </p:nvSpPr>
        <p:spPr>
          <a:xfrm>
            <a:off x="6400439" y="-2"/>
            <a:ext cx="2895602" cy="2114549"/>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14">
            <a:extLst>
              <a:ext uri="{FF2B5EF4-FFF2-40B4-BE49-F238E27FC236}">
                <a16:creationId xmlns:a16="http://schemas.microsoft.com/office/drawing/2014/main" id="{BDCF5B1C-E737-0443-96F5-C9326578E2EB}"/>
              </a:ext>
            </a:extLst>
          </p:cNvPr>
          <p:cNvSpPr/>
          <p:nvPr/>
        </p:nvSpPr>
        <p:spPr>
          <a:xfrm>
            <a:off x="9600478" y="-2"/>
            <a:ext cx="2594896" cy="6858000"/>
          </a:xfrm>
          <a:prstGeom prst="rect">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Rounded Rectangle 13">
            <a:extLst>
              <a:ext uri="{FF2B5EF4-FFF2-40B4-BE49-F238E27FC236}">
                <a16:creationId xmlns:a16="http://schemas.microsoft.com/office/drawing/2014/main" id="{3CBF3CAE-C94A-E54D-8DD6-EFEE0434C5CE}"/>
              </a:ext>
            </a:extLst>
          </p:cNvPr>
          <p:cNvSpPr/>
          <p:nvPr/>
        </p:nvSpPr>
        <p:spPr>
          <a:xfrm rot="5400000">
            <a:off x="4167518" y="-601439"/>
            <a:ext cx="961366" cy="5431974"/>
          </a:xfrm>
          <a:prstGeom prst="roundRect">
            <a:avLst/>
          </a:prstGeom>
          <a:gradFill>
            <a:gsLst>
              <a:gs pos="100000">
                <a:schemeClr val="accent2"/>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TextBox 7">
            <a:extLst>
              <a:ext uri="{FF2B5EF4-FFF2-40B4-BE49-F238E27FC236}">
                <a16:creationId xmlns:a16="http://schemas.microsoft.com/office/drawing/2014/main" id="{551C57D6-46CF-4E45-B3D7-D57EAA5C2F27}"/>
              </a:ext>
            </a:extLst>
          </p:cNvPr>
          <p:cNvSpPr txBox="1"/>
          <p:nvPr/>
        </p:nvSpPr>
        <p:spPr>
          <a:xfrm>
            <a:off x="1180585" y="3677995"/>
            <a:ext cx="3467616" cy="584775"/>
          </a:xfrm>
          <a:prstGeom prst="rect">
            <a:avLst/>
          </a:prstGeom>
          <a:noFill/>
        </p:spPr>
        <p:txBody>
          <a:bodyPr wrap="none" rtlCol="0">
            <a:spAutoFit/>
          </a:bodyPr>
          <a:lstStyle/>
          <a:p>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sp>
        <p:nvSpPr>
          <p:cNvPr id="8" name="Google Shape;86;p19">
            <a:extLst>
              <a:ext uri="{FF2B5EF4-FFF2-40B4-BE49-F238E27FC236}">
                <a16:creationId xmlns:a16="http://schemas.microsoft.com/office/drawing/2014/main" id="{F3A3C5B1-87F9-DD4E-8B64-1D5112253FD4}"/>
              </a:ext>
            </a:extLst>
          </p:cNvPr>
          <p:cNvSpPr txBox="1"/>
          <p:nvPr/>
        </p:nvSpPr>
        <p:spPr>
          <a:xfrm>
            <a:off x="1180585" y="3243725"/>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bg1"/>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
        <p:nvSpPr>
          <p:cNvPr id="9" name="TextBox 24">
            <a:extLst>
              <a:ext uri="{FF2B5EF4-FFF2-40B4-BE49-F238E27FC236}">
                <a16:creationId xmlns:a16="http://schemas.microsoft.com/office/drawing/2014/main" id="{A0A85858-20AE-C248-9383-9EB2EA62C534}"/>
              </a:ext>
            </a:extLst>
          </p:cNvPr>
          <p:cNvSpPr txBox="1"/>
          <p:nvPr/>
        </p:nvSpPr>
        <p:spPr>
          <a:xfrm>
            <a:off x="1251431" y="4760758"/>
            <a:ext cx="3467616" cy="1353944"/>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4">
            <a:extLst>
              <a:ext uri="{FF2B5EF4-FFF2-40B4-BE49-F238E27FC236}">
                <a16:creationId xmlns:a16="http://schemas.microsoft.com/office/drawing/2014/main" id="{B4C18F49-4424-5B47-89BE-B3AB13E8C9BC}"/>
              </a:ext>
            </a:extLst>
          </p:cNvPr>
          <p:cNvSpPr txBox="1"/>
          <p:nvPr/>
        </p:nvSpPr>
        <p:spPr>
          <a:xfrm>
            <a:off x="5023484" y="4760758"/>
            <a:ext cx="3467616" cy="1353944"/>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Google Shape;86;p19">
            <a:extLst>
              <a:ext uri="{FF2B5EF4-FFF2-40B4-BE49-F238E27FC236}">
                <a16:creationId xmlns:a16="http://schemas.microsoft.com/office/drawing/2014/main" id="{82D7657B-E645-0442-8DBC-8ACAEF5D6DF7}"/>
              </a:ext>
            </a:extLst>
          </p:cNvPr>
          <p:cNvSpPr txBox="1"/>
          <p:nvPr/>
        </p:nvSpPr>
        <p:spPr>
          <a:xfrm>
            <a:off x="2914393" y="1897412"/>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bg1"/>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bg1"/>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Tree>
    <p:extLst>
      <p:ext uri="{BB962C8B-B14F-4D97-AF65-F5344CB8AC3E}">
        <p14:creationId xmlns:p14="http://schemas.microsoft.com/office/powerpoint/2010/main" val="1746081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BD6464C2-69B4-4EA3-AF39-F5FD87A176F4}"/>
              </a:ext>
            </a:extLst>
          </p:cNvPr>
          <p:cNvGrpSpPr/>
          <p:nvPr/>
        </p:nvGrpSpPr>
        <p:grpSpPr>
          <a:xfrm>
            <a:off x="-984798" y="-1151941"/>
            <a:ext cx="13300990" cy="8754249"/>
            <a:chOff x="-984798" y="-1151941"/>
            <a:chExt cx="13300990" cy="8754249"/>
          </a:xfrm>
        </p:grpSpPr>
        <p:sp>
          <p:nvSpPr>
            <p:cNvPr id="41" name="Parallelogram 15">
              <a:extLst>
                <a:ext uri="{FF2B5EF4-FFF2-40B4-BE49-F238E27FC236}">
                  <a16:creationId xmlns:a16="http://schemas.microsoft.com/office/drawing/2014/main" id="{795EC27B-4B93-4B1B-A02F-5193DB42EC8B}"/>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Parallelogram 21">
              <a:extLst>
                <a:ext uri="{FF2B5EF4-FFF2-40B4-BE49-F238E27FC236}">
                  <a16:creationId xmlns:a16="http://schemas.microsoft.com/office/drawing/2014/main" id="{D6489543-3008-47B5-B528-37570F2FF643}"/>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3" name="Group 53">
              <a:extLst>
                <a:ext uri="{FF2B5EF4-FFF2-40B4-BE49-F238E27FC236}">
                  <a16:creationId xmlns:a16="http://schemas.microsoft.com/office/drawing/2014/main" id="{49F2CBDC-B033-4D3E-BFF4-77AA9914F61C}"/>
                </a:ext>
              </a:extLst>
            </p:cNvPr>
            <p:cNvGrpSpPr/>
            <p:nvPr/>
          </p:nvGrpSpPr>
          <p:grpSpPr>
            <a:xfrm>
              <a:off x="8355683" y="1939602"/>
              <a:ext cx="3960509" cy="5662706"/>
              <a:chOff x="-5054974" y="264971"/>
              <a:chExt cx="4607565" cy="6587862"/>
            </a:xfrm>
          </p:grpSpPr>
          <p:sp>
            <p:nvSpPr>
              <p:cNvPr id="63" name="Hexagon 12">
                <a:extLst>
                  <a:ext uri="{FF2B5EF4-FFF2-40B4-BE49-F238E27FC236}">
                    <a16:creationId xmlns:a16="http://schemas.microsoft.com/office/drawing/2014/main" id="{406512A9-E55E-4E9A-BFB7-5B06B856F92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31">
                <a:extLst>
                  <a:ext uri="{FF2B5EF4-FFF2-40B4-BE49-F238E27FC236}">
                    <a16:creationId xmlns:a16="http://schemas.microsoft.com/office/drawing/2014/main" id="{C98F2D31-6024-4361-B0CE-4B93649D617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34">
                <a:extLst>
                  <a:ext uri="{FF2B5EF4-FFF2-40B4-BE49-F238E27FC236}">
                    <a16:creationId xmlns:a16="http://schemas.microsoft.com/office/drawing/2014/main" id="{42AC0B65-9443-4062-8928-C41180CFC227}"/>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35">
                <a:extLst>
                  <a:ext uri="{FF2B5EF4-FFF2-40B4-BE49-F238E27FC236}">
                    <a16:creationId xmlns:a16="http://schemas.microsoft.com/office/drawing/2014/main" id="{124EFFDE-1EED-4B7B-A55E-7315109779B4}"/>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36">
                <a:extLst>
                  <a:ext uri="{FF2B5EF4-FFF2-40B4-BE49-F238E27FC236}">
                    <a16:creationId xmlns:a16="http://schemas.microsoft.com/office/drawing/2014/main" id="{0C32CE68-BA65-44FA-8E27-54DBCB03449B}"/>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37">
                <a:extLst>
                  <a:ext uri="{FF2B5EF4-FFF2-40B4-BE49-F238E27FC236}">
                    <a16:creationId xmlns:a16="http://schemas.microsoft.com/office/drawing/2014/main" id="{F85A7EEF-6814-458E-A69D-CF19FB6D0B51}"/>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38">
                <a:extLst>
                  <a:ext uri="{FF2B5EF4-FFF2-40B4-BE49-F238E27FC236}">
                    <a16:creationId xmlns:a16="http://schemas.microsoft.com/office/drawing/2014/main" id="{0F292C19-8521-407A-84EE-33C02FCF3C0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9">
                <a:extLst>
                  <a:ext uri="{FF2B5EF4-FFF2-40B4-BE49-F238E27FC236}">
                    <a16:creationId xmlns:a16="http://schemas.microsoft.com/office/drawing/2014/main" id="{FC137401-F44E-4C2F-A536-E747E4C354A7}"/>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40">
                <a:extLst>
                  <a:ext uri="{FF2B5EF4-FFF2-40B4-BE49-F238E27FC236}">
                    <a16:creationId xmlns:a16="http://schemas.microsoft.com/office/drawing/2014/main" id="{788AE176-A56D-4401-B5EA-742C9BAFA3E8}"/>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41">
                <a:extLst>
                  <a:ext uri="{FF2B5EF4-FFF2-40B4-BE49-F238E27FC236}">
                    <a16:creationId xmlns:a16="http://schemas.microsoft.com/office/drawing/2014/main" id="{B9CCC1E0-57A7-46D1-9025-4F072281779F}"/>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42">
                <a:extLst>
                  <a:ext uri="{FF2B5EF4-FFF2-40B4-BE49-F238E27FC236}">
                    <a16:creationId xmlns:a16="http://schemas.microsoft.com/office/drawing/2014/main" id="{061386A5-C8C7-4485-B0E0-8945047B6C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43">
                <a:extLst>
                  <a:ext uri="{FF2B5EF4-FFF2-40B4-BE49-F238E27FC236}">
                    <a16:creationId xmlns:a16="http://schemas.microsoft.com/office/drawing/2014/main" id="{DAF762FA-45D2-466A-90F7-24E16A665D0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44">
                <a:extLst>
                  <a:ext uri="{FF2B5EF4-FFF2-40B4-BE49-F238E27FC236}">
                    <a16:creationId xmlns:a16="http://schemas.microsoft.com/office/drawing/2014/main" id="{A87FEEAE-7B1D-4E71-AD86-39625A49460E}"/>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5">
                <a:extLst>
                  <a:ext uri="{FF2B5EF4-FFF2-40B4-BE49-F238E27FC236}">
                    <a16:creationId xmlns:a16="http://schemas.microsoft.com/office/drawing/2014/main" id="{AA97E5BE-3118-4D3F-AEBD-00AA21CB805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6">
                <a:extLst>
                  <a:ext uri="{FF2B5EF4-FFF2-40B4-BE49-F238E27FC236}">
                    <a16:creationId xmlns:a16="http://schemas.microsoft.com/office/drawing/2014/main" id="{EFB54CDE-8A47-4D36-BBB9-768703F10FF8}"/>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8">
                <a:extLst>
                  <a:ext uri="{FF2B5EF4-FFF2-40B4-BE49-F238E27FC236}">
                    <a16:creationId xmlns:a16="http://schemas.microsoft.com/office/drawing/2014/main" id="{18101F7B-2608-47BA-9ED9-F5EBA86A0F04}"/>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4" name="Group 53">
              <a:extLst>
                <a:ext uri="{FF2B5EF4-FFF2-40B4-BE49-F238E27FC236}">
                  <a16:creationId xmlns:a16="http://schemas.microsoft.com/office/drawing/2014/main" id="{23782486-259D-4A55-BB03-7C816FA6C37D}"/>
                </a:ext>
              </a:extLst>
            </p:cNvPr>
            <p:cNvGrpSpPr/>
            <p:nvPr/>
          </p:nvGrpSpPr>
          <p:grpSpPr>
            <a:xfrm>
              <a:off x="-984798" y="-1151941"/>
              <a:ext cx="3960509" cy="5662706"/>
              <a:chOff x="-5054974" y="264971"/>
              <a:chExt cx="4607565" cy="6587862"/>
            </a:xfrm>
          </p:grpSpPr>
          <p:sp>
            <p:nvSpPr>
              <p:cNvPr id="47" name="Hexagon 12">
                <a:extLst>
                  <a:ext uri="{FF2B5EF4-FFF2-40B4-BE49-F238E27FC236}">
                    <a16:creationId xmlns:a16="http://schemas.microsoft.com/office/drawing/2014/main" id="{DF1F1A20-28B4-4C13-B293-980AB172EBE6}"/>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1">
                <a:extLst>
                  <a:ext uri="{FF2B5EF4-FFF2-40B4-BE49-F238E27FC236}">
                    <a16:creationId xmlns:a16="http://schemas.microsoft.com/office/drawing/2014/main" id="{C719CECE-1488-4046-8A81-10C71EBCB68B}"/>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4">
                <a:extLst>
                  <a:ext uri="{FF2B5EF4-FFF2-40B4-BE49-F238E27FC236}">
                    <a16:creationId xmlns:a16="http://schemas.microsoft.com/office/drawing/2014/main" id="{D9B55AB0-1850-40B9-8E4E-922EED428F14}"/>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5">
                <a:extLst>
                  <a:ext uri="{FF2B5EF4-FFF2-40B4-BE49-F238E27FC236}">
                    <a16:creationId xmlns:a16="http://schemas.microsoft.com/office/drawing/2014/main" id="{CC80E4F8-54C7-48DA-8B34-C6DB6303E85B}"/>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6">
                <a:extLst>
                  <a:ext uri="{FF2B5EF4-FFF2-40B4-BE49-F238E27FC236}">
                    <a16:creationId xmlns:a16="http://schemas.microsoft.com/office/drawing/2014/main" id="{FC729BA9-787E-4B06-A2CF-301FD457277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7">
                <a:extLst>
                  <a:ext uri="{FF2B5EF4-FFF2-40B4-BE49-F238E27FC236}">
                    <a16:creationId xmlns:a16="http://schemas.microsoft.com/office/drawing/2014/main" id="{18112BB6-4983-4FC8-A47C-A6576549CAFA}"/>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8">
                <a:extLst>
                  <a:ext uri="{FF2B5EF4-FFF2-40B4-BE49-F238E27FC236}">
                    <a16:creationId xmlns:a16="http://schemas.microsoft.com/office/drawing/2014/main" id="{8A7FDA40-04FC-4EC1-8402-6BA7B95D71FC}"/>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9">
                <a:extLst>
                  <a:ext uri="{FF2B5EF4-FFF2-40B4-BE49-F238E27FC236}">
                    <a16:creationId xmlns:a16="http://schemas.microsoft.com/office/drawing/2014/main" id="{4A10E469-311D-4E42-AD52-F38DB6F8030E}"/>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0">
                <a:extLst>
                  <a:ext uri="{FF2B5EF4-FFF2-40B4-BE49-F238E27FC236}">
                    <a16:creationId xmlns:a16="http://schemas.microsoft.com/office/drawing/2014/main" id="{477DE7FE-2994-4CCE-8AA2-6D7B773AA8E6}"/>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1">
                <a:extLst>
                  <a:ext uri="{FF2B5EF4-FFF2-40B4-BE49-F238E27FC236}">
                    <a16:creationId xmlns:a16="http://schemas.microsoft.com/office/drawing/2014/main" id="{F348101A-E136-4534-934B-D6CC4856DE0A}"/>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2">
                <a:extLst>
                  <a:ext uri="{FF2B5EF4-FFF2-40B4-BE49-F238E27FC236}">
                    <a16:creationId xmlns:a16="http://schemas.microsoft.com/office/drawing/2014/main" id="{9E72FBF5-4AA5-435A-8AA4-BBD414521CE6}"/>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3">
                <a:extLst>
                  <a:ext uri="{FF2B5EF4-FFF2-40B4-BE49-F238E27FC236}">
                    <a16:creationId xmlns:a16="http://schemas.microsoft.com/office/drawing/2014/main" id="{D3D7A7DB-7D76-4712-90FE-1858333323C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4">
                <a:extLst>
                  <a:ext uri="{FF2B5EF4-FFF2-40B4-BE49-F238E27FC236}">
                    <a16:creationId xmlns:a16="http://schemas.microsoft.com/office/drawing/2014/main" id="{46FB27E6-2E69-4B06-887E-5DFDDC8A6D58}"/>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5">
                <a:extLst>
                  <a:ext uri="{FF2B5EF4-FFF2-40B4-BE49-F238E27FC236}">
                    <a16:creationId xmlns:a16="http://schemas.microsoft.com/office/drawing/2014/main" id="{8E622F0D-0D63-4DEA-B09E-B0CD189193C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6">
                <a:extLst>
                  <a:ext uri="{FF2B5EF4-FFF2-40B4-BE49-F238E27FC236}">
                    <a16:creationId xmlns:a16="http://schemas.microsoft.com/office/drawing/2014/main" id="{B49E4369-D35D-4062-9C0E-B1DFE865233A}"/>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8">
                <a:extLst>
                  <a:ext uri="{FF2B5EF4-FFF2-40B4-BE49-F238E27FC236}">
                    <a16:creationId xmlns:a16="http://schemas.microsoft.com/office/drawing/2014/main" id="{A8F397FA-82C1-49C0-83AF-C26F14EBA4C8}"/>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5" name="TextBox 23">
              <a:extLst>
                <a:ext uri="{FF2B5EF4-FFF2-40B4-BE49-F238E27FC236}">
                  <a16:creationId xmlns:a16="http://schemas.microsoft.com/office/drawing/2014/main" id="{2ECB4644-DABF-4E1A-8412-8760AED7941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46" name="PA-平行四边形 39">
              <a:extLst>
                <a:ext uri="{FF2B5EF4-FFF2-40B4-BE49-F238E27FC236}">
                  <a16:creationId xmlns:a16="http://schemas.microsoft.com/office/drawing/2014/main" id="{B880BF43-77E5-4753-862B-75C8DA7BF51E}"/>
                </a:ext>
              </a:extLst>
            </p:cNvPr>
            <p:cNvSpPr/>
            <p:nvPr>
              <p:custDataLst>
                <p:tags r:id="rId13"/>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 name="Group 2">
            <a:extLst>
              <a:ext uri="{FF2B5EF4-FFF2-40B4-BE49-F238E27FC236}">
                <a16:creationId xmlns:a16="http://schemas.microsoft.com/office/drawing/2014/main" id="{A89ADB8F-8770-E645-A657-813E88287380}"/>
              </a:ext>
            </a:extLst>
          </p:cNvPr>
          <p:cNvGrpSpPr/>
          <p:nvPr/>
        </p:nvGrpSpPr>
        <p:grpSpPr>
          <a:xfrm>
            <a:off x="3315528" y="2155608"/>
            <a:ext cx="5581659" cy="2988821"/>
            <a:chOff x="3315530" y="2013310"/>
            <a:chExt cx="5581658" cy="2988821"/>
          </a:xfrm>
        </p:grpSpPr>
        <p:grpSp>
          <p:nvGrpSpPr>
            <p:cNvPr id="3" name="Group 25">
              <a:extLst>
                <a:ext uri="{FF2B5EF4-FFF2-40B4-BE49-F238E27FC236}">
                  <a16:creationId xmlns:a16="http://schemas.microsoft.com/office/drawing/2014/main" id="{E56F6D87-5E02-F049-BA72-E9C35CE83D46}"/>
                </a:ext>
              </a:extLst>
            </p:cNvPr>
            <p:cNvGrpSpPr/>
            <p:nvPr/>
          </p:nvGrpSpPr>
          <p:grpSpPr>
            <a:xfrm flipH="1">
              <a:off x="4128963" y="2257607"/>
              <a:ext cx="1114990" cy="2373161"/>
              <a:chOff x="5181600" y="2106930"/>
              <a:chExt cx="791210" cy="1684020"/>
            </a:xfrm>
            <a:solidFill>
              <a:schemeClr val="tx1">
                <a:lumMod val="50000"/>
                <a:lumOff val="50000"/>
              </a:schemeClr>
            </a:solidFill>
          </p:grpSpPr>
          <p:sp>
            <p:nvSpPr>
              <p:cNvPr id="26" name="îṥļîḑé-Rectangle 26">
                <a:extLst>
                  <a:ext uri="{FF2B5EF4-FFF2-40B4-BE49-F238E27FC236}">
                    <a16:creationId xmlns:a16="http://schemas.microsoft.com/office/drawing/2014/main" id="{19AB510C-9AC2-244E-96DC-CAC4BDC929DC}"/>
                  </a:ext>
                </a:extLst>
              </p:cNvPr>
              <p:cNvSpPr/>
              <p:nvPr/>
            </p:nvSpPr>
            <p:spPr bwMode="auto">
              <a:xfrm>
                <a:off x="5181600" y="2915602"/>
                <a:ext cx="365760" cy="66675"/>
              </a:xfrm>
              <a:prstGeom prst="rect">
                <a:avLst/>
              </a:prstGeom>
              <a:solidFill>
                <a:schemeClr val="bg1">
                  <a:lumMod val="85000"/>
                </a:schemeClr>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îṥļîḑé-Arrow: U-Turn 27">
                <a:extLst>
                  <a:ext uri="{FF2B5EF4-FFF2-40B4-BE49-F238E27FC236}">
                    <a16:creationId xmlns:a16="http://schemas.microsoft.com/office/drawing/2014/main" id="{D8CE5DCD-A8BB-A94C-8FFE-A42AB2EE9CA1}"/>
                  </a:ext>
                </a:extLst>
              </p:cNvPr>
              <p:cNvSpPr/>
              <p:nvPr/>
            </p:nvSpPr>
            <p:spPr bwMode="auto">
              <a:xfrm rot="16200000">
                <a:off x="4902200" y="2720340"/>
                <a:ext cx="1684020" cy="457200"/>
              </a:xfrm>
              <a:prstGeom prst="uturnArrow">
                <a:avLst>
                  <a:gd name="adj1" fmla="val 11666"/>
                  <a:gd name="adj2" fmla="val 25000"/>
                  <a:gd name="adj3" fmla="val 0"/>
                  <a:gd name="adj4" fmla="val 85000"/>
                  <a:gd name="adj5" fmla="val 100000"/>
                </a:avLst>
              </a:prstGeom>
              <a:solidFill>
                <a:schemeClr val="bg1">
                  <a:lumMod val="85000"/>
                </a:schemeClr>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 name="îṥļîḑé-Oval 28">
              <a:extLst>
                <a:ext uri="{FF2B5EF4-FFF2-40B4-BE49-F238E27FC236}">
                  <a16:creationId xmlns:a16="http://schemas.microsoft.com/office/drawing/2014/main" id="{DE030E44-7234-AF40-AA93-3541223CA4BC}"/>
                </a:ext>
              </a:extLst>
            </p:cNvPr>
            <p:cNvSpPr/>
            <p:nvPr/>
          </p:nvSpPr>
          <p:spPr bwMode="auto">
            <a:xfrm flipH="1">
              <a:off x="3315530" y="2013310"/>
              <a:ext cx="818794" cy="818794"/>
            </a:xfrm>
            <a:prstGeom prst="ellipse">
              <a:avLst/>
            </a:prstGeom>
            <a:noFill/>
            <a:ln w="28575">
              <a:solidFill>
                <a:schemeClr val="accent1"/>
              </a:solid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îṥļîḑé-Oval 29">
              <a:extLst>
                <a:ext uri="{FF2B5EF4-FFF2-40B4-BE49-F238E27FC236}">
                  <a16:creationId xmlns:a16="http://schemas.microsoft.com/office/drawing/2014/main" id="{BCB3BD7E-9AF1-6042-9168-53C376107322}"/>
                </a:ext>
              </a:extLst>
            </p:cNvPr>
            <p:cNvSpPr/>
            <p:nvPr/>
          </p:nvSpPr>
          <p:spPr bwMode="auto">
            <a:xfrm flipH="1">
              <a:off x="3315530" y="4183337"/>
              <a:ext cx="818794" cy="818794"/>
            </a:xfrm>
            <a:prstGeom prst="ellipse">
              <a:avLst/>
            </a:prstGeom>
            <a:noFill/>
            <a:ln w="28575">
              <a:solidFill>
                <a:schemeClr val="accent2"/>
              </a:solid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6" name="Group 30">
              <a:extLst>
                <a:ext uri="{FF2B5EF4-FFF2-40B4-BE49-F238E27FC236}">
                  <a16:creationId xmlns:a16="http://schemas.microsoft.com/office/drawing/2014/main" id="{299CFD40-DFE9-9649-9D57-5B7788C5F1FA}"/>
                </a:ext>
              </a:extLst>
            </p:cNvPr>
            <p:cNvGrpSpPr/>
            <p:nvPr/>
          </p:nvGrpSpPr>
          <p:grpSpPr>
            <a:xfrm>
              <a:off x="6968765" y="2257607"/>
              <a:ext cx="1114990" cy="2373161"/>
              <a:chOff x="5181600" y="2106930"/>
              <a:chExt cx="791210" cy="1684020"/>
            </a:xfrm>
            <a:solidFill>
              <a:schemeClr val="tx1">
                <a:lumMod val="50000"/>
                <a:lumOff val="50000"/>
              </a:schemeClr>
            </a:solidFill>
          </p:grpSpPr>
          <p:sp>
            <p:nvSpPr>
              <p:cNvPr id="24" name="îṥļîḑé-Rectangle 31">
                <a:extLst>
                  <a:ext uri="{FF2B5EF4-FFF2-40B4-BE49-F238E27FC236}">
                    <a16:creationId xmlns:a16="http://schemas.microsoft.com/office/drawing/2014/main" id="{5EEE0706-3248-8F44-9D82-853AD5ECD844}"/>
                  </a:ext>
                </a:extLst>
              </p:cNvPr>
              <p:cNvSpPr/>
              <p:nvPr/>
            </p:nvSpPr>
            <p:spPr bwMode="auto">
              <a:xfrm>
                <a:off x="5181600" y="2915602"/>
                <a:ext cx="365760" cy="66675"/>
              </a:xfrm>
              <a:prstGeom prst="rect">
                <a:avLst/>
              </a:prstGeom>
              <a:solidFill>
                <a:schemeClr val="bg1">
                  <a:lumMod val="85000"/>
                </a:schemeClr>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îṥļîḑé-Arrow: U-Turn 32">
                <a:extLst>
                  <a:ext uri="{FF2B5EF4-FFF2-40B4-BE49-F238E27FC236}">
                    <a16:creationId xmlns:a16="http://schemas.microsoft.com/office/drawing/2014/main" id="{156AC118-E5E0-1E4E-ABC3-57A4B02128E4}"/>
                  </a:ext>
                </a:extLst>
              </p:cNvPr>
              <p:cNvSpPr/>
              <p:nvPr/>
            </p:nvSpPr>
            <p:spPr bwMode="auto">
              <a:xfrm rot="16200000">
                <a:off x="4902200" y="2720340"/>
                <a:ext cx="1684020" cy="457200"/>
              </a:xfrm>
              <a:prstGeom prst="uturnArrow">
                <a:avLst>
                  <a:gd name="adj1" fmla="val 11666"/>
                  <a:gd name="adj2" fmla="val 25000"/>
                  <a:gd name="adj3" fmla="val 0"/>
                  <a:gd name="adj4" fmla="val 85000"/>
                  <a:gd name="adj5" fmla="val 100000"/>
                </a:avLst>
              </a:prstGeom>
              <a:solidFill>
                <a:schemeClr val="bg1">
                  <a:lumMod val="85000"/>
                </a:schemeClr>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Group 33">
              <a:extLst>
                <a:ext uri="{FF2B5EF4-FFF2-40B4-BE49-F238E27FC236}">
                  <a16:creationId xmlns:a16="http://schemas.microsoft.com/office/drawing/2014/main" id="{1AE25843-BE6E-864F-BA7C-02A400599155}"/>
                </a:ext>
              </a:extLst>
            </p:cNvPr>
            <p:cNvGrpSpPr/>
            <p:nvPr/>
          </p:nvGrpSpPr>
          <p:grpSpPr>
            <a:xfrm>
              <a:off x="5239772" y="2574248"/>
              <a:ext cx="1739875" cy="1739875"/>
              <a:chOff x="3954683" y="2331622"/>
              <a:chExt cx="1234634" cy="1234634"/>
            </a:xfrm>
          </p:grpSpPr>
          <p:grpSp>
            <p:nvGrpSpPr>
              <p:cNvPr id="18" name="Group 34">
                <a:extLst>
                  <a:ext uri="{FF2B5EF4-FFF2-40B4-BE49-F238E27FC236}">
                    <a16:creationId xmlns:a16="http://schemas.microsoft.com/office/drawing/2014/main" id="{4B82F496-79C1-0A4C-B8C9-D4B11A868CA0}"/>
                  </a:ext>
                </a:extLst>
              </p:cNvPr>
              <p:cNvGrpSpPr/>
              <p:nvPr/>
            </p:nvGrpSpPr>
            <p:grpSpPr>
              <a:xfrm>
                <a:off x="3954683" y="2331622"/>
                <a:ext cx="1234634" cy="1234634"/>
                <a:chOff x="3954683" y="2331622"/>
                <a:chExt cx="1234634" cy="1234634"/>
              </a:xfrm>
            </p:grpSpPr>
            <p:sp>
              <p:nvSpPr>
                <p:cNvPr id="22" name="îṥļîḑé-Oval 38">
                  <a:extLst>
                    <a:ext uri="{FF2B5EF4-FFF2-40B4-BE49-F238E27FC236}">
                      <a16:creationId xmlns:a16="http://schemas.microsoft.com/office/drawing/2014/main" id="{1BC732B5-1D51-DC47-9C6D-3457E5A58FE2}"/>
                    </a:ext>
                  </a:extLst>
                </p:cNvPr>
                <p:cNvSpPr/>
                <p:nvPr/>
              </p:nvSpPr>
              <p:spPr bwMode="auto">
                <a:xfrm>
                  <a:off x="3954683" y="2331622"/>
                  <a:ext cx="1234634" cy="1234634"/>
                </a:xfrm>
                <a:prstGeom prst="ellipse">
                  <a:avLst/>
                </a:prstGeom>
                <a:gradFill>
                  <a:gsLst>
                    <a:gs pos="10000">
                      <a:schemeClr val="accent1"/>
                    </a:gs>
                    <a:gs pos="100000">
                      <a:schemeClr val="accent2"/>
                    </a:gs>
                  </a:gsLst>
                  <a:lin ang="17400000" scaled="0"/>
                </a:gradFill>
                <a:ln w="19050">
                  <a:noFill/>
                  <a:round/>
                  <a:headEnd/>
                  <a:tailEnd/>
                </a:ln>
              </p:spPr>
              <p:txBody>
                <a:bodyPr anchor="ctr"/>
                <a:lstStyle/>
                <a:p>
                  <a:pPr algn="ctr"/>
                  <a:endParaRPr sz="24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îṥļîḑé-Oval 39">
                  <a:extLst>
                    <a:ext uri="{FF2B5EF4-FFF2-40B4-BE49-F238E27FC236}">
                      <a16:creationId xmlns:a16="http://schemas.microsoft.com/office/drawing/2014/main" id="{E57DD58B-38A0-2746-AF45-A5A38F2947AE}"/>
                    </a:ext>
                  </a:extLst>
                </p:cNvPr>
                <p:cNvSpPr/>
                <p:nvPr/>
              </p:nvSpPr>
              <p:spPr bwMode="auto">
                <a:xfrm>
                  <a:off x="4088033" y="2464972"/>
                  <a:ext cx="967934" cy="967934"/>
                </a:xfrm>
                <a:prstGeom prst="ellipse">
                  <a:avLst/>
                </a:prstGeom>
                <a:solidFill>
                  <a:schemeClr val="bg1"/>
                </a:solidFill>
                <a:ln w="19050">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Group 35">
                <a:extLst>
                  <a:ext uri="{FF2B5EF4-FFF2-40B4-BE49-F238E27FC236}">
                    <a16:creationId xmlns:a16="http://schemas.microsoft.com/office/drawing/2014/main" id="{536AE7FA-3ABD-B742-9AAB-5976551F295C}"/>
                  </a:ext>
                </a:extLst>
              </p:cNvPr>
              <p:cNvGrpSpPr/>
              <p:nvPr/>
            </p:nvGrpSpPr>
            <p:grpSpPr>
              <a:xfrm>
                <a:off x="4229985" y="2701992"/>
                <a:ext cx="595106" cy="493903"/>
                <a:chOff x="3763990" y="2135187"/>
                <a:chExt cx="233363" cy="193676"/>
              </a:xfrm>
              <a:solidFill>
                <a:schemeClr val="tx1">
                  <a:lumMod val="75000"/>
                  <a:lumOff val="25000"/>
                </a:schemeClr>
              </a:solidFill>
            </p:grpSpPr>
            <p:sp>
              <p:nvSpPr>
                <p:cNvPr id="20" name="îṥļîḑé-Freeform: Shape 36">
                  <a:extLst>
                    <a:ext uri="{FF2B5EF4-FFF2-40B4-BE49-F238E27FC236}">
                      <a16:creationId xmlns:a16="http://schemas.microsoft.com/office/drawing/2014/main" id="{B875F405-5A28-9A4A-8000-40098D734AEE}"/>
                    </a:ext>
                  </a:extLst>
                </p:cNvPr>
                <p:cNvSpPr>
                  <a:spLocks/>
                </p:cNvSpPr>
                <p:nvPr/>
              </p:nvSpPr>
              <p:spPr bwMode="auto">
                <a:xfrm>
                  <a:off x="3773515" y="2187575"/>
                  <a:ext cx="223838" cy="141288"/>
                </a:xfrm>
                <a:custGeom>
                  <a:avLst/>
                  <a:gdLst/>
                  <a:ahLst/>
                  <a:cxnLst>
                    <a:cxn ang="0">
                      <a:pos x="141" y="0"/>
                    </a:cxn>
                    <a:cxn ang="0">
                      <a:pos x="100" y="42"/>
                    </a:cxn>
                    <a:cxn ang="0">
                      <a:pos x="46" y="35"/>
                    </a:cxn>
                    <a:cxn ang="0">
                      <a:pos x="0" y="89"/>
                    </a:cxn>
                    <a:cxn ang="0">
                      <a:pos x="141" y="89"/>
                    </a:cxn>
                    <a:cxn ang="0">
                      <a:pos x="141" y="0"/>
                    </a:cxn>
                  </a:cxnLst>
                  <a:rect l="0" t="0" r="r" b="b"/>
                  <a:pathLst>
                    <a:path w="141" h="89">
                      <a:moveTo>
                        <a:pt x="141" y="0"/>
                      </a:moveTo>
                      <a:lnTo>
                        <a:pt x="100" y="42"/>
                      </a:lnTo>
                      <a:lnTo>
                        <a:pt x="46" y="35"/>
                      </a:lnTo>
                      <a:lnTo>
                        <a:pt x="0" y="89"/>
                      </a:lnTo>
                      <a:lnTo>
                        <a:pt x="141" y="89"/>
                      </a:lnTo>
                      <a:lnTo>
                        <a:pt x="141" y="0"/>
                      </a:lnTo>
                      <a:close/>
                    </a:path>
                  </a:pathLst>
                </a:custGeom>
                <a:gradFill>
                  <a:gsLst>
                    <a:gs pos="10000">
                      <a:schemeClr val="accent1"/>
                    </a:gs>
                    <a:gs pos="100000">
                      <a:schemeClr val="accent2"/>
                    </a:gs>
                  </a:gsLst>
                  <a:lin ang="17400000" scaled="0"/>
                </a:gra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îṥļîḑé-Freeform: Shape 37">
                  <a:extLst>
                    <a:ext uri="{FF2B5EF4-FFF2-40B4-BE49-F238E27FC236}">
                      <a16:creationId xmlns:a16="http://schemas.microsoft.com/office/drawing/2014/main" id="{46324382-0AEC-EF4E-B71B-892F9697E414}"/>
                    </a:ext>
                  </a:extLst>
                </p:cNvPr>
                <p:cNvSpPr>
                  <a:spLocks/>
                </p:cNvSpPr>
                <p:nvPr/>
              </p:nvSpPr>
              <p:spPr bwMode="auto">
                <a:xfrm>
                  <a:off x="3763990" y="2135187"/>
                  <a:ext cx="233363" cy="193675"/>
                </a:xfrm>
                <a:custGeom>
                  <a:avLst/>
                  <a:gdLst/>
                  <a:ahLst/>
                  <a:cxnLst>
                    <a:cxn ang="0">
                      <a:pos x="147" y="0"/>
                    </a:cxn>
                    <a:cxn ang="0">
                      <a:pos x="118" y="1"/>
                    </a:cxn>
                    <a:cxn ang="0">
                      <a:pos x="127" y="10"/>
                    </a:cxn>
                    <a:cxn ang="0">
                      <a:pos x="97" y="49"/>
                    </a:cxn>
                    <a:cxn ang="0">
                      <a:pos x="43" y="38"/>
                    </a:cxn>
                    <a:cxn ang="0">
                      <a:pos x="0" y="122"/>
                    </a:cxn>
                    <a:cxn ang="0">
                      <a:pos x="50" y="59"/>
                    </a:cxn>
                    <a:cxn ang="0">
                      <a:pos x="103" y="66"/>
                    </a:cxn>
                    <a:cxn ang="0">
                      <a:pos x="140" y="22"/>
                    </a:cxn>
                    <a:cxn ang="0">
                      <a:pos x="147" y="29"/>
                    </a:cxn>
                    <a:cxn ang="0">
                      <a:pos x="147" y="0"/>
                    </a:cxn>
                  </a:cxnLst>
                  <a:rect l="0" t="0" r="r" b="b"/>
                  <a:pathLst>
                    <a:path w="147" h="122">
                      <a:moveTo>
                        <a:pt x="147" y="0"/>
                      </a:moveTo>
                      <a:lnTo>
                        <a:pt x="118" y="1"/>
                      </a:lnTo>
                      <a:lnTo>
                        <a:pt x="127" y="10"/>
                      </a:lnTo>
                      <a:lnTo>
                        <a:pt x="97" y="49"/>
                      </a:lnTo>
                      <a:lnTo>
                        <a:pt x="43" y="38"/>
                      </a:lnTo>
                      <a:lnTo>
                        <a:pt x="0" y="122"/>
                      </a:lnTo>
                      <a:lnTo>
                        <a:pt x="50" y="59"/>
                      </a:lnTo>
                      <a:lnTo>
                        <a:pt x="103" y="66"/>
                      </a:lnTo>
                      <a:lnTo>
                        <a:pt x="140" y="22"/>
                      </a:lnTo>
                      <a:lnTo>
                        <a:pt x="147" y="29"/>
                      </a:lnTo>
                      <a:lnTo>
                        <a:pt x="147" y="0"/>
                      </a:lnTo>
                      <a:close/>
                    </a:path>
                  </a:pathLst>
                </a:custGeom>
                <a:gradFill>
                  <a:gsLst>
                    <a:gs pos="10000">
                      <a:schemeClr val="accent1"/>
                    </a:gs>
                    <a:gs pos="100000">
                      <a:schemeClr val="accent2"/>
                    </a:gs>
                  </a:gsLst>
                  <a:lin ang="17400000" scaled="0"/>
                </a:gra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8" name="îṥļîḑé-Oval 40">
              <a:extLst>
                <a:ext uri="{FF2B5EF4-FFF2-40B4-BE49-F238E27FC236}">
                  <a16:creationId xmlns:a16="http://schemas.microsoft.com/office/drawing/2014/main" id="{26FDF1A6-3209-2549-BE8A-21515E2AB806}"/>
                </a:ext>
              </a:extLst>
            </p:cNvPr>
            <p:cNvSpPr/>
            <p:nvPr/>
          </p:nvSpPr>
          <p:spPr bwMode="auto">
            <a:xfrm>
              <a:off x="8078394" y="2013310"/>
              <a:ext cx="818794" cy="818794"/>
            </a:xfrm>
            <a:prstGeom prst="ellipse">
              <a:avLst/>
            </a:prstGeom>
            <a:noFill/>
            <a:ln w="28575">
              <a:solidFill>
                <a:schemeClr val="accent2"/>
              </a:solid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îṥļîḑé-Oval 41">
              <a:extLst>
                <a:ext uri="{FF2B5EF4-FFF2-40B4-BE49-F238E27FC236}">
                  <a16:creationId xmlns:a16="http://schemas.microsoft.com/office/drawing/2014/main" id="{CECB3803-64B3-8548-8CAF-307924E70F82}"/>
                </a:ext>
              </a:extLst>
            </p:cNvPr>
            <p:cNvSpPr/>
            <p:nvPr/>
          </p:nvSpPr>
          <p:spPr bwMode="auto">
            <a:xfrm>
              <a:off x="8078394" y="4183337"/>
              <a:ext cx="818794" cy="818794"/>
            </a:xfrm>
            <a:prstGeom prst="ellipse">
              <a:avLst/>
            </a:prstGeom>
            <a:noFill/>
            <a:ln w="28575">
              <a:solidFill>
                <a:schemeClr val="accent1"/>
              </a:solid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 name="Group 54">
              <a:extLst>
                <a:ext uri="{FF2B5EF4-FFF2-40B4-BE49-F238E27FC236}">
                  <a16:creationId xmlns:a16="http://schemas.microsoft.com/office/drawing/2014/main" id="{4AC5A0E4-4008-E745-95B3-487071495E4E}"/>
                </a:ext>
              </a:extLst>
            </p:cNvPr>
            <p:cNvGrpSpPr/>
            <p:nvPr/>
          </p:nvGrpSpPr>
          <p:grpSpPr>
            <a:xfrm>
              <a:off x="3574060" y="4376400"/>
              <a:ext cx="315362" cy="435391"/>
              <a:chOff x="5011738" y="2427288"/>
              <a:chExt cx="212725" cy="293688"/>
            </a:xfrm>
            <a:solidFill>
              <a:schemeClr val="accent1"/>
            </a:solidFill>
          </p:grpSpPr>
          <p:sp>
            <p:nvSpPr>
              <p:cNvPr id="16" name="îṥļîḑé-Freeform: Shape 55">
                <a:extLst>
                  <a:ext uri="{FF2B5EF4-FFF2-40B4-BE49-F238E27FC236}">
                    <a16:creationId xmlns:a16="http://schemas.microsoft.com/office/drawing/2014/main" id="{F19ECF4C-2E22-E44C-8438-E8DAB30A9AB6}"/>
                  </a:ext>
                </a:extLst>
              </p:cNvPr>
              <p:cNvSpPr>
                <a:spLocks/>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solidFill>
                <a:schemeClr val="accent2"/>
              </a:solidFill>
              <a:ln w="9525">
                <a:noFill/>
                <a:round/>
                <a:headEnd/>
                <a:tailEnd/>
              </a:ln>
            </p:spPr>
            <p:txBody>
              <a:bodyPr anchor="ctr"/>
              <a:lstStyle/>
              <a:p>
                <a:pPr algn="ctr"/>
                <a:endParaRPr sz="24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îṥļîḑé-Freeform: Shape 56">
                <a:extLst>
                  <a:ext uri="{FF2B5EF4-FFF2-40B4-BE49-F238E27FC236}">
                    <a16:creationId xmlns:a16="http://schemas.microsoft.com/office/drawing/2014/main" id="{9F199496-45B3-184E-8686-125203266CBB}"/>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anchor="ctr"/>
              <a:lstStyle/>
              <a:p>
                <a:pPr algn="ctr"/>
                <a:endParaRPr sz="24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îṥļîḑé-Freeform: Shape 57">
              <a:extLst>
                <a:ext uri="{FF2B5EF4-FFF2-40B4-BE49-F238E27FC236}">
                  <a16:creationId xmlns:a16="http://schemas.microsoft.com/office/drawing/2014/main" id="{EF2812D4-D273-7B41-9A1C-E8FEF1D26BF8}"/>
                </a:ext>
              </a:extLst>
            </p:cNvPr>
            <p:cNvSpPr>
              <a:spLocks/>
            </p:cNvSpPr>
            <p:nvPr/>
          </p:nvSpPr>
          <p:spPr bwMode="auto">
            <a:xfrm>
              <a:off x="8264782" y="4340872"/>
              <a:ext cx="451865" cy="513228"/>
            </a:xfrm>
            <a:custGeom>
              <a:avLst/>
              <a:gdLst/>
              <a:ahLst/>
              <a:cxnLst>
                <a:cxn ang="0">
                  <a:pos x="87" y="109"/>
                </a:cxn>
                <a:cxn ang="0">
                  <a:pos x="82" y="109"/>
                </a:cxn>
                <a:cxn ang="0">
                  <a:pos x="102" y="73"/>
                </a:cxn>
                <a:cxn ang="0">
                  <a:pos x="69" y="31"/>
                </a:cxn>
                <a:cxn ang="0">
                  <a:pos x="77" y="15"/>
                </a:cxn>
                <a:cxn ang="0">
                  <a:pos x="76" y="10"/>
                </a:cxn>
                <a:cxn ang="0">
                  <a:pos x="56" y="1"/>
                </a:cxn>
                <a:cxn ang="0">
                  <a:pos x="53" y="0"/>
                </a:cxn>
                <a:cxn ang="0">
                  <a:pos x="51" y="2"/>
                </a:cxn>
                <a:cxn ang="0">
                  <a:pos x="28" y="46"/>
                </a:cxn>
                <a:cxn ang="0">
                  <a:pos x="31" y="57"/>
                </a:cxn>
                <a:cxn ang="0">
                  <a:pos x="28" y="63"/>
                </a:cxn>
                <a:cxn ang="0">
                  <a:pos x="41" y="69"/>
                </a:cxn>
                <a:cxn ang="0">
                  <a:pos x="44" y="63"/>
                </a:cxn>
                <a:cxn ang="0">
                  <a:pos x="44" y="63"/>
                </a:cxn>
                <a:cxn ang="0">
                  <a:pos x="54" y="59"/>
                </a:cxn>
                <a:cxn ang="0">
                  <a:pos x="62" y="44"/>
                </a:cxn>
                <a:cxn ang="0">
                  <a:pos x="87" y="73"/>
                </a:cxn>
                <a:cxn ang="0">
                  <a:pos x="58" y="102"/>
                </a:cxn>
                <a:cxn ang="0">
                  <a:pos x="37" y="95"/>
                </a:cxn>
                <a:cxn ang="0">
                  <a:pos x="37" y="91"/>
                </a:cxn>
                <a:cxn ang="0">
                  <a:pos x="40" y="87"/>
                </a:cxn>
                <a:cxn ang="0">
                  <a:pos x="58" y="87"/>
                </a:cxn>
                <a:cxn ang="0">
                  <a:pos x="58" y="80"/>
                </a:cxn>
                <a:cxn ang="0">
                  <a:pos x="30" y="80"/>
                </a:cxn>
                <a:cxn ang="0">
                  <a:pos x="16" y="80"/>
                </a:cxn>
                <a:cxn ang="0">
                  <a:pos x="0" y="80"/>
                </a:cxn>
                <a:cxn ang="0">
                  <a:pos x="0" y="87"/>
                </a:cxn>
                <a:cxn ang="0">
                  <a:pos x="17" y="87"/>
                </a:cxn>
                <a:cxn ang="0">
                  <a:pos x="18" y="87"/>
                </a:cxn>
                <a:cxn ang="0">
                  <a:pos x="22" y="91"/>
                </a:cxn>
                <a:cxn ang="0">
                  <a:pos x="22" y="95"/>
                </a:cxn>
                <a:cxn ang="0">
                  <a:pos x="22" y="109"/>
                </a:cxn>
                <a:cxn ang="0">
                  <a:pos x="8" y="116"/>
                </a:cxn>
                <a:cxn ang="0">
                  <a:pos x="102" y="116"/>
                </a:cxn>
                <a:cxn ang="0">
                  <a:pos x="87" y="109"/>
                </a:cxn>
                <a:cxn ang="0">
                  <a:pos x="62" y="10"/>
                </a:cxn>
                <a:cxn ang="0">
                  <a:pos x="60" y="12"/>
                </a:cxn>
                <a:cxn ang="0">
                  <a:pos x="43" y="44"/>
                </a:cxn>
                <a:cxn ang="0">
                  <a:pos x="37" y="41"/>
                </a:cxn>
                <a:cxn ang="0">
                  <a:pos x="37" y="39"/>
                </a:cxn>
                <a:cxn ang="0">
                  <a:pos x="53" y="10"/>
                </a:cxn>
                <a:cxn ang="0">
                  <a:pos x="55" y="8"/>
                </a:cxn>
                <a:cxn ang="0">
                  <a:pos x="58" y="8"/>
                </a:cxn>
                <a:cxn ang="0">
                  <a:pos x="62" y="10"/>
                </a:cxn>
                <a:cxn ang="0">
                  <a:pos x="62" y="10"/>
                </a:cxn>
              </a:cxnLst>
              <a:rect l="0" t="0" r="r" b="b"/>
              <a:pathLst>
                <a:path w="102" h="116">
                  <a:moveTo>
                    <a:pt x="87" y="109"/>
                  </a:moveTo>
                  <a:cubicBezTo>
                    <a:pt x="82" y="109"/>
                    <a:pt x="82" y="109"/>
                    <a:pt x="82" y="109"/>
                  </a:cubicBezTo>
                  <a:cubicBezTo>
                    <a:pt x="94" y="101"/>
                    <a:pt x="102" y="88"/>
                    <a:pt x="102" y="73"/>
                  </a:cubicBezTo>
                  <a:cubicBezTo>
                    <a:pt x="102" y="52"/>
                    <a:pt x="88" y="35"/>
                    <a:pt x="69" y="31"/>
                  </a:cubicBezTo>
                  <a:cubicBezTo>
                    <a:pt x="77" y="15"/>
                    <a:pt x="77" y="15"/>
                    <a:pt x="77" y="15"/>
                  </a:cubicBezTo>
                  <a:cubicBezTo>
                    <a:pt x="78" y="13"/>
                    <a:pt x="77" y="11"/>
                    <a:pt x="76" y="10"/>
                  </a:cubicBezTo>
                  <a:cubicBezTo>
                    <a:pt x="56" y="1"/>
                    <a:pt x="56" y="1"/>
                    <a:pt x="56" y="1"/>
                  </a:cubicBezTo>
                  <a:cubicBezTo>
                    <a:pt x="55" y="0"/>
                    <a:pt x="54" y="0"/>
                    <a:pt x="53" y="0"/>
                  </a:cubicBezTo>
                  <a:cubicBezTo>
                    <a:pt x="52" y="1"/>
                    <a:pt x="52" y="2"/>
                    <a:pt x="51" y="2"/>
                  </a:cubicBezTo>
                  <a:cubicBezTo>
                    <a:pt x="28" y="46"/>
                    <a:pt x="28" y="46"/>
                    <a:pt x="28" y="46"/>
                  </a:cubicBezTo>
                  <a:cubicBezTo>
                    <a:pt x="26" y="50"/>
                    <a:pt x="28" y="55"/>
                    <a:pt x="31" y="57"/>
                  </a:cubicBezTo>
                  <a:cubicBezTo>
                    <a:pt x="28" y="63"/>
                    <a:pt x="28" y="63"/>
                    <a:pt x="28" y="63"/>
                  </a:cubicBezTo>
                  <a:cubicBezTo>
                    <a:pt x="41" y="69"/>
                    <a:pt x="41" y="69"/>
                    <a:pt x="41" y="69"/>
                  </a:cubicBezTo>
                  <a:cubicBezTo>
                    <a:pt x="44" y="63"/>
                    <a:pt x="44" y="63"/>
                    <a:pt x="44" y="63"/>
                  </a:cubicBezTo>
                  <a:cubicBezTo>
                    <a:pt x="44" y="63"/>
                    <a:pt x="44" y="63"/>
                    <a:pt x="44" y="63"/>
                  </a:cubicBezTo>
                  <a:cubicBezTo>
                    <a:pt x="48" y="65"/>
                    <a:pt x="52" y="63"/>
                    <a:pt x="54" y="59"/>
                  </a:cubicBezTo>
                  <a:cubicBezTo>
                    <a:pt x="62" y="44"/>
                    <a:pt x="62" y="44"/>
                    <a:pt x="62" y="44"/>
                  </a:cubicBezTo>
                  <a:cubicBezTo>
                    <a:pt x="76" y="46"/>
                    <a:pt x="87" y="58"/>
                    <a:pt x="87" y="73"/>
                  </a:cubicBezTo>
                  <a:cubicBezTo>
                    <a:pt x="87" y="89"/>
                    <a:pt x="74" y="102"/>
                    <a:pt x="58" y="102"/>
                  </a:cubicBezTo>
                  <a:cubicBezTo>
                    <a:pt x="51" y="102"/>
                    <a:pt x="42" y="99"/>
                    <a:pt x="37" y="95"/>
                  </a:cubicBezTo>
                  <a:cubicBezTo>
                    <a:pt x="37" y="91"/>
                    <a:pt x="37" y="91"/>
                    <a:pt x="37" y="91"/>
                  </a:cubicBezTo>
                  <a:cubicBezTo>
                    <a:pt x="37" y="89"/>
                    <a:pt x="38" y="87"/>
                    <a:pt x="40" y="87"/>
                  </a:cubicBezTo>
                  <a:cubicBezTo>
                    <a:pt x="58" y="87"/>
                    <a:pt x="58" y="87"/>
                    <a:pt x="58" y="87"/>
                  </a:cubicBezTo>
                  <a:cubicBezTo>
                    <a:pt x="58" y="80"/>
                    <a:pt x="58" y="80"/>
                    <a:pt x="58" y="80"/>
                  </a:cubicBezTo>
                  <a:cubicBezTo>
                    <a:pt x="30" y="80"/>
                    <a:pt x="30" y="80"/>
                    <a:pt x="30" y="80"/>
                  </a:cubicBezTo>
                  <a:cubicBezTo>
                    <a:pt x="16" y="80"/>
                    <a:pt x="16" y="80"/>
                    <a:pt x="16" y="80"/>
                  </a:cubicBezTo>
                  <a:cubicBezTo>
                    <a:pt x="0" y="80"/>
                    <a:pt x="0" y="80"/>
                    <a:pt x="0" y="80"/>
                  </a:cubicBezTo>
                  <a:cubicBezTo>
                    <a:pt x="0" y="87"/>
                    <a:pt x="0" y="87"/>
                    <a:pt x="0" y="87"/>
                  </a:cubicBezTo>
                  <a:cubicBezTo>
                    <a:pt x="17" y="87"/>
                    <a:pt x="17" y="87"/>
                    <a:pt x="17" y="87"/>
                  </a:cubicBezTo>
                  <a:cubicBezTo>
                    <a:pt x="18" y="87"/>
                    <a:pt x="18" y="87"/>
                    <a:pt x="18" y="87"/>
                  </a:cubicBezTo>
                  <a:cubicBezTo>
                    <a:pt x="20" y="87"/>
                    <a:pt x="22" y="89"/>
                    <a:pt x="22" y="91"/>
                  </a:cubicBezTo>
                  <a:cubicBezTo>
                    <a:pt x="22" y="95"/>
                    <a:pt x="22" y="95"/>
                    <a:pt x="22" y="95"/>
                  </a:cubicBezTo>
                  <a:cubicBezTo>
                    <a:pt x="22" y="109"/>
                    <a:pt x="22" y="109"/>
                    <a:pt x="22" y="109"/>
                  </a:cubicBezTo>
                  <a:cubicBezTo>
                    <a:pt x="14" y="109"/>
                    <a:pt x="8" y="108"/>
                    <a:pt x="8" y="116"/>
                  </a:cubicBezTo>
                  <a:cubicBezTo>
                    <a:pt x="102" y="116"/>
                    <a:pt x="102" y="116"/>
                    <a:pt x="102" y="116"/>
                  </a:cubicBezTo>
                  <a:cubicBezTo>
                    <a:pt x="102" y="108"/>
                    <a:pt x="95" y="109"/>
                    <a:pt x="87" y="109"/>
                  </a:cubicBezTo>
                  <a:close/>
                  <a:moveTo>
                    <a:pt x="62" y="10"/>
                  </a:moveTo>
                  <a:cubicBezTo>
                    <a:pt x="61" y="10"/>
                    <a:pt x="60" y="11"/>
                    <a:pt x="60" y="12"/>
                  </a:cubicBezTo>
                  <a:cubicBezTo>
                    <a:pt x="43" y="44"/>
                    <a:pt x="43" y="44"/>
                    <a:pt x="43" y="44"/>
                  </a:cubicBezTo>
                  <a:cubicBezTo>
                    <a:pt x="37" y="41"/>
                    <a:pt x="37" y="41"/>
                    <a:pt x="37" y="41"/>
                  </a:cubicBezTo>
                  <a:cubicBezTo>
                    <a:pt x="37" y="40"/>
                    <a:pt x="37" y="40"/>
                    <a:pt x="37" y="39"/>
                  </a:cubicBezTo>
                  <a:cubicBezTo>
                    <a:pt x="53" y="10"/>
                    <a:pt x="53" y="10"/>
                    <a:pt x="53" y="10"/>
                  </a:cubicBezTo>
                  <a:cubicBezTo>
                    <a:pt x="53" y="9"/>
                    <a:pt x="54" y="8"/>
                    <a:pt x="55" y="8"/>
                  </a:cubicBezTo>
                  <a:cubicBezTo>
                    <a:pt x="56" y="7"/>
                    <a:pt x="57" y="7"/>
                    <a:pt x="58" y="8"/>
                  </a:cubicBezTo>
                  <a:cubicBezTo>
                    <a:pt x="62" y="10"/>
                    <a:pt x="62" y="10"/>
                    <a:pt x="62" y="10"/>
                  </a:cubicBezTo>
                  <a:cubicBezTo>
                    <a:pt x="62" y="10"/>
                    <a:pt x="62" y="10"/>
                    <a:pt x="62" y="10"/>
                  </a:cubicBezTo>
                  <a:close/>
                </a:path>
              </a:pathLst>
            </a:custGeom>
            <a:solidFill>
              <a:schemeClr val="accent1"/>
            </a:soli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îṥļîḑé-Freeform: Shape 58">
              <a:extLst>
                <a:ext uri="{FF2B5EF4-FFF2-40B4-BE49-F238E27FC236}">
                  <a16:creationId xmlns:a16="http://schemas.microsoft.com/office/drawing/2014/main" id="{706F63D6-4C7C-A746-889E-6BF66215BEAD}"/>
                </a:ext>
              </a:extLst>
            </p:cNvPr>
            <p:cNvSpPr>
              <a:spLocks/>
            </p:cNvSpPr>
            <p:nvPr/>
          </p:nvSpPr>
          <p:spPr bwMode="auto">
            <a:xfrm>
              <a:off x="3527873" y="2228228"/>
              <a:ext cx="407150" cy="433037"/>
            </a:xfrm>
            <a:custGeom>
              <a:avLst/>
              <a:gdLst/>
              <a:ahLst/>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l="0" t="0" r="r" b="b"/>
              <a:pathLst>
                <a:path w="109" h="116">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accent1"/>
            </a:solidFill>
            <a:ln w="9525">
              <a:noFill/>
              <a:round/>
              <a:headEnd/>
              <a:tailEnd/>
            </a:ln>
          </p:spPr>
          <p:txBody>
            <a:bodyPr anchor="ctr"/>
            <a:lstStyle/>
            <a:p>
              <a:pPr algn="ctr"/>
              <a:endParaRPr sz="24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 name="Group 59">
              <a:extLst>
                <a:ext uri="{FF2B5EF4-FFF2-40B4-BE49-F238E27FC236}">
                  <a16:creationId xmlns:a16="http://schemas.microsoft.com/office/drawing/2014/main" id="{40AF4973-D7DE-1249-B8C8-B25BBDE10057}"/>
                </a:ext>
              </a:extLst>
            </p:cNvPr>
            <p:cNvGrpSpPr/>
            <p:nvPr/>
          </p:nvGrpSpPr>
          <p:grpSpPr>
            <a:xfrm>
              <a:off x="8252686" y="2184254"/>
              <a:ext cx="480106" cy="482713"/>
              <a:chOff x="4427538" y="2427288"/>
              <a:chExt cx="292101" cy="293688"/>
            </a:xfrm>
            <a:solidFill>
              <a:schemeClr val="accent3"/>
            </a:solidFill>
          </p:grpSpPr>
          <p:sp>
            <p:nvSpPr>
              <p:cNvPr id="14" name="îṥļîḑé-Freeform: Shape 60">
                <a:extLst>
                  <a:ext uri="{FF2B5EF4-FFF2-40B4-BE49-F238E27FC236}">
                    <a16:creationId xmlns:a16="http://schemas.microsoft.com/office/drawing/2014/main" id="{BF1AA5E6-3BDF-BE46-8AAD-EF51C27E9921}"/>
                  </a:ext>
                </a:extLst>
              </p:cNvPr>
              <p:cNvSpPr>
                <a:spLocks/>
              </p:cNvSpPr>
              <p:nvPr/>
            </p:nvSpPr>
            <p:spPr bwMode="auto">
              <a:xfrm>
                <a:off x="4427538" y="2519363"/>
                <a:ext cx="201613" cy="201613"/>
              </a:xfrm>
              <a:custGeom>
                <a:avLst/>
                <a:gdLst/>
                <a:ahLst/>
                <a:cxnLst>
                  <a:cxn ang="0">
                    <a:pos x="75" y="32"/>
                  </a:cxn>
                  <a:cxn ang="0">
                    <a:pos x="64" y="32"/>
                  </a:cxn>
                  <a:cxn ang="0">
                    <a:pos x="61" y="26"/>
                  </a:cxn>
                  <a:cxn ang="0">
                    <a:pos x="69" y="19"/>
                  </a:cxn>
                  <a:cxn ang="0">
                    <a:pos x="69" y="13"/>
                  </a:cxn>
                  <a:cxn ang="0">
                    <a:pos x="66" y="10"/>
                  </a:cxn>
                  <a:cxn ang="0">
                    <a:pos x="59" y="10"/>
                  </a:cxn>
                  <a:cxn ang="0">
                    <a:pos x="52" y="17"/>
                  </a:cxn>
                  <a:cxn ang="0">
                    <a:pos x="45" y="14"/>
                  </a:cxn>
                  <a:cxn ang="0">
                    <a:pos x="45" y="5"/>
                  </a:cxn>
                  <a:cxn ang="0">
                    <a:pos x="41" y="0"/>
                  </a:cxn>
                  <a:cxn ang="0">
                    <a:pos x="37" y="0"/>
                  </a:cxn>
                  <a:cxn ang="0">
                    <a:pos x="32" y="5"/>
                  </a:cxn>
                  <a:cxn ang="0">
                    <a:pos x="32" y="14"/>
                  </a:cxn>
                  <a:cxn ang="0">
                    <a:pos x="25" y="17"/>
                  </a:cxn>
                  <a:cxn ang="0">
                    <a:pos x="19" y="11"/>
                  </a:cxn>
                  <a:cxn ang="0">
                    <a:pos x="12" y="11"/>
                  </a:cxn>
                  <a:cxn ang="0">
                    <a:pos x="9" y="14"/>
                  </a:cxn>
                  <a:cxn ang="0">
                    <a:pos x="9" y="21"/>
                  </a:cxn>
                  <a:cxn ang="0">
                    <a:pos x="16" y="27"/>
                  </a:cxn>
                  <a:cxn ang="0">
                    <a:pos x="13" y="35"/>
                  </a:cxn>
                  <a:cxn ang="0">
                    <a:pos x="4" y="35"/>
                  </a:cxn>
                  <a:cxn ang="0">
                    <a:pos x="0" y="39"/>
                  </a:cxn>
                  <a:cxn ang="0">
                    <a:pos x="0" y="44"/>
                  </a:cxn>
                  <a:cxn ang="0">
                    <a:pos x="4" y="48"/>
                  </a:cxn>
                  <a:cxn ang="0">
                    <a:pos x="13" y="48"/>
                  </a:cxn>
                  <a:cxn ang="0">
                    <a:pos x="17" y="55"/>
                  </a:cxn>
                  <a:cxn ang="0">
                    <a:pos x="11" y="61"/>
                  </a:cxn>
                  <a:cxn ang="0">
                    <a:pos x="11" y="68"/>
                  </a:cxn>
                  <a:cxn ang="0">
                    <a:pos x="14" y="71"/>
                  </a:cxn>
                  <a:cxn ang="0">
                    <a:pos x="20" y="71"/>
                  </a:cxn>
                  <a:cxn ang="0">
                    <a:pos x="27" y="64"/>
                  </a:cxn>
                  <a:cxn ang="0">
                    <a:pos x="34" y="66"/>
                  </a:cxn>
                  <a:cxn ang="0">
                    <a:pos x="34" y="76"/>
                  </a:cxn>
                  <a:cxn ang="0">
                    <a:pos x="39" y="80"/>
                  </a:cxn>
                  <a:cxn ang="0">
                    <a:pos x="43" y="80"/>
                  </a:cxn>
                  <a:cxn ang="0">
                    <a:pos x="48" y="76"/>
                  </a:cxn>
                  <a:cxn ang="0">
                    <a:pos x="48" y="65"/>
                  </a:cxn>
                  <a:cxn ang="0">
                    <a:pos x="54" y="62"/>
                  </a:cxn>
                  <a:cxn ang="0">
                    <a:pos x="61" y="69"/>
                  </a:cxn>
                  <a:cxn ang="0">
                    <a:pos x="67" y="69"/>
                  </a:cxn>
                  <a:cxn ang="0">
                    <a:pos x="70" y="66"/>
                  </a:cxn>
                  <a:cxn ang="0">
                    <a:pos x="70" y="60"/>
                  </a:cxn>
                  <a:cxn ang="0">
                    <a:pos x="63" y="52"/>
                  </a:cxn>
                  <a:cxn ang="0">
                    <a:pos x="65" y="46"/>
                  </a:cxn>
                  <a:cxn ang="0">
                    <a:pos x="75" y="46"/>
                  </a:cxn>
                  <a:cxn ang="0">
                    <a:pos x="80" y="41"/>
                  </a:cxn>
                  <a:cxn ang="0">
                    <a:pos x="80" y="37"/>
                  </a:cxn>
                  <a:cxn ang="0">
                    <a:pos x="75" y="32"/>
                  </a:cxn>
                  <a:cxn ang="0">
                    <a:pos x="39" y="51"/>
                  </a:cxn>
                  <a:cxn ang="0">
                    <a:pos x="28" y="40"/>
                  </a:cxn>
                  <a:cxn ang="0">
                    <a:pos x="39" y="29"/>
                  </a:cxn>
                  <a:cxn ang="0">
                    <a:pos x="50" y="40"/>
                  </a:cxn>
                  <a:cxn ang="0">
                    <a:pos x="39" y="51"/>
                  </a:cxn>
                </a:cxnLst>
                <a:rect l="0" t="0" r="r" b="b"/>
                <a:pathLst>
                  <a:path w="80" h="80">
                    <a:moveTo>
                      <a:pt x="75" y="32"/>
                    </a:moveTo>
                    <a:cubicBezTo>
                      <a:pt x="64" y="32"/>
                      <a:pt x="64" y="32"/>
                      <a:pt x="64" y="32"/>
                    </a:cubicBezTo>
                    <a:cubicBezTo>
                      <a:pt x="64" y="30"/>
                      <a:pt x="63" y="28"/>
                      <a:pt x="61" y="26"/>
                    </a:cubicBezTo>
                    <a:cubicBezTo>
                      <a:pt x="69" y="19"/>
                      <a:pt x="69" y="19"/>
                      <a:pt x="69" y="19"/>
                    </a:cubicBezTo>
                    <a:cubicBezTo>
                      <a:pt x="71" y="17"/>
                      <a:pt x="71" y="14"/>
                      <a:pt x="69" y="13"/>
                    </a:cubicBezTo>
                    <a:cubicBezTo>
                      <a:pt x="66" y="10"/>
                      <a:pt x="66" y="10"/>
                      <a:pt x="66" y="10"/>
                    </a:cubicBezTo>
                    <a:cubicBezTo>
                      <a:pt x="64" y="8"/>
                      <a:pt x="61" y="8"/>
                      <a:pt x="59" y="10"/>
                    </a:cubicBezTo>
                    <a:cubicBezTo>
                      <a:pt x="52" y="17"/>
                      <a:pt x="52" y="17"/>
                      <a:pt x="52" y="17"/>
                    </a:cubicBezTo>
                    <a:cubicBezTo>
                      <a:pt x="50" y="16"/>
                      <a:pt x="48" y="15"/>
                      <a:pt x="45" y="14"/>
                    </a:cubicBezTo>
                    <a:cubicBezTo>
                      <a:pt x="45" y="5"/>
                      <a:pt x="45" y="5"/>
                      <a:pt x="45" y="5"/>
                    </a:cubicBezTo>
                    <a:cubicBezTo>
                      <a:pt x="45" y="2"/>
                      <a:pt x="43" y="0"/>
                      <a:pt x="41" y="0"/>
                    </a:cubicBezTo>
                    <a:cubicBezTo>
                      <a:pt x="37" y="0"/>
                      <a:pt x="37" y="0"/>
                      <a:pt x="37" y="0"/>
                    </a:cubicBezTo>
                    <a:cubicBezTo>
                      <a:pt x="34" y="0"/>
                      <a:pt x="32" y="2"/>
                      <a:pt x="32" y="5"/>
                    </a:cubicBezTo>
                    <a:cubicBezTo>
                      <a:pt x="32" y="14"/>
                      <a:pt x="32" y="14"/>
                      <a:pt x="32" y="14"/>
                    </a:cubicBezTo>
                    <a:cubicBezTo>
                      <a:pt x="30" y="15"/>
                      <a:pt x="27" y="16"/>
                      <a:pt x="25" y="17"/>
                    </a:cubicBezTo>
                    <a:cubicBezTo>
                      <a:pt x="19" y="11"/>
                      <a:pt x="19" y="11"/>
                      <a:pt x="19" y="11"/>
                    </a:cubicBezTo>
                    <a:cubicBezTo>
                      <a:pt x="17" y="9"/>
                      <a:pt x="14" y="9"/>
                      <a:pt x="12" y="11"/>
                    </a:cubicBezTo>
                    <a:cubicBezTo>
                      <a:pt x="9" y="14"/>
                      <a:pt x="9" y="14"/>
                      <a:pt x="9" y="14"/>
                    </a:cubicBezTo>
                    <a:cubicBezTo>
                      <a:pt x="8" y="16"/>
                      <a:pt x="8" y="19"/>
                      <a:pt x="9" y="21"/>
                    </a:cubicBezTo>
                    <a:cubicBezTo>
                      <a:pt x="16" y="27"/>
                      <a:pt x="16" y="27"/>
                      <a:pt x="16" y="27"/>
                    </a:cubicBezTo>
                    <a:cubicBezTo>
                      <a:pt x="14" y="29"/>
                      <a:pt x="13" y="32"/>
                      <a:pt x="13" y="35"/>
                    </a:cubicBezTo>
                    <a:cubicBezTo>
                      <a:pt x="4" y="35"/>
                      <a:pt x="4" y="35"/>
                      <a:pt x="4" y="35"/>
                    </a:cubicBezTo>
                    <a:cubicBezTo>
                      <a:pt x="2" y="35"/>
                      <a:pt x="0" y="37"/>
                      <a:pt x="0" y="39"/>
                    </a:cubicBezTo>
                    <a:cubicBezTo>
                      <a:pt x="0" y="44"/>
                      <a:pt x="0" y="44"/>
                      <a:pt x="0" y="44"/>
                    </a:cubicBezTo>
                    <a:cubicBezTo>
                      <a:pt x="0" y="46"/>
                      <a:pt x="2" y="48"/>
                      <a:pt x="4" y="48"/>
                    </a:cubicBezTo>
                    <a:cubicBezTo>
                      <a:pt x="13" y="48"/>
                      <a:pt x="13" y="48"/>
                      <a:pt x="13" y="48"/>
                    </a:cubicBezTo>
                    <a:cubicBezTo>
                      <a:pt x="14" y="51"/>
                      <a:pt x="15" y="53"/>
                      <a:pt x="17" y="55"/>
                    </a:cubicBezTo>
                    <a:cubicBezTo>
                      <a:pt x="11" y="61"/>
                      <a:pt x="11" y="61"/>
                      <a:pt x="11" y="61"/>
                    </a:cubicBezTo>
                    <a:cubicBezTo>
                      <a:pt x="9" y="63"/>
                      <a:pt x="9" y="66"/>
                      <a:pt x="11" y="68"/>
                    </a:cubicBezTo>
                    <a:cubicBezTo>
                      <a:pt x="14" y="71"/>
                      <a:pt x="14" y="71"/>
                      <a:pt x="14" y="71"/>
                    </a:cubicBezTo>
                    <a:cubicBezTo>
                      <a:pt x="16" y="72"/>
                      <a:pt x="19" y="72"/>
                      <a:pt x="20" y="71"/>
                    </a:cubicBezTo>
                    <a:cubicBezTo>
                      <a:pt x="27" y="64"/>
                      <a:pt x="27" y="64"/>
                      <a:pt x="27" y="64"/>
                    </a:cubicBezTo>
                    <a:cubicBezTo>
                      <a:pt x="29" y="65"/>
                      <a:pt x="32" y="66"/>
                      <a:pt x="34" y="66"/>
                    </a:cubicBezTo>
                    <a:cubicBezTo>
                      <a:pt x="34" y="76"/>
                      <a:pt x="34" y="76"/>
                      <a:pt x="34" y="76"/>
                    </a:cubicBezTo>
                    <a:cubicBezTo>
                      <a:pt x="34" y="78"/>
                      <a:pt x="36" y="80"/>
                      <a:pt x="39" y="80"/>
                    </a:cubicBezTo>
                    <a:cubicBezTo>
                      <a:pt x="43" y="80"/>
                      <a:pt x="43" y="80"/>
                      <a:pt x="43" y="80"/>
                    </a:cubicBezTo>
                    <a:cubicBezTo>
                      <a:pt x="46" y="80"/>
                      <a:pt x="48" y="78"/>
                      <a:pt x="48" y="76"/>
                    </a:cubicBezTo>
                    <a:cubicBezTo>
                      <a:pt x="48" y="65"/>
                      <a:pt x="48" y="65"/>
                      <a:pt x="48" y="65"/>
                    </a:cubicBezTo>
                    <a:cubicBezTo>
                      <a:pt x="50" y="64"/>
                      <a:pt x="52" y="63"/>
                      <a:pt x="54" y="62"/>
                    </a:cubicBezTo>
                    <a:cubicBezTo>
                      <a:pt x="61" y="69"/>
                      <a:pt x="61" y="69"/>
                      <a:pt x="61" y="69"/>
                    </a:cubicBezTo>
                    <a:cubicBezTo>
                      <a:pt x="63" y="71"/>
                      <a:pt x="66" y="71"/>
                      <a:pt x="67" y="69"/>
                    </a:cubicBezTo>
                    <a:cubicBezTo>
                      <a:pt x="70" y="66"/>
                      <a:pt x="70" y="66"/>
                      <a:pt x="70" y="66"/>
                    </a:cubicBezTo>
                    <a:cubicBezTo>
                      <a:pt x="72" y="64"/>
                      <a:pt x="72" y="62"/>
                      <a:pt x="70" y="60"/>
                    </a:cubicBezTo>
                    <a:cubicBezTo>
                      <a:pt x="63" y="52"/>
                      <a:pt x="63" y="52"/>
                      <a:pt x="63" y="52"/>
                    </a:cubicBezTo>
                    <a:cubicBezTo>
                      <a:pt x="64" y="50"/>
                      <a:pt x="64" y="48"/>
                      <a:pt x="65" y="46"/>
                    </a:cubicBezTo>
                    <a:cubicBezTo>
                      <a:pt x="75" y="46"/>
                      <a:pt x="75" y="46"/>
                      <a:pt x="75" y="46"/>
                    </a:cubicBezTo>
                    <a:cubicBezTo>
                      <a:pt x="78" y="46"/>
                      <a:pt x="80" y="44"/>
                      <a:pt x="80" y="41"/>
                    </a:cubicBezTo>
                    <a:cubicBezTo>
                      <a:pt x="80" y="37"/>
                      <a:pt x="80" y="37"/>
                      <a:pt x="80" y="37"/>
                    </a:cubicBezTo>
                    <a:cubicBezTo>
                      <a:pt x="80" y="34"/>
                      <a:pt x="78" y="32"/>
                      <a:pt x="75" y="32"/>
                    </a:cubicBezTo>
                    <a:close/>
                    <a:moveTo>
                      <a:pt x="39" y="51"/>
                    </a:moveTo>
                    <a:cubicBezTo>
                      <a:pt x="33" y="51"/>
                      <a:pt x="28" y="46"/>
                      <a:pt x="28" y="40"/>
                    </a:cubicBezTo>
                    <a:cubicBezTo>
                      <a:pt x="28" y="34"/>
                      <a:pt x="33" y="29"/>
                      <a:pt x="39" y="29"/>
                    </a:cubicBezTo>
                    <a:cubicBezTo>
                      <a:pt x="45" y="29"/>
                      <a:pt x="50" y="34"/>
                      <a:pt x="50" y="40"/>
                    </a:cubicBezTo>
                    <a:cubicBezTo>
                      <a:pt x="50" y="46"/>
                      <a:pt x="45" y="51"/>
                      <a:pt x="39" y="51"/>
                    </a:cubicBezTo>
                    <a:close/>
                  </a:path>
                </a:pathLst>
              </a:custGeom>
              <a:solidFill>
                <a:schemeClr val="accent2"/>
              </a:soli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îṥļîḑé-Freeform: Shape 61">
                <a:extLst>
                  <a:ext uri="{FF2B5EF4-FFF2-40B4-BE49-F238E27FC236}">
                    <a16:creationId xmlns:a16="http://schemas.microsoft.com/office/drawing/2014/main" id="{12DB406E-7390-A645-AEE2-2B7CEECD62F1}"/>
                  </a:ext>
                </a:extLst>
              </p:cNvPr>
              <p:cNvSpPr>
                <a:spLocks/>
              </p:cNvSpPr>
              <p:nvPr/>
            </p:nvSpPr>
            <p:spPr bwMode="auto">
              <a:xfrm>
                <a:off x="4591051" y="2427288"/>
                <a:ext cx="128588" cy="128588"/>
              </a:xfrm>
              <a:custGeom>
                <a:avLst/>
                <a:gdLst/>
                <a:ahLst/>
                <a:cxnLst>
                  <a:cxn ang="0">
                    <a:pos x="48" y="20"/>
                  </a:cxn>
                  <a:cxn ang="0">
                    <a:pos x="41" y="20"/>
                  </a:cxn>
                  <a:cxn ang="0">
                    <a:pos x="39" y="17"/>
                  </a:cxn>
                  <a:cxn ang="0">
                    <a:pos x="44" y="12"/>
                  </a:cxn>
                  <a:cxn ang="0">
                    <a:pos x="44" y="8"/>
                  </a:cxn>
                  <a:cxn ang="0">
                    <a:pos x="42" y="6"/>
                  </a:cxn>
                  <a:cxn ang="0">
                    <a:pos x="38" y="6"/>
                  </a:cxn>
                  <a:cxn ang="0">
                    <a:pos x="33" y="11"/>
                  </a:cxn>
                  <a:cxn ang="0">
                    <a:pos x="29" y="9"/>
                  </a:cxn>
                  <a:cxn ang="0">
                    <a:pos x="29" y="3"/>
                  </a:cxn>
                  <a:cxn ang="0">
                    <a:pos x="26" y="0"/>
                  </a:cxn>
                  <a:cxn ang="0">
                    <a:pos x="24" y="0"/>
                  </a:cxn>
                  <a:cxn ang="0">
                    <a:pos x="21" y="3"/>
                  </a:cxn>
                  <a:cxn ang="0">
                    <a:pos x="21" y="9"/>
                  </a:cxn>
                  <a:cxn ang="0">
                    <a:pos x="16" y="11"/>
                  </a:cxn>
                  <a:cxn ang="0">
                    <a:pos x="12" y="7"/>
                  </a:cxn>
                  <a:cxn ang="0">
                    <a:pos x="8" y="7"/>
                  </a:cxn>
                  <a:cxn ang="0">
                    <a:pos x="6" y="9"/>
                  </a:cxn>
                  <a:cxn ang="0">
                    <a:pos x="6" y="13"/>
                  </a:cxn>
                  <a:cxn ang="0">
                    <a:pos x="10" y="17"/>
                  </a:cxn>
                  <a:cxn ang="0">
                    <a:pos x="8" y="22"/>
                  </a:cxn>
                  <a:cxn ang="0">
                    <a:pos x="3" y="22"/>
                  </a:cxn>
                  <a:cxn ang="0">
                    <a:pos x="0" y="25"/>
                  </a:cxn>
                  <a:cxn ang="0">
                    <a:pos x="0" y="27"/>
                  </a:cxn>
                  <a:cxn ang="0">
                    <a:pos x="3" y="30"/>
                  </a:cxn>
                  <a:cxn ang="0">
                    <a:pos x="9" y="30"/>
                  </a:cxn>
                  <a:cxn ang="0">
                    <a:pos x="11" y="35"/>
                  </a:cxn>
                  <a:cxn ang="0">
                    <a:pos x="7" y="39"/>
                  </a:cxn>
                  <a:cxn ang="0">
                    <a:pos x="7" y="43"/>
                  </a:cxn>
                  <a:cxn ang="0">
                    <a:pos x="9" y="45"/>
                  </a:cxn>
                  <a:cxn ang="0">
                    <a:pos x="13" y="45"/>
                  </a:cxn>
                  <a:cxn ang="0">
                    <a:pos x="17" y="41"/>
                  </a:cxn>
                  <a:cxn ang="0">
                    <a:pos x="22" y="42"/>
                  </a:cxn>
                  <a:cxn ang="0">
                    <a:pos x="22" y="48"/>
                  </a:cxn>
                  <a:cxn ang="0">
                    <a:pos x="25" y="51"/>
                  </a:cxn>
                  <a:cxn ang="0">
                    <a:pos x="28" y="51"/>
                  </a:cxn>
                  <a:cxn ang="0">
                    <a:pos x="31" y="48"/>
                  </a:cxn>
                  <a:cxn ang="0">
                    <a:pos x="31" y="41"/>
                  </a:cxn>
                  <a:cxn ang="0">
                    <a:pos x="35" y="39"/>
                  </a:cxn>
                  <a:cxn ang="0">
                    <a:pos x="39" y="44"/>
                  </a:cxn>
                  <a:cxn ang="0">
                    <a:pos x="43" y="44"/>
                  </a:cxn>
                  <a:cxn ang="0">
                    <a:pos x="45" y="42"/>
                  </a:cxn>
                  <a:cxn ang="0">
                    <a:pos x="45" y="38"/>
                  </a:cxn>
                  <a:cxn ang="0">
                    <a:pos x="40" y="33"/>
                  </a:cxn>
                  <a:cxn ang="0">
                    <a:pos x="42" y="29"/>
                  </a:cxn>
                  <a:cxn ang="0">
                    <a:pos x="48" y="29"/>
                  </a:cxn>
                  <a:cxn ang="0">
                    <a:pos x="51" y="26"/>
                  </a:cxn>
                  <a:cxn ang="0">
                    <a:pos x="51" y="23"/>
                  </a:cxn>
                  <a:cxn ang="0">
                    <a:pos x="48" y="20"/>
                  </a:cxn>
                  <a:cxn ang="0">
                    <a:pos x="25" y="32"/>
                  </a:cxn>
                  <a:cxn ang="0">
                    <a:pos x="18" y="25"/>
                  </a:cxn>
                  <a:cxn ang="0">
                    <a:pos x="25" y="18"/>
                  </a:cxn>
                  <a:cxn ang="0">
                    <a:pos x="32" y="25"/>
                  </a:cxn>
                  <a:cxn ang="0">
                    <a:pos x="25" y="32"/>
                  </a:cxn>
                </a:cxnLst>
                <a:rect l="0" t="0" r="r" b="b"/>
                <a:pathLst>
                  <a:path w="51" h="51">
                    <a:moveTo>
                      <a:pt x="48" y="20"/>
                    </a:moveTo>
                    <a:cubicBezTo>
                      <a:pt x="41" y="20"/>
                      <a:pt x="41" y="20"/>
                      <a:pt x="41" y="20"/>
                    </a:cubicBezTo>
                    <a:cubicBezTo>
                      <a:pt x="41" y="19"/>
                      <a:pt x="40" y="18"/>
                      <a:pt x="39" y="17"/>
                    </a:cubicBezTo>
                    <a:cubicBezTo>
                      <a:pt x="44" y="12"/>
                      <a:pt x="44" y="12"/>
                      <a:pt x="44" y="12"/>
                    </a:cubicBezTo>
                    <a:cubicBezTo>
                      <a:pt x="45" y="11"/>
                      <a:pt x="45" y="9"/>
                      <a:pt x="44" y="8"/>
                    </a:cubicBezTo>
                    <a:cubicBezTo>
                      <a:pt x="42" y="6"/>
                      <a:pt x="42" y="6"/>
                      <a:pt x="42" y="6"/>
                    </a:cubicBezTo>
                    <a:cubicBezTo>
                      <a:pt x="41" y="5"/>
                      <a:pt x="39" y="5"/>
                      <a:pt x="38" y="6"/>
                    </a:cubicBezTo>
                    <a:cubicBezTo>
                      <a:pt x="33" y="11"/>
                      <a:pt x="33" y="11"/>
                      <a:pt x="33" y="11"/>
                    </a:cubicBezTo>
                    <a:cubicBezTo>
                      <a:pt x="32" y="10"/>
                      <a:pt x="31" y="9"/>
                      <a:pt x="29" y="9"/>
                    </a:cubicBezTo>
                    <a:cubicBezTo>
                      <a:pt x="29" y="3"/>
                      <a:pt x="29" y="3"/>
                      <a:pt x="29" y="3"/>
                    </a:cubicBezTo>
                    <a:cubicBezTo>
                      <a:pt x="29" y="1"/>
                      <a:pt x="28" y="0"/>
                      <a:pt x="26" y="0"/>
                    </a:cubicBezTo>
                    <a:cubicBezTo>
                      <a:pt x="24" y="0"/>
                      <a:pt x="24" y="0"/>
                      <a:pt x="24" y="0"/>
                    </a:cubicBezTo>
                    <a:cubicBezTo>
                      <a:pt x="22" y="0"/>
                      <a:pt x="21" y="1"/>
                      <a:pt x="21" y="3"/>
                    </a:cubicBezTo>
                    <a:cubicBezTo>
                      <a:pt x="21" y="9"/>
                      <a:pt x="21" y="9"/>
                      <a:pt x="21" y="9"/>
                    </a:cubicBezTo>
                    <a:cubicBezTo>
                      <a:pt x="19" y="9"/>
                      <a:pt x="18" y="10"/>
                      <a:pt x="16" y="11"/>
                    </a:cubicBezTo>
                    <a:cubicBezTo>
                      <a:pt x="12" y="7"/>
                      <a:pt x="12" y="7"/>
                      <a:pt x="12" y="7"/>
                    </a:cubicBezTo>
                    <a:cubicBezTo>
                      <a:pt x="11" y="6"/>
                      <a:pt x="9" y="6"/>
                      <a:pt x="8" y="7"/>
                    </a:cubicBezTo>
                    <a:cubicBezTo>
                      <a:pt x="6" y="9"/>
                      <a:pt x="6" y="9"/>
                      <a:pt x="6" y="9"/>
                    </a:cubicBezTo>
                    <a:cubicBezTo>
                      <a:pt x="5" y="10"/>
                      <a:pt x="5" y="12"/>
                      <a:pt x="6" y="13"/>
                    </a:cubicBezTo>
                    <a:cubicBezTo>
                      <a:pt x="10" y="17"/>
                      <a:pt x="10" y="17"/>
                      <a:pt x="10" y="17"/>
                    </a:cubicBezTo>
                    <a:cubicBezTo>
                      <a:pt x="9" y="18"/>
                      <a:pt x="9" y="20"/>
                      <a:pt x="8" y="22"/>
                    </a:cubicBezTo>
                    <a:cubicBezTo>
                      <a:pt x="3" y="22"/>
                      <a:pt x="3" y="22"/>
                      <a:pt x="3" y="22"/>
                    </a:cubicBezTo>
                    <a:cubicBezTo>
                      <a:pt x="2" y="22"/>
                      <a:pt x="0" y="23"/>
                      <a:pt x="0" y="25"/>
                    </a:cubicBezTo>
                    <a:cubicBezTo>
                      <a:pt x="0" y="27"/>
                      <a:pt x="0" y="27"/>
                      <a:pt x="0" y="27"/>
                    </a:cubicBezTo>
                    <a:cubicBezTo>
                      <a:pt x="0" y="29"/>
                      <a:pt x="2" y="30"/>
                      <a:pt x="3" y="30"/>
                    </a:cubicBezTo>
                    <a:cubicBezTo>
                      <a:pt x="9" y="30"/>
                      <a:pt x="9" y="30"/>
                      <a:pt x="9" y="30"/>
                    </a:cubicBezTo>
                    <a:cubicBezTo>
                      <a:pt x="9" y="32"/>
                      <a:pt x="10" y="34"/>
                      <a:pt x="11" y="35"/>
                    </a:cubicBezTo>
                    <a:cubicBezTo>
                      <a:pt x="7" y="39"/>
                      <a:pt x="7" y="39"/>
                      <a:pt x="7" y="39"/>
                    </a:cubicBezTo>
                    <a:cubicBezTo>
                      <a:pt x="6" y="40"/>
                      <a:pt x="6" y="42"/>
                      <a:pt x="7" y="43"/>
                    </a:cubicBezTo>
                    <a:cubicBezTo>
                      <a:pt x="9" y="45"/>
                      <a:pt x="9" y="45"/>
                      <a:pt x="9" y="45"/>
                    </a:cubicBezTo>
                    <a:cubicBezTo>
                      <a:pt x="10" y="46"/>
                      <a:pt x="12" y="46"/>
                      <a:pt x="13" y="45"/>
                    </a:cubicBezTo>
                    <a:cubicBezTo>
                      <a:pt x="17" y="41"/>
                      <a:pt x="17" y="41"/>
                      <a:pt x="17" y="41"/>
                    </a:cubicBezTo>
                    <a:cubicBezTo>
                      <a:pt x="19" y="41"/>
                      <a:pt x="20" y="42"/>
                      <a:pt x="22" y="42"/>
                    </a:cubicBezTo>
                    <a:cubicBezTo>
                      <a:pt x="22" y="48"/>
                      <a:pt x="22" y="48"/>
                      <a:pt x="22" y="48"/>
                    </a:cubicBezTo>
                    <a:cubicBezTo>
                      <a:pt x="22" y="49"/>
                      <a:pt x="23" y="51"/>
                      <a:pt x="25" y="51"/>
                    </a:cubicBezTo>
                    <a:cubicBezTo>
                      <a:pt x="28" y="51"/>
                      <a:pt x="28" y="51"/>
                      <a:pt x="28" y="51"/>
                    </a:cubicBezTo>
                    <a:cubicBezTo>
                      <a:pt x="29" y="51"/>
                      <a:pt x="31" y="49"/>
                      <a:pt x="31" y="48"/>
                    </a:cubicBezTo>
                    <a:cubicBezTo>
                      <a:pt x="31" y="41"/>
                      <a:pt x="31" y="41"/>
                      <a:pt x="31" y="41"/>
                    </a:cubicBezTo>
                    <a:cubicBezTo>
                      <a:pt x="32" y="41"/>
                      <a:pt x="33" y="40"/>
                      <a:pt x="35" y="39"/>
                    </a:cubicBezTo>
                    <a:cubicBezTo>
                      <a:pt x="39" y="44"/>
                      <a:pt x="39" y="44"/>
                      <a:pt x="39" y="44"/>
                    </a:cubicBezTo>
                    <a:cubicBezTo>
                      <a:pt x="40" y="45"/>
                      <a:pt x="42" y="45"/>
                      <a:pt x="43" y="44"/>
                    </a:cubicBezTo>
                    <a:cubicBezTo>
                      <a:pt x="45" y="42"/>
                      <a:pt x="45" y="42"/>
                      <a:pt x="45" y="42"/>
                    </a:cubicBezTo>
                    <a:cubicBezTo>
                      <a:pt x="46" y="41"/>
                      <a:pt x="46" y="39"/>
                      <a:pt x="45" y="38"/>
                    </a:cubicBezTo>
                    <a:cubicBezTo>
                      <a:pt x="40" y="33"/>
                      <a:pt x="40" y="33"/>
                      <a:pt x="40" y="33"/>
                    </a:cubicBezTo>
                    <a:cubicBezTo>
                      <a:pt x="41" y="32"/>
                      <a:pt x="41" y="30"/>
                      <a:pt x="42" y="29"/>
                    </a:cubicBezTo>
                    <a:cubicBezTo>
                      <a:pt x="48" y="29"/>
                      <a:pt x="48" y="29"/>
                      <a:pt x="48" y="29"/>
                    </a:cubicBezTo>
                    <a:cubicBezTo>
                      <a:pt x="50" y="29"/>
                      <a:pt x="51" y="28"/>
                      <a:pt x="51" y="26"/>
                    </a:cubicBezTo>
                    <a:cubicBezTo>
                      <a:pt x="51" y="23"/>
                      <a:pt x="51" y="23"/>
                      <a:pt x="51" y="23"/>
                    </a:cubicBezTo>
                    <a:cubicBezTo>
                      <a:pt x="51" y="22"/>
                      <a:pt x="50" y="20"/>
                      <a:pt x="48" y="20"/>
                    </a:cubicBezTo>
                    <a:close/>
                    <a:moveTo>
                      <a:pt x="25" y="32"/>
                    </a:moveTo>
                    <a:cubicBezTo>
                      <a:pt x="21" y="32"/>
                      <a:pt x="18" y="29"/>
                      <a:pt x="18" y="25"/>
                    </a:cubicBezTo>
                    <a:cubicBezTo>
                      <a:pt x="18" y="21"/>
                      <a:pt x="21" y="18"/>
                      <a:pt x="25" y="18"/>
                    </a:cubicBezTo>
                    <a:cubicBezTo>
                      <a:pt x="29" y="18"/>
                      <a:pt x="32" y="21"/>
                      <a:pt x="32" y="25"/>
                    </a:cubicBezTo>
                    <a:cubicBezTo>
                      <a:pt x="32" y="29"/>
                      <a:pt x="29" y="32"/>
                      <a:pt x="25" y="32"/>
                    </a:cubicBezTo>
                    <a:close/>
                  </a:path>
                </a:pathLst>
              </a:custGeom>
              <a:solidFill>
                <a:schemeClr val="accent2"/>
              </a:solidFill>
              <a:ln w="9525">
                <a:noFill/>
                <a:round/>
                <a:headEnd/>
                <a:tailEnd/>
              </a:ln>
            </p:spPr>
            <p:txBody>
              <a:bodyPr anchor="ctr"/>
              <a:lstStyle/>
              <a:p>
                <a:pPr algn="ctr"/>
                <a:endParaRPr sz="24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8" name="PA-组合 27">
            <a:extLst>
              <a:ext uri="{FF2B5EF4-FFF2-40B4-BE49-F238E27FC236}">
                <a16:creationId xmlns:a16="http://schemas.microsoft.com/office/drawing/2014/main" id="{073392A1-9DBC-3D49-AAAA-FAD8B65B0B99}"/>
              </a:ext>
            </a:extLst>
          </p:cNvPr>
          <p:cNvGrpSpPr/>
          <p:nvPr>
            <p:custDataLst>
              <p:tags r:id="rId1"/>
            </p:custDataLst>
          </p:nvPr>
        </p:nvGrpSpPr>
        <p:grpSpPr>
          <a:xfrm>
            <a:off x="1388861" y="4096407"/>
            <a:ext cx="1926667" cy="1371401"/>
            <a:chOff x="6169650" y="4486172"/>
            <a:chExt cx="1926667" cy="1371401"/>
          </a:xfrm>
        </p:grpSpPr>
        <p:sp>
          <p:nvSpPr>
            <p:cNvPr id="29" name="PA-文本框 6">
              <a:extLst>
                <a:ext uri="{FF2B5EF4-FFF2-40B4-BE49-F238E27FC236}">
                  <a16:creationId xmlns:a16="http://schemas.microsoft.com/office/drawing/2014/main" id="{66AD70FE-3249-804F-ACB6-1915BB71A22A}"/>
                </a:ext>
              </a:extLst>
            </p:cNvPr>
            <p:cNvSpPr txBox="1"/>
            <p:nvPr>
              <p:custDataLst>
                <p:tags r:id="rId11"/>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PA-文本框 42">
              <a:extLst>
                <a:ext uri="{FF2B5EF4-FFF2-40B4-BE49-F238E27FC236}">
                  <a16:creationId xmlns:a16="http://schemas.microsoft.com/office/drawing/2014/main" id="{819114CE-8FAC-C241-84D2-038D840B4DA6}"/>
                </a:ext>
              </a:extLst>
            </p:cNvPr>
            <p:cNvSpPr txBox="1"/>
            <p:nvPr>
              <p:custDataLst>
                <p:tags r:id="rId12"/>
              </p:custDataLst>
            </p:nvPr>
          </p:nvSpPr>
          <p:spPr>
            <a:xfrm>
              <a:off x="6169651" y="4824726"/>
              <a:ext cx="1926666" cy="103284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1" name="PA-组合 27">
            <a:extLst>
              <a:ext uri="{FF2B5EF4-FFF2-40B4-BE49-F238E27FC236}">
                <a16:creationId xmlns:a16="http://schemas.microsoft.com/office/drawing/2014/main" id="{99CA7B5F-FB1D-8141-898B-0B3DAC5CEFAC}"/>
              </a:ext>
            </a:extLst>
          </p:cNvPr>
          <p:cNvGrpSpPr/>
          <p:nvPr>
            <p:custDataLst>
              <p:tags r:id="rId2"/>
            </p:custDataLst>
          </p:nvPr>
        </p:nvGrpSpPr>
        <p:grpSpPr>
          <a:xfrm>
            <a:off x="8897187" y="4125915"/>
            <a:ext cx="1926667" cy="1371401"/>
            <a:chOff x="6169650" y="4486172"/>
            <a:chExt cx="1926667" cy="1371401"/>
          </a:xfrm>
        </p:grpSpPr>
        <p:sp>
          <p:nvSpPr>
            <p:cNvPr id="32" name="PA-文本框 6">
              <a:extLst>
                <a:ext uri="{FF2B5EF4-FFF2-40B4-BE49-F238E27FC236}">
                  <a16:creationId xmlns:a16="http://schemas.microsoft.com/office/drawing/2014/main" id="{0AEB1AE2-681C-324C-92EA-49E45A1AEB85}"/>
                </a:ext>
              </a:extLst>
            </p:cNvPr>
            <p:cNvSpPr txBox="1"/>
            <p:nvPr>
              <p:custDataLst>
                <p:tags r:id="rId9"/>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PA-文本框 42">
              <a:extLst>
                <a:ext uri="{FF2B5EF4-FFF2-40B4-BE49-F238E27FC236}">
                  <a16:creationId xmlns:a16="http://schemas.microsoft.com/office/drawing/2014/main" id="{D84F4BE1-A9BA-E543-BAC7-26EE7EB79E3C}"/>
                </a:ext>
              </a:extLst>
            </p:cNvPr>
            <p:cNvSpPr txBox="1"/>
            <p:nvPr>
              <p:custDataLst>
                <p:tags r:id="rId10"/>
              </p:custDataLst>
            </p:nvPr>
          </p:nvSpPr>
          <p:spPr>
            <a:xfrm>
              <a:off x="6169651" y="4824726"/>
              <a:ext cx="1926666" cy="103284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4" name="PA-组合 27">
            <a:extLst>
              <a:ext uri="{FF2B5EF4-FFF2-40B4-BE49-F238E27FC236}">
                <a16:creationId xmlns:a16="http://schemas.microsoft.com/office/drawing/2014/main" id="{EA2987FF-7DAE-9642-9452-C2ED0AECE31F}"/>
              </a:ext>
            </a:extLst>
          </p:cNvPr>
          <p:cNvGrpSpPr/>
          <p:nvPr>
            <p:custDataLst>
              <p:tags r:id="rId3"/>
            </p:custDataLst>
          </p:nvPr>
        </p:nvGrpSpPr>
        <p:grpSpPr>
          <a:xfrm>
            <a:off x="8852817" y="2163338"/>
            <a:ext cx="1926667" cy="1371401"/>
            <a:chOff x="6169650" y="4486172"/>
            <a:chExt cx="1926667" cy="1371401"/>
          </a:xfrm>
        </p:grpSpPr>
        <p:sp>
          <p:nvSpPr>
            <p:cNvPr id="35" name="PA-文本框 6">
              <a:extLst>
                <a:ext uri="{FF2B5EF4-FFF2-40B4-BE49-F238E27FC236}">
                  <a16:creationId xmlns:a16="http://schemas.microsoft.com/office/drawing/2014/main" id="{A14AE9E7-4686-4248-AD4F-0FDF48E50983}"/>
                </a:ext>
              </a:extLst>
            </p:cNvPr>
            <p:cNvSpPr txBox="1"/>
            <p:nvPr>
              <p:custDataLst>
                <p:tags r:id="rId7"/>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PA-文本框 42">
              <a:extLst>
                <a:ext uri="{FF2B5EF4-FFF2-40B4-BE49-F238E27FC236}">
                  <a16:creationId xmlns:a16="http://schemas.microsoft.com/office/drawing/2014/main" id="{45C08F1C-7782-6143-8C42-81C5177413AD}"/>
                </a:ext>
              </a:extLst>
            </p:cNvPr>
            <p:cNvSpPr txBox="1"/>
            <p:nvPr>
              <p:custDataLst>
                <p:tags r:id="rId8"/>
              </p:custDataLst>
            </p:nvPr>
          </p:nvSpPr>
          <p:spPr>
            <a:xfrm>
              <a:off x="6169651" y="4824726"/>
              <a:ext cx="1926666" cy="103284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7" name="PA-组合 27">
            <a:extLst>
              <a:ext uri="{FF2B5EF4-FFF2-40B4-BE49-F238E27FC236}">
                <a16:creationId xmlns:a16="http://schemas.microsoft.com/office/drawing/2014/main" id="{77A7CE2B-73FF-7A4D-A7EA-53FFD82C49EA}"/>
              </a:ext>
            </a:extLst>
          </p:cNvPr>
          <p:cNvGrpSpPr/>
          <p:nvPr>
            <p:custDataLst>
              <p:tags r:id="rId4"/>
            </p:custDataLst>
          </p:nvPr>
        </p:nvGrpSpPr>
        <p:grpSpPr>
          <a:xfrm>
            <a:off x="1288079" y="2126903"/>
            <a:ext cx="1926667" cy="1371401"/>
            <a:chOff x="6169650" y="4486172"/>
            <a:chExt cx="1926667" cy="1371401"/>
          </a:xfrm>
        </p:grpSpPr>
        <p:sp>
          <p:nvSpPr>
            <p:cNvPr id="38" name="PA-文本框 6">
              <a:extLst>
                <a:ext uri="{FF2B5EF4-FFF2-40B4-BE49-F238E27FC236}">
                  <a16:creationId xmlns:a16="http://schemas.microsoft.com/office/drawing/2014/main" id="{74791B3E-C7FA-AF4E-BE88-9DC0F6A59FE2}"/>
                </a:ext>
              </a:extLst>
            </p:cNvPr>
            <p:cNvSpPr txBox="1"/>
            <p:nvPr>
              <p:custDataLst>
                <p:tags r:id="rId5"/>
              </p:custDataLst>
            </p:nvPr>
          </p:nvSpPr>
          <p:spPr>
            <a:xfrm>
              <a:off x="6169650" y="4486172"/>
              <a:ext cx="1926666" cy="338554"/>
            </a:xfrm>
            <a:prstGeom prst="rect">
              <a:avLst/>
            </a:prstGeom>
            <a:noFill/>
          </p:spPr>
          <p:txBody>
            <a:bodyPr wrap="square" rtlCol="0">
              <a:spAutoFit/>
            </a:bodyPr>
            <a:lstStyle/>
            <a:p>
              <a:pPr algn="ctr"/>
              <a:r>
                <a:rPr lang="zh-CN" alt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PA-文本框 42">
              <a:extLst>
                <a:ext uri="{FF2B5EF4-FFF2-40B4-BE49-F238E27FC236}">
                  <a16:creationId xmlns:a16="http://schemas.microsoft.com/office/drawing/2014/main" id="{36DC76D4-9A90-834A-8B25-A0409B1A1752}"/>
                </a:ext>
              </a:extLst>
            </p:cNvPr>
            <p:cNvSpPr txBox="1"/>
            <p:nvPr>
              <p:custDataLst>
                <p:tags r:id="rId6"/>
              </p:custDataLst>
            </p:nvPr>
          </p:nvSpPr>
          <p:spPr>
            <a:xfrm>
              <a:off x="6169651" y="4824726"/>
              <a:ext cx="1926666" cy="103284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866305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2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7A8DAAC6-E6AD-4147-A621-F1433DBB1308}"/>
              </a:ext>
            </a:extLst>
          </p:cNvPr>
          <p:cNvGrpSpPr/>
          <p:nvPr/>
        </p:nvGrpSpPr>
        <p:grpSpPr>
          <a:xfrm>
            <a:off x="-984798" y="-1151941"/>
            <a:ext cx="13300990" cy="8754249"/>
            <a:chOff x="-984798" y="-1151941"/>
            <a:chExt cx="13300990" cy="8754249"/>
          </a:xfrm>
        </p:grpSpPr>
        <p:sp>
          <p:nvSpPr>
            <p:cNvPr id="47" name="Parallelogram 15">
              <a:extLst>
                <a:ext uri="{FF2B5EF4-FFF2-40B4-BE49-F238E27FC236}">
                  <a16:creationId xmlns:a16="http://schemas.microsoft.com/office/drawing/2014/main" id="{929CFB2B-F3A3-4D59-9FA2-5BF29A77193E}"/>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Parallelogram 21">
              <a:extLst>
                <a:ext uri="{FF2B5EF4-FFF2-40B4-BE49-F238E27FC236}">
                  <a16:creationId xmlns:a16="http://schemas.microsoft.com/office/drawing/2014/main" id="{042568C8-4AB3-4CB9-966A-93E4AF2C7B5E}"/>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9" name="Group 53">
              <a:extLst>
                <a:ext uri="{FF2B5EF4-FFF2-40B4-BE49-F238E27FC236}">
                  <a16:creationId xmlns:a16="http://schemas.microsoft.com/office/drawing/2014/main" id="{449CC0BC-E532-4F68-A176-10A2A63E0B45}"/>
                </a:ext>
              </a:extLst>
            </p:cNvPr>
            <p:cNvGrpSpPr/>
            <p:nvPr/>
          </p:nvGrpSpPr>
          <p:grpSpPr>
            <a:xfrm>
              <a:off x="8355683" y="1939602"/>
              <a:ext cx="3960509" cy="5662706"/>
              <a:chOff x="-5054974" y="264971"/>
              <a:chExt cx="4607565" cy="6587862"/>
            </a:xfrm>
          </p:grpSpPr>
          <p:sp>
            <p:nvSpPr>
              <p:cNvPr id="69" name="Hexagon 12">
                <a:extLst>
                  <a:ext uri="{FF2B5EF4-FFF2-40B4-BE49-F238E27FC236}">
                    <a16:creationId xmlns:a16="http://schemas.microsoft.com/office/drawing/2014/main" id="{ECB21D81-F9AE-4DA3-BE0B-94572839725E}"/>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1">
                <a:extLst>
                  <a:ext uri="{FF2B5EF4-FFF2-40B4-BE49-F238E27FC236}">
                    <a16:creationId xmlns:a16="http://schemas.microsoft.com/office/drawing/2014/main" id="{8B1D4953-7D53-4967-A279-5A9FC85D1C97}"/>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34">
                <a:extLst>
                  <a:ext uri="{FF2B5EF4-FFF2-40B4-BE49-F238E27FC236}">
                    <a16:creationId xmlns:a16="http://schemas.microsoft.com/office/drawing/2014/main" id="{733ABCE1-5BAF-4DB7-A0E8-CAC43D76B619}"/>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35">
                <a:extLst>
                  <a:ext uri="{FF2B5EF4-FFF2-40B4-BE49-F238E27FC236}">
                    <a16:creationId xmlns:a16="http://schemas.microsoft.com/office/drawing/2014/main" id="{5BE26130-451C-40B8-AF18-784C59648505}"/>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36">
                <a:extLst>
                  <a:ext uri="{FF2B5EF4-FFF2-40B4-BE49-F238E27FC236}">
                    <a16:creationId xmlns:a16="http://schemas.microsoft.com/office/drawing/2014/main" id="{717B34FD-76CA-4510-BD94-4873499DA242}"/>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37">
                <a:extLst>
                  <a:ext uri="{FF2B5EF4-FFF2-40B4-BE49-F238E27FC236}">
                    <a16:creationId xmlns:a16="http://schemas.microsoft.com/office/drawing/2014/main" id="{A6D28516-026C-411A-9A2E-CBB0F7752541}"/>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38">
                <a:extLst>
                  <a:ext uri="{FF2B5EF4-FFF2-40B4-BE49-F238E27FC236}">
                    <a16:creationId xmlns:a16="http://schemas.microsoft.com/office/drawing/2014/main" id="{47F25EF5-3E23-422F-BD99-5D24DF5A833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39">
                <a:extLst>
                  <a:ext uri="{FF2B5EF4-FFF2-40B4-BE49-F238E27FC236}">
                    <a16:creationId xmlns:a16="http://schemas.microsoft.com/office/drawing/2014/main" id="{84E1DECE-F460-41F9-9392-DE3EBEE07C77}"/>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0">
                <a:extLst>
                  <a:ext uri="{FF2B5EF4-FFF2-40B4-BE49-F238E27FC236}">
                    <a16:creationId xmlns:a16="http://schemas.microsoft.com/office/drawing/2014/main" id="{55DE4826-4E5B-4EBA-8937-DABF1428B0A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1">
                <a:extLst>
                  <a:ext uri="{FF2B5EF4-FFF2-40B4-BE49-F238E27FC236}">
                    <a16:creationId xmlns:a16="http://schemas.microsoft.com/office/drawing/2014/main" id="{6DEC3DD3-EBE0-4C54-8167-0186ED931239}"/>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Hexagon 42">
                <a:extLst>
                  <a:ext uri="{FF2B5EF4-FFF2-40B4-BE49-F238E27FC236}">
                    <a16:creationId xmlns:a16="http://schemas.microsoft.com/office/drawing/2014/main" id="{3037C2C2-CEA7-47D8-9A2D-F23DCCD146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Hexagon 43">
                <a:extLst>
                  <a:ext uri="{FF2B5EF4-FFF2-40B4-BE49-F238E27FC236}">
                    <a16:creationId xmlns:a16="http://schemas.microsoft.com/office/drawing/2014/main" id="{CCFA242F-845F-42DF-9365-D9002B2AC288}"/>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1" name="Hexagon 44">
                <a:extLst>
                  <a:ext uri="{FF2B5EF4-FFF2-40B4-BE49-F238E27FC236}">
                    <a16:creationId xmlns:a16="http://schemas.microsoft.com/office/drawing/2014/main" id="{FBFDC750-2FC5-4FF4-8EB1-A6D6DAD8EFCB}"/>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2" name="Hexagon 45">
                <a:extLst>
                  <a:ext uri="{FF2B5EF4-FFF2-40B4-BE49-F238E27FC236}">
                    <a16:creationId xmlns:a16="http://schemas.microsoft.com/office/drawing/2014/main" id="{12A429E2-B6BB-4F01-A20A-320388B65430}"/>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3" name="Hexagon 46">
                <a:extLst>
                  <a:ext uri="{FF2B5EF4-FFF2-40B4-BE49-F238E27FC236}">
                    <a16:creationId xmlns:a16="http://schemas.microsoft.com/office/drawing/2014/main" id="{8B2107B5-02FC-428B-A51E-6A7DDE67152B}"/>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4" name="Hexagon 48">
                <a:extLst>
                  <a:ext uri="{FF2B5EF4-FFF2-40B4-BE49-F238E27FC236}">
                    <a16:creationId xmlns:a16="http://schemas.microsoft.com/office/drawing/2014/main" id="{640D30E9-2A2B-4136-98C2-7A2A1B3AEDE1}"/>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0" name="Group 53">
              <a:extLst>
                <a:ext uri="{FF2B5EF4-FFF2-40B4-BE49-F238E27FC236}">
                  <a16:creationId xmlns:a16="http://schemas.microsoft.com/office/drawing/2014/main" id="{86081BA1-3997-400D-8ED9-8523B2DBFF06}"/>
                </a:ext>
              </a:extLst>
            </p:cNvPr>
            <p:cNvGrpSpPr/>
            <p:nvPr/>
          </p:nvGrpSpPr>
          <p:grpSpPr>
            <a:xfrm>
              <a:off x="-984798" y="-1151941"/>
              <a:ext cx="3960509" cy="5662706"/>
              <a:chOff x="-5054974" y="264971"/>
              <a:chExt cx="4607565" cy="6587862"/>
            </a:xfrm>
          </p:grpSpPr>
          <p:sp>
            <p:nvSpPr>
              <p:cNvPr id="53" name="Hexagon 12">
                <a:extLst>
                  <a:ext uri="{FF2B5EF4-FFF2-40B4-BE49-F238E27FC236}">
                    <a16:creationId xmlns:a16="http://schemas.microsoft.com/office/drawing/2014/main" id="{A2A62C7C-71BE-4B1F-9CC4-E5A9CCA33ADF}"/>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1">
                <a:extLst>
                  <a:ext uri="{FF2B5EF4-FFF2-40B4-BE49-F238E27FC236}">
                    <a16:creationId xmlns:a16="http://schemas.microsoft.com/office/drawing/2014/main" id="{960CA6C4-C6AA-4563-AA4B-B989F938ED6F}"/>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4">
                <a:extLst>
                  <a:ext uri="{FF2B5EF4-FFF2-40B4-BE49-F238E27FC236}">
                    <a16:creationId xmlns:a16="http://schemas.microsoft.com/office/drawing/2014/main" id="{4549CB77-4BFA-44EE-94D3-97BE0C26D2AA}"/>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5">
                <a:extLst>
                  <a:ext uri="{FF2B5EF4-FFF2-40B4-BE49-F238E27FC236}">
                    <a16:creationId xmlns:a16="http://schemas.microsoft.com/office/drawing/2014/main" id="{39CBFCD2-4CBC-4168-A43E-3628DA01688D}"/>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36">
                <a:extLst>
                  <a:ext uri="{FF2B5EF4-FFF2-40B4-BE49-F238E27FC236}">
                    <a16:creationId xmlns:a16="http://schemas.microsoft.com/office/drawing/2014/main" id="{F6F25EAE-8F9A-44E2-AD4B-43A90D261C63}"/>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37">
                <a:extLst>
                  <a:ext uri="{FF2B5EF4-FFF2-40B4-BE49-F238E27FC236}">
                    <a16:creationId xmlns:a16="http://schemas.microsoft.com/office/drawing/2014/main" id="{0280420F-F16F-4591-85A4-B59ECEF6852C}"/>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38">
                <a:extLst>
                  <a:ext uri="{FF2B5EF4-FFF2-40B4-BE49-F238E27FC236}">
                    <a16:creationId xmlns:a16="http://schemas.microsoft.com/office/drawing/2014/main" id="{B6F14700-BBD2-43A2-ADB2-138AB499740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39">
                <a:extLst>
                  <a:ext uri="{FF2B5EF4-FFF2-40B4-BE49-F238E27FC236}">
                    <a16:creationId xmlns:a16="http://schemas.microsoft.com/office/drawing/2014/main" id="{6A01EDA8-542E-42FE-8F69-EE10E20B1354}"/>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0">
                <a:extLst>
                  <a:ext uri="{FF2B5EF4-FFF2-40B4-BE49-F238E27FC236}">
                    <a16:creationId xmlns:a16="http://schemas.microsoft.com/office/drawing/2014/main" id="{074F84B7-4E1B-4660-BE9E-2A0F36E0A591}"/>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1">
                <a:extLst>
                  <a:ext uri="{FF2B5EF4-FFF2-40B4-BE49-F238E27FC236}">
                    <a16:creationId xmlns:a16="http://schemas.microsoft.com/office/drawing/2014/main" id="{30C25AB1-ACCE-45FD-8ECC-AB5EA0B99DF4}"/>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2">
                <a:extLst>
                  <a:ext uri="{FF2B5EF4-FFF2-40B4-BE49-F238E27FC236}">
                    <a16:creationId xmlns:a16="http://schemas.microsoft.com/office/drawing/2014/main" id="{E16FF3D4-2CC9-4D6B-899D-B7F1A405593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3">
                <a:extLst>
                  <a:ext uri="{FF2B5EF4-FFF2-40B4-BE49-F238E27FC236}">
                    <a16:creationId xmlns:a16="http://schemas.microsoft.com/office/drawing/2014/main" id="{29AAE85B-864B-462B-8BBA-801CE99DE3FF}"/>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44">
                <a:extLst>
                  <a:ext uri="{FF2B5EF4-FFF2-40B4-BE49-F238E27FC236}">
                    <a16:creationId xmlns:a16="http://schemas.microsoft.com/office/drawing/2014/main" id="{A1396294-8B5C-4D00-86C2-EDAC55CD93E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45">
                <a:extLst>
                  <a:ext uri="{FF2B5EF4-FFF2-40B4-BE49-F238E27FC236}">
                    <a16:creationId xmlns:a16="http://schemas.microsoft.com/office/drawing/2014/main" id="{CF54B55E-4ED0-4C16-8CA6-BA4C6FCA3C5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46">
                <a:extLst>
                  <a:ext uri="{FF2B5EF4-FFF2-40B4-BE49-F238E27FC236}">
                    <a16:creationId xmlns:a16="http://schemas.microsoft.com/office/drawing/2014/main" id="{B0038D58-B154-424E-8E3F-F723317E0FAD}"/>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48">
                <a:extLst>
                  <a:ext uri="{FF2B5EF4-FFF2-40B4-BE49-F238E27FC236}">
                    <a16:creationId xmlns:a16="http://schemas.microsoft.com/office/drawing/2014/main" id="{48DFE5C5-0357-435A-B848-763965AF7A2D}"/>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1" name="TextBox 23">
              <a:extLst>
                <a:ext uri="{FF2B5EF4-FFF2-40B4-BE49-F238E27FC236}">
                  <a16:creationId xmlns:a16="http://schemas.microsoft.com/office/drawing/2014/main" id="{22234826-C1FF-4F1D-AD92-D5802EE9157A}"/>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52" name="PA-平行四边形 39">
              <a:extLst>
                <a:ext uri="{FF2B5EF4-FFF2-40B4-BE49-F238E27FC236}">
                  <a16:creationId xmlns:a16="http://schemas.microsoft.com/office/drawing/2014/main" id="{41BB8A31-7C3A-4EF3-8649-672BC9EF86D0}"/>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Rectangle 22">
            <a:extLst>
              <a:ext uri="{FF2B5EF4-FFF2-40B4-BE49-F238E27FC236}">
                <a16:creationId xmlns:a16="http://schemas.microsoft.com/office/drawing/2014/main" id="{1E2A7AC9-8E0B-2542-99B5-8C4D47401F9F}"/>
              </a:ext>
            </a:extLst>
          </p:cNvPr>
          <p:cNvSpPr/>
          <p:nvPr/>
        </p:nvSpPr>
        <p:spPr>
          <a:xfrm>
            <a:off x="1963424" y="2235328"/>
            <a:ext cx="2323724" cy="2312988"/>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Rectangle 22">
            <a:extLst>
              <a:ext uri="{FF2B5EF4-FFF2-40B4-BE49-F238E27FC236}">
                <a16:creationId xmlns:a16="http://schemas.microsoft.com/office/drawing/2014/main" id="{FA19C896-4595-8645-A4CE-451BCA3EF68F}"/>
              </a:ext>
            </a:extLst>
          </p:cNvPr>
          <p:cNvSpPr/>
          <p:nvPr/>
        </p:nvSpPr>
        <p:spPr>
          <a:xfrm>
            <a:off x="5016991" y="2235328"/>
            <a:ext cx="2323724" cy="2312988"/>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Rectangle 22">
            <a:extLst>
              <a:ext uri="{FF2B5EF4-FFF2-40B4-BE49-F238E27FC236}">
                <a16:creationId xmlns:a16="http://schemas.microsoft.com/office/drawing/2014/main" id="{4966CBE3-AFB4-2449-BD2A-75CFCC73B267}"/>
              </a:ext>
            </a:extLst>
          </p:cNvPr>
          <p:cNvSpPr/>
          <p:nvPr/>
        </p:nvSpPr>
        <p:spPr>
          <a:xfrm>
            <a:off x="7914660" y="2235328"/>
            <a:ext cx="2323724" cy="2312988"/>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ounded Rectangle 44">
            <a:extLst>
              <a:ext uri="{FF2B5EF4-FFF2-40B4-BE49-F238E27FC236}">
                <a16:creationId xmlns:a16="http://schemas.microsoft.com/office/drawing/2014/main" id="{9EC5C9FD-82B2-2144-B2E5-59C0C2E80DC0}"/>
              </a:ext>
            </a:extLst>
          </p:cNvPr>
          <p:cNvSpPr/>
          <p:nvPr/>
        </p:nvSpPr>
        <p:spPr>
          <a:xfrm>
            <a:off x="1458436" y="3411816"/>
            <a:ext cx="941669" cy="919890"/>
          </a:xfrm>
          <a:prstGeom prst="roundRect">
            <a:avLst>
              <a:gd name="adj" fmla="val 5456"/>
            </a:avLst>
          </a:prstGeom>
          <a:gradFill>
            <a:gsLst>
              <a:gs pos="10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Rounded Rectangle 45">
            <a:extLst>
              <a:ext uri="{FF2B5EF4-FFF2-40B4-BE49-F238E27FC236}">
                <a16:creationId xmlns:a16="http://schemas.microsoft.com/office/drawing/2014/main" id="{2EEF1337-D5B3-C24A-8077-E0761749048E}"/>
              </a:ext>
            </a:extLst>
          </p:cNvPr>
          <p:cNvSpPr/>
          <p:nvPr/>
        </p:nvSpPr>
        <p:spPr>
          <a:xfrm>
            <a:off x="5720954" y="3411816"/>
            <a:ext cx="941669" cy="919890"/>
          </a:xfrm>
          <a:prstGeom prst="roundRect">
            <a:avLst>
              <a:gd name="adj" fmla="val 6204"/>
            </a:avLst>
          </a:prstGeom>
          <a:gradFill>
            <a:gsLst>
              <a:gs pos="10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Rounded Rectangle 46">
            <a:extLst>
              <a:ext uri="{FF2B5EF4-FFF2-40B4-BE49-F238E27FC236}">
                <a16:creationId xmlns:a16="http://schemas.microsoft.com/office/drawing/2014/main" id="{ECEF1DF2-36C1-C04B-8552-97BA0E0CCE82}"/>
              </a:ext>
            </a:extLst>
          </p:cNvPr>
          <p:cNvSpPr/>
          <p:nvPr/>
        </p:nvSpPr>
        <p:spPr>
          <a:xfrm>
            <a:off x="9715967" y="3411816"/>
            <a:ext cx="941669" cy="919890"/>
          </a:xfrm>
          <a:prstGeom prst="roundRect">
            <a:avLst>
              <a:gd name="adj" fmla="val 6951"/>
            </a:avLst>
          </a:prstGeom>
          <a:gradFill>
            <a:gsLst>
              <a:gs pos="10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8" name="Group 47">
            <a:extLst>
              <a:ext uri="{FF2B5EF4-FFF2-40B4-BE49-F238E27FC236}">
                <a16:creationId xmlns:a16="http://schemas.microsoft.com/office/drawing/2014/main" id="{2BD0D4B1-3885-894B-A961-27DDFEC9B5EF}"/>
              </a:ext>
            </a:extLst>
          </p:cNvPr>
          <p:cNvGrpSpPr/>
          <p:nvPr/>
        </p:nvGrpSpPr>
        <p:grpSpPr>
          <a:xfrm>
            <a:off x="10042062" y="3667943"/>
            <a:ext cx="312877" cy="378950"/>
            <a:chOff x="10387014" y="2925763"/>
            <a:chExt cx="255588" cy="309563"/>
          </a:xfrm>
          <a:solidFill>
            <a:schemeClr val="bg1"/>
          </a:solidFill>
        </p:grpSpPr>
        <p:sp>
          <p:nvSpPr>
            <p:cNvPr id="9" name="Freeform 134">
              <a:extLst>
                <a:ext uri="{FF2B5EF4-FFF2-40B4-BE49-F238E27FC236}">
                  <a16:creationId xmlns:a16="http://schemas.microsoft.com/office/drawing/2014/main" id="{6FD354CC-A976-094B-B8C0-4D2D74F0995E}"/>
                </a:ext>
              </a:extLst>
            </p:cNvPr>
            <p:cNvSpPr>
              <a:spLocks noEditPoints="1"/>
            </p:cNvSpPr>
            <p:nvPr/>
          </p:nvSpPr>
          <p:spPr bwMode="auto">
            <a:xfrm>
              <a:off x="10387014" y="2925763"/>
              <a:ext cx="255588" cy="309563"/>
            </a:xfrm>
            <a:custGeom>
              <a:avLst/>
              <a:gdLst>
                <a:gd name="T0" fmla="*/ 84 w 96"/>
                <a:gd name="T1" fmla="*/ 44 h 116"/>
                <a:gd name="T2" fmla="*/ 72 w 96"/>
                <a:gd name="T3" fmla="*/ 44 h 116"/>
                <a:gd name="T4" fmla="*/ 72 w 96"/>
                <a:gd name="T5" fmla="*/ 25 h 116"/>
                <a:gd name="T6" fmla="*/ 48 w 96"/>
                <a:gd name="T7" fmla="*/ 0 h 116"/>
                <a:gd name="T8" fmla="*/ 24 w 96"/>
                <a:gd name="T9" fmla="*/ 25 h 116"/>
                <a:gd name="T10" fmla="*/ 24 w 96"/>
                <a:gd name="T11" fmla="*/ 44 h 116"/>
                <a:gd name="T12" fmla="*/ 12 w 96"/>
                <a:gd name="T13" fmla="*/ 44 h 116"/>
                <a:gd name="T14" fmla="*/ 0 w 96"/>
                <a:gd name="T15" fmla="*/ 56 h 116"/>
                <a:gd name="T16" fmla="*/ 0 w 96"/>
                <a:gd name="T17" fmla="*/ 104 h 116"/>
                <a:gd name="T18" fmla="*/ 12 w 96"/>
                <a:gd name="T19" fmla="*/ 116 h 116"/>
                <a:gd name="T20" fmla="*/ 84 w 96"/>
                <a:gd name="T21" fmla="*/ 116 h 116"/>
                <a:gd name="T22" fmla="*/ 96 w 96"/>
                <a:gd name="T23" fmla="*/ 104 h 116"/>
                <a:gd name="T24" fmla="*/ 96 w 96"/>
                <a:gd name="T25" fmla="*/ 56 h 116"/>
                <a:gd name="T26" fmla="*/ 84 w 96"/>
                <a:gd name="T27" fmla="*/ 44 h 116"/>
                <a:gd name="T28" fmla="*/ 32 w 96"/>
                <a:gd name="T29" fmla="*/ 25 h 116"/>
                <a:gd name="T30" fmla="*/ 48 w 96"/>
                <a:gd name="T31" fmla="*/ 8 h 116"/>
                <a:gd name="T32" fmla="*/ 64 w 96"/>
                <a:gd name="T33" fmla="*/ 25 h 116"/>
                <a:gd name="T34" fmla="*/ 64 w 96"/>
                <a:gd name="T35" fmla="*/ 44 h 116"/>
                <a:gd name="T36" fmla="*/ 32 w 96"/>
                <a:gd name="T37" fmla="*/ 44 h 116"/>
                <a:gd name="T38" fmla="*/ 32 w 96"/>
                <a:gd name="T39" fmla="*/ 25 h 116"/>
                <a:gd name="T40" fmla="*/ 88 w 96"/>
                <a:gd name="T41" fmla="*/ 104 h 116"/>
                <a:gd name="T42" fmla="*/ 84 w 96"/>
                <a:gd name="T43" fmla="*/ 108 h 116"/>
                <a:gd name="T44" fmla="*/ 12 w 96"/>
                <a:gd name="T45" fmla="*/ 108 h 116"/>
                <a:gd name="T46" fmla="*/ 8 w 96"/>
                <a:gd name="T47" fmla="*/ 104 h 116"/>
                <a:gd name="T48" fmla="*/ 8 w 96"/>
                <a:gd name="T49" fmla="*/ 56 h 116"/>
                <a:gd name="T50" fmla="*/ 12 w 96"/>
                <a:gd name="T51" fmla="*/ 52 h 116"/>
                <a:gd name="T52" fmla="*/ 84 w 96"/>
                <a:gd name="T53" fmla="*/ 52 h 116"/>
                <a:gd name="T54" fmla="*/ 88 w 96"/>
                <a:gd name="T55" fmla="*/ 56 h 116"/>
                <a:gd name="T56" fmla="*/ 88 w 96"/>
                <a:gd name="T57"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16">
                  <a:moveTo>
                    <a:pt x="84" y="44"/>
                  </a:moveTo>
                  <a:cubicBezTo>
                    <a:pt x="72" y="44"/>
                    <a:pt x="72" y="44"/>
                    <a:pt x="72" y="44"/>
                  </a:cubicBezTo>
                  <a:cubicBezTo>
                    <a:pt x="72" y="25"/>
                    <a:pt x="72" y="25"/>
                    <a:pt x="72" y="25"/>
                  </a:cubicBezTo>
                  <a:cubicBezTo>
                    <a:pt x="72" y="11"/>
                    <a:pt x="61" y="0"/>
                    <a:pt x="48" y="0"/>
                  </a:cubicBezTo>
                  <a:cubicBezTo>
                    <a:pt x="35" y="0"/>
                    <a:pt x="24" y="11"/>
                    <a:pt x="24" y="25"/>
                  </a:cubicBezTo>
                  <a:cubicBezTo>
                    <a:pt x="24" y="44"/>
                    <a:pt x="24" y="44"/>
                    <a:pt x="24" y="44"/>
                  </a:cubicBezTo>
                  <a:cubicBezTo>
                    <a:pt x="12" y="44"/>
                    <a:pt x="12" y="44"/>
                    <a:pt x="12" y="44"/>
                  </a:cubicBezTo>
                  <a:cubicBezTo>
                    <a:pt x="5" y="44"/>
                    <a:pt x="0" y="49"/>
                    <a:pt x="0" y="56"/>
                  </a:cubicBezTo>
                  <a:cubicBezTo>
                    <a:pt x="0" y="104"/>
                    <a:pt x="0" y="104"/>
                    <a:pt x="0" y="104"/>
                  </a:cubicBezTo>
                  <a:cubicBezTo>
                    <a:pt x="0" y="111"/>
                    <a:pt x="5" y="116"/>
                    <a:pt x="12" y="116"/>
                  </a:cubicBezTo>
                  <a:cubicBezTo>
                    <a:pt x="84" y="116"/>
                    <a:pt x="84" y="116"/>
                    <a:pt x="84" y="116"/>
                  </a:cubicBezTo>
                  <a:cubicBezTo>
                    <a:pt x="91" y="116"/>
                    <a:pt x="96" y="111"/>
                    <a:pt x="96" y="104"/>
                  </a:cubicBezTo>
                  <a:cubicBezTo>
                    <a:pt x="96" y="56"/>
                    <a:pt x="96" y="56"/>
                    <a:pt x="96" y="56"/>
                  </a:cubicBezTo>
                  <a:cubicBezTo>
                    <a:pt x="96" y="49"/>
                    <a:pt x="91" y="44"/>
                    <a:pt x="84" y="44"/>
                  </a:cubicBezTo>
                  <a:close/>
                  <a:moveTo>
                    <a:pt x="32" y="25"/>
                  </a:moveTo>
                  <a:cubicBezTo>
                    <a:pt x="32" y="15"/>
                    <a:pt x="39" y="8"/>
                    <a:pt x="48" y="8"/>
                  </a:cubicBezTo>
                  <a:cubicBezTo>
                    <a:pt x="57" y="8"/>
                    <a:pt x="64" y="15"/>
                    <a:pt x="64" y="25"/>
                  </a:cubicBezTo>
                  <a:cubicBezTo>
                    <a:pt x="64" y="44"/>
                    <a:pt x="64" y="44"/>
                    <a:pt x="64" y="44"/>
                  </a:cubicBezTo>
                  <a:cubicBezTo>
                    <a:pt x="32" y="44"/>
                    <a:pt x="32" y="44"/>
                    <a:pt x="32" y="44"/>
                  </a:cubicBezTo>
                  <a:lnTo>
                    <a:pt x="32" y="25"/>
                  </a:lnTo>
                  <a:close/>
                  <a:moveTo>
                    <a:pt x="88" y="104"/>
                  </a:moveTo>
                  <a:cubicBezTo>
                    <a:pt x="88" y="106"/>
                    <a:pt x="86" y="108"/>
                    <a:pt x="84" y="108"/>
                  </a:cubicBezTo>
                  <a:cubicBezTo>
                    <a:pt x="12" y="108"/>
                    <a:pt x="12" y="108"/>
                    <a:pt x="12" y="108"/>
                  </a:cubicBezTo>
                  <a:cubicBezTo>
                    <a:pt x="10" y="108"/>
                    <a:pt x="8" y="106"/>
                    <a:pt x="8" y="104"/>
                  </a:cubicBezTo>
                  <a:cubicBezTo>
                    <a:pt x="8" y="56"/>
                    <a:pt x="8" y="56"/>
                    <a:pt x="8" y="56"/>
                  </a:cubicBezTo>
                  <a:cubicBezTo>
                    <a:pt x="8" y="54"/>
                    <a:pt x="10" y="52"/>
                    <a:pt x="12" y="52"/>
                  </a:cubicBezTo>
                  <a:cubicBezTo>
                    <a:pt x="84" y="52"/>
                    <a:pt x="84" y="52"/>
                    <a:pt x="84" y="52"/>
                  </a:cubicBezTo>
                  <a:cubicBezTo>
                    <a:pt x="86" y="52"/>
                    <a:pt x="88" y="54"/>
                    <a:pt x="88" y="56"/>
                  </a:cubicBezTo>
                  <a:lnTo>
                    <a:pt x="88"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Freeform 135">
              <a:extLst>
                <a:ext uri="{FF2B5EF4-FFF2-40B4-BE49-F238E27FC236}">
                  <a16:creationId xmlns:a16="http://schemas.microsoft.com/office/drawing/2014/main" id="{D9B3CE9B-D260-DC4B-8B50-C8CE64CDD1CB}"/>
                </a:ext>
              </a:extLst>
            </p:cNvPr>
            <p:cNvSpPr>
              <a:spLocks noEditPoints="1"/>
            </p:cNvSpPr>
            <p:nvPr/>
          </p:nvSpPr>
          <p:spPr bwMode="auto">
            <a:xfrm>
              <a:off x="10488614" y="3100388"/>
              <a:ext cx="52388" cy="79375"/>
            </a:xfrm>
            <a:custGeom>
              <a:avLst/>
              <a:gdLst>
                <a:gd name="T0" fmla="*/ 10 w 20"/>
                <a:gd name="T1" fmla="*/ 0 h 30"/>
                <a:gd name="T2" fmla="*/ 0 w 20"/>
                <a:gd name="T3" fmla="*/ 10 h 30"/>
                <a:gd name="T4" fmla="*/ 4 w 20"/>
                <a:gd name="T5" fmla="*/ 18 h 30"/>
                <a:gd name="T6" fmla="*/ 4 w 20"/>
                <a:gd name="T7" fmla="*/ 24 h 30"/>
                <a:gd name="T8" fmla="*/ 10 w 20"/>
                <a:gd name="T9" fmla="*/ 30 h 30"/>
                <a:gd name="T10" fmla="*/ 16 w 20"/>
                <a:gd name="T11" fmla="*/ 24 h 30"/>
                <a:gd name="T12" fmla="*/ 16 w 20"/>
                <a:gd name="T13" fmla="*/ 18 h 30"/>
                <a:gd name="T14" fmla="*/ 20 w 20"/>
                <a:gd name="T15" fmla="*/ 10 h 30"/>
                <a:gd name="T16" fmla="*/ 10 w 20"/>
                <a:gd name="T17" fmla="*/ 0 h 30"/>
                <a:gd name="T18" fmla="*/ 12 w 20"/>
                <a:gd name="T19" fmla="*/ 16 h 30"/>
                <a:gd name="T20" fmla="*/ 12 w 20"/>
                <a:gd name="T21" fmla="*/ 24 h 30"/>
                <a:gd name="T22" fmla="*/ 10 w 20"/>
                <a:gd name="T23" fmla="*/ 26 h 30"/>
                <a:gd name="T24" fmla="*/ 8 w 20"/>
                <a:gd name="T25" fmla="*/ 24 h 30"/>
                <a:gd name="T26" fmla="*/ 8 w 20"/>
                <a:gd name="T27" fmla="*/ 16 h 30"/>
                <a:gd name="T28" fmla="*/ 4 w 20"/>
                <a:gd name="T29" fmla="*/ 10 h 30"/>
                <a:gd name="T30" fmla="*/ 10 w 20"/>
                <a:gd name="T31" fmla="*/ 4 h 30"/>
                <a:gd name="T32" fmla="*/ 16 w 20"/>
                <a:gd name="T33" fmla="*/ 10 h 30"/>
                <a:gd name="T34" fmla="*/ 12 w 20"/>
                <a:gd name="T35"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10" y="0"/>
                  </a:moveTo>
                  <a:cubicBezTo>
                    <a:pt x="4" y="0"/>
                    <a:pt x="0" y="4"/>
                    <a:pt x="0" y="10"/>
                  </a:cubicBezTo>
                  <a:cubicBezTo>
                    <a:pt x="0" y="13"/>
                    <a:pt x="2" y="16"/>
                    <a:pt x="4" y="18"/>
                  </a:cubicBezTo>
                  <a:cubicBezTo>
                    <a:pt x="4" y="24"/>
                    <a:pt x="4" y="24"/>
                    <a:pt x="4" y="24"/>
                  </a:cubicBezTo>
                  <a:cubicBezTo>
                    <a:pt x="4" y="27"/>
                    <a:pt x="7" y="30"/>
                    <a:pt x="10" y="30"/>
                  </a:cubicBezTo>
                  <a:cubicBezTo>
                    <a:pt x="13" y="30"/>
                    <a:pt x="16" y="27"/>
                    <a:pt x="16" y="24"/>
                  </a:cubicBezTo>
                  <a:cubicBezTo>
                    <a:pt x="16" y="18"/>
                    <a:pt x="16" y="18"/>
                    <a:pt x="16" y="18"/>
                  </a:cubicBezTo>
                  <a:cubicBezTo>
                    <a:pt x="18" y="16"/>
                    <a:pt x="20" y="13"/>
                    <a:pt x="20" y="10"/>
                  </a:cubicBezTo>
                  <a:cubicBezTo>
                    <a:pt x="20" y="4"/>
                    <a:pt x="16" y="0"/>
                    <a:pt x="10" y="0"/>
                  </a:cubicBezTo>
                  <a:close/>
                  <a:moveTo>
                    <a:pt x="12" y="16"/>
                  </a:moveTo>
                  <a:cubicBezTo>
                    <a:pt x="12" y="24"/>
                    <a:pt x="12" y="24"/>
                    <a:pt x="12" y="24"/>
                  </a:cubicBezTo>
                  <a:cubicBezTo>
                    <a:pt x="12" y="25"/>
                    <a:pt x="11" y="26"/>
                    <a:pt x="10" y="26"/>
                  </a:cubicBezTo>
                  <a:cubicBezTo>
                    <a:pt x="9" y="26"/>
                    <a:pt x="8" y="25"/>
                    <a:pt x="8" y="24"/>
                  </a:cubicBezTo>
                  <a:cubicBezTo>
                    <a:pt x="8" y="16"/>
                    <a:pt x="8" y="16"/>
                    <a:pt x="8" y="16"/>
                  </a:cubicBezTo>
                  <a:cubicBezTo>
                    <a:pt x="6" y="15"/>
                    <a:pt x="4" y="13"/>
                    <a:pt x="4" y="10"/>
                  </a:cubicBezTo>
                  <a:cubicBezTo>
                    <a:pt x="4" y="7"/>
                    <a:pt x="7" y="4"/>
                    <a:pt x="10" y="4"/>
                  </a:cubicBezTo>
                  <a:cubicBezTo>
                    <a:pt x="13" y="4"/>
                    <a:pt x="16" y="7"/>
                    <a:pt x="16" y="10"/>
                  </a:cubicBezTo>
                  <a:cubicBezTo>
                    <a:pt x="16" y="13"/>
                    <a:pt x="14" y="15"/>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Freeform 344">
            <a:extLst>
              <a:ext uri="{FF2B5EF4-FFF2-40B4-BE49-F238E27FC236}">
                <a16:creationId xmlns:a16="http://schemas.microsoft.com/office/drawing/2014/main" id="{8BC20123-C1FA-A14F-A4E4-53A1BBE93FDA}"/>
              </a:ext>
            </a:extLst>
          </p:cNvPr>
          <p:cNvSpPr>
            <a:spLocks noEditPoints="1"/>
          </p:cNvSpPr>
          <p:nvPr/>
        </p:nvSpPr>
        <p:spPr bwMode="auto">
          <a:xfrm>
            <a:off x="1755933" y="3707942"/>
            <a:ext cx="338951" cy="338951"/>
          </a:xfrm>
          <a:custGeom>
            <a:avLst/>
            <a:gdLst>
              <a:gd name="T0" fmla="*/ 60 w 64"/>
              <a:gd name="T1" fmla="*/ 5 h 64"/>
              <a:gd name="T2" fmla="*/ 32 w 64"/>
              <a:gd name="T3" fmla="*/ 0 h 64"/>
              <a:gd name="T4" fmla="*/ 4 w 64"/>
              <a:gd name="T5" fmla="*/ 5 h 64"/>
              <a:gd name="T6" fmla="*/ 0 w 64"/>
              <a:gd name="T7" fmla="*/ 10 h 64"/>
              <a:gd name="T8" fmla="*/ 0 w 64"/>
              <a:gd name="T9" fmla="*/ 54 h 64"/>
              <a:gd name="T10" fmla="*/ 4 w 64"/>
              <a:gd name="T11" fmla="*/ 59 h 64"/>
              <a:gd name="T12" fmla="*/ 32 w 64"/>
              <a:gd name="T13" fmla="*/ 64 h 64"/>
              <a:gd name="T14" fmla="*/ 60 w 64"/>
              <a:gd name="T15" fmla="*/ 59 h 64"/>
              <a:gd name="T16" fmla="*/ 64 w 64"/>
              <a:gd name="T17" fmla="*/ 54 h 64"/>
              <a:gd name="T18" fmla="*/ 64 w 64"/>
              <a:gd name="T19" fmla="*/ 10 h 64"/>
              <a:gd name="T20" fmla="*/ 60 w 64"/>
              <a:gd name="T21" fmla="*/ 5 h 64"/>
              <a:gd name="T22" fmla="*/ 32 w 64"/>
              <a:gd name="T23" fmla="*/ 4 h 64"/>
              <a:gd name="T24" fmla="*/ 60 w 64"/>
              <a:gd name="T25" fmla="*/ 10 h 64"/>
              <a:gd name="T26" fmla="*/ 32 w 64"/>
              <a:gd name="T27" fmla="*/ 16 h 64"/>
              <a:gd name="T28" fmla="*/ 4 w 64"/>
              <a:gd name="T29" fmla="*/ 10 h 64"/>
              <a:gd name="T30" fmla="*/ 32 w 64"/>
              <a:gd name="T31" fmla="*/ 4 h 64"/>
              <a:gd name="T32" fmla="*/ 32 w 64"/>
              <a:gd name="T33" fmla="*/ 20 h 64"/>
              <a:gd name="T34" fmla="*/ 60 w 64"/>
              <a:gd name="T35" fmla="*/ 15 h 64"/>
              <a:gd name="T36" fmla="*/ 60 w 64"/>
              <a:gd name="T37" fmla="*/ 24 h 64"/>
              <a:gd name="T38" fmla="*/ 60 w 64"/>
              <a:gd name="T39" fmla="*/ 24 h 64"/>
              <a:gd name="T40" fmla="*/ 32 w 64"/>
              <a:gd name="T41" fmla="*/ 30 h 64"/>
              <a:gd name="T42" fmla="*/ 4 w 64"/>
              <a:gd name="T43" fmla="*/ 24 h 64"/>
              <a:gd name="T44" fmla="*/ 4 w 64"/>
              <a:gd name="T45" fmla="*/ 24 h 64"/>
              <a:gd name="T46" fmla="*/ 4 w 64"/>
              <a:gd name="T47" fmla="*/ 15 h 64"/>
              <a:gd name="T48" fmla="*/ 32 w 64"/>
              <a:gd name="T49" fmla="*/ 20 h 64"/>
              <a:gd name="T50" fmla="*/ 60 w 64"/>
              <a:gd name="T51" fmla="*/ 54 h 64"/>
              <a:gd name="T52" fmla="*/ 60 w 64"/>
              <a:gd name="T53" fmla="*/ 54 h 64"/>
              <a:gd name="T54" fmla="*/ 32 w 64"/>
              <a:gd name="T55" fmla="*/ 60 h 64"/>
              <a:gd name="T56" fmla="*/ 4 w 64"/>
              <a:gd name="T57" fmla="*/ 54 h 64"/>
              <a:gd name="T58" fmla="*/ 4 w 64"/>
              <a:gd name="T59" fmla="*/ 54 h 64"/>
              <a:gd name="T60" fmla="*/ 4 w 64"/>
              <a:gd name="T61" fmla="*/ 43 h 64"/>
              <a:gd name="T62" fmla="*/ 32 w 64"/>
              <a:gd name="T63" fmla="*/ 48 h 64"/>
              <a:gd name="T64" fmla="*/ 60 w 64"/>
              <a:gd name="T65" fmla="*/ 43 h 64"/>
              <a:gd name="T66" fmla="*/ 60 w 64"/>
              <a:gd name="T67" fmla="*/ 54 h 64"/>
              <a:gd name="T68" fmla="*/ 60 w 64"/>
              <a:gd name="T69" fmla="*/ 38 h 64"/>
              <a:gd name="T70" fmla="*/ 60 w 64"/>
              <a:gd name="T71" fmla="*/ 38 h 64"/>
              <a:gd name="T72" fmla="*/ 32 w 64"/>
              <a:gd name="T73" fmla="*/ 44 h 64"/>
              <a:gd name="T74" fmla="*/ 4 w 64"/>
              <a:gd name="T75" fmla="*/ 38 h 64"/>
              <a:gd name="T76" fmla="*/ 4 w 64"/>
              <a:gd name="T77" fmla="*/ 38 h 64"/>
              <a:gd name="T78" fmla="*/ 4 w 64"/>
              <a:gd name="T79" fmla="*/ 29 h 64"/>
              <a:gd name="T80" fmla="*/ 32 w 64"/>
              <a:gd name="T81" fmla="*/ 34 h 64"/>
              <a:gd name="T82" fmla="*/ 60 w 64"/>
              <a:gd name="T83" fmla="*/ 29 h 64"/>
              <a:gd name="T84" fmla="*/ 60 w 64"/>
              <a:gd name="T85"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4">
                <a:moveTo>
                  <a:pt x="60" y="5"/>
                </a:moveTo>
                <a:cubicBezTo>
                  <a:pt x="55" y="2"/>
                  <a:pt x="44" y="0"/>
                  <a:pt x="32" y="0"/>
                </a:cubicBezTo>
                <a:cubicBezTo>
                  <a:pt x="20" y="0"/>
                  <a:pt x="9" y="2"/>
                  <a:pt x="4" y="5"/>
                </a:cubicBezTo>
                <a:cubicBezTo>
                  <a:pt x="1" y="7"/>
                  <a:pt x="0" y="8"/>
                  <a:pt x="0" y="10"/>
                </a:cubicBezTo>
                <a:cubicBezTo>
                  <a:pt x="0" y="54"/>
                  <a:pt x="0" y="54"/>
                  <a:pt x="0" y="54"/>
                </a:cubicBezTo>
                <a:cubicBezTo>
                  <a:pt x="0" y="56"/>
                  <a:pt x="1" y="57"/>
                  <a:pt x="4" y="59"/>
                </a:cubicBezTo>
                <a:cubicBezTo>
                  <a:pt x="9" y="62"/>
                  <a:pt x="20" y="64"/>
                  <a:pt x="32" y="64"/>
                </a:cubicBezTo>
                <a:cubicBezTo>
                  <a:pt x="44" y="64"/>
                  <a:pt x="55" y="62"/>
                  <a:pt x="60" y="59"/>
                </a:cubicBezTo>
                <a:cubicBezTo>
                  <a:pt x="63" y="57"/>
                  <a:pt x="64" y="56"/>
                  <a:pt x="64" y="54"/>
                </a:cubicBezTo>
                <a:cubicBezTo>
                  <a:pt x="64" y="10"/>
                  <a:pt x="64" y="10"/>
                  <a:pt x="64" y="10"/>
                </a:cubicBezTo>
                <a:cubicBezTo>
                  <a:pt x="64" y="8"/>
                  <a:pt x="63" y="7"/>
                  <a:pt x="60" y="5"/>
                </a:cubicBezTo>
                <a:close/>
                <a:moveTo>
                  <a:pt x="32" y="4"/>
                </a:moveTo>
                <a:cubicBezTo>
                  <a:pt x="49" y="4"/>
                  <a:pt x="58" y="8"/>
                  <a:pt x="60" y="10"/>
                </a:cubicBezTo>
                <a:cubicBezTo>
                  <a:pt x="58" y="12"/>
                  <a:pt x="49" y="16"/>
                  <a:pt x="32" y="16"/>
                </a:cubicBezTo>
                <a:cubicBezTo>
                  <a:pt x="15" y="16"/>
                  <a:pt x="6" y="12"/>
                  <a:pt x="4" y="10"/>
                </a:cubicBezTo>
                <a:cubicBezTo>
                  <a:pt x="6" y="8"/>
                  <a:pt x="15" y="4"/>
                  <a:pt x="32" y="4"/>
                </a:cubicBezTo>
                <a:close/>
                <a:moveTo>
                  <a:pt x="32" y="20"/>
                </a:moveTo>
                <a:cubicBezTo>
                  <a:pt x="44" y="20"/>
                  <a:pt x="55" y="18"/>
                  <a:pt x="60" y="15"/>
                </a:cubicBezTo>
                <a:cubicBezTo>
                  <a:pt x="60" y="24"/>
                  <a:pt x="60" y="24"/>
                  <a:pt x="60" y="24"/>
                </a:cubicBezTo>
                <a:cubicBezTo>
                  <a:pt x="60" y="24"/>
                  <a:pt x="60" y="24"/>
                  <a:pt x="60" y="24"/>
                </a:cubicBezTo>
                <a:cubicBezTo>
                  <a:pt x="58" y="26"/>
                  <a:pt x="49" y="30"/>
                  <a:pt x="32" y="30"/>
                </a:cubicBezTo>
                <a:cubicBezTo>
                  <a:pt x="15" y="30"/>
                  <a:pt x="6" y="26"/>
                  <a:pt x="4" y="24"/>
                </a:cubicBezTo>
                <a:cubicBezTo>
                  <a:pt x="4" y="24"/>
                  <a:pt x="4" y="24"/>
                  <a:pt x="4" y="24"/>
                </a:cubicBezTo>
                <a:cubicBezTo>
                  <a:pt x="4" y="15"/>
                  <a:pt x="4" y="15"/>
                  <a:pt x="4" y="15"/>
                </a:cubicBezTo>
                <a:cubicBezTo>
                  <a:pt x="9" y="18"/>
                  <a:pt x="20" y="20"/>
                  <a:pt x="32" y="20"/>
                </a:cubicBezTo>
                <a:close/>
                <a:moveTo>
                  <a:pt x="60" y="54"/>
                </a:moveTo>
                <a:cubicBezTo>
                  <a:pt x="60" y="54"/>
                  <a:pt x="60" y="54"/>
                  <a:pt x="60" y="54"/>
                </a:cubicBezTo>
                <a:cubicBezTo>
                  <a:pt x="58" y="56"/>
                  <a:pt x="49" y="60"/>
                  <a:pt x="32" y="60"/>
                </a:cubicBezTo>
                <a:cubicBezTo>
                  <a:pt x="15" y="60"/>
                  <a:pt x="6" y="56"/>
                  <a:pt x="4" y="54"/>
                </a:cubicBezTo>
                <a:cubicBezTo>
                  <a:pt x="4" y="54"/>
                  <a:pt x="4" y="54"/>
                  <a:pt x="4" y="54"/>
                </a:cubicBezTo>
                <a:cubicBezTo>
                  <a:pt x="4" y="43"/>
                  <a:pt x="4" y="43"/>
                  <a:pt x="4" y="43"/>
                </a:cubicBezTo>
                <a:cubicBezTo>
                  <a:pt x="9" y="46"/>
                  <a:pt x="20" y="48"/>
                  <a:pt x="32" y="48"/>
                </a:cubicBezTo>
                <a:cubicBezTo>
                  <a:pt x="44" y="48"/>
                  <a:pt x="55" y="46"/>
                  <a:pt x="60" y="43"/>
                </a:cubicBezTo>
                <a:lnTo>
                  <a:pt x="60" y="54"/>
                </a:lnTo>
                <a:close/>
                <a:moveTo>
                  <a:pt x="60" y="38"/>
                </a:moveTo>
                <a:cubicBezTo>
                  <a:pt x="60" y="38"/>
                  <a:pt x="60" y="38"/>
                  <a:pt x="60" y="38"/>
                </a:cubicBezTo>
                <a:cubicBezTo>
                  <a:pt x="58" y="40"/>
                  <a:pt x="49" y="44"/>
                  <a:pt x="32" y="44"/>
                </a:cubicBezTo>
                <a:cubicBezTo>
                  <a:pt x="15" y="44"/>
                  <a:pt x="6" y="40"/>
                  <a:pt x="4" y="38"/>
                </a:cubicBezTo>
                <a:cubicBezTo>
                  <a:pt x="4" y="38"/>
                  <a:pt x="4" y="38"/>
                  <a:pt x="4" y="38"/>
                </a:cubicBezTo>
                <a:cubicBezTo>
                  <a:pt x="4" y="29"/>
                  <a:pt x="4" y="29"/>
                  <a:pt x="4" y="29"/>
                </a:cubicBezTo>
                <a:cubicBezTo>
                  <a:pt x="9" y="32"/>
                  <a:pt x="20" y="34"/>
                  <a:pt x="32" y="34"/>
                </a:cubicBezTo>
                <a:cubicBezTo>
                  <a:pt x="44" y="34"/>
                  <a:pt x="55" y="32"/>
                  <a:pt x="60" y="29"/>
                </a:cubicBezTo>
                <a:lnTo>
                  <a:pt x="60"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Group 51">
            <a:extLst>
              <a:ext uri="{FF2B5EF4-FFF2-40B4-BE49-F238E27FC236}">
                <a16:creationId xmlns:a16="http://schemas.microsoft.com/office/drawing/2014/main" id="{CE372F30-A43F-0246-84CC-6719B55926B9}"/>
              </a:ext>
            </a:extLst>
          </p:cNvPr>
          <p:cNvGrpSpPr/>
          <p:nvPr/>
        </p:nvGrpSpPr>
        <p:grpSpPr>
          <a:xfrm>
            <a:off x="6045695" y="3701274"/>
            <a:ext cx="323770" cy="345619"/>
            <a:chOff x="8342313" y="10972800"/>
            <a:chExt cx="1293813" cy="1381125"/>
          </a:xfrm>
          <a:solidFill>
            <a:schemeClr val="bg1"/>
          </a:solidFill>
        </p:grpSpPr>
        <p:sp>
          <p:nvSpPr>
            <p:cNvPr id="13" name="Freeform 5">
              <a:extLst>
                <a:ext uri="{FF2B5EF4-FFF2-40B4-BE49-F238E27FC236}">
                  <a16:creationId xmlns:a16="http://schemas.microsoft.com/office/drawing/2014/main" id="{08B0DA61-F5EB-4345-AF1F-8A51EE2C5B07}"/>
                </a:ext>
              </a:extLst>
            </p:cNvPr>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6">
              <a:extLst>
                <a:ext uri="{FF2B5EF4-FFF2-40B4-BE49-F238E27FC236}">
                  <a16:creationId xmlns:a16="http://schemas.microsoft.com/office/drawing/2014/main" id="{6111CD12-7381-BB4E-9595-D22AA5A83F9B}"/>
                </a:ext>
              </a:extLst>
            </p:cNvPr>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7">
              <a:extLst>
                <a:ext uri="{FF2B5EF4-FFF2-40B4-BE49-F238E27FC236}">
                  <a16:creationId xmlns:a16="http://schemas.microsoft.com/office/drawing/2014/main" id="{B59A5C8F-CCED-6F40-9B30-50005755BEB9}"/>
                </a:ext>
              </a:extLst>
            </p:cNvPr>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Group 68">
            <a:extLst>
              <a:ext uri="{FF2B5EF4-FFF2-40B4-BE49-F238E27FC236}">
                <a16:creationId xmlns:a16="http://schemas.microsoft.com/office/drawing/2014/main" id="{C4933F50-1BC1-B747-A6BD-443CCE707EDA}"/>
              </a:ext>
            </a:extLst>
          </p:cNvPr>
          <p:cNvGrpSpPr/>
          <p:nvPr/>
        </p:nvGrpSpPr>
        <p:grpSpPr>
          <a:xfrm>
            <a:off x="2743943" y="5537096"/>
            <a:ext cx="280228" cy="281958"/>
            <a:chOff x="2163763" y="-1266825"/>
            <a:chExt cx="1028700" cy="1035050"/>
          </a:xfrm>
          <a:solidFill>
            <a:schemeClr val="bg1">
              <a:lumMod val="75000"/>
            </a:schemeClr>
          </a:solidFill>
        </p:grpSpPr>
        <p:sp>
          <p:nvSpPr>
            <p:cNvPr id="17" name="Freeform 5">
              <a:extLst>
                <a:ext uri="{FF2B5EF4-FFF2-40B4-BE49-F238E27FC236}">
                  <a16:creationId xmlns:a16="http://schemas.microsoft.com/office/drawing/2014/main" id="{5EFD41B2-570A-0C49-87D5-F55D9141D51A}"/>
                </a:ext>
              </a:extLst>
            </p:cNvPr>
            <p:cNvSpPr>
              <a:spLocks noEditPoints="1"/>
            </p:cNvSpPr>
            <p:nvPr/>
          </p:nvSpPr>
          <p:spPr bwMode="auto">
            <a:xfrm>
              <a:off x="2163763" y="-1266825"/>
              <a:ext cx="1028700"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5 w 396"/>
                <a:gd name="T25" fmla="*/ 198 h 396"/>
                <a:gd name="T26" fmla="*/ 69 w 396"/>
                <a:gd name="T27" fmla="*/ 327 h 396"/>
                <a:gd name="T28" fmla="*/ 198 w 396"/>
                <a:gd name="T29" fmla="*/ 380 h 396"/>
                <a:gd name="T30" fmla="*/ 327 w 396"/>
                <a:gd name="T31" fmla="*/ 327 h 396"/>
                <a:gd name="T32" fmla="*/ 380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2" y="0"/>
                    <a:pt x="302" y="22"/>
                    <a:pt x="338" y="58"/>
                  </a:cubicBezTo>
                  <a:cubicBezTo>
                    <a:pt x="374" y="93"/>
                    <a:pt x="396" y="143"/>
                    <a:pt x="396" y="198"/>
                  </a:cubicBezTo>
                  <a:cubicBezTo>
                    <a:pt x="396" y="252"/>
                    <a:pt x="374" y="302"/>
                    <a:pt x="338" y="338"/>
                  </a:cubicBezTo>
                  <a:cubicBezTo>
                    <a:pt x="302" y="374"/>
                    <a:pt x="252" y="396"/>
                    <a:pt x="198" y="396"/>
                  </a:cubicBezTo>
                  <a:cubicBezTo>
                    <a:pt x="143" y="396"/>
                    <a:pt x="93" y="374"/>
                    <a:pt x="58" y="338"/>
                  </a:cubicBezTo>
                  <a:cubicBezTo>
                    <a:pt x="22" y="302"/>
                    <a:pt x="0" y="252"/>
                    <a:pt x="0" y="198"/>
                  </a:cubicBezTo>
                  <a:cubicBezTo>
                    <a:pt x="0" y="143"/>
                    <a:pt x="22" y="93"/>
                    <a:pt x="58" y="58"/>
                  </a:cubicBezTo>
                  <a:cubicBezTo>
                    <a:pt x="93" y="22"/>
                    <a:pt x="143" y="0"/>
                    <a:pt x="198" y="0"/>
                  </a:cubicBezTo>
                  <a:close/>
                  <a:moveTo>
                    <a:pt x="327" y="69"/>
                  </a:moveTo>
                  <a:cubicBezTo>
                    <a:pt x="294" y="36"/>
                    <a:pt x="248" y="15"/>
                    <a:pt x="198" y="15"/>
                  </a:cubicBezTo>
                  <a:cubicBezTo>
                    <a:pt x="147" y="15"/>
                    <a:pt x="102" y="36"/>
                    <a:pt x="69" y="69"/>
                  </a:cubicBezTo>
                  <a:cubicBezTo>
                    <a:pt x="36" y="102"/>
                    <a:pt x="15" y="147"/>
                    <a:pt x="15" y="198"/>
                  </a:cubicBezTo>
                  <a:cubicBezTo>
                    <a:pt x="15" y="248"/>
                    <a:pt x="36" y="294"/>
                    <a:pt x="69" y="327"/>
                  </a:cubicBezTo>
                  <a:cubicBezTo>
                    <a:pt x="102" y="360"/>
                    <a:pt x="147" y="380"/>
                    <a:pt x="198" y="380"/>
                  </a:cubicBezTo>
                  <a:cubicBezTo>
                    <a:pt x="248" y="380"/>
                    <a:pt x="294" y="360"/>
                    <a:pt x="327" y="327"/>
                  </a:cubicBezTo>
                  <a:cubicBezTo>
                    <a:pt x="360" y="294"/>
                    <a:pt x="380" y="248"/>
                    <a:pt x="380" y="198"/>
                  </a:cubicBezTo>
                  <a:cubicBezTo>
                    <a:pt x="380"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11">
              <a:extLst>
                <a:ext uri="{FF2B5EF4-FFF2-40B4-BE49-F238E27FC236}">
                  <a16:creationId xmlns:a16="http://schemas.microsoft.com/office/drawing/2014/main" id="{7BC58AB2-0107-A249-988B-47581A5D52D2}"/>
                </a:ext>
              </a:extLst>
            </p:cNvPr>
            <p:cNvSpPr>
              <a:spLocks/>
            </p:cNvSpPr>
            <p:nvPr/>
          </p:nvSpPr>
          <p:spPr bwMode="auto">
            <a:xfrm>
              <a:off x="2554288" y="-1014413"/>
              <a:ext cx="246063" cy="528638"/>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Group 72">
            <a:extLst>
              <a:ext uri="{FF2B5EF4-FFF2-40B4-BE49-F238E27FC236}">
                <a16:creationId xmlns:a16="http://schemas.microsoft.com/office/drawing/2014/main" id="{508C9807-BF05-D946-92CB-960249DF1D01}"/>
              </a:ext>
            </a:extLst>
          </p:cNvPr>
          <p:cNvGrpSpPr/>
          <p:nvPr/>
        </p:nvGrpSpPr>
        <p:grpSpPr>
          <a:xfrm>
            <a:off x="8734270" y="5537096"/>
            <a:ext cx="280228" cy="281958"/>
            <a:chOff x="7392988" y="-1266825"/>
            <a:chExt cx="1028700" cy="1035050"/>
          </a:xfrm>
          <a:solidFill>
            <a:schemeClr val="bg1">
              <a:lumMod val="75000"/>
            </a:schemeClr>
          </a:solidFill>
        </p:grpSpPr>
        <p:sp>
          <p:nvSpPr>
            <p:cNvPr id="20" name="Freeform 9">
              <a:extLst>
                <a:ext uri="{FF2B5EF4-FFF2-40B4-BE49-F238E27FC236}">
                  <a16:creationId xmlns:a16="http://schemas.microsoft.com/office/drawing/2014/main" id="{B1CF9094-3154-7B42-A405-A007269FC88D}"/>
                </a:ext>
              </a:extLst>
            </p:cNvPr>
            <p:cNvSpPr>
              <a:spLocks noEditPoints="1"/>
            </p:cNvSpPr>
            <p:nvPr/>
          </p:nvSpPr>
          <p:spPr bwMode="auto">
            <a:xfrm>
              <a:off x="7392988" y="-1266825"/>
              <a:ext cx="1028700"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5 w 396"/>
                <a:gd name="T25" fmla="*/ 198 h 396"/>
                <a:gd name="T26" fmla="*/ 69 w 396"/>
                <a:gd name="T27" fmla="*/ 327 h 396"/>
                <a:gd name="T28" fmla="*/ 198 w 396"/>
                <a:gd name="T29" fmla="*/ 380 h 396"/>
                <a:gd name="T30" fmla="*/ 327 w 396"/>
                <a:gd name="T31" fmla="*/ 327 h 396"/>
                <a:gd name="T32" fmla="*/ 380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2" y="0"/>
                    <a:pt x="302" y="22"/>
                    <a:pt x="338" y="58"/>
                  </a:cubicBezTo>
                  <a:cubicBezTo>
                    <a:pt x="374" y="93"/>
                    <a:pt x="396" y="143"/>
                    <a:pt x="396" y="198"/>
                  </a:cubicBezTo>
                  <a:cubicBezTo>
                    <a:pt x="396" y="252"/>
                    <a:pt x="374" y="302"/>
                    <a:pt x="338" y="338"/>
                  </a:cubicBezTo>
                  <a:cubicBezTo>
                    <a:pt x="302" y="374"/>
                    <a:pt x="252" y="396"/>
                    <a:pt x="198" y="396"/>
                  </a:cubicBezTo>
                  <a:cubicBezTo>
                    <a:pt x="143" y="396"/>
                    <a:pt x="93" y="374"/>
                    <a:pt x="58" y="338"/>
                  </a:cubicBezTo>
                  <a:cubicBezTo>
                    <a:pt x="22" y="302"/>
                    <a:pt x="0" y="252"/>
                    <a:pt x="0" y="198"/>
                  </a:cubicBezTo>
                  <a:cubicBezTo>
                    <a:pt x="0" y="143"/>
                    <a:pt x="22" y="93"/>
                    <a:pt x="58" y="58"/>
                  </a:cubicBezTo>
                  <a:cubicBezTo>
                    <a:pt x="93" y="22"/>
                    <a:pt x="143" y="0"/>
                    <a:pt x="198" y="0"/>
                  </a:cubicBezTo>
                  <a:close/>
                  <a:moveTo>
                    <a:pt x="327" y="69"/>
                  </a:moveTo>
                  <a:cubicBezTo>
                    <a:pt x="294" y="36"/>
                    <a:pt x="248" y="15"/>
                    <a:pt x="198" y="15"/>
                  </a:cubicBezTo>
                  <a:cubicBezTo>
                    <a:pt x="147" y="15"/>
                    <a:pt x="102" y="36"/>
                    <a:pt x="69" y="69"/>
                  </a:cubicBezTo>
                  <a:cubicBezTo>
                    <a:pt x="35" y="102"/>
                    <a:pt x="15" y="147"/>
                    <a:pt x="15" y="198"/>
                  </a:cubicBezTo>
                  <a:cubicBezTo>
                    <a:pt x="15" y="248"/>
                    <a:pt x="35" y="294"/>
                    <a:pt x="69" y="327"/>
                  </a:cubicBezTo>
                  <a:cubicBezTo>
                    <a:pt x="102" y="360"/>
                    <a:pt x="147" y="380"/>
                    <a:pt x="198" y="380"/>
                  </a:cubicBezTo>
                  <a:cubicBezTo>
                    <a:pt x="248" y="380"/>
                    <a:pt x="294" y="360"/>
                    <a:pt x="327" y="327"/>
                  </a:cubicBezTo>
                  <a:cubicBezTo>
                    <a:pt x="360" y="294"/>
                    <a:pt x="380" y="248"/>
                    <a:pt x="380" y="198"/>
                  </a:cubicBezTo>
                  <a:cubicBezTo>
                    <a:pt x="380"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a:extLst>
                <a:ext uri="{FF2B5EF4-FFF2-40B4-BE49-F238E27FC236}">
                  <a16:creationId xmlns:a16="http://schemas.microsoft.com/office/drawing/2014/main" id="{90BC4E63-7E07-CA4C-A17A-5FACF703C52C}"/>
                </a:ext>
              </a:extLst>
            </p:cNvPr>
            <p:cNvSpPr>
              <a:spLocks noEditPoints="1"/>
            </p:cNvSpPr>
            <p:nvPr/>
          </p:nvSpPr>
          <p:spPr bwMode="auto">
            <a:xfrm>
              <a:off x="7629526" y="-933450"/>
              <a:ext cx="550863" cy="366713"/>
            </a:xfrm>
            <a:custGeom>
              <a:avLst/>
              <a:gdLst>
                <a:gd name="T0" fmla="*/ 127 w 212"/>
                <a:gd name="T1" fmla="*/ 56 h 140"/>
                <a:gd name="T2" fmla="*/ 83 w 212"/>
                <a:gd name="T3" fmla="*/ 56 h 140"/>
                <a:gd name="T4" fmla="*/ 71 w 212"/>
                <a:gd name="T5" fmla="*/ 56 h 140"/>
                <a:gd name="T6" fmla="*/ 68 w 212"/>
                <a:gd name="T7" fmla="*/ 58 h 140"/>
                <a:gd name="T8" fmla="*/ 68 w 212"/>
                <a:gd name="T9" fmla="*/ 83 h 140"/>
                <a:gd name="T10" fmla="*/ 104 w 212"/>
                <a:gd name="T11" fmla="*/ 83 h 140"/>
                <a:gd name="T12" fmla="*/ 103 w 212"/>
                <a:gd name="T13" fmla="*/ 87 h 140"/>
                <a:gd name="T14" fmla="*/ 62 w 212"/>
                <a:gd name="T15" fmla="*/ 109 h 140"/>
                <a:gd name="T16" fmla="*/ 30 w 212"/>
                <a:gd name="T17" fmla="*/ 62 h 140"/>
                <a:gd name="T18" fmla="*/ 33 w 212"/>
                <a:gd name="T19" fmla="*/ 53 h 140"/>
                <a:gd name="T20" fmla="*/ 77 w 212"/>
                <a:gd name="T21" fmla="*/ 31 h 140"/>
                <a:gd name="T22" fmla="*/ 94 w 212"/>
                <a:gd name="T23" fmla="*/ 40 h 140"/>
                <a:gd name="T24" fmla="*/ 113 w 212"/>
                <a:gd name="T25" fmla="*/ 20 h 140"/>
                <a:gd name="T26" fmla="*/ 112 w 212"/>
                <a:gd name="T27" fmla="*/ 19 h 140"/>
                <a:gd name="T28" fmla="*/ 57 w 212"/>
                <a:gd name="T29" fmla="*/ 4 h 140"/>
                <a:gd name="T30" fmla="*/ 3 w 212"/>
                <a:gd name="T31" fmla="*/ 58 h 140"/>
                <a:gd name="T32" fmla="*/ 6 w 212"/>
                <a:gd name="T33" fmla="*/ 94 h 140"/>
                <a:gd name="T34" fmla="*/ 76 w 212"/>
                <a:gd name="T35" fmla="*/ 136 h 140"/>
                <a:gd name="T36" fmla="*/ 115 w 212"/>
                <a:gd name="T37" fmla="*/ 118 h 140"/>
                <a:gd name="T38" fmla="*/ 132 w 212"/>
                <a:gd name="T39" fmla="*/ 60 h 140"/>
                <a:gd name="T40" fmla="*/ 127 w 212"/>
                <a:gd name="T41" fmla="*/ 56 h 140"/>
                <a:gd name="T42" fmla="*/ 193 w 212"/>
                <a:gd name="T43" fmla="*/ 58 h 140"/>
                <a:gd name="T44" fmla="*/ 189 w 212"/>
                <a:gd name="T45" fmla="*/ 58 h 140"/>
                <a:gd name="T46" fmla="*/ 189 w 212"/>
                <a:gd name="T47" fmla="*/ 57 h 140"/>
                <a:gd name="T48" fmla="*/ 189 w 212"/>
                <a:gd name="T49" fmla="*/ 54 h 140"/>
                <a:gd name="T50" fmla="*/ 189 w 212"/>
                <a:gd name="T51" fmla="*/ 37 h 140"/>
                <a:gd name="T52" fmla="*/ 187 w 212"/>
                <a:gd name="T53" fmla="*/ 35 h 140"/>
                <a:gd name="T54" fmla="*/ 172 w 212"/>
                <a:gd name="T55" fmla="*/ 34 h 140"/>
                <a:gd name="T56" fmla="*/ 172 w 212"/>
                <a:gd name="T57" fmla="*/ 54 h 140"/>
                <a:gd name="T58" fmla="*/ 172 w 212"/>
                <a:gd name="T59" fmla="*/ 58 h 140"/>
                <a:gd name="T60" fmla="*/ 148 w 212"/>
                <a:gd name="T61" fmla="*/ 58 h 140"/>
                <a:gd name="T62" fmla="*/ 148 w 212"/>
                <a:gd name="T63" fmla="*/ 62 h 140"/>
                <a:gd name="T64" fmla="*/ 149 w 212"/>
                <a:gd name="T65" fmla="*/ 75 h 140"/>
                <a:gd name="T66" fmla="*/ 161 w 212"/>
                <a:gd name="T67" fmla="*/ 75 h 140"/>
                <a:gd name="T68" fmla="*/ 172 w 212"/>
                <a:gd name="T69" fmla="*/ 75 h 140"/>
                <a:gd name="T70" fmla="*/ 172 w 212"/>
                <a:gd name="T71" fmla="*/ 98 h 140"/>
                <a:gd name="T72" fmla="*/ 189 w 212"/>
                <a:gd name="T73" fmla="*/ 98 h 140"/>
                <a:gd name="T74" fmla="*/ 189 w 212"/>
                <a:gd name="T75" fmla="*/ 75 h 140"/>
                <a:gd name="T76" fmla="*/ 212 w 212"/>
                <a:gd name="T77" fmla="*/ 75 h 140"/>
                <a:gd name="T78" fmla="*/ 212 w 212"/>
                <a:gd name="T79" fmla="*/ 62 h 140"/>
                <a:gd name="T80" fmla="*/ 212 w 212"/>
                <a:gd name="T81" fmla="*/ 58 h 140"/>
                <a:gd name="T82" fmla="*/ 193 w 212"/>
                <a:gd name="T83" fmla="*/ 5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 h="140">
                  <a:moveTo>
                    <a:pt x="127" y="56"/>
                  </a:moveTo>
                  <a:cubicBezTo>
                    <a:pt x="112" y="56"/>
                    <a:pt x="98" y="56"/>
                    <a:pt x="83" y="56"/>
                  </a:cubicBezTo>
                  <a:cubicBezTo>
                    <a:pt x="79" y="56"/>
                    <a:pt x="75" y="56"/>
                    <a:pt x="71" y="56"/>
                  </a:cubicBezTo>
                  <a:cubicBezTo>
                    <a:pt x="70" y="56"/>
                    <a:pt x="68" y="57"/>
                    <a:pt x="68" y="58"/>
                  </a:cubicBezTo>
                  <a:cubicBezTo>
                    <a:pt x="68" y="66"/>
                    <a:pt x="68" y="74"/>
                    <a:pt x="68" y="83"/>
                  </a:cubicBezTo>
                  <a:cubicBezTo>
                    <a:pt x="80" y="83"/>
                    <a:pt x="92" y="83"/>
                    <a:pt x="104" y="83"/>
                  </a:cubicBezTo>
                  <a:cubicBezTo>
                    <a:pt x="104" y="85"/>
                    <a:pt x="103" y="86"/>
                    <a:pt x="103" y="87"/>
                  </a:cubicBezTo>
                  <a:cubicBezTo>
                    <a:pt x="97" y="104"/>
                    <a:pt x="81" y="112"/>
                    <a:pt x="62" y="109"/>
                  </a:cubicBezTo>
                  <a:cubicBezTo>
                    <a:pt x="40" y="105"/>
                    <a:pt x="26" y="84"/>
                    <a:pt x="30" y="62"/>
                  </a:cubicBezTo>
                  <a:cubicBezTo>
                    <a:pt x="31" y="59"/>
                    <a:pt x="32" y="56"/>
                    <a:pt x="33" y="53"/>
                  </a:cubicBezTo>
                  <a:cubicBezTo>
                    <a:pt x="40" y="37"/>
                    <a:pt x="59" y="27"/>
                    <a:pt x="77" y="31"/>
                  </a:cubicBezTo>
                  <a:cubicBezTo>
                    <a:pt x="83" y="32"/>
                    <a:pt x="89" y="35"/>
                    <a:pt x="94" y="40"/>
                  </a:cubicBezTo>
                  <a:cubicBezTo>
                    <a:pt x="100" y="33"/>
                    <a:pt x="106" y="27"/>
                    <a:pt x="113" y="20"/>
                  </a:cubicBezTo>
                  <a:cubicBezTo>
                    <a:pt x="113" y="20"/>
                    <a:pt x="112" y="19"/>
                    <a:pt x="112" y="19"/>
                  </a:cubicBezTo>
                  <a:cubicBezTo>
                    <a:pt x="96" y="5"/>
                    <a:pt x="78" y="0"/>
                    <a:pt x="57" y="4"/>
                  </a:cubicBezTo>
                  <a:cubicBezTo>
                    <a:pt x="28" y="8"/>
                    <a:pt x="7" y="31"/>
                    <a:pt x="3" y="58"/>
                  </a:cubicBezTo>
                  <a:cubicBezTo>
                    <a:pt x="0" y="70"/>
                    <a:pt x="1" y="82"/>
                    <a:pt x="6" y="94"/>
                  </a:cubicBezTo>
                  <a:cubicBezTo>
                    <a:pt x="17" y="122"/>
                    <a:pt x="46" y="140"/>
                    <a:pt x="76" y="136"/>
                  </a:cubicBezTo>
                  <a:cubicBezTo>
                    <a:pt x="91" y="135"/>
                    <a:pt x="105" y="129"/>
                    <a:pt x="115" y="118"/>
                  </a:cubicBezTo>
                  <a:cubicBezTo>
                    <a:pt x="131" y="102"/>
                    <a:pt x="135" y="82"/>
                    <a:pt x="132" y="60"/>
                  </a:cubicBezTo>
                  <a:cubicBezTo>
                    <a:pt x="132" y="56"/>
                    <a:pt x="130" y="56"/>
                    <a:pt x="127" y="56"/>
                  </a:cubicBezTo>
                  <a:close/>
                  <a:moveTo>
                    <a:pt x="193" y="58"/>
                  </a:moveTo>
                  <a:cubicBezTo>
                    <a:pt x="192" y="58"/>
                    <a:pt x="190" y="58"/>
                    <a:pt x="189" y="58"/>
                  </a:cubicBezTo>
                  <a:cubicBezTo>
                    <a:pt x="189" y="58"/>
                    <a:pt x="189" y="57"/>
                    <a:pt x="189" y="57"/>
                  </a:cubicBezTo>
                  <a:cubicBezTo>
                    <a:pt x="189" y="56"/>
                    <a:pt x="189" y="55"/>
                    <a:pt x="189" y="54"/>
                  </a:cubicBezTo>
                  <a:cubicBezTo>
                    <a:pt x="189" y="48"/>
                    <a:pt x="189" y="43"/>
                    <a:pt x="189" y="37"/>
                  </a:cubicBezTo>
                  <a:cubicBezTo>
                    <a:pt x="189" y="36"/>
                    <a:pt x="188" y="35"/>
                    <a:pt x="187" y="35"/>
                  </a:cubicBezTo>
                  <a:cubicBezTo>
                    <a:pt x="182" y="34"/>
                    <a:pt x="177" y="34"/>
                    <a:pt x="172" y="34"/>
                  </a:cubicBezTo>
                  <a:cubicBezTo>
                    <a:pt x="172" y="41"/>
                    <a:pt x="172" y="47"/>
                    <a:pt x="172" y="54"/>
                  </a:cubicBezTo>
                  <a:cubicBezTo>
                    <a:pt x="172" y="55"/>
                    <a:pt x="172" y="56"/>
                    <a:pt x="172" y="58"/>
                  </a:cubicBezTo>
                  <a:cubicBezTo>
                    <a:pt x="164" y="58"/>
                    <a:pt x="156" y="58"/>
                    <a:pt x="148" y="58"/>
                  </a:cubicBezTo>
                  <a:cubicBezTo>
                    <a:pt x="148" y="60"/>
                    <a:pt x="148" y="61"/>
                    <a:pt x="148" y="62"/>
                  </a:cubicBezTo>
                  <a:cubicBezTo>
                    <a:pt x="148" y="66"/>
                    <a:pt x="148" y="70"/>
                    <a:pt x="149" y="75"/>
                  </a:cubicBezTo>
                  <a:cubicBezTo>
                    <a:pt x="153" y="75"/>
                    <a:pt x="157" y="75"/>
                    <a:pt x="161" y="75"/>
                  </a:cubicBezTo>
                  <a:cubicBezTo>
                    <a:pt x="165" y="75"/>
                    <a:pt x="168" y="75"/>
                    <a:pt x="172" y="75"/>
                  </a:cubicBezTo>
                  <a:cubicBezTo>
                    <a:pt x="172" y="83"/>
                    <a:pt x="172" y="91"/>
                    <a:pt x="172" y="98"/>
                  </a:cubicBezTo>
                  <a:cubicBezTo>
                    <a:pt x="178" y="98"/>
                    <a:pt x="183" y="98"/>
                    <a:pt x="189" y="98"/>
                  </a:cubicBezTo>
                  <a:cubicBezTo>
                    <a:pt x="189" y="90"/>
                    <a:pt x="189" y="83"/>
                    <a:pt x="189" y="75"/>
                  </a:cubicBezTo>
                  <a:cubicBezTo>
                    <a:pt x="197" y="75"/>
                    <a:pt x="204" y="75"/>
                    <a:pt x="212" y="75"/>
                  </a:cubicBezTo>
                  <a:cubicBezTo>
                    <a:pt x="212" y="71"/>
                    <a:pt x="212" y="66"/>
                    <a:pt x="212" y="62"/>
                  </a:cubicBezTo>
                  <a:cubicBezTo>
                    <a:pt x="212" y="61"/>
                    <a:pt x="212" y="59"/>
                    <a:pt x="212" y="58"/>
                  </a:cubicBezTo>
                  <a:cubicBezTo>
                    <a:pt x="206" y="58"/>
                    <a:pt x="199" y="58"/>
                    <a:pt x="19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2" name="Group 71">
            <a:extLst>
              <a:ext uri="{FF2B5EF4-FFF2-40B4-BE49-F238E27FC236}">
                <a16:creationId xmlns:a16="http://schemas.microsoft.com/office/drawing/2014/main" id="{767DB0AD-795C-864F-9A7D-E2FDCEDFCE53}"/>
              </a:ext>
            </a:extLst>
          </p:cNvPr>
          <p:cNvGrpSpPr/>
          <p:nvPr/>
        </p:nvGrpSpPr>
        <p:grpSpPr>
          <a:xfrm>
            <a:off x="6245866" y="5537096"/>
            <a:ext cx="280228" cy="281958"/>
            <a:chOff x="6084888" y="-1266825"/>
            <a:chExt cx="1028700" cy="1035050"/>
          </a:xfrm>
          <a:solidFill>
            <a:schemeClr val="bg1">
              <a:lumMod val="75000"/>
            </a:schemeClr>
          </a:solidFill>
        </p:grpSpPr>
        <p:sp>
          <p:nvSpPr>
            <p:cNvPr id="23" name="Freeform 8">
              <a:extLst>
                <a:ext uri="{FF2B5EF4-FFF2-40B4-BE49-F238E27FC236}">
                  <a16:creationId xmlns:a16="http://schemas.microsoft.com/office/drawing/2014/main" id="{800F22F1-6A36-BA49-9BFD-404FB7FE72A7}"/>
                </a:ext>
              </a:extLst>
            </p:cNvPr>
            <p:cNvSpPr>
              <a:spLocks noEditPoints="1"/>
            </p:cNvSpPr>
            <p:nvPr/>
          </p:nvSpPr>
          <p:spPr bwMode="auto">
            <a:xfrm>
              <a:off x="6084888" y="-1266825"/>
              <a:ext cx="1028700"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5 w 396"/>
                <a:gd name="T25" fmla="*/ 198 h 396"/>
                <a:gd name="T26" fmla="*/ 69 w 396"/>
                <a:gd name="T27" fmla="*/ 327 h 396"/>
                <a:gd name="T28" fmla="*/ 198 w 396"/>
                <a:gd name="T29" fmla="*/ 380 h 396"/>
                <a:gd name="T30" fmla="*/ 327 w 396"/>
                <a:gd name="T31" fmla="*/ 327 h 396"/>
                <a:gd name="T32" fmla="*/ 381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2" y="22"/>
                    <a:pt x="338" y="58"/>
                  </a:cubicBezTo>
                  <a:cubicBezTo>
                    <a:pt x="374" y="93"/>
                    <a:pt x="396" y="143"/>
                    <a:pt x="396" y="198"/>
                  </a:cubicBezTo>
                  <a:cubicBezTo>
                    <a:pt x="396" y="252"/>
                    <a:pt x="374" y="302"/>
                    <a:pt x="338" y="338"/>
                  </a:cubicBezTo>
                  <a:cubicBezTo>
                    <a:pt x="302" y="374"/>
                    <a:pt x="253" y="396"/>
                    <a:pt x="198" y="396"/>
                  </a:cubicBezTo>
                  <a:cubicBezTo>
                    <a:pt x="143" y="396"/>
                    <a:pt x="94" y="374"/>
                    <a:pt x="58" y="338"/>
                  </a:cubicBezTo>
                  <a:cubicBezTo>
                    <a:pt x="22" y="302"/>
                    <a:pt x="0" y="252"/>
                    <a:pt x="0" y="198"/>
                  </a:cubicBezTo>
                  <a:cubicBezTo>
                    <a:pt x="0" y="143"/>
                    <a:pt x="22" y="93"/>
                    <a:pt x="58" y="58"/>
                  </a:cubicBezTo>
                  <a:cubicBezTo>
                    <a:pt x="94" y="22"/>
                    <a:pt x="143" y="0"/>
                    <a:pt x="198" y="0"/>
                  </a:cubicBezTo>
                  <a:close/>
                  <a:moveTo>
                    <a:pt x="327" y="69"/>
                  </a:moveTo>
                  <a:cubicBezTo>
                    <a:pt x="294" y="36"/>
                    <a:pt x="248" y="15"/>
                    <a:pt x="198" y="15"/>
                  </a:cubicBezTo>
                  <a:cubicBezTo>
                    <a:pt x="147" y="15"/>
                    <a:pt x="102" y="36"/>
                    <a:pt x="69" y="69"/>
                  </a:cubicBezTo>
                  <a:cubicBezTo>
                    <a:pt x="36" y="102"/>
                    <a:pt x="15" y="147"/>
                    <a:pt x="15" y="198"/>
                  </a:cubicBezTo>
                  <a:cubicBezTo>
                    <a:pt x="15" y="248"/>
                    <a:pt x="36" y="294"/>
                    <a:pt x="69" y="327"/>
                  </a:cubicBezTo>
                  <a:cubicBezTo>
                    <a:pt x="102" y="360"/>
                    <a:pt x="147" y="380"/>
                    <a:pt x="198" y="380"/>
                  </a:cubicBezTo>
                  <a:cubicBezTo>
                    <a:pt x="248" y="380"/>
                    <a:pt x="294" y="360"/>
                    <a:pt x="327" y="327"/>
                  </a:cubicBezTo>
                  <a:cubicBezTo>
                    <a:pt x="360" y="294"/>
                    <a:pt x="381" y="248"/>
                    <a:pt x="381" y="198"/>
                  </a:cubicBezTo>
                  <a:cubicBezTo>
                    <a:pt x="381"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3">
              <a:extLst>
                <a:ext uri="{FF2B5EF4-FFF2-40B4-BE49-F238E27FC236}">
                  <a16:creationId xmlns:a16="http://schemas.microsoft.com/office/drawing/2014/main" id="{623129D4-2FFB-ED4F-9AFA-A431C3F0E5BF}"/>
                </a:ext>
              </a:extLst>
            </p:cNvPr>
            <p:cNvSpPr>
              <a:spLocks noEditPoints="1"/>
            </p:cNvSpPr>
            <p:nvPr/>
          </p:nvSpPr>
          <p:spPr bwMode="auto">
            <a:xfrm>
              <a:off x="6337301" y="-1014413"/>
              <a:ext cx="523875" cy="528638"/>
            </a:xfrm>
            <a:custGeom>
              <a:avLst/>
              <a:gdLst>
                <a:gd name="T0" fmla="*/ 202 w 202"/>
                <a:gd name="T1" fmla="*/ 96 h 202"/>
                <a:gd name="T2" fmla="*/ 103 w 202"/>
                <a:gd name="T3" fmla="*/ 0 h 202"/>
                <a:gd name="T4" fmla="*/ 4 w 202"/>
                <a:gd name="T5" fmla="*/ 94 h 202"/>
                <a:gd name="T6" fmla="*/ 3 w 202"/>
                <a:gd name="T7" fmla="*/ 98 h 202"/>
                <a:gd name="T8" fmla="*/ 18 w 202"/>
                <a:gd name="T9" fmla="*/ 149 h 202"/>
                <a:gd name="T10" fmla="*/ 0 w 202"/>
                <a:gd name="T11" fmla="*/ 202 h 202"/>
                <a:gd name="T12" fmla="*/ 55 w 202"/>
                <a:gd name="T13" fmla="*/ 184 h 202"/>
                <a:gd name="T14" fmla="*/ 103 w 202"/>
                <a:gd name="T15" fmla="*/ 196 h 202"/>
                <a:gd name="T16" fmla="*/ 202 w 202"/>
                <a:gd name="T17" fmla="*/ 98 h 202"/>
                <a:gd name="T18" fmla="*/ 202 w 202"/>
                <a:gd name="T19" fmla="*/ 96 h 202"/>
                <a:gd name="T20" fmla="*/ 148 w 202"/>
                <a:gd name="T21" fmla="*/ 118 h 202"/>
                <a:gd name="T22" fmla="*/ 132 w 202"/>
                <a:gd name="T23" fmla="*/ 110 h 202"/>
                <a:gd name="T24" fmla="*/ 126 w 202"/>
                <a:gd name="T25" fmla="*/ 111 h 202"/>
                <a:gd name="T26" fmla="*/ 118 w 202"/>
                <a:gd name="T27" fmla="*/ 121 h 202"/>
                <a:gd name="T28" fmla="*/ 113 w 202"/>
                <a:gd name="T29" fmla="*/ 121 h 202"/>
                <a:gd name="T30" fmla="*/ 94 w 202"/>
                <a:gd name="T31" fmla="*/ 109 h 202"/>
                <a:gd name="T32" fmla="*/ 80 w 202"/>
                <a:gd name="T33" fmla="*/ 93 h 202"/>
                <a:gd name="T34" fmla="*/ 81 w 202"/>
                <a:gd name="T35" fmla="*/ 88 h 202"/>
                <a:gd name="T36" fmla="*/ 85 w 202"/>
                <a:gd name="T37" fmla="*/ 83 h 202"/>
                <a:gd name="T38" fmla="*/ 86 w 202"/>
                <a:gd name="T39" fmla="*/ 82 h 202"/>
                <a:gd name="T40" fmla="*/ 87 w 202"/>
                <a:gd name="T41" fmla="*/ 79 h 202"/>
                <a:gd name="T42" fmla="*/ 87 w 202"/>
                <a:gd name="T43" fmla="*/ 75 h 202"/>
                <a:gd name="T44" fmla="*/ 79 w 202"/>
                <a:gd name="T45" fmla="*/ 57 h 202"/>
                <a:gd name="T46" fmla="*/ 74 w 202"/>
                <a:gd name="T47" fmla="*/ 53 h 202"/>
                <a:gd name="T48" fmla="*/ 69 w 202"/>
                <a:gd name="T49" fmla="*/ 53 h 202"/>
                <a:gd name="T50" fmla="*/ 63 w 202"/>
                <a:gd name="T51" fmla="*/ 56 h 202"/>
                <a:gd name="T52" fmla="*/ 54 w 202"/>
                <a:gd name="T53" fmla="*/ 76 h 202"/>
                <a:gd name="T54" fmla="*/ 56 w 202"/>
                <a:gd name="T55" fmla="*/ 84 h 202"/>
                <a:gd name="T56" fmla="*/ 64 w 202"/>
                <a:gd name="T57" fmla="*/ 101 h 202"/>
                <a:gd name="T58" fmla="*/ 106 w 202"/>
                <a:gd name="T59" fmla="*/ 138 h 202"/>
                <a:gd name="T60" fmla="*/ 135 w 202"/>
                <a:gd name="T61" fmla="*/ 144 h 202"/>
                <a:gd name="T62" fmla="*/ 151 w 202"/>
                <a:gd name="T63" fmla="*/ 132 h 202"/>
                <a:gd name="T64" fmla="*/ 153 w 202"/>
                <a:gd name="T65" fmla="*/ 121 h 202"/>
                <a:gd name="T66" fmla="*/ 148 w 202"/>
                <a:gd name="T67" fmla="*/ 118 h 202"/>
                <a:gd name="T68" fmla="*/ 103 w 202"/>
                <a:gd name="T69" fmla="*/ 181 h 202"/>
                <a:gd name="T70" fmla="*/ 57 w 202"/>
                <a:gd name="T71" fmla="*/ 167 h 202"/>
                <a:gd name="T72" fmla="*/ 25 w 202"/>
                <a:gd name="T73" fmla="*/ 177 h 202"/>
                <a:gd name="T74" fmla="*/ 35 w 202"/>
                <a:gd name="T75" fmla="*/ 147 h 202"/>
                <a:gd name="T76" fmla="*/ 19 w 202"/>
                <a:gd name="T77" fmla="*/ 98 h 202"/>
                <a:gd name="T78" fmla="*/ 20 w 202"/>
                <a:gd name="T79" fmla="*/ 90 h 202"/>
                <a:gd name="T80" fmla="*/ 103 w 202"/>
                <a:gd name="T81" fmla="*/ 15 h 202"/>
                <a:gd name="T82" fmla="*/ 186 w 202"/>
                <a:gd name="T83" fmla="*/ 92 h 202"/>
                <a:gd name="T84" fmla="*/ 186 w 202"/>
                <a:gd name="T85" fmla="*/ 98 h 202"/>
                <a:gd name="T86" fmla="*/ 103 w 202"/>
                <a:gd name="T87" fmla="*/ 18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202">
                  <a:moveTo>
                    <a:pt x="202" y="96"/>
                  </a:moveTo>
                  <a:cubicBezTo>
                    <a:pt x="201" y="42"/>
                    <a:pt x="157" y="0"/>
                    <a:pt x="103" y="0"/>
                  </a:cubicBezTo>
                  <a:cubicBezTo>
                    <a:pt x="49" y="0"/>
                    <a:pt x="6" y="41"/>
                    <a:pt x="4" y="94"/>
                  </a:cubicBezTo>
                  <a:cubicBezTo>
                    <a:pt x="3" y="95"/>
                    <a:pt x="3" y="97"/>
                    <a:pt x="3" y="98"/>
                  </a:cubicBezTo>
                  <a:cubicBezTo>
                    <a:pt x="3" y="117"/>
                    <a:pt x="9" y="134"/>
                    <a:pt x="18" y="149"/>
                  </a:cubicBezTo>
                  <a:cubicBezTo>
                    <a:pt x="0" y="202"/>
                    <a:pt x="0" y="202"/>
                    <a:pt x="0" y="202"/>
                  </a:cubicBezTo>
                  <a:cubicBezTo>
                    <a:pt x="55" y="184"/>
                    <a:pt x="55" y="184"/>
                    <a:pt x="55" y="184"/>
                  </a:cubicBezTo>
                  <a:cubicBezTo>
                    <a:pt x="69" y="192"/>
                    <a:pt x="85" y="196"/>
                    <a:pt x="103" y="196"/>
                  </a:cubicBezTo>
                  <a:cubicBezTo>
                    <a:pt x="158" y="196"/>
                    <a:pt x="202" y="153"/>
                    <a:pt x="202" y="98"/>
                  </a:cubicBezTo>
                  <a:cubicBezTo>
                    <a:pt x="202" y="97"/>
                    <a:pt x="202" y="96"/>
                    <a:pt x="202" y="96"/>
                  </a:cubicBezTo>
                  <a:close/>
                  <a:moveTo>
                    <a:pt x="148" y="118"/>
                  </a:moveTo>
                  <a:cubicBezTo>
                    <a:pt x="146" y="117"/>
                    <a:pt x="134" y="111"/>
                    <a:pt x="132" y="110"/>
                  </a:cubicBezTo>
                  <a:cubicBezTo>
                    <a:pt x="129" y="109"/>
                    <a:pt x="128" y="109"/>
                    <a:pt x="126" y="111"/>
                  </a:cubicBezTo>
                  <a:cubicBezTo>
                    <a:pt x="124" y="114"/>
                    <a:pt x="120" y="119"/>
                    <a:pt x="118" y="121"/>
                  </a:cubicBezTo>
                  <a:cubicBezTo>
                    <a:pt x="117" y="122"/>
                    <a:pt x="116" y="122"/>
                    <a:pt x="113" y="121"/>
                  </a:cubicBezTo>
                  <a:cubicBezTo>
                    <a:pt x="111" y="120"/>
                    <a:pt x="103" y="118"/>
                    <a:pt x="94" y="109"/>
                  </a:cubicBezTo>
                  <a:cubicBezTo>
                    <a:pt x="86" y="103"/>
                    <a:pt x="81" y="95"/>
                    <a:pt x="80" y="93"/>
                  </a:cubicBezTo>
                  <a:cubicBezTo>
                    <a:pt x="79" y="90"/>
                    <a:pt x="80" y="89"/>
                    <a:pt x="81" y="88"/>
                  </a:cubicBezTo>
                  <a:cubicBezTo>
                    <a:pt x="82" y="87"/>
                    <a:pt x="83" y="85"/>
                    <a:pt x="85" y="83"/>
                  </a:cubicBezTo>
                  <a:cubicBezTo>
                    <a:pt x="85" y="83"/>
                    <a:pt x="85" y="83"/>
                    <a:pt x="86" y="82"/>
                  </a:cubicBezTo>
                  <a:cubicBezTo>
                    <a:pt x="86" y="81"/>
                    <a:pt x="87" y="81"/>
                    <a:pt x="87" y="79"/>
                  </a:cubicBezTo>
                  <a:cubicBezTo>
                    <a:pt x="88" y="78"/>
                    <a:pt x="88" y="76"/>
                    <a:pt x="87" y="75"/>
                  </a:cubicBezTo>
                  <a:cubicBezTo>
                    <a:pt x="86" y="74"/>
                    <a:pt x="82" y="62"/>
                    <a:pt x="79" y="57"/>
                  </a:cubicBezTo>
                  <a:cubicBezTo>
                    <a:pt x="77" y="52"/>
                    <a:pt x="75" y="53"/>
                    <a:pt x="74" y="53"/>
                  </a:cubicBezTo>
                  <a:cubicBezTo>
                    <a:pt x="73" y="53"/>
                    <a:pt x="71" y="53"/>
                    <a:pt x="69" y="53"/>
                  </a:cubicBezTo>
                  <a:cubicBezTo>
                    <a:pt x="68" y="53"/>
                    <a:pt x="65" y="54"/>
                    <a:pt x="63" y="56"/>
                  </a:cubicBezTo>
                  <a:cubicBezTo>
                    <a:pt x="60" y="59"/>
                    <a:pt x="54" y="64"/>
                    <a:pt x="54" y="76"/>
                  </a:cubicBezTo>
                  <a:cubicBezTo>
                    <a:pt x="54" y="79"/>
                    <a:pt x="55" y="82"/>
                    <a:pt x="56" y="84"/>
                  </a:cubicBezTo>
                  <a:cubicBezTo>
                    <a:pt x="58" y="93"/>
                    <a:pt x="63" y="100"/>
                    <a:pt x="64" y="101"/>
                  </a:cubicBezTo>
                  <a:cubicBezTo>
                    <a:pt x="65" y="103"/>
                    <a:pt x="81" y="128"/>
                    <a:pt x="106" y="138"/>
                  </a:cubicBezTo>
                  <a:cubicBezTo>
                    <a:pt x="131" y="147"/>
                    <a:pt x="131" y="144"/>
                    <a:pt x="135" y="144"/>
                  </a:cubicBezTo>
                  <a:cubicBezTo>
                    <a:pt x="139" y="143"/>
                    <a:pt x="149" y="138"/>
                    <a:pt x="151" y="132"/>
                  </a:cubicBezTo>
                  <a:cubicBezTo>
                    <a:pt x="153" y="127"/>
                    <a:pt x="153" y="122"/>
                    <a:pt x="153" y="121"/>
                  </a:cubicBezTo>
                  <a:cubicBezTo>
                    <a:pt x="152" y="120"/>
                    <a:pt x="151" y="119"/>
                    <a:pt x="148" y="118"/>
                  </a:cubicBezTo>
                  <a:close/>
                  <a:moveTo>
                    <a:pt x="103" y="181"/>
                  </a:moveTo>
                  <a:cubicBezTo>
                    <a:pt x="86" y="181"/>
                    <a:pt x="70" y="176"/>
                    <a:pt x="57" y="167"/>
                  </a:cubicBezTo>
                  <a:cubicBezTo>
                    <a:pt x="25" y="177"/>
                    <a:pt x="25" y="177"/>
                    <a:pt x="25" y="177"/>
                  </a:cubicBezTo>
                  <a:cubicBezTo>
                    <a:pt x="35" y="147"/>
                    <a:pt x="35" y="147"/>
                    <a:pt x="35" y="147"/>
                  </a:cubicBezTo>
                  <a:cubicBezTo>
                    <a:pt x="25" y="133"/>
                    <a:pt x="19" y="116"/>
                    <a:pt x="19" y="98"/>
                  </a:cubicBezTo>
                  <a:cubicBezTo>
                    <a:pt x="19" y="95"/>
                    <a:pt x="19" y="93"/>
                    <a:pt x="20" y="90"/>
                  </a:cubicBezTo>
                  <a:cubicBezTo>
                    <a:pt x="24" y="48"/>
                    <a:pt x="59" y="15"/>
                    <a:pt x="103" y="15"/>
                  </a:cubicBezTo>
                  <a:cubicBezTo>
                    <a:pt x="147" y="15"/>
                    <a:pt x="183" y="49"/>
                    <a:pt x="186" y="92"/>
                  </a:cubicBezTo>
                  <a:cubicBezTo>
                    <a:pt x="186" y="94"/>
                    <a:pt x="186" y="96"/>
                    <a:pt x="186" y="98"/>
                  </a:cubicBezTo>
                  <a:cubicBezTo>
                    <a:pt x="186" y="144"/>
                    <a:pt x="149" y="181"/>
                    <a:pt x="103"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5" name="Group 73">
            <a:extLst>
              <a:ext uri="{FF2B5EF4-FFF2-40B4-BE49-F238E27FC236}">
                <a16:creationId xmlns:a16="http://schemas.microsoft.com/office/drawing/2014/main" id="{12BAFB56-D88F-2344-82BC-A2A00F5EE303}"/>
              </a:ext>
            </a:extLst>
          </p:cNvPr>
          <p:cNvGrpSpPr/>
          <p:nvPr/>
        </p:nvGrpSpPr>
        <p:grpSpPr>
          <a:xfrm>
            <a:off x="9185040" y="5537096"/>
            <a:ext cx="279796" cy="281958"/>
            <a:chOff x="8699501" y="-1266825"/>
            <a:chExt cx="1027113" cy="1035050"/>
          </a:xfrm>
          <a:solidFill>
            <a:schemeClr val="bg1">
              <a:lumMod val="75000"/>
            </a:schemeClr>
          </a:solidFill>
        </p:grpSpPr>
        <p:sp>
          <p:nvSpPr>
            <p:cNvPr id="26" name="Freeform 10">
              <a:extLst>
                <a:ext uri="{FF2B5EF4-FFF2-40B4-BE49-F238E27FC236}">
                  <a16:creationId xmlns:a16="http://schemas.microsoft.com/office/drawing/2014/main" id="{058BEBAE-A3F4-E34B-921B-479E8AF0259C}"/>
                </a:ext>
              </a:extLst>
            </p:cNvPr>
            <p:cNvSpPr>
              <a:spLocks noEditPoints="1"/>
            </p:cNvSpPr>
            <p:nvPr/>
          </p:nvSpPr>
          <p:spPr bwMode="auto">
            <a:xfrm>
              <a:off x="8699501" y="-1266825"/>
              <a:ext cx="1027113"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6 w 396"/>
                <a:gd name="T25" fmla="*/ 198 h 396"/>
                <a:gd name="T26" fmla="*/ 69 w 396"/>
                <a:gd name="T27" fmla="*/ 327 h 396"/>
                <a:gd name="T28" fmla="*/ 198 w 396"/>
                <a:gd name="T29" fmla="*/ 380 h 396"/>
                <a:gd name="T30" fmla="*/ 327 w 396"/>
                <a:gd name="T31" fmla="*/ 327 h 396"/>
                <a:gd name="T32" fmla="*/ 381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3" y="22"/>
                    <a:pt x="338" y="58"/>
                  </a:cubicBezTo>
                  <a:cubicBezTo>
                    <a:pt x="374" y="93"/>
                    <a:pt x="396" y="143"/>
                    <a:pt x="396" y="198"/>
                  </a:cubicBezTo>
                  <a:cubicBezTo>
                    <a:pt x="396" y="252"/>
                    <a:pt x="374" y="302"/>
                    <a:pt x="338" y="338"/>
                  </a:cubicBezTo>
                  <a:cubicBezTo>
                    <a:pt x="303" y="374"/>
                    <a:pt x="253" y="396"/>
                    <a:pt x="198" y="396"/>
                  </a:cubicBezTo>
                  <a:cubicBezTo>
                    <a:pt x="144" y="396"/>
                    <a:pt x="94" y="374"/>
                    <a:pt x="58" y="338"/>
                  </a:cubicBezTo>
                  <a:cubicBezTo>
                    <a:pt x="22" y="302"/>
                    <a:pt x="0" y="252"/>
                    <a:pt x="0" y="198"/>
                  </a:cubicBezTo>
                  <a:cubicBezTo>
                    <a:pt x="0" y="143"/>
                    <a:pt x="22" y="93"/>
                    <a:pt x="58" y="58"/>
                  </a:cubicBezTo>
                  <a:cubicBezTo>
                    <a:pt x="94" y="22"/>
                    <a:pt x="144" y="0"/>
                    <a:pt x="198" y="0"/>
                  </a:cubicBezTo>
                  <a:close/>
                  <a:moveTo>
                    <a:pt x="327" y="69"/>
                  </a:moveTo>
                  <a:cubicBezTo>
                    <a:pt x="294" y="36"/>
                    <a:pt x="249" y="15"/>
                    <a:pt x="198" y="15"/>
                  </a:cubicBezTo>
                  <a:cubicBezTo>
                    <a:pt x="148" y="15"/>
                    <a:pt x="102" y="36"/>
                    <a:pt x="69" y="69"/>
                  </a:cubicBezTo>
                  <a:cubicBezTo>
                    <a:pt x="36" y="102"/>
                    <a:pt x="16" y="147"/>
                    <a:pt x="16" y="198"/>
                  </a:cubicBezTo>
                  <a:cubicBezTo>
                    <a:pt x="16" y="248"/>
                    <a:pt x="36" y="294"/>
                    <a:pt x="69" y="327"/>
                  </a:cubicBezTo>
                  <a:cubicBezTo>
                    <a:pt x="102" y="360"/>
                    <a:pt x="148" y="380"/>
                    <a:pt x="198" y="380"/>
                  </a:cubicBezTo>
                  <a:cubicBezTo>
                    <a:pt x="249" y="380"/>
                    <a:pt x="294" y="360"/>
                    <a:pt x="327" y="327"/>
                  </a:cubicBezTo>
                  <a:cubicBezTo>
                    <a:pt x="361" y="294"/>
                    <a:pt x="381" y="248"/>
                    <a:pt x="381" y="198"/>
                  </a:cubicBezTo>
                  <a:cubicBezTo>
                    <a:pt x="381" y="147"/>
                    <a:pt x="361"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Freeform 14">
              <a:extLst>
                <a:ext uri="{FF2B5EF4-FFF2-40B4-BE49-F238E27FC236}">
                  <a16:creationId xmlns:a16="http://schemas.microsoft.com/office/drawing/2014/main" id="{6414E21C-3AED-9748-BB6D-598435FD461D}"/>
                </a:ext>
              </a:extLst>
            </p:cNvPr>
            <p:cNvSpPr>
              <a:spLocks noEditPoints="1"/>
            </p:cNvSpPr>
            <p:nvPr/>
          </p:nvSpPr>
          <p:spPr bwMode="auto">
            <a:xfrm>
              <a:off x="8970963" y="-992188"/>
              <a:ext cx="485775" cy="490538"/>
            </a:xfrm>
            <a:custGeom>
              <a:avLst/>
              <a:gdLst>
                <a:gd name="T0" fmla="*/ 140 w 187"/>
                <a:gd name="T1" fmla="*/ 84 h 188"/>
                <a:gd name="T2" fmla="*/ 129 w 187"/>
                <a:gd name="T3" fmla="*/ 60 h 188"/>
                <a:gd name="T4" fmla="*/ 104 w 187"/>
                <a:gd name="T5" fmla="*/ 51 h 188"/>
                <a:gd name="T6" fmla="*/ 80 w 187"/>
                <a:gd name="T7" fmla="*/ 60 h 188"/>
                <a:gd name="T8" fmla="*/ 67 w 187"/>
                <a:gd name="T9" fmla="*/ 84 h 188"/>
                <a:gd name="T10" fmla="*/ 140 w 187"/>
                <a:gd name="T11" fmla="*/ 84 h 188"/>
                <a:gd name="T12" fmla="*/ 136 w 187"/>
                <a:gd name="T13" fmla="*/ 17 h 188"/>
                <a:gd name="T14" fmla="*/ 167 w 187"/>
                <a:gd name="T15" fmla="*/ 41 h 188"/>
                <a:gd name="T16" fmla="*/ 136 w 187"/>
                <a:gd name="T17" fmla="*/ 17 h 188"/>
                <a:gd name="T18" fmla="*/ 53 w 187"/>
                <a:gd name="T19" fmla="*/ 165 h 188"/>
                <a:gd name="T20" fmla="*/ 23 w 187"/>
                <a:gd name="T21" fmla="*/ 126 h 188"/>
                <a:gd name="T22" fmla="*/ 53 w 187"/>
                <a:gd name="T23" fmla="*/ 165 h 188"/>
                <a:gd name="T24" fmla="*/ 67 w 187"/>
                <a:gd name="T25" fmla="*/ 108 h 188"/>
                <a:gd name="T26" fmla="*/ 72 w 187"/>
                <a:gd name="T27" fmla="*/ 125 h 188"/>
                <a:gd name="T28" fmla="*/ 86 w 187"/>
                <a:gd name="T29" fmla="*/ 140 h 188"/>
                <a:gd name="T30" fmla="*/ 106 w 187"/>
                <a:gd name="T31" fmla="*/ 145 h 188"/>
                <a:gd name="T32" fmla="*/ 126 w 187"/>
                <a:gd name="T33" fmla="*/ 140 h 188"/>
                <a:gd name="T34" fmla="*/ 140 w 187"/>
                <a:gd name="T35" fmla="*/ 125 h 188"/>
                <a:gd name="T36" fmla="*/ 187 w 187"/>
                <a:gd name="T37" fmla="*/ 125 h 188"/>
                <a:gd name="T38" fmla="*/ 155 w 187"/>
                <a:gd name="T39" fmla="*/ 167 h 188"/>
                <a:gd name="T40" fmla="*/ 105 w 187"/>
                <a:gd name="T41" fmla="*/ 183 h 188"/>
                <a:gd name="T42" fmla="*/ 66 w 187"/>
                <a:gd name="T43" fmla="*/ 174 h 188"/>
                <a:gd name="T44" fmla="*/ 7 w 187"/>
                <a:gd name="T45" fmla="*/ 177 h 188"/>
                <a:gd name="T46" fmla="*/ 0 w 187"/>
                <a:gd name="T47" fmla="*/ 157 h 188"/>
                <a:gd name="T48" fmla="*/ 5 w 187"/>
                <a:gd name="T49" fmla="*/ 126 h 188"/>
                <a:gd name="T50" fmla="*/ 23 w 187"/>
                <a:gd name="T51" fmla="*/ 89 h 188"/>
                <a:gd name="T52" fmla="*/ 52 w 187"/>
                <a:gd name="T53" fmla="*/ 53 h 188"/>
                <a:gd name="T54" fmla="*/ 63 w 187"/>
                <a:gd name="T55" fmla="*/ 41 h 188"/>
                <a:gd name="T56" fmla="*/ 10 w 187"/>
                <a:gd name="T57" fmla="*/ 78 h 188"/>
                <a:gd name="T58" fmla="*/ 51 w 187"/>
                <a:gd name="T59" fmla="*/ 30 h 188"/>
                <a:gd name="T60" fmla="*/ 104 w 187"/>
                <a:gd name="T61" fmla="*/ 11 h 188"/>
                <a:gd name="T62" fmla="*/ 111 w 187"/>
                <a:gd name="T63" fmla="*/ 11 h 188"/>
                <a:gd name="T64" fmla="*/ 151 w 187"/>
                <a:gd name="T65" fmla="*/ 0 h 188"/>
                <a:gd name="T66" fmla="*/ 176 w 187"/>
                <a:gd name="T67" fmla="*/ 6 h 188"/>
                <a:gd name="T68" fmla="*/ 179 w 187"/>
                <a:gd name="T69" fmla="*/ 54 h 188"/>
                <a:gd name="T70" fmla="*/ 187 w 187"/>
                <a:gd name="T71" fmla="*/ 98 h 188"/>
                <a:gd name="T72" fmla="*/ 187 w 187"/>
                <a:gd name="T73" fmla="*/ 108 h 188"/>
                <a:gd name="T74" fmla="*/ 144 w 187"/>
                <a:gd name="T75" fmla="*/ 108 h 188"/>
                <a:gd name="T76" fmla="*/ 67 w 187"/>
                <a:gd name="T77"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188">
                  <a:moveTo>
                    <a:pt x="140" y="84"/>
                  </a:moveTo>
                  <a:cubicBezTo>
                    <a:pt x="139" y="75"/>
                    <a:pt x="136" y="67"/>
                    <a:pt x="129" y="60"/>
                  </a:cubicBezTo>
                  <a:cubicBezTo>
                    <a:pt x="122" y="54"/>
                    <a:pt x="114" y="51"/>
                    <a:pt x="104" y="51"/>
                  </a:cubicBezTo>
                  <a:cubicBezTo>
                    <a:pt x="95" y="51"/>
                    <a:pt x="87" y="54"/>
                    <a:pt x="80" y="60"/>
                  </a:cubicBezTo>
                  <a:cubicBezTo>
                    <a:pt x="73" y="67"/>
                    <a:pt x="68" y="75"/>
                    <a:pt x="67" y="84"/>
                  </a:cubicBezTo>
                  <a:lnTo>
                    <a:pt x="140" y="84"/>
                  </a:lnTo>
                  <a:close/>
                  <a:moveTo>
                    <a:pt x="136" y="17"/>
                  </a:moveTo>
                  <a:cubicBezTo>
                    <a:pt x="152" y="25"/>
                    <a:pt x="155" y="26"/>
                    <a:pt x="167" y="41"/>
                  </a:cubicBezTo>
                  <a:cubicBezTo>
                    <a:pt x="177" y="14"/>
                    <a:pt x="161" y="7"/>
                    <a:pt x="136" y="17"/>
                  </a:cubicBezTo>
                  <a:close/>
                  <a:moveTo>
                    <a:pt x="53" y="165"/>
                  </a:moveTo>
                  <a:cubicBezTo>
                    <a:pt x="36" y="154"/>
                    <a:pt x="30" y="145"/>
                    <a:pt x="23" y="126"/>
                  </a:cubicBezTo>
                  <a:cubicBezTo>
                    <a:pt x="3" y="164"/>
                    <a:pt x="9" y="184"/>
                    <a:pt x="53" y="165"/>
                  </a:cubicBezTo>
                  <a:close/>
                  <a:moveTo>
                    <a:pt x="67" y="108"/>
                  </a:moveTo>
                  <a:cubicBezTo>
                    <a:pt x="67" y="114"/>
                    <a:pt x="69" y="120"/>
                    <a:pt x="72" y="125"/>
                  </a:cubicBezTo>
                  <a:cubicBezTo>
                    <a:pt x="75" y="131"/>
                    <a:pt x="80" y="136"/>
                    <a:pt x="86" y="140"/>
                  </a:cubicBezTo>
                  <a:cubicBezTo>
                    <a:pt x="92" y="143"/>
                    <a:pt x="99" y="145"/>
                    <a:pt x="106" y="145"/>
                  </a:cubicBezTo>
                  <a:cubicBezTo>
                    <a:pt x="113" y="145"/>
                    <a:pt x="120" y="143"/>
                    <a:pt x="126" y="140"/>
                  </a:cubicBezTo>
                  <a:cubicBezTo>
                    <a:pt x="132" y="136"/>
                    <a:pt x="136" y="131"/>
                    <a:pt x="140" y="125"/>
                  </a:cubicBezTo>
                  <a:cubicBezTo>
                    <a:pt x="187" y="125"/>
                    <a:pt x="187" y="125"/>
                    <a:pt x="187" y="125"/>
                  </a:cubicBezTo>
                  <a:cubicBezTo>
                    <a:pt x="181" y="142"/>
                    <a:pt x="170" y="156"/>
                    <a:pt x="155" y="167"/>
                  </a:cubicBezTo>
                  <a:cubicBezTo>
                    <a:pt x="140" y="178"/>
                    <a:pt x="123" y="183"/>
                    <a:pt x="105" y="183"/>
                  </a:cubicBezTo>
                  <a:cubicBezTo>
                    <a:pt x="91" y="183"/>
                    <a:pt x="78" y="180"/>
                    <a:pt x="66" y="174"/>
                  </a:cubicBezTo>
                  <a:cubicBezTo>
                    <a:pt x="38" y="188"/>
                    <a:pt x="19" y="188"/>
                    <a:pt x="7" y="177"/>
                  </a:cubicBezTo>
                  <a:cubicBezTo>
                    <a:pt x="2" y="172"/>
                    <a:pt x="0" y="166"/>
                    <a:pt x="0" y="157"/>
                  </a:cubicBezTo>
                  <a:cubicBezTo>
                    <a:pt x="0" y="148"/>
                    <a:pt x="1" y="137"/>
                    <a:pt x="5" y="126"/>
                  </a:cubicBezTo>
                  <a:cubicBezTo>
                    <a:pt x="9" y="115"/>
                    <a:pt x="14" y="103"/>
                    <a:pt x="23" y="89"/>
                  </a:cubicBezTo>
                  <a:cubicBezTo>
                    <a:pt x="29" y="78"/>
                    <a:pt x="34" y="70"/>
                    <a:pt x="52" y="53"/>
                  </a:cubicBezTo>
                  <a:cubicBezTo>
                    <a:pt x="59" y="46"/>
                    <a:pt x="61" y="43"/>
                    <a:pt x="63" y="41"/>
                  </a:cubicBezTo>
                  <a:cubicBezTo>
                    <a:pt x="47" y="49"/>
                    <a:pt x="26" y="63"/>
                    <a:pt x="10" y="78"/>
                  </a:cubicBezTo>
                  <a:cubicBezTo>
                    <a:pt x="20" y="53"/>
                    <a:pt x="34" y="40"/>
                    <a:pt x="51" y="30"/>
                  </a:cubicBezTo>
                  <a:cubicBezTo>
                    <a:pt x="69" y="18"/>
                    <a:pt x="84" y="11"/>
                    <a:pt x="104" y="11"/>
                  </a:cubicBezTo>
                  <a:cubicBezTo>
                    <a:pt x="106" y="11"/>
                    <a:pt x="108" y="11"/>
                    <a:pt x="111" y="11"/>
                  </a:cubicBezTo>
                  <a:cubicBezTo>
                    <a:pt x="125" y="5"/>
                    <a:pt x="139" y="1"/>
                    <a:pt x="151" y="0"/>
                  </a:cubicBezTo>
                  <a:cubicBezTo>
                    <a:pt x="163" y="0"/>
                    <a:pt x="171" y="2"/>
                    <a:pt x="176" y="6"/>
                  </a:cubicBezTo>
                  <a:cubicBezTo>
                    <a:pt x="186" y="17"/>
                    <a:pt x="187" y="33"/>
                    <a:pt x="179" y="54"/>
                  </a:cubicBezTo>
                  <a:cubicBezTo>
                    <a:pt x="187" y="68"/>
                    <a:pt x="187" y="83"/>
                    <a:pt x="187" y="98"/>
                  </a:cubicBezTo>
                  <a:cubicBezTo>
                    <a:pt x="187" y="102"/>
                    <a:pt x="187" y="105"/>
                    <a:pt x="187" y="108"/>
                  </a:cubicBezTo>
                  <a:cubicBezTo>
                    <a:pt x="144" y="108"/>
                    <a:pt x="144" y="108"/>
                    <a:pt x="144" y="108"/>
                  </a:cubicBezTo>
                  <a:cubicBezTo>
                    <a:pt x="67" y="108"/>
                    <a:pt x="67" y="108"/>
                    <a:pt x="6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8" name="Group 70">
            <a:extLst>
              <a:ext uri="{FF2B5EF4-FFF2-40B4-BE49-F238E27FC236}">
                <a16:creationId xmlns:a16="http://schemas.microsoft.com/office/drawing/2014/main" id="{CFCCB46D-800F-6845-86FE-511B1415BCFC}"/>
              </a:ext>
            </a:extLst>
          </p:cNvPr>
          <p:cNvGrpSpPr/>
          <p:nvPr/>
        </p:nvGrpSpPr>
        <p:grpSpPr>
          <a:xfrm>
            <a:off x="5795098" y="5537096"/>
            <a:ext cx="279796" cy="281958"/>
            <a:chOff x="4778376" y="-1266825"/>
            <a:chExt cx="1027113" cy="1035050"/>
          </a:xfrm>
          <a:solidFill>
            <a:schemeClr val="bg1">
              <a:lumMod val="75000"/>
            </a:schemeClr>
          </a:solidFill>
        </p:grpSpPr>
        <p:sp>
          <p:nvSpPr>
            <p:cNvPr id="29" name="Freeform 7">
              <a:extLst>
                <a:ext uri="{FF2B5EF4-FFF2-40B4-BE49-F238E27FC236}">
                  <a16:creationId xmlns:a16="http://schemas.microsoft.com/office/drawing/2014/main" id="{8B1B1E7E-91B3-C74C-985D-2BDC6593C217}"/>
                </a:ext>
              </a:extLst>
            </p:cNvPr>
            <p:cNvSpPr>
              <a:spLocks noEditPoints="1"/>
            </p:cNvSpPr>
            <p:nvPr/>
          </p:nvSpPr>
          <p:spPr bwMode="auto">
            <a:xfrm>
              <a:off x="4778376" y="-1266825"/>
              <a:ext cx="1027113"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6 w 396"/>
                <a:gd name="T25" fmla="*/ 198 h 396"/>
                <a:gd name="T26" fmla="*/ 69 w 396"/>
                <a:gd name="T27" fmla="*/ 327 h 396"/>
                <a:gd name="T28" fmla="*/ 198 w 396"/>
                <a:gd name="T29" fmla="*/ 380 h 396"/>
                <a:gd name="T30" fmla="*/ 327 w 396"/>
                <a:gd name="T31" fmla="*/ 327 h 396"/>
                <a:gd name="T32" fmla="*/ 381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2" y="22"/>
                    <a:pt x="338" y="58"/>
                  </a:cubicBezTo>
                  <a:cubicBezTo>
                    <a:pt x="374" y="93"/>
                    <a:pt x="396" y="143"/>
                    <a:pt x="396" y="198"/>
                  </a:cubicBezTo>
                  <a:cubicBezTo>
                    <a:pt x="396" y="252"/>
                    <a:pt x="374" y="302"/>
                    <a:pt x="338" y="338"/>
                  </a:cubicBezTo>
                  <a:cubicBezTo>
                    <a:pt x="302" y="374"/>
                    <a:pt x="253" y="396"/>
                    <a:pt x="198" y="396"/>
                  </a:cubicBezTo>
                  <a:cubicBezTo>
                    <a:pt x="143" y="396"/>
                    <a:pt x="94" y="374"/>
                    <a:pt x="58" y="338"/>
                  </a:cubicBezTo>
                  <a:cubicBezTo>
                    <a:pt x="22" y="302"/>
                    <a:pt x="0" y="252"/>
                    <a:pt x="0" y="198"/>
                  </a:cubicBezTo>
                  <a:cubicBezTo>
                    <a:pt x="0" y="143"/>
                    <a:pt x="22" y="93"/>
                    <a:pt x="58" y="58"/>
                  </a:cubicBezTo>
                  <a:cubicBezTo>
                    <a:pt x="94" y="22"/>
                    <a:pt x="143" y="0"/>
                    <a:pt x="198" y="0"/>
                  </a:cubicBezTo>
                  <a:close/>
                  <a:moveTo>
                    <a:pt x="327" y="69"/>
                  </a:moveTo>
                  <a:cubicBezTo>
                    <a:pt x="294" y="36"/>
                    <a:pt x="249" y="15"/>
                    <a:pt x="198" y="15"/>
                  </a:cubicBezTo>
                  <a:cubicBezTo>
                    <a:pt x="148" y="15"/>
                    <a:pt x="102" y="36"/>
                    <a:pt x="69" y="69"/>
                  </a:cubicBezTo>
                  <a:cubicBezTo>
                    <a:pt x="36" y="102"/>
                    <a:pt x="16" y="147"/>
                    <a:pt x="16" y="198"/>
                  </a:cubicBezTo>
                  <a:cubicBezTo>
                    <a:pt x="16" y="248"/>
                    <a:pt x="36" y="294"/>
                    <a:pt x="69" y="327"/>
                  </a:cubicBezTo>
                  <a:cubicBezTo>
                    <a:pt x="102" y="360"/>
                    <a:pt x="148" y="380"/>
                    <a:pt x="198" y="380"/>
                  </a:cubicBezTo>
                  <a:cubicBezTo>
                    <a:pt x="249" y="380"/>
                    <a:pt x="294" y="360"/>
                    <a:pt x="327" y="327"/>
                  </a:cubicBezTo>
                  <a:cubicBezTo>
                    <a:pt x="360" y="294"/>
                    <a:pt x="381" y="248"/>
                    <a:pt x="381" y="198"/>
                  </a:cubicBezTo>
                  <a:cubicBezTo>
                    <a:pt x="381"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Freeform 15">
              <a:extLst>
                <a:ext uri="{FF2B5EF4-FFF2-40B4-BE49-F238E27FC236}">
                  <a16:creationId xmlns:a16="http://schemas.microsoft.com/office/drawing/2014/main" id="{85D45A49-1299-9746-A2D2-62E3E6CA4449}"/>
                </a:ext>
              </a:extLst>
            </p:cNvPr>
            <p:cNvSpPr>
              <a:spLocks noEditPoints="1"/>
            </p:cNvSpPr>
            <p:nvPr/>
          </p:nvSpPr>
          <p:spPr bwMode="auto">
            <a:xfrm>
              <a:off x="5000626" y="-1042988"/>
              <a:ext cx="581025" cy="585788"/>
            </a:xfrm>
            <a:custGeom>
              <a:avLst/>
              <a:gdLst>
                <a:gd name="T0" fmla="*/ 209 w 224"/>
                <a:gd name="T1" fmla="*/ 56 h 224"/>
                <a:gd name="T2" fmla="*/ 209 w 224"/>
                <a:gd name="T3" fmla="*/ 54 h 224"/>
                <a:gd name="T4" fmla="*/ 169 w 224"/>
                <a:gd name="T5" fmla="*/ 15 h 224"/>
                <a:gd name="T6" fmla="*/ 112 w 224"/>
                <a:gd name="T7" fmla="*/ 0 h 224"/>
                <a:gd name="T8" fmla="*/ 25 w 224"/>
                <a:gd name="T9" fmla="*/ 42 h 224"/>
                <a:gd name="T10" fmla="*/ 24 w 224"/>
                <a:gd name="T11" fmla="*/ 44 h 224"/>
                <a:gd name="T12" fmla="*/ 56 w 224"/>
                <a:gd name="T13" fmla="*/ 98 h 224"/>
                <a:gd name="T14" fmla="*/ 58 w 224"/>
                <a:gd name="T15" fmla="*/ 99 h 224"/>
                <a:gd name="T16" fmla="*/ 58 w 224"/>
                <a:gd name="T17" fmla="*/ 99 h 224"/>
                <a:gd name="T18" fmla="*/ 59 w 224"/>
                <a:gd name="T19" fmla="*/ 98 h 224"/>
                <a:gd name="T20" fmla="*/ 112 w 224"/>
                <a:gd name="T21" fmla="*/ 57 h 224"/>
                <a:gd name="T22" fmla="*/ 117 w 224"/>
                <a:gd name="T23" fmla="*/ 57 h 224"/>
                <a:gd name="T24" fmla="*/ 117 w 224"/>
                <a:gd name="T25" fmla="*/ 57 h 224"/>
                <a:gd name="T26" fmla="*/ 207 w 224"/>
                <a:gd name="T27" fmla="*/ 57 h 224"/>
                <a:gd name="T28" fmla="*/ 209 w 224"/>
                <a:gd name="T29" fmla="*/ 56 h 224"/>
                <a:gd name="T30" fmla="*/ 129 w 224"/>
                <a:gd name="T31" fmla="*/ 165 h 224"/>
                <a:gd name="T32" fmla="*/ 127 w 224"/>
                <a:gd name="T33" fmla="*/ 164 h 224"/>
                <a:gd name="T34" fmla="*/ 112 w 224"/>
                <a:gd name="T35" fmla="*/ 166 h 224"/>
                <a:gd name="T36" fmla="*/ 63 w 224"/>
                <a:gd name="T37" fmla="*/ 135 h 224"/>
                <a:gd name="T38" fmla="*/ 63 w 224"/>
                <a:gd name="T39" fmla="*/ 135 h 224"/>
                <a:gd name="T40" fmla="*/ 18 w 224"/>
                <a:gd name="T41" fmla="*/ 57 h 224"/>
                <a:gd name="T42" fmla="*/ 16 w 224"/>
                <a:gd name="T43" fmla="*/ 56 h 224"/>
                <a:gd name="T44" fmla="*/ 16 w 224"/>
                <a:gd name="T45" fmla="*/ 56 h 224"/>
                <a:gd name="T46" fmla="*/ 14 w 224"/>
                <a:gd name="T47" fmla="*/ 57 h 224"/>
                <a:gd name="T48" fmla="*/ 0 w 224"/>
                <a:gd name="T49" fmla="*/ 112 h 224"/>
                <a:gd name="T50" fmla="*/ 28 w 224"/>
                <a:gd name="T51" fmla="*/ 185 h 224"/>
                <a:gd name="T52" fmla="*/ 96 w 224"/>
                <a:gd name="T53" fmla="*/ 222 h 224"/>
                <a:gd name="T54" fmla="*/ 96 w 224"/>
                <a:gd name="T55" fmla="*/ 223 h 224"/>
                <a:gd name="T56" fmla="*/ 97 w 224"/>
                <a:gd name="T57" fmla="*/ 222 h 224"/>
                <a:gd name="T58" fmla="*/ 129 w 224"/>
                <a:gd name="T59" fmla="*/ 167 h 224"/>
                <a:gd name="T60" fmla="*/ 129 w 224"/>
                <a:gd name="T61" fmla="*/ 165 h 224"/>
                <a:gd name="T62" fmla="*/ 215 w 224"/>
                <a:gd name="T63" fmla="*/ 70 h 224"/>
                <a:gd name="T64" fmla="*/ 152 w 224"/>
                <a:gd name="T65" fmla="*/ 70 h 224"/>
                <a:gd name="T66" fmla="*/ 150 w 224"/>
                <a:gd name="T67" fmla="*/ 71 h 224"/>
                <a:gd name="T68" fmla="*/ 150 w 224"/>
                <a:gd name="T69" fmla="*/ 73 h 224"/>
                <a:gd name="T70" fmla="*/ 167 w 224"/>
                <a:gd name="T71" fmla="*/ 112 h 224"/>
                <a:gd name="T72" fmla="*/ 157 w 224"/>
                <a:gd name="T73" fmla="*/ 143 h 224"/>
                <a:gd name="T74" fmla="*/ 157 w 224"/>
                <a:gd name="T75" fmla="*/ 143 h 224"/>
                <a:gd name="T76" fmla="*/ 112 w 224"/>
                <a:gd name="T77" fmla="*/ 221 h 224"/>
                <a:gd name="T78" fmla="*/ 112 w 224"/>
                <a:gd name="T79" fmla="*/ 223 h 224"/>
                <a:gd name="T80" fmla="*/ 114 w 224"/>
                <a:gd name="T81" fmla="*/ 224 h 224"/>
                <a:gd name="T82" fmla="*/ 114 w 224"/>
                <a:gd name="T83" fmla="*/ 224 h 224"/>
                <a:gd name="T84" fmla="*/ 192 w 224"/>
                <a:gd name="T85" fmla="*/ 190 h 224"/>
                <a:gd name="T86" fmla="*/ 224 w 224"/>
                <a:gd name="T87" fmla="*/ 112 h 224"/>
                <a:gd name="T88" fmla="*/ 217 w 224"/>
                <a:gd name="T89" fmla="*/ 71 h 224"/>
                <a:gd name="T90" fmla="*/ 215 w 224"/>
                <a:gd name="T91" fmla="*/ 70 h 224"/>
                <a:gd name="T92" fmla="*/ 70 w 224"/>
                <a:gd name="T93" fmla="*/ 112 h 224"/>
                <a:gd name="T94" fmla="*/ 112 w 224"/>
                <a:gd name="T95" fmla="*/ 154 h 224"/>
                <a:gd name="T96" fmla="*/ 154 w 224"/>
                <a:gd name="T97" fmla="*/ 112 h 224"/>
                <a:gd name="T98" fmla="*/ 112 w 224"/>
                <a:gd name="T99" fmla="*/ 70 h 224"/>
                <a:gd name="T100" fmla="*/ 70 w 224"/>
                <a:gd name="T10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24">
                  <a:moveTo>
                    <a:pt x="209" y="56"/>
                  </a:moveTo>
                  <a:cubicBezTo>
                    <a:pt x="209" y="56"/>
                    <a:pt x="209" y="55"/>
                    <a:pt x="209" y="54"/>
                  </a:cubicBezTo>
                  <a:cubicBezTo>
                    <a:pt x="199" y="38"/>
                    <a:pt x="185" y="24"/>
                    <a:pt x="169" y="15"/>
                  </a:cubicBezTo>
                  <a:cubicBezTo>
                    <a:pt x="151" y="5"/>
                    <a:pt x="132" y="0"/>
                    <a:pt x="112" y="0"/>
                  </a:cubicBezTo>
                  <a:cubicBezTo>
                    <a:pt x="78" y="0"/>
                    <a:pt x="46" y="15"/>
                    <a:pt x="25" y="42"/>
                  </a:cubicBezTo>
                  <a:cubicBezTo>
                    <a:pt x="24" y="42"/>
                    <a:pt x="24" y="43"/>
                    <a:pt x="24" y="44"/>
                  </a:cubicBezTo>
                  <a:cubicBezTo>
                    <a:pt x="56" y="98"/>
                    <a:pt x="56" y="98"/>
                    <a:pt x="56" y="98"/>
                  </a:cubicBezTo>
                  <a:cubicBezTo>
                    <a:pt x="56" y="99"/>
                    <a:pt x="57" y="99"/>
                    <a:pt x="58" y="99"/>
                  </a:cubicBezTo>
                  <a:cubicBezTo>
                    <a:pt x="58" y="99"/>
                    <a:pt x="58" y="99"/>
                    <a:pt x="58" y="99"/>
                  </a:cubicBezTo>
                  <a:cubicBezTo>
                    <a:pt x="58" y="99"/>
                    <a:pt x="59" y="99"/>
                    <a:pt x="59" y="98"/>
                  </a:cubicBezTo>
                  <a:cubicBezTo>
                    <a:pt x="66" y="74"/>
                    <a:pt x="87" y="57"/>
                    <a:pt x="112" y="57"/>
                  </a:cubicBezTo>
                  <a:cubicBezTo>
                    <a:pt x="114" y="57"/>
                    <a:pt x="115" y="57"/>
                    <a:pt x="117" y="57"/>
                  </a:cubicBezTo>
                  <a:cubicBezTo>
                    <a:pt x="117" y="57"/>
                    <a:pt x="117" y="57"/>
                    <a:pt x="117" y="57"/>
                  </a:cubicBezTo>
                  <a:cubicBezTo>
                    <a:pt x="207" y="57"/>
                    <a:pt x="207" y="57"/>
                    <a:pt x="207" y="57"/>
                  </a:cubicBezTo>
                  <a:cubicBezTo>
                    <a:pt x="208" y="57"/>
                    <a:pt x="208" y="57"/>
                    <a:pt x="209" y="56"/>
                  </a:cubicBezTo>
                  <a:close/>
                  <a:moveTo>
                    <a:pt x="129" y="165"/>
                  </a:moveTo>
                  <a:cubicBezTo>
                    <a:pt x="128" y="164"/>
                    <a:pt x="128" y="164"/>
                    <a:pt x="127" y="164"/>
                  </a:cubicBezTo>
                  <a:cubicBezTo>
                    <a:pt x="122" y="165"/>
                    <a:pt x="117" y="166"/>
                    <a:pt x="112" y="166"/>
                  </a:cubicBezTo>
                  <a:cubicBezTo>
                    <a:pt x="91" y="166"/>
                    <a:pt x="72" y="154"/>
                    <a:pt x="63" y="135"/>
                  </a:cubicBezTo>
                  <a:cubicBezTo>
                    <a:pt x="63" y="135"/>
                    <a:pt x="63" y="135"/>
                    <a:pt x="63" y="135"/>
                  </a:cubicBezTo>
                  <a:cubicBezTo>
                    <a:pt x="18" y="57"/>
                    <a:pt x="18" y="57"/>
                    <a:pt x="18" y="57"/>
                  </a:cubicBezTo>
                  <a:cubicBezTo>
                    <a:pt x="17" y="56"/>
                    <a:pt x="17" y="56"/>
                    <a:pt x="16" y="56"/>
                  </a:cubicBezTo>
                  <a:cubicBezTo>
                    <a:pt x="16" y="56"/>
                    <a:pt x="16" y="56"/>
                    <a:pt x="16" y="56"/>
                  </a:cubicBezTo>
                  <a:cubicBezTo>
                    <a:pt x="15" y="56"/>
                    <a:pt x="15" y="56"/>
                    <a:pt x="14" y="57"/>
                  </a:cubicBezTo>
                  <a:cubicBezTo>
                    <a:pt x="5" y="73"/>
                    <a:pt x="0" y="92"/>
                    <a:pt x="0" y="112"/>
                  </a:cubicBezTo>
                  <a:cubicBezTo>
                    <a:pt x="0" y="139"/>
                    <a:pt x="10" y="165"/>
                    <a:pt x="28" y="185"/>
                  </a:cubicBezTo>
                  <a:cubicBezTo>
                    <a:pt x="45" y="205"/>
                    <a:pt x="69" y="218"/>
                    <a:pt x="96" y="222"/>
                  </a:cubicBezTo>
                  <a:cubicBezTo>
                    <a:pt x="96" y="223"/>
                    <a:pt x="96" y="223"/>
                    <a:pt x="96" y="223"/>
                  </a:cubicBezTo>
                  <a:cubicBezTo>
                    <a:pt x="96" y="223"/>
                    <a:pt x="97" y="222"/>
                    <a:pt x="97" y="222"/>
                  </a:cubicBezTo>
                  <a:cubicBezTo>
                    <a:pt x="129" y="167"/>
                    <a:pt x="129" y="167"/>
                    <a:pt x="129" y="167"/>
                  </a:cubicBezTo>
                  <a:cubicBezTo>
                    <a:pt x="129" y="166"/>
                    <a:pt x="129" y="165"/>
                    <a:pt x="129" y="165"/>
                  </a:cubicBezTo>
                  <a:close/>
                  <a:moveTo>
                    <a:pt x="215" y="70"/>
                  </a:moveTo>
                  <a:cubicBezTo>
                    <a:pt x="152" y="70"/>
                    <a:pt x="152" y="70"/>
                    <a:pt x="152" y="70"/>
                  </a:cubicBezTo>
                  <a:cubicBezTo>
                    <a:pt x="151" y="70"/>
                    <a:pt x="150" y="70"/>
                    <a:pt x="150" y="71"/>
                  </a:cubicBezTo>
                  <a:cubicBezTo>
                    <a:pt x="150" y="71"/>
                    <a:pt x="150" y="72"/>
                    <a:pt x="150" y="73"/>
                  </a:cubicBezTo>
                  <a:cubicBezTo>
                    <a:pt x="161" y="83"/>
                    <a:pt x="167" y="97"/>
                    <a:pt x="167" y="112"/>
                  </a:cubicBezTo>
                  <a:cubicBezTo>
                    <a:pt x="167" y="123"/>
                    <a:pt x="163" y="133"/>
                    <a:pt x="157" y="143"/>
                  </a:cubicBezTo>
                  <a:cubicBezTo>
                    <a:pt x="157" y="143"/>
                    <a:pt x="157" y="143"/>
                    <a:pt x="157" y="143"/>
                  </a:cubicBezTo>
                  <a:cubicBezTo>
                    <a:pt x="112" y="221"/>
                    <a:pt x="112" y="221"/>
                    <a:pt x="112" y="221"/>
                  </a:cubicBezTo>
                  <a:cubicBezTo>
                    <a:pt x="111" y="222"/>
                    <a:pt x="111" y="222"/>
                    <a:pt x="112" y="223"/>
                  </a:cubicBezTo>
                  <a:cubicBezTo>
                    <a:pt x="112" y="223"/>
                    <a:pt x="113" y="224"/>
                    <a:pt x="114" y="224"/>
                  </a:cubicBezTo>
                  <a:cubicBezTo>
                    <a:pt x="114" y="224"/>
                    <a:pt x="114" y="224"/>
                    <a:pt x="114" y="224"/>
                  </a:cubicBezTo>
                  <a:cubicBezTo>
                    <a:pt x="143" y="223"/>
                    <a:pt x="171" y="212"/>
                    <a:pt x="192" y="190"/>
                  </a:cubicBezTo>
                  <a:cubicBezTo>
                    <a:pt x="213" y="169"/>
                    <a:pt x="224" y="141"/>
                    <a:pt x="224" y="112"/>
                  </a:cubicBezTo>
                  <a:cubicBezTo>
                    <a:pt x="224" y="97"/>
                    <a:pt x="222" y="84"/>
                    <a:pt x="217" y="71"/>
                  </a:cubicBezTo>
                  <a:cubicBezTo>
                    <a:pt x="216" y="70"/>
                    <a:pt x="216" y="70"/>
                    <a:pt x="215" y="70"/>
                  </a:cubicBezTo>
                  <a:close/>
                  <a:moveTo>
                    <a:pt x="70" y="112"/>
                  </a:moveTo>
                  <a:cubicBezTo>
                    <a:pt x="70" y="135"/>
                    <a:pt x="89" y="154"/>
                    <a:pt x="112" y="154"/>
                  </a:cubicBezTo>
                  <a:cubicBezTo>
                    <a:pt x="135" y="154"/>
                    <a:pt x="154" y="135"/>
                    <a:pt x="154" y="112"/>
                  </a:cubicBezTo>
                  <a:cubicBezTo>
                    <a:pt x="154" y="88"/>
                    <a:pt x="135" y="70"/>
                    <a:pt x="112" y="70"/>
                  </a:cubicBezTo>
                  <a:cubicBezTo>
                    <a:pt x="89" y="70"/>
                    <a:pt x="70" y="88"/>
                    <a:pt x="7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1" name="Group 69">
            <a:extLst>
              <a:ext uri="{FF2B5EF4-FFF2-40B4-BE49-F238E27FC236}">
                <a16:creationId xmlns:a16="http://schemas.microsoft.com/office/drawing/2014/main" id="{7344DF4E-FBFD-324A-8B94-5E7C7D35B346}"/>
              </a:ext>
            </a:extLst>
          </p:cNvPr>
          <p:cNvGrpSpPr/>
          <p:nvPr/>
        </p:nvGrpSpPr>
        <p:grpSpPr>
          <a:xfrm>
            <a:off x="3192057" y="5537096"/>
            <a:ext cx="279796" cy="281958"/>
            <a:chOff x="3470276" y="-1266825"/>
            <a:chExt cx="1027113" cy="1035050"/>
          </a:xfrm>
          <a:solidFill>
            <a:schemeClr val="bg1">
              <a:lumMod val="75000"/>
            </a:schemeClr>
          </a:solidFill>
        </p:grpSpPr>
        <p:sp>
          <p:nvSpPr>
            <p:cNvPr id="32" name="Freeform 6">
              <a:extLst>
                <a:ext uri="{FF2B5EF4-FFF2-40B4-BE49-F238E27FC236}">
                  <a16:creationId xmlns:a16="http://schemas.microsoft.com/office/drawing/2014/main" id="{35D159D4-E935-BB4C-A962-47C70A43CF50}"/>
                </a:ext>
              </a:extLst>
            </p:cNvPr>
            <p:cNvSpPr>
              <a:spLocks noEditPoints="1"/>
            </p:cNvSpPr>
            <p:nvPr/>
          </p:nvSpPr>
          <p:spPr bwMode="auto">
            <a:xfrm>
              <a:off x="3470276" y="-1266825"/>
              <a:ext cx="1027113"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8 w 396"/>
                <a:gd name="T19" fmla="*/ 69 h 396"/>
                <a:gd name="T20" fmla="*/ 198 w 396"/>
                <a:gd name="T21" fmla="*/ 15 h 396"/>
                <a:gd name="T22" fmla="*/ 69 w 396"/>
                <a:gd name="T23" fmla="*/ 69 h 396"/>
                <a:gd name="T24" fmla="*/ 16 w 396"/>
                <a:gd name="T25" fmla="*/ 198 h 396"/>
                <a:gd name="T26" fmla="*/ 69 w 396"/>
                <a:gd name="T27" fmla="*/ 327 h 396"/>
                <a:gd name="T28" fmla="*/ 198 w 396"/>
                <a:gd name="T29" fmla="*/ 380 h 396"/>
                <a:gd name="T30" fmla="*/ 328 w 396"/>
                <a:gd name="T31" fmla="*/ 327 h 396"/>
                <a:gd name="T32" fmla="*/ 381 w 396"/>
                <a:gd name="T33" fmla="*/ 198 h 396"/>
                <a:gd name="T34" fmla="*/ 328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3" y="22"/>
                    <a:pt x="338" y="58"/>
                  </a:cubicBezTo>
                  <a:cubicBezTo>
                    <a:pt x="374" y="93"/>
                    <a:pt x="396" y="143"/>
                    <a:pt x="396" y="198"/>
                  </a:cubicBezTo>
                  <a:cubicBezTo>
                    <a:pt x="396" y="252"/>
                    <a:pt x="374" y="302"/>
                    <a:pt x="338" y="338"/>
                  </a:cubicBezTo>
                  <a:cubicBezTo>
                    <a:pt x="303" y="374"/>
                    <a:pt x="253" y="396"/>
                    <a:pt x="198" y="396"/>
                  </a:cubicBezTo>
                  <a:cubicBezTo>
                    <a:pt x="144" y="396"/>
                    <a:pt x="94" y="374"/>
                    <a:pt x="58" y="338"/>
                  </a:cubicBezTo>
                  <a:cubicBezTo>
                    <a:pt x="22" y="302"/>
                    <a:pt x="0" y="252"/>
                    <a:pt x="0" y="198"/>
                  </a:cubicBezTo>
                  <a:cubicBezTo>
                    <a:pt x="0" y="143"/>
                    <a:pt x="22" y="93"/>
                    <a:pt x="58" y="58"/>
                  </a:cubicBezTo>
                  <a:cubicBezTo>
                    <a:pt x="94" y="22"/>
                    <a:pt x="144" y="0"/>
                    <a:pt x="198" y="0"/>
                  </a:cubicBezTo>
                  <a:close/>
                  <a:moveTo>
                    <a:pt x="328" y="69"/>
                  </a:moveTo>
                  <a:cubicBezTo>
                    <a:pt x="294" y="36"/>
                    <a:pt x="249" y="15"/>
                    <a:pt x="198" y="15"/>
                  </a:cubicBezTo>
                  <a:cubicBezTo>
                    <a:pt x="148" y="15"/>
                    <a:pt x="102" y="36"/>
                    <a:pt x="69" y="69"/>
                  </a:cubicBezTo>
                  <a:cubicBezTo>
                    <a:pt x="36" y="102"/>
                    <a:pt x="16" y="147"/>
                    <a:pt x="16" y="198"/>
                  </a:cubicBezTo>
                  <a:cubicBezTo>
                    <a:pt x="16" y="248"/>
                    <a:pt x="36" y="294"/>
                    <a:pt x="69" y="327"/>
                  </a:cubicBezTo>
                  <a:cubicBezTo>
                    <a:pt x="102" y="360"/>
                    <a:pt x="148" y="380"/>
                    <a:pt x="198" y="380"/>
                  </a:cubicBezTo>
                  <a:cubicBezTo>
                    <a:pt x="249" y="380"/>
                    <a:pt x="294" y="360"/>
                    <a:pt x="328" y="327"/>
                  </a:cubicBezTo>
                  <a:cubicBezTo>
                    <a:pt x="361" y="294"/>
                    <a:pt x="381" y="248"/>
                    <a:pt x="381" y="198"/>
                  </a:cubicBezTo>
                  <a:cubicBezTo>
                    <a:pt x="381" y="147"/>
                    <a:pt x="361" y="102"/>
                    <a:pt x="328"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Freeform 16">
              <a:extLst>
                <a:ext uri="{FF2B5EF4-FFF2-40B4-BE49-F238E27FC236}">
                  <a16:creationId xmlns:a16="http://schemas.microsoft.com/office/drawing/2014/main" id="{C92B8867-6EC2-8E46-AF74-9FC48A812537}"/>
                </a:ext>
              </a:extLst>
            </p:cNvPr>
            <p:cNvSpPr>
              <a:spLocks noEditPoints="1"/>
            </p:cNvSpPr>
            <p:nvPr/>
          </p:nvSpPr>
          <p:spPr bwMode="auto">
            <a:xfrm>
              <a:off x="3727451" y="-1011238"/>
              <a:ext cx="515938" cy="520700"/>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9" name="TextBox 7">
            <a:extLst>
              <a:ext uri="{FF2B5EF4-FFF2-40B4-BE49-F238E27FC236}">
                <a16:creationId xmlns:a16="http://schemas.microsoft.com/office/drawing/2014/main" id="{17C54BD1-3F09-6A4A-8763-3E7448CABCC5}"/>
              </a:ext>
            </a:extLst>
          </p:cNvPr>
          <p:cNvSpPr txBox="1"/>
          <p:nvPr/>
        </p:nvSpPr>
        <p:spPr>
          <a:xfrm>
            <a:off x="4350280" y="1213437"/>
            <a:ext cx="3467616" cy="584775"/>
          </a:xfrm>
          <a:prstGeom prst="rect">
            <a:avLst/>
          </a:prstGeom>
          <a:noFill/>
        </p:spPr>
        <p:txBody>
          <a:bodyPr wrap="none" rtlCol="0">
            <a:spAutoFit/>
          </a:bodyPr>
          <a:lstStyle/>
          <a:p>
            <a:r>
              <a:rPr lang="zh-CN" altLang="en-US" sz="3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sp>
        <p:nvSpPr>
          <p:cNvPr id="40" name="Rectangle 30">
            <a:extLst>
              <a:ext uri="{FF2B5EF4-FFF2-40B4-BE49-F238E27FC236}">
                <a16:creationId xmlns:a16="http://schemas.microsoft.com/office/drawing/2014/main" id="{11F38CDA-0F26-7D40-80BE-6FEE43036727}"/>
              </a:ext>
            </a:extLst>
          </p:cNvPr>
          <p:cNvSpPr/>
          <p:nvPr/>
        </p:nvSpPr>
        <p:spPr>
          <a:xfrm>
            <a:off x="2613724" y="4769717"/>
            <a:ext cx="109214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输入名字</a:t>
            </a:r>
            <a:endParaRPr kumimoji="0" lang="zh-CN" altLang="en-US" sz="1600" b="1"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1" name="Rectangle 30">
            <a:extLst>
              <a:ext uri="{FF2B5EF4-FFF2-40B4-BE49-F238E27FC236}">
                <a16:creationId xmlns:a16="http://schemas.microsoft.com/office/drawing/2014/main" id="{652B2A0D-3294-6243-9100-426D38AE8D4B}"/>
              </a:ext>
            </a:extLst>
          </p:cNvPr>
          <p:cNvSpPr/>
          <p:nvPr/>
        </p:nvSpPr>
        <p:spPr>
          <a:xfrm>
            <a:off x="2838082" y="5119269"/>
            <a:ext cx="564579"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职称</a:t>
            </a:r>
            <a:endParaRPr kumimoji="0" lang="zh-CN" altLang="en-US" sz="1200" b="1"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2" name="Rectangle 30">
            <a:extLst>
              <a:ext uri="{FF2B5EF4-FFF2-40B4-BE49-F238E27FC236}">
                <a16:creationId xmlns:a16="http://schemas.microsoft.com/office/drawing/2014/main" id="{D83A65A6-3719-3745-B2CF-709EB3F8232E}"/>
              </a:ext>
            </a:extLst>
          </p:cNvPr>
          <p:cNvSpPr/>
          <p:nvPr/>
        </p:nvSpPr>
        <p:spPr>
          <a:xfrm>
            <a:off x="5668398" y="4769717"/>
            <a:ext cx="109214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输入名字</a:t>
            </a:r>
            <a:endParaRPr kumimoji="0" lang="zh-CN" altLang="en-US" sz="1600" b="1"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3" name="Rectangle 30">
            <a:extLst>
              <a:ext uri="{FF2B5EF4-FFF2-40B4-BE49-F238E27FC236}">
                <a16:creationId xmlns:a16="http://schemas.microsoft.com/office/drawing/2014/main" id="{5651DAF4-8576-C44F-914B-DB17A25FCD9F}"/>
              </a:ext>
            </a:extLst>
          </p:cNvPr>
          <p:cNvSpPr/>
          <p:nvPr/>
        </p:nvSpPr>
        <p:spPr>
          <a:xfrm>
            <a:off x="5892756" y="5119269"/>
            <a:ext cx="564579"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职称</a:t>
            </a:r>
            <a:endParaRPr kumimoji="0" lang="zh-CN" altLang="en-US" sz="1200" b="1"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4" name="Rectangle 30">
            <a:extLst>
              <a:ext uri="{FF2B5EF4-FFF2-40B4-BE49-F238E27FC236}">
                <a16:creationId xmlns:a16="http://schemas.microsoft.com/office/drawing/2014/main" id="{34D5DC34-C047-C749-964B-C51D64CC5853}"/>
              </a:ext>
            </a:extLst>
          </p:cNvPr>
          <p:cNvSpPr/>
          <p:nvPr/>
        </p:nvSpPr>
        <p:spPr>
          <a:xfrm>
            <a:off x="8602382" y="4769717"/>
            <a:ext cx="109214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输入名字</a:t>
            </a:r>
            <a:endParaRPr kumimoji="0" lang="zh-CN" altLang="en-US" sz="1600" b="1"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5" name="Rectangle 30">
            <a:extLst>
              <a:ext uri="{FF2B5EF4-FFF2-40B4-BE49-F238E27FC236}">
                <a16:creationId xmlns:a16="http://schemas.microsoft.com/office/drawing/2014/main" id="{0F71A539-F1C3-514A-9F6D-38B5BFC9B5F2}"/>
              </a:ext>
            </a:extLst>
          </p:cNvPr>
          <p:cNvSpPr/>
          <p:nvPr/>
        </p:nvSpPr>
        <p:spPr>
          <a:xfrm>
            <a:off x="8826740" y="5119269"/>
            <a:ext cx="564579"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职称</a:t>
            </a:r>
            <a:endParaRPr kumimoji="0" lang="zh-CN" altLang="en-US" sz="1200" b="1"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Tree>
    <p:extLst>
      <p:ext uri="{BB962C8B-B14F-4D97-AF65-F5344CB8AC3E}">
        <p14:creationId xmlns:p14="http://schemas.microsoft.com/office/powerpoint/2010/main" val="2560073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087E9DB-388E-D34D-BBBE-83C83B9997E1}"/>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Parallelogram 15">
            <a:extLst>
              <a:ext uri="{FF2B5EF4-FFF2-40B4-BE49-F238E27FC236}">
                <a16:creationId xmlns:a16="http://schemas.microsoft.com/office/drawing/2014/main" id="{8CC44410-42CF-2C42-99B0-373DDC4F98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Parallelogram 21">
            <a:extLst>
              <a:ext uri="{FF2B5EF4-FFF2-40B4-BE49-F238E27FC236}">
                <a16:creationId xmlns:a16="http://schemas.microsoft.com/office/drawing/2014/main" id="{05E2E64B-A42C-774C-B144-A1762831DC1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a16="http://schemas.microsoft.com/office/drawing/2014/main" id="{3663DBF7-E754-CE4F-B08B-A8D129D3F31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平行四边形 39">
            <a:extLst>
              <a:ext uri="{FF2B5EF4-FFF2-40B4-BE49-F238E27FC236}">
                <a16:creationId xmlns:a16="http://schemas.microsoft.com/office/drawing/2014/main" id="{BD4398D6-CCE3-394A-AC65-F441C83D5452}"/>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Rounded Corners 56">
            <a:extLst>
              <a:ext uri="{FF2B5EF4-FFF2-40B4-BE49-F238E27FC236}">
                <a16:creationId xmlns:a16="http://schemas.microsoft.com/office/drawing/2014/main" id="{985B7A5D-C233-CB48-B9D9-CCBE2E8962F9}"/>
              </a:ext>
            </a:extLst>
          </p:cNvPr>
          <p:cNvSpPr/>
          <p:nvPr/>
        </p:nvSpPr>
        <p:spPr>
          <a:xfrm>
            <a:off x="1682188" y="1968162"/>
            <a:ext cx="2929518" cy="2921675"/>
          </a:xfrm>
          <a:prstGeom prst="roundRect">
            <a:avLst>
              <a:gd name="adj" fmla="val 11210"/>
            </a:avLst>
          </a:prstGeom>
          <a:gradFill>
            <a:gsLst>
              <a:gs pos="0">
                <a:schemeClr val="bg1">
                  <a:alpha val="0"/>
                </a:schemeClr>
              </a:gs>
              <a:gs pos="100000">
                <a:schemeClr val="bg1">
                  <a:alpha val="51000"/>
                </a:schemeClr>
              </a:gs>
            </a:gsLst>
            <a:lin ang="18900000" scaled="1"/>
          </a:gradFill>
          <a:ln>
            <a:noFill/>
          </a:ln>
          <a:effectLst>
            <a:outerShdw blurRad="723900" sx="102000" sy="102000" algn="ctr"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62">
            <a:extLst>
              <a:ext uri="{FF2B5EF4-FFF2-40B4-BE49-F238E27FC236}">
                <a16:creationId xmlns:a16="http://schemas.microsoft.com/office/drawing/2014/main" id="{F10EA95D-6234-574C-944C-472539969E83}"/>
              </a:ext>
            </a:extLst>
          </p:cNvPr>
          <p:cNvSpPr txBox="1"/>
          <p:nvPr/>
        </p:nvSpPr>
        <p:spPr>
          <a:xfrm>
            <a:off x="2330139" y="2453856"/>
            <a:ext cx="2470990"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3</a:t>
            </a:r>
            <a:endParaRPr lang="id-ID"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7" name="TextBox 62">
            <a:extLst>
              <a:ext uri="{FF2B5EF4-FFF2-40B4-BE49-F238E27FC236}">
                <a16:creationId xmlns:a16="http://schemas.microsoft.com/office/drawing/2014/main" id="{8FEF548B-B077-3843-B6D4-218BFBCA37F0}"/>
              </a:ext>
            </a:extLst>
          </p:cNvPr>
          <p:cNvSpPr txBox="1"/>
          <p:nvPr/>
        </p:nvSpPr>
        <p:spPr>
          <a:xfrm>
            <a:off x="2188284" y="2542096"/>
            <a:ext cx="2061302"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3</a:t>
            </a:r>
            <a:endParaRPr lang="id-ID"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8" name="PA-文本框 9">
            <a:extLst>
              <a:ext uri="{FF2B5EF4-FFF2-40B4-BE49-F238E27FC236}">
                <a16:creationId xmlns:a16="http://schemas.microsoft.com/office/drawing/2014/main" id="{F89000BC-5A24-B744-B396-D0F53534EF95}"/>
              </a:ext>
            </a:extLst>
          </p:cNvPr>
          <p:cNvSpPr txBox="1"/>
          <p:nvPr>
            <p:custDataLst>
              <p:tags r:id="rId3"/>
            </p:custDataLst>
          </p:nvPr>
        </p:nvSpPr>
        <p:spPr>
          <a:xfrm>
            <a:off x="5522377" y="3315943"/>
            <a:ext cx="5569528"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12" name="Group 53">
            <a:extLst>
              <a:ext uri="{FF2B5EF4-FFF2-40B4-BE49-F238E27FC236}">
                <a16:creationId xmlns:a16="http://schemas.microsoft.com/office/drawing/2014/main" id="{96D7D235-E981-5A4E-93B4-21BB912A626B}"/>
              </a:ext>
            </a:extLst>
          </p:cNvPr>
          <p:cNvGrpSpPr/>
          <p:nvPr/>
        </p:nvGrpSpPr>
        <p:grpSpPr>
          <a:xfrm>
            <a:off x="8355683" y="1939602"/>
            <a:ext cx="3960509" cy="5662706"/>
            <a:chOff x="-5054974" y="264971"/>
            <a:chExt cx="4607565" cy="6587862"/>
          </a:xfrm>
        </p:grpSpPr>
        <p:sp>
          <p:nvSpPr>
            <p:cNvPr id="13" name="Hexagon 12">
              <a:extLst>
                <a:ext uri="{FF2B5EF4-FFF2-40B4-BE49-F238E27FC236}">
                  <a16:creationId xmlns:a16="http://schemas.microsoft.com/office/drawing/2014/main" id="{46AFA486-F5E9-1B42-8857-1D59BC5BA39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1">
              <a:extLst>
                <a:ext uri="{FF2B5EF4-FFF2-40B4-BE49-F238E27FC236}">
                  <a16:creationId xmlns:a16="http://schemas.microsoft.com/office/drawing/2014/main" id="{B7BB60E4-840F-A842-86BD-C3335B4307A6}"/>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4">
              <a:extLst>
                <a:ext uri="{FF2B5EF4-FFF2-40B4-BE49-F238E27FC236}">
                  <a16:creationId xmlns:a16="http://schemas.microsoft.com/office/drawing/2014/main" id="{EB87E65A-1AED-A94D-89A2-A97F570F365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5">
              <a:extLst>
                <a:ext uri="{FF2B5EF4-FFF2-40B4-BE49-F238E27FC236}">
                  <a16:creationId xmlns:a16="http://schemas.microsoft.com/office/drawing/2014/main" id="{4A9A7358-F1B1-ED4B-B557-44B9F320B3F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6">
              <a:extLst>
                <a:ext uri="{FF2B5EF4-FFF2-40B4-BE49-F238E27FC236}">
                  <a16:creationId xmlns:a16="http://schemas.microsoft.com/office/drawing/2014/main" id="{3EE8D531-9E42-784D-93DF-B2118C3B8C8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7">
              <a:extLst>
                <a:ext uri="{FF2B5EF4-FFF2-40B4-BE49-F238E27FC236}">
                  <a16:creationId xmlns:a16="http://schemas.microsoft.com/office/drawing/2014/main" id="{3CB2BE91-9D97-E74C-9DEE-ECF13187FF83}"/>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8">
              <a:extLst>
                <a:ext uri="{FF2B5EF4-FFF2-40B4-BE49-F238E27FC236}">
                  <a16:creationId xmlns:a16="http://schemas.microsoft.com/office/drawing/2014/main" id="{6BE93755-7C8C-5D4D-988F-5D569A8178A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9">
              <a:extLst>
                <a:ext uri="{FF2B5EF4-FFF2-40B4-BE49-F238E27FC236}">
                  <a16:creationId xmlns:a16="http://schemas.microsoft.com/office/drawing/2014/main" id="{D30C1A89-2FC5-CA40-A09B-E4BEB85123C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0">
              <a:extLst>
                <a:ext uri="{FF2B5EF4-FFF2-40B4-BE49-F238E27FC236}">
                  <a16:creationId xmlns:a16="http://schemas.microsoft.com/office/drawing/2014/main" id="{6D9EE367-4786-8248-A687-875424EE9653}"/>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1">
              <a:extLst>
                <a:ext uri="{FF2B5EF4-FFF2-40B4-BE49-F238E27FC236}">
                  <a16:creationId xmlns:a16="http://schemas.microsoft.com/office/drawing/2014/main" id="{62C05E41-4D3D-6D40-8CDF-0A491397D0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2">
              <a:extLst>
                <a:ext uri="{FF2B5EF4-FFF2-40B4-BE49-F238E27FC236}">
                  <a16:creationId xmlns:a16="http://schemas.microsoft.com/office/drawing/2014/main" id="{0889D6B1-B8F3-1946-A3F1-9C4D78318C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3">
              <a:extLst>
                <a:ext uri="{FF2B5EF4-FFF2-40B4-BE49-F238E27FC236}">
                  <a16:creationId xmlns:a16="http://schemas.microsoft.com/office/drawing/2014/main" id="{30036C81-474D-694E-869E-0ABC9379726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4">
              <a:extLst>
                <a:ext uri="{FF2B5EF4-FFF2-40B4-BE49-F238E27FC236}">
                  <a16:creationId xmlns:a16="http://schemas.microsoft.com/office/drawing/2014/main" id="{B0F0F926-A34E-1D46-8B84-A17CC783649D}"/>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5">
              <a:extLst>
                <a:ext uri="{FF2B5EF4-FFF2-40B4-BE49-F238E27FC236}">
                  <a16:creationId xmlns:a16="http://schemas.microsoft.com/office/drawing/2014/main" id="{8235F807-BE68-3343-81E7-4F7E48120D8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6">
              <a:extLst>
                <a:ext uri="{FF2B5EF4-FFF2-40B4-BE49-F238E27FC236}">
                  <a16:creationId xmlns:a16="http://schemas.microsoft.com/office/drawing/2014/main" id="{0F1B056E-2FBA-794E-8726-81D9A5D3AF7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8">
              <a:extLst>
                <a:ext uri="{FF2B5EF4-FFF2-40B4-BE49-F238E27FC236}">
                  <a16:creationId xmlns:a16="http://schemas.microsoft.com/office/drawing/2014/main" id="{90E436B9-46F1-4C4C-B65D-AB4C1B9985C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a:extLst>
              <a:ext uri="{FF2B5EF4-FFF2-40B4-BE49-F238E27FC236}">
                <a16:creationId xmlns:a16="http://schemas.microsoft.com/office/drawing/2014/main" id="{D7D7AF26-DE45-384C-A02B-AB11E9709026}"/>
              </a:ext>
            </a:extLst>
          </p:cNvPr>
          <p:cNvSpPr txBox="1"/>
          <p:nvPr/>
        </p:nvSpPr>
        <p:spPr>
          <a:xfrm>
            <a:off x="5522377" y="2352885"/>
            <a:ext cx="3721192"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48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预期目标</a:t>
            </a:r>
            <a:endParaRPr kumimoji="0" lang="en-US" altLang="zh-CN" sz="4800" i="0" u="none" strike="noStrike" kern="1200" cap="none" spc="600" normalizeH="0" baseline="0" noProof="0" dirty="0">
              <a:ln>
                <a:noFill/>
              </a:ln>
              <a:solidFill>
                <a:schemeClr val="bg1"/>
              </a:solidFill>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08881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12" presetClass="entr" presetSubtype="8" fill="hold" grpId="0" nodeType="withEffect">
                                  <p:stCondLst>
                                    <p:cond delay="11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5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250"/>
                                        <p:tgtEl>
                                          <p:spTgt spid="9">
                                            <p:txEl>
                                              <p:pRg st="0" end="0"/>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fill="hold"/>
                                        <p:tgtEl>
                                          <p:spTgt spid="10"/>
                                        </p:tgtEl>
                                        <p:attrNameLst>
                                          <p:attrName>ppt_x</p:attrName>
                                        </p:attrNameLst>
                                      </p:cBhvr>
                                      <p:tavLst>
                                        <p:tav tm="0">
                                          <p:val>
                                            <p:strVal val="0-#ppt_w/2"/>
                                          </p:val>
                                        </p:tav>
                                        <p:tav tm="100000">
                                          <p:val>
                                            <p:strVal val="#ppt_x"/>
                                          </p:val>
                                        </p:tav>
                                      </p:tavLst>
                                    </p:anim>
                                    <p:anim calcmode="lin" valueType="num">
                                      <p:cBhvr additive="base">
                                        <p:cTn id="35" dur="75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4" grpId="0" animBg="1"/>
      <p:bldP spid="6" grpId="0"/>
      <p:bldP spid="7" grpId="0"/>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id="{C2A4A758-0D9E-4BB3-8DD2-B71A472D0D63}"/>
              </a:ext>
            </a:extLst>
          </p:cNvPr>
          <p:cNvGrpSpPr/>
          <p:nvPr/>
        </p:nvGrpSpPr>
        <p:grpSpPr>
          <a:xfrm>
            <a:off x="-984798" y="-1151941"/>
            <a:ext cx="13300990" cy="8754249"/>
            <a:chOff x="-984798" y="-1151941"/>
            <a:chExt cx="13300990" cy="8754249"/>
          </a:xfrm>
        </p:grpSpPr>
        <p:sp>
          <p:nvSpPr>
            <p:cNvPr id="39" name="Parallelogram 15">
              <a:extLst>
                <a:ext uri="{FF2B5EF4-FFF2-40B4-BE49-F238E27FC236}">
                  <a16:creationId xmlns:a16="http://schemas.microsoft.com/office/drawing/2014/main" id="{65D1CC3B-8C26-4E49-8E2A-CFC8F28065DB}"/>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Parallelogram 21">
              <a:extLst>
                <a:ext uri="{FF2B5EF4-FFF2-40B4-BE49-F238E27FC236}">
                  <a16:creationId xmlns:a16="http://schemas.microsoft.com/office/drawing/2014/main" id="{5A565A30-C3A3-46C5-8EF8-91EFA92C02D1}"/>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1" name="Group 53">
              <a:extLst>
                <a:ext uri="{FF2B5EF4-FFF2-40B4-BE49-F238E27FC236}">
                  <a16:creationId xmlns:a16="http://schemas.microsoft.com/office/drawing/2014/main" id="{A9988280-A7D6-468E-8EF3-57CC81EDBCDD}"/>
                </a:ext>
              </a:extLst>
            </p:cNvPr>
            <p:cNvGrpSpPr/>
            <p:nvPr/>
          </p:nvGrpSpPr>
          <p:grpSpPr>
            <a:xfrm>
              <a:off x="8355683" y="1939602"/>
              <a:ext cx="3960509" cy="5662706"/>
              <a:chOff x="-5054974" y="264971"/>
              <a:chExt cx="4607565" cy="6587862"/>
            </a:xfrm>
          </p:grpSpPr>
          <p:sp>
            <p:nvSpPr>
              <p:cNvPr id="61" name="Hexagon 12">
                <a:extLst>
                  <a:ext uri="{FF2B5EF4-FFF2-40B4-BE49-F238E27FC236}">
                    <a16:creationId xmlns:a16="http://schemas.microsoft.com/office/drawing/2014/main" id="{59F45B9E-2164-4604-9CDE-183C08A1B5FB}"/>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31">
                <a:extLst>
                  <a:ext uri="{FF2B5EF4-FFF2-40B4-BE49-F238E27FC236}">
                    <a16:creationId xmlns:a16="http://schemas.microsoft.com/office/drawing/2014/main" id="{BE69A394-2825-40F1-8DA2-706698E4419F}"/>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34">
                <a:extLst>
                  <a:ext uri="{FF2B5EF4-FFF2-40B4-BE49-F238E27FC236}">
                    <a16:creationId xmlns:a16="http://schemas.microsoft.com/office/drawing/2014/main" id="{12DE1DBE-CC08-43AB-A265-8D945F8F9D6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35">
                <a:extLst>
                  <a:ext uri="{FF2B5EF4-FFF2-40B4-BE49-F238E27FC236}">
                    <a16:creationId xmlns:a16="http://schemas.microsoft.com/office/drawing/2014/main" id="{806DAD5E-8078-49EE-AFEC-F1F89F1E38E0}"/>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36">
                <a:extLst>
                  <a:ext uri="{FF2B5EF4-FFF2-40B4-BE49-F238E27FC236}">
                    <a16:creationId xmlns:a16="http://schemas.microsoft.com/office/drawing/2014/main" id="{907A28AF-D7BD-4C20-85DA-C9671BE69D7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37">
                <a:extLst>
                  <a:ext uri="{FF2B5EF4-FFF2-40B4-BE49-F238E27FC236}">
                    <a16:creationId xmlns:a16="http://schemas.microsoft.com/office/drawing/2014/main" id="{8E5A5491-9D28-4DEA-9CBC-7FFDFB59801A}"/>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38">
                <a:extLst>
                  <a:ext uri="{FF2B5EF4-FFF2-40B4-BE49-F238E27FC236}">
                    <a16:creationId xmlns:a16="http://schemas.microsoft.com/office/drawing/2014/main" id="{2632FEFA-444B-446D-ACB3-C7921A0DC567}"/>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39">
                <a:extLst>
                  <a:ext uri="{FF2B5EF4-FFF2-40B4-BE49-F238E27FC236}">
                    <a16:creationId xmlns:a16="http://schemas.microsoft.com/office/drawing/2014/main" id="{4589BC55-A4D7-4AEE-9692-4499F4D79B28}"/>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40">
                <a:extLst>
                  <a:ext uri="{FF2B5EF4-FFF2-40B4-BE49-F238E27FC236}">
                    <a16:creationId xmlns:a16="http://schemas.microsoft.com/office/drawing/2014/main" id="{94CC0672-8E03-47C9-9809-715B3A711EC4}"/>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41">
                <a:extLst>
                  <a:ext uri="{FF2B5EF4-FFF2-40B4-BE49-F238E27FC236}">
                    <a16:creationId xmlns:a16="http://schemas.microsoft.com/office/drawing/2014/main" id="{43C9309C-CBCC-4951-8B0E-60CAF4A6A4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42">
                <a:extLst>
                  <a:ext uri="{FF2B5EF4-FFF2-40B4-BE49-F238E27FC236}">
                    <a16:creationId xmlns:a16="http://schemas.microsoft.com/office/drawing/2014/main" id="{49829045-AB25-4FA5-85E9-706DEC8E3A23}"/>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43">
                <a:extLst>
                  <a:ext uri="{FF2B5EF4-FFF2-40B4-BE49-F238E27FC236}">
                    <a16:creationId xmlns:a16="http://schemas.microsoft.com/office/drawing/2014/main" id="{FEB78C6C-EF61-4D1B-ACBE-9D070A5FE935}"/>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44">
                <a:extLst>
                  <a:ext uri="{FF2B5EF4-FFF2-40B4-BE49-F238E27FC236}">
                    <a16:creationId xmlns:a16="http://schemas.microsoft.com/office/drawing/2014/main" id="{090C0302-32B9-4606-AD16-23AC251FC0B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45">
                <a:extLst>
                  <a:ext uri="{FF2B5EF4-FFF2-40B4-BE49-F238E27FC236}">
                    <a16:creationId xmlns:a16="http://schemas.microsoft.com/office/drawing/2014/main" id="{CD6FAD4D-194E-4B3F-ABE1-F7F4C4AD724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46">
                <a:extLst>
                  <a:ext uri="{FF2B5EF4-FFF2-40B4-BE49-F238E27FC236}">
                    <a16:creationId xmlns:a16="http://schemas.microsoft.com/office/drawing/2014/main" id="{3BB3878B-D6F1-4426-8ADB-F50F4A9FDE06}"/>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8">
                <a:extLst>
                  <a:ext uri="{FF2B5EF4-FFF2-40B4-BE49-F238E27FC236}">
                    <a16:creationId xmlns:a16="http://schemas.microsoft.com/office/drawing/2014/main" id="{4D30D907-AE6E-40B7-AC81-246ACB2765A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2" name="Group 53">
              <a:extLst>
                <a:ext uri="{FF2B5EF4-FFF2-40B4-BE49-F238E27FC236}">
                  <a16:creationId xmlns:a16="http://schemas.microsoft.com/office/drawing/2014/main" id="{C21B7E02-5D96-4CE8-9D79-B0B8A5EA886D}"/>
                </a:ext>
              </a:extLst>
            </p:cNvPr>
            <p:cNvGrpSpPr/>
            <p:nvPr/>
          </p:nvGrpSpPr>
          <p:grpSpPr>
            <a:xfrm>
              <a:off x="-984798" y="-1151941"/>
              <a:ext cx="3960509" cy="5662706"/>
              <a:chOff x="-5054974" y="264971"/>
              <a:chExt cx="4607565" cy="6587862"/>
            </a:xfrm>
          </p:grpSpPr>
          <p:sp>
            <p:nvSpPr>
              <p:cNvPr id="45" name="Hexagon 12">
                <a:extLst>
                  <a:ext uri="{FF2B5EF4-FFF2-40B4-BE49-F238E27FC236}">
                    <a16:creationId xmlns:a16="http://schemas.microsoft.com/office/drawing/2014/main" id="{35747388-3F7F-4F43-B37D-45D1953AA6E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1">
                <a:extLst>
                  <a:ext uri="{FF2B5EF4-FFF2-40B4-BE49-F238E27FC236}">
                    <a16:creationId xmlns:a16="http://schemas.microsoft.com/office/drawing/2014/main" id="{885C8D75-C8CC-4B71-AD09-FFFBCBFEA04F}"/>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4">
                <a:extLst>
                  <a:ext uri="{FF2B5EF4-FFF2-40B4-BE49-F238E27FC236}">
                    <a16:creationId xmlns:a16="http://schemas.microsoft.com/office/drawing/2014/main" id="{4B3A1EC5-EAC3-41AA-8796-438EECEC9DF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5">
                <a:extLst>
                  <a:ext uri="{FF2B5EF4-FFF2-40B4-BE49-F238E27FC236}">
                    <a16:creationId xmlns:a16="http://schemas.microsoft.com/office/drawing/2014/main" id="{1BFAB9D1-03B8-45E5-9142-E1A5485381BA}"/>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6">
                <a:extLst>
                  <a:ext uri="{FF2B5EF4-FFF2-40B4-BE49-F238E27FC236}">
                    <a16:creationId xmlns:a16="http://schemas.microsoft.com/office/drawing/2014/main" id="{D7A7930F-DFE7-4068-B27C-726A8889C1B5}"/>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7">
                <a:extLst>
                  <a:ext uri="{FF2B5EF4-FFF2-40B4-BE49-F238E27FC236}">
                    <a16:creationId xmlns:a16="http://schemas.microsoft.com/office/drawing/2014/main" id="{9DF9C6B0-FBCE-49F9-95EB-A1C7BB038D5B}"/>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8">
                <a:extLst>
                  <a:ext uri="{FF2B5EF4-FFF2-40B4-BE49-F238E27FC236}">
                    <a16:creationId xmlns:a16="http://schemas.microsoft.com/office/drawing/2014/main" id="{77F1EEA3-ED13-42F6-AFD8-15FFBD789F85}"/>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9">
                <a:extLst>
                  <a:ext uri="{FF2B5EF4-FFF2-40B4-BE49-F238E27FC236}">
                    <a16:creationId xmlns:a16="http://schemas.microsoft.com/office/drawing/2014/main" id="{68A4A886-DF31-4B16-B1BC-53B2EA5F602D}"/>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0">
                <a:extLst>
                  <a:ext uri="{FF2B5EF4-FFF2-40B4-BE49-F238E27FC236}">
                    <a16:creationId xmlns:a16="http://schemas.microsoft.com/office/drawing/2014/main" id="{CAE3E02A-10EA-48D1-BAF4-83A3261BD3F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1">
                <a:extLst>
                  <a:ext uri="{FF2B5EF4-FFF2-40B4-BE49-F238E27FC236}">
                    <a16:creationId xmlns:a16="http://schemas.microsoft.com/office/drawing/2014/main" id="{E253B845-8737-4120-8F63-AD86FBEA45D6}"/>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2">
                <a:extLst>
                  <a:ext uri="{FF2B5EF4-FFF2-40B4-BE49-F238E27FC236}">
                    <a16:creationId xmlns:a16="http://schemas.microsoft.com/office/drawing/2014/main" id="{7282C1AD-6CC2-4532-BC7A-CF48B734E697}"/>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3">
                <a:extLst>
                  <a:ext uri="{FF2B5EF4-FFF2-40B4-BE49-F238E27FC236}">
                    <a16:creationId xmlns:a16="http://schemas.microsoft.com/office/drawing/2014/main" id="{EDE0F797-1D23-4A4C-8BB4-21820169149E}"/>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4">
                <a:extLst>
                  <a:ext uri="{FF2B5EF4-FFF2-40B4-BE49-F238E27FC236}">
                    <a16:creationId xmlns:a16="http://schemas.microsoft.com/office/drawing/2014/main" id="{BE897559-B9C6-41F2-B04B-80FAE4C1B880}"/>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5">
                <a:extLst>
                  <a:ext uri="{FF2B5EF4-FFF2-40B4-BE49-F238E27FC236}">
                    <a16:creationId xmlns:a16="http://schemas.microsoft.com/office/drawing/2014/main" id="{526B852D-9C21-4D94-9D8F-A5C57B19CBA9}"/>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6">
                <a:extLst>
                  <a:ext uri="{FF2B5EF4-FFF2-40B4-BE49-F238E27FC236}">
                    <a16:creationId xmlns:a16="http://schemas.microsoft.com/office/drawing/2014/main" id="{B5B4DA17-B8D1-4FF6-A86D-42295F5FDC19}"/>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8">
                <a:extLst>
                  <a:ext uri="{FF2B5EF4-FFF2-40B4-BE49-F238E27FC236}">
                    <a16:creationId xmlns:a16="http://schemas.microsoft.com/office/drawing/2014/main" id="{1DB55731-B95A-4B92-8384-B9380CAF2DBB}"/>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 name="Group 24">
            <a:extLst>
              <a:ext uri="{FF2B5EF4-FFF2-40B4-BE49-F238E27FC236}">
                <a16:creationId xmlns:a16="http://schemas.microsoft.com/office/drawing/2014/main" id="{DC7B795C-5309-F748-B07A-FB75F2303285}"/>
              </a:ext>
            </a:extLst>
          </p:cNvPr>
          <p:cNvGrpSpPr/>
          <p:nvPr/>
        </p:nvGrpSpPr>
        <p:grpSpPr>
          <a:xfrm>
            <a:off x="1171884" y="1548731"/>
            <a:ext cx="5434065" cy="4112804"/>
            <a:chOff x="1185810" y="1372598"/>
            <a:chExt cx="5434065" cy="4112804"/>
          </a:xfrm>
          <a:solidFill>
            <a:schemeClr val="accent1"/>
          </a:solidFill>
        </p:grpSpPr>
        <p:sp>
          <p:nvSpPr>
            <p:cNvPr id="3" name="Oval 2">
              <a:extLst>
                <a:ext uri="{FF2B5EF4-FFF2-40B4-BE49-F238E27FC236}">
                  <a16:creationId xmlns:a16="http://schemas.microsoft.com/office/drawing/2014/main" id="{8F20EDF2-3718-BB47-828E-9A96B91E1FEC}"/>
                </a:ext>
              </a:extLst>
            </p:cNvPr>
            <p:cNvSpPr/>
            <p:nvPr/>
          </p:nvSpPr>
          <p:spPr>
            <a:xfrm>
              <a:off x="1185810" y="1372598"/>
              <a:ext cx="4112804" cy="4112804"/>
            </a:xfrm>
            <a:prstGeom prst="ellipse">
              <a:avLst/>
            </a:prstGeom>
            <a:grpFill/>
            <a:ln>
              <a:noFill/>
            </a:ln>
            <a:effectLst>
              <a:outerShdw blurRad="393700" dist="457200" dir="27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Rectangle: Rounded Corners 3">
              <a:extLst>
                <a:ext uri="{FF2B5EF4-FFF2-40B4-BE49-F238E27FC236}">
                  <a16:creationId xmlns:a16="http://schemas.microsoft.com/office/drawing/2014/main" id="{982A7924-7FA4-394A-A94B-6E4854C57C25}"/>
                </a:ext>
              </a:extLst>
            </p:cNvPr>
            <p:cNvSpPr/>
            <p:nvPr/>
          </p:nvSpPr>
          <p:spPr>
            <a:xfrm>
              <a:off x="4350004" y="4031915"/>
              <a:ext cx="2269871" cy="449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 name="Group 23">
            <a:extLst>
              <a:ext uri="{FF2B5EF4-FFF2-40B4-BE49-F238E27FC236}">
                <a16:creationId xmlns:a16="http://schemas.microsoft.com/office/drawing/2014/main" id="{68F3CE22-FB6B-404F-89D3-BA10ED62693D}"/>
              </a:ext>
            </a:extLst>
          </p:cNvPr>
          <p:cNvGrpSpPr/>
          <p:nvPr/>
        </p:nvGrpSpPr>
        <p:grpSpPr>
          <a:xfrm>
            <a:off x="1472518" y="1849365"/>
            <a:ext cx="5133431" cy="3511536"/>
            <a:chOff x="1486444" y="1673232"/>
            <a:chExt cx="5133431" cy="3511536"/>
          </a:xfrm>
          <a:solidFill>
            <a:schemeClr val="accent2"/>
          </a:solidFill>
        </p:grpSpPr>
        <p:sp>
          <p:nvSpPr>
            <p:cNvPr id="6" name="Oval 4">
              <a:extLst>
                <a:ext uri="{FF2B5EF4-FFF2-40B4-BE49-F238E27FC236}">
                  <a16:creationId xmlns:a16="http://schemas.microsoft.com/office/drawing/2014/main" id="{9F8EDE33-8823-0146-BC60-C18EFE83B774}"/>
                </a:ext>
              </a:extLst>
            </p:cNvPr>
            <p:cNvSpPr/>
            <p:nvPr/>
          </p:nvSpPr>
          <p:spPr>
            <a:xfrm>
              <a:off x="1486444" y="1673232"/>
              <a:ext cx="3511536" cy="3511536"/>
            </a:xfrm>
            <a:prstGeom prst="ellipse">
              <a:avLst/>
            </a:prstGeom>
            <a:grpFill/>
            <a:ln>
              <a:noFill/>
            </a:ln>
            <a:effectLst>
              <a:outerShdw blurRad="1270000" dist="9525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Rectangle: Rounded Corners 5">
              <a:extLst>
                <a:ext uri="{FF2B5EF4-FFF2-40B4-BE49-F238E27FC236}">
                  <a16:creationId xmlns:a16="http://schemas.microsoft.com/office/drawing/2014/main" id="{188BD88D-493F-AC40-A8A6-D321BAD58C85}"/>
                </a:ext>
              </a:extLst>
            </p:cNvPr>
            <p:cNvSpPr/>
            <p:nvPr/>
          </p:nvSpPr>
          <p:spPr>
            <a:xfrm>
              <a:off x="4462984" y="3478852"/>
              <a:ext cx="2156891" cy="449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 name="Group 22">
            <a:extLst>
              <a:ext uri="{FF2B5EF4-FFF2-40B4-BE49-F238E27FC236}">
                <a16:creationId xmlns:a16="http://schemas.microsoft.com/office/drawing/2014/main" id="{86F04FE6-41CD-BB45-BF65-3C20249E0FD8}"/>
              </a:ext>
            </a:extLst>
          </p:cNvPr>
          <p:cNvGrpSpPr/>
          <p:nvPr/>
        </p:nvGrpSpPr>
        <p:grpSpPr>
          <a:xfrm>
            <a:off x="1779017" y="2155864"/>
            <a:ext cx="4826932" cy="2898539"/>
            <a:chOff x="1792943" y="1979731"/>
            <a:chExt cx="4826932" cy="2898539"/>
          </a:xfrm>
          <a:solidFill>
            <a:schemeClr val="accent1"/>
          </a:solidFill>
        </p:grpSpPr>
        <p:sp>
          <p:nvSpPr>
            <p:cNvPr id="9" name="Oval 6">
              <a:extLst>
                <a:ext uri="{FF2B5EF4-FFF2-40B4-BE49-F238E27FC236}">
                  <a16:creationId xmlns:a16="http://schemas.microsoft.com/office/drawing/2014/main" id="{12C57B0B-F049-4C44-B068-6C5934FB006D}"/>
                </a:ext>
              </a:extLst>
            </p:cNvPr>
            <p:cNvSpPr/>
            <p:nvPr/>
          </p:nvSpPr>
          <p:spPr>
            <a:xfrm>
              <a:off x="1792943" y="1979731"/>
              <a:ext cx="2898539" cy="2898539"/>
            </a:xfrm>
            <a:prstGeom prst="ellipse">
              <a:avLst/>
            </a:prstGeom>
            <a:grpFill/>
            <a:ln>
              <a:noFill/>
            </a:ln>
            <a:effectLst>
              <a:outerShdw blurRad="1270000" dist="9525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Rectangle: Rounded Corners 7">
              <a:extLst>
                <a:ext uri="{FF2B5EF4-FFF2-40B4-BE49-F238E27FC236}">
                  <a16:creationId xmlns:a16="http://schemas.microsoft.com/office/drawing/2014/main" id="{6DC6B2F7-C54E-5746-B016-D613A338E685}"/>
                </a:ext>
              </a:extLst>
            </p:cNvPr>
            <p:cNvSpPr/>
            <p:nvPr/>
          </p:nvSpPr>
          <p:spPr>
            <a:xfrm>
              <a:off x="4350004" y="2925788"/>
              <a:ext cx="2269871" cy="449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Group 8">
            <a:extLst>
              <a:ext uri="{FF2B5EF4-FFF2-40B4-BE49-F238E27FC236}">
                <a16:creationId xmlns:a16="http://schemas.microsoft.com/office/drawing/2014/main" id="{055A6809-ACB9-B649-8A3F-533A900C2477}"/>
              </a:ext>
            </a:extLst>
          </p:cNvPr>
          <p:cNvGrpSpPr/>
          <p:nvPr/>
        </p:nvGrpSpPr>
        <p:grpSpPr>
          <a:xfrm>
            <a:off x="2083147" y="2459993"/>
            <a:ext cx="4522802" cy="2290279"/>
            <a:chOff x="1716073" y="2985883"/>
            <a:chExt cx="4522802" cy="2290279"/>
          </a:xfrm>
          <a:solidFill>
            <a:schemeClr val="accent2"/>
          </a:solidFill>
        </p:grpSpPr>
        <p:sp>
          <p:nvSpPr>
            <p:cNvPr id="12" name="Oval 11">
              <a:extLst>
                <a:ext uri="{FF2B5EF4-FFF2-40B4-BE49-F238E27FC236}">
                  <a16:creationId xmlns:a16="http://schemas.microsoft.com/office/drawing/2014/main" id="{DA862677-1BDC-D24C-BF39-A4D9E7C9499C}"/>
                </a:ext>
              </a:extLst>
            </p:cNvPr>
            <p:cNvSpPr/>
            <p:nvPr/>
          </p:nvSpPr>
          <p:spPr>
            <a:xfrm>
              <a:off x="1716073" y="2985883"/>
              <a:ext cx="2290279" cy="2290279"/>
            </a:xfrm>
            <a:prstGeom prst="ellipse">
              <a:avLst/>
            </a:prstGeom>
            <a:grpFill/>
            <a:ln>
              <a:noFill/>
            </a:ln>
            <a:effectLst>
              <a:outerShdw blurRad="1270000" dist="952500" dir="2700000" sx="75000" sy="7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Rectangle: Rounded Corners 12">
              <a:extLst>
                <a:ext uri="{FF2B5EF4-FFF2-40B4-BE49-F238E27FC236}">
                  <a16:creationId xmlns:a16="http://schemas.microsoft.com/office/drawing/2014/main" id="{A4047496-5E64-5A46-8473-B9361DCA1918}"/>
                </a:ext>
              </a:extLst>
            </p:cNvPr>
            <p:cNvSpPr/>
            <p:nvPr/>
          </p:nvSpPr>
          <p:spPr>
            <a:xfrm>
              <a:off x="3019425" y="3078910"/>
              <a:ext cx="3219450" cy="449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4" name="Oval 9">
            <a:extLst>
              <a:ext uri="{FF2B5EF4-FFF2-40B4-BE49-F238E27FC236}">
                <a16:creationId xmlns:a16="http://schemas.microsoft.com/office/drawing/2014/main" id="{046583BE-E528-F642-9D1D-462E6FD41205}"/>
              </a:ext>
            </a:extLst>
          </p:cNvPr>
          <p:cNvSpPr/>
          <p:nvPr/>
        </p:nvSpPr>
        <p:spPr>
          <a:xfrm>
            <a:off x="2418226" y="2797309"/>
            <a:ext cx="1611354" cy="1611342"/>
          </a:xfrm>
          <a:prstGeom prst="ellipse">
            <a:avLst/>
          </a:prstGeom>
          <a:gradFill>
            <a:gsLst>
              <a:gs pos="0">
                <a:schemeClr val="accent2"/>
              </a:gs>
              <a:gs pos="98000">
                <a:schemeClr val="accent1"/>
              </a:gs>
            </a:gsLst>
            <a:lin ang="2700000" scaled="0"/>
          </a:gradFill>
          <a:ln>
            <a:noFill/>
          </a:ln>
          <a:effectLst>
            <a:outerShdw blurRad="2540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5" name="Group 38">
            <a:extLst>
              <a:ext uri="{FF2B5EF4-FFF2-40B4-BE49-F238E27FC236}">
                <a16:creationId xmlns:a16="http://schemas.microsoft.com/office/drawing/2014/main" id="{77CB15A8-3E12-7046-A114-E2779C6F6C64}"/>
              </a:ext>
            </a:extLst>
          </p:cNvPr>
          <p:cNvGrpSpPr/>
          <p:nvPr/>
        </p:nvGrpSpPr>
        <p:grpSpPr>
          <a:xfrm>
            <a:off x="4545164" y="4227776"/>
            <a:ext cx="2058956" cy="400110"/>
            <a:chOff x="4660690" y="4051643"/>
            <a:chExt cx="2058956" cy="400110"/>
          </a:xfrm>
        </p:grpSpPr>
        <p:sp>
          <p:nvSpPr>
            <p:cNvPr id="16" name="Rectangle 13">
              <a:extLst>
                <a:ext uri="{FF2B5EF4-FFF2-40B4-BE49-F238E27FC236}">
                  <a16:creationId xmlns:a16="http://schemas.microsoft.com/office/drawing/2014/main" id="{77BEA179-5C70-4C4E-A329-7C51A5F74420}"/>
                </a:ext>
              </a:extLst>
            </p:cNvPr>
            <p:cNvSpPr/>
            <p:nvPr/>
          </p:nvSpPr>
          <p:spPr>
            <a:xfrm flipH="1">
              <a:off x="5977049" y="4051643"/>
              <a:ext cx="742597" cy="400110"/>
            </a:xfrm>
            <a:prstGeom prst="rect">
              <a:avLst/>
            </a:prstGeom>
            <a:effectLst>
              <a:outerShdw blurRad="177800" dist="76200" dir="2700000" algn="tl" rotWithShape="0">
                <a:schemeClr val="bg1">
                  <a:lumMod val="50000"/>
                  <a:alpha val="40000"/>
                </a:schemeClr>
              </a:outerShdw>
            </a:effectLst>
          </p:spPr>
          <p:txBody>
            <a:bodyPr wrap="square">
              <a:spAutoFit/>
            </a:bodyPr>
            <a:lstStyle/>
            <a:p>
              <a:pPr algn="ctr"/>
              <a:r>
                <a:rPr lang="en-US" sz="2000" b="1" dirty="0">
                  <a:solidFill>
                    <a:srgbClr val="F8F8F8"/>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04</a:t>
              </a:r>
            </a:p>
          </p:txBody>
        </p:sp>
        <p:sp>
          <p:nvSpPr>
            <p:cNvPr id="17" name="Rectangle 14">
              <a:extLst>
                <a:ext uri="{FF2B5EF4-FFF2-40B4-BE49-F238E27FC236}">
                  <a16:creationId xmlns:a16="http://schemas.microsoft.com/office/drawing/2014/main" id="{05092714-FC43-B744-80D8-CF1EF27C4BA1}"/>
                </a:ext>
              </a:extLst>
            </p:cNvPr>
            <p:cNvSpPr/>
            <p:nvPr/>
          </p:nvSpPr>
          <p:spPr>
            <a:xfrm>
              <a:off x="4660690" y="4134020"/>
              <a:ext cx="1417356" cy="261610"/>
            </a:xfrm>
            <a:prstGeom prst="rect">
              <a:avLst/>
            </a:prstGeom>
          </p:spPr>
          <p:txBody>
            <a:bodyPr wrap="square">
              <a:spAutoFit/>
            </a:bodyPr>
            <a:lstStyle/>
            <a:p>
              <a:pPr algn="r"/>
              <a:r>
                <a:rPr lang="en-US" sz="1100" dirty="0">
                  <a:solidFill>
                    <a:schemeClr val="bg1"/>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Option Four</a:t>
              </a:r>
            </a:p>
          </p:txBody>
        </p:sp>
      </p:grpSp>
      <p:grpSp>
        <p:nvGrpSpPr>
          <p:cNvPr id="18" name="Group 25">
            <a:extLst>
              <a:ext uri="{FF2B5EF4-FFF2-40B4-BE49-F238E27FC236}">
                <a16:creationId xmlns:a16="http://schemas.microsoft.com/office/drawing/2014/main" id="{D947173F-B72B-1B42-A1E2-A57A57002076}"/>
              </a:ext>
            </a:extLst>
          </p:cNvPr>
          <p:cNvGrpSpPr/>
          <p:nvPr/>
        </p:nvGrpSpPr>
        <p:grpSpPr>
          <a:xfrm>
            <a:off x="4545164" y="3669417"/>
            <a:ext cx="2058956" cy="400110"/>
            <a:chOff x="4660690" y="3493284"/>
            <a:chExt cx="2058956" cy="400110"/>
          </a:xfrm>
        </p:grpSpPr>
        <p:sp>
          <p:nvSpPr>
            <p:cNvPr id="19" name="Rectangle 15">
              <a:extLst>
                <a:ext uri="{FF2B5EF4-FFF2-40B4-BE49-F238E27FC236}">
                  <a16:creationId xmlns:a16="http://schemas.microsoft.com/office/drawing/2014/main" id="{7BC0545F-546B-AC4C-92CE-3CDEC06ABD64}"/>
                </a:ext>
              </a:extLst>
            </p:cNvPr>
            <p:cNvSpPr/>
            <p:nvPr/>
          </p:nvSpPr>
          <p:spPr>
            <a:xfrm flipH="1">
              <a:off x="5977049" y="3493284"/>
              <a:ext cx="742597" cy="400110"/>
            </a:xfrm>
            <a:prstGeom prst="rect">
              <a:avLst/>
            </a:prstGeom>
            <a:effectLst>
              <a:outerShdw blurRad="177800" dist="76200" dir="2700000" algn="tl" rotWithShape="0">
                <a:schemeClr val="bg1">
                  <a:lumMod val="50000"/>
                  <a:alpha val="40000"/>
                </a:schemeClr>
              </a:outerShdw>
            </a:effectLst>
          </p:spPr>
          <p:txBody>
            <a:bodyPr wrap="square">
              <a:spAutoFit/>
            </a:bodyPr>
            <a:lstStyle/>
            <a:p>
              <a:pPr algn="ctr"/>
              <a:r>
                <a:rPr lang="en-US" sz="2000" b="1" dirty="0">
                  <a:solidFill>
                    <a:srgbClr val="F8F8F8"/>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03</a:t>
              </a:r>
            </a:p>
          </p:txBody>
        </p:sp>
        <p:sp>
          <p:nvSpPr>
            <p:cNvPr id="20" name="Rectangle 16">
              <a:extLst>
                <a:ext uri="{FF2B5EF4-FFF2-40B4-BE49-F238E27FC236}">
                  <a16:creationId xmlns:a16="http://schemas.microsoft.com/office/drawing/2014/main" id="{3FA07B61-B9EB-7C40-A583-6A585A80CBF7}"/>
                </a:ext>
              </a:extLst>
            </p:cNvPr>
            <p:cNvSpPr/>
            <p:nvPr/>
          </p:nvSpPr>
          <p:spPr>
            <a:xfrm>
              <a:off x="4660690" y="3575661"/>
              <a:ext cx="1417356" cy="261610"/>
            </a:xfrm>
            <a:prstGeom prst="rect">
              <a:avLst/>
            </a:prstGeom>
          </p:spPr>
          <p:txBody>
            <a:bodyPr wrap="square">
              <a:spAutoFit/>
            </a:bodyPr>
            <a:lstStyle/>
            <a:p>
              <a:pPr algn="r"/>
              <a:r>
                <a:rPr lang="en-US" sz="1100" dirty="0">
                  <a:solidFill>
                    <a:schemeClr val="bg1"/>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Option Three</a:t>
              </a:r>
            </a:p>
          </p:txBody>
        </p:sp>
      </p:grpSp>
      <p:grpSp>
        <p:nvGrpSpPr>
          <p:cNvPr id="21" name="Group 1">
            <a:extLst>
              <a:ext uri="{FF2B5EF4-FFF2-40B4-BE49-F238E27FC236}">
                <a16:creationId xmlns:a16="http://schemas.microsoft.com/office/drawing/2014/main" id="{4905DDC0-7310-7E4A-B8A1-B288CD06AA82}"/>
              </a:ext>
            </a:extLst>
          </p:cNvPr>
          <p:cNvGrpSpPr/>
          <p:nvPr/>
        </p:nvGrpSpPr>
        <p:grpSpPr>
          <a:xfrm>
            <a:off x="4545164" y="2567452"/>
            <a:ext cx="2058956" cy="400110"/>
            <a:chOff x="4660690" y="2391319"/>
            <a:chExt cx="2058956" cy="400110"/>
          </a:xfrm>
        </p:grpSpPr>
        <p:sp>
          <p:nvSpPr>
            <p:cNvPr id="22" name="Rectangle 17">
              <a:extLst>
                <a:ext uri="{FF2B5EF4-FFF2-40B4-BE49-F238E27FC236}">
                  <a16:creationId xmlns:a16="http://schemas.microsoft.com/office/drawing/2014/main" id="{628E2E22-996B-594C-9FA3-DFDF89B7B40D}"/>
                </a:ext>
              </a:extLst>
            </p:cNvPr>
            <p:cNvSpPr/>
            <p:nvPr/>
          </p:nvSpPr>
          <p:spPr>
            <a:xfrm flipH="1">
              <a:off x="5977049" y="2391319"/>
              <a:ext cx="742597" cy="400110"/>
            </a:xfrm>
            <a:prstGeom prst="rect">
              <a:avLst/>
            </a:prstGeom>
            <a:effectLst>
              <a:outerShdw blurRad="177800" dist="76200" dir="2700000" algn="tl" rotWithShape="0">
                <a:schemeClr val="bg1">
                  <a:lumMod val="50000"/>
                  <a:alpha val="40000"/>
                </a:schemeClr>
              </a:outerShdw>
            </a:effectLst>
          </p:spPr>
          <p:txBody>
            <a:bodyPr wrap="square">
              <a:spAutoFit/>
            </a:bodyPr>
            <a:lstStyle/>
            <a:p>
              <a:pPr algn="ctr"/>
              <a:r>
                <a:rPr lang="en-US" sz="2000" b="1" dirty="0">
                  <a:solidFill>
                    <a:srgbClr val="F8F8F8"/>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01</a:t>
              </a:r>
            </a:p>
          </p:txBody>
        </p:sp>
        <p:sp>
          <p:nvSpPr>
            <p:cNvPr id="23" name="Rectangle 18">
              <a:extLst>
                <a:ext uri="{FF2B5EF4-FFF2-40B4-BE49-F238E27FC236}">
                  <a16:creationId xmlns:a16="http://schemas.microsoft.com/office/drawing/2014/main" id="{7362F602-DE88-644A-960E-FBD55EE2E6EF}"/>
                </a:ext>
              </a:extLst>
            </p:cNvPr>
            <p:cNvSpPr/>
            <p:nvPr/>
          </p:nvSpPr>
          <p:spPr>
            <a:xfrm>
              <a:off x="4660690" y="2473697"/>
              <a:ext cx="1417356" cy="261610"/>
            </a:xfrm>
            <a:prstGeom prst="rect">
              <a:avLst/>
            </a:prstGeom>
          </p:spPr>
          <p:txBody>
            <a:bodyPr wrap="square">
              <a:spAutoFit/>
            </a:bodyPr>
            <a:lstStyle/>
            <a:p>
              <a:pPr algn="r"/>
              <a:r>
                <a:rPr lang="en-US" sz="1100" dirty="0">
                  <a:solidFill>
                    <a:schemeClr val="bg1"/>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Option One</a:t>
              </a:r>
            </a:p>
          </p:txBody>
        </p:sp>
      </p:grpSp>
      <p:grpSp>
        <p:nvGrpSpPr>
          <p:cNvPr id="24" name="Group 21">
            <a:extLst>
              <a:ext uri="{FF2B5EF4-FFF2-40B4-BE49-F238E27FC236}">
                <a16:creationId xmlns:a16="http://schemas.microsoft.com/office/drawing/2014/main" id="{4E86CC61-01C8-C34A-9FCE-268CE75D59CC}"/>
              </a:ext>
            </a:extLst>
          </p:cNvPr>
          <p:cNvGrpSpPr/>
          <p:nvPr/>
        </p:nvGrpSpPr>
        <p:grpSpPr>
          <a:xfrm>
            <a:off x="4545164" y="3119049"/>
            <a:ext cx="2058956" cy="400110"/>
            <a:chOff x="4660690" y="2942916"/>
            <a:chExt cx="2058956" cy="400110"/>
          </a:xfrm>
        </p:grpSpPr>
        <p:sp>
          <p:nvSpPr>
            <p:cNvPr id="25" name="Rectangle 19">
              <a:extLst>
                <a:ext uri="{FF2B5EF4-FFF2-40B4-BE49-F238E27FC236}">
                  <a16:creationId xmlns:a16="http://schemas.microsoft.com/office/drawing/2014/main" id="{0D91B071-8BBE-4646-8E93-4ABA290EF8ED}"/>
                </a:ext>
              </a:extLst>
            </p:cNvPr>
            <p:cNvSpPr/>
            <p:nvPr/>
          </p:nvSpPr>
          <p:spPr>
            <a:xfrm flipH="1">
              <a:off x="5977049" y="2942916"/>
              <a:ext cx="742597" cy="400110"/>
            </a:xfrm>
            <a:prstGeom prst="rect">
              <a:avLst/>
            </a:prstGeom>
            <a:effectLst>
              <a:outerShdw blurRad="177800" dist="76200" dir="2700000" algn="tl" rotWithShape="0">
                <a:schemeClr val="bg1">
                  <a:lumMod val="50000"/>
                  <a:alpha val="40000"/>
                </a:schemeClr>
              </a:outerShdw>
            </a:effectLst>
          </p:spPr>
          <p:txBody>
            <a:bodyPr wrap="square">
              <a:spAutoFit/>
            </a:bodyPr>
            <a:lstStyle/>
            <a:p>
              <a:pPr algn="ctr"/>
              <a:r>
                <a:rPr lang="en-US" sz="2000" b="1" dirty="0">
                  <a:solidFill>
                    <a:srgbClr val="F8F8F8"/>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02</a:t>
              </a:r>
            </a:p>
          </p:txBody>
        </p:sp>
        <p:sp>
          <p:nvSpPr>
            <p:cNvPr id="26" name="Rectangle 20">
              <a:extLst>
                <a:ext uri="{FF2B5EF4-FFF2-40B4-BE49-F238E27FC236}">
                  <a16:creationId xmlns:a16="http://schemas.microsoft.com/office/drawing/2014/main" id="{99B08175-F61F-2F49-9628-584D281DB098}"/>
                </a:ext>
              </a:extLst>
            </p:cNvPr>
            <p:cNvSpPr/>
            <p:nvPr/>
          </p:nvSpPr>
          <p:spPr>
            <a:xfrm>
              <a:off x="4660690" y="3025294"/>
              <a:ext cx="1417356" cy="261610"/>
            </a:xfrm>
            <a:prstGeom prst="rect">
              <a:avLst/>
            </a:prstGeom>
          </p:spPr>
          <p:txBody>
            <a:bodyPr wrap="square">
              <a:spAutoFit/>
            </a:bodyPr>
            <a:lstStyle/>
            <a:p>
              <a:pPr algn="r"/>
              <a:r>
                <a:rPr lang="en-US" sz="1100" dirty="0">
                  <a:solidFill>
                    <a:schemeClr val="bg1"/>
                  </a:solidFill>
                  <a:latin typeface="思源黑体" panose="020B0500000000000000" pitchFamily="34" charset="-122"/>
                  <a:ea typeface="思源黑体" panose="020B0500000000000000" pitchFamily="34" charset="-122"/>
                  <a:cs typeface="Segoe UI" panose="020B0502040204020203" pitchFamily="34" charset="0"/>
                  <a:sym typeface="思源黑体" panose="020B0500000000000000" pitchFamily="34" charset="-122"/>
                </a:rPr>
                <a:t>Option Two</a:t>
              </a:r>
            </a:p>
          </p:txBody>
        </p:sp>
      </p:grpSp>
      <p:sp>
        <p:nvSpPr>
          <p:cNvPr id="27" name="PA-文本框 6">
            <a:extLst>
              <a:ext uri="{FF2B5EF4-FFF2-40B4-BE49-F238E27FC236}">
                <a16:creationId xmlns:a16="http://schemas.microsoft.com/office/drawing/2014/main" id="{43058EC5-B6C7-DD4E-8B42-63BDA7065CA1}"/>
              </a:ext>
            </a:extLst>
          </p:cNvPr>
          <p:cNvSpPr txBox="1"/>
          <p:nvPr>
            <p:custDataLst>
              <p:tags r:id="rId1"/>
            </p:custDataLst>
          </p:nvPr>
        </p:nvSpPr>
        <p:spPr>
          <a:xfrm>
            <a:off x="2438206" y="3303885"/>
            <a:ext cx="1571394" cy="523220"/>
          </a:xfrm>
          <a:prstGeom prst="rect">
            <a:avLst/>
          </a:prstGeom>
          <a:noFill/>
        </p:spPr>
        <p:txBody>
          <a:bodyPr wrap="square" rtlCol="0">
            <a:spAutoFit/>
          </a:bodyPr>
          <a:lstStyle/>
          <a:p>
            <a:pPr algn="ctr"/>
            <a:r>
              <a:rPr lang="zh-CN" altLang="en-US" sz="1400"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400"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pPr algn="ctr"/>
            <a:r>
              <a:rPr lang="en-US" sz="1400"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OUR COMPANY</a:t>
            </a:r>
          </a:p>
        </p:txBody>
      </p:sp>
      <p:sp>
        <p:nvSpPr>
          <p:cNvPr id="28" name="Round Same Side Corner Rectangle 67">
            <a:extLst>
              <a:ext uri="{FF2B5EF4-FFF2-40B4-BE49-F238E27FC236}">
                <a16:creationId xmlns:a16="http://schemas.microsoft.com/office/drawing/2014/main" id="{1C0FA858-6EBC-5941-8B98-7A587F90F76B}"/>
              </a:ext>
            </a:extLst>
          </p:cNvPr>
          <p:cNvSpPr/>
          <p:nvPr/>
        </p:nvSpPr>
        <p:spPr>
          <a:xfrm rot="10800000" flipH="1">
            <a:off x="7085694" y="1989084"/>
            <a:ext cx="57776" cy="595153"/>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a:lnSpc>
                <a:spcPct val="120000"/>
              </a:lnSpc>
            </a:pPr>
            <a:endParaRPr lang="bg-BG" sz="1517"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Round Same Side Corner Rectangle 68">
            <a:extLst>
              <a:ext uri="{FF2B5EF4-FFF2-40B4-BE49-F238E27FC236}">
                <a16:creationId xmlns:a16="http://schemas.microsoft.com/office/drawing/2014/main" id="{DD9366B3-1E6D-5B41-8488-46478793B0D0}"/>
              </a:ext>
            </a:extLst>
          </p:cNvPr>
          <p:cNvSpPr/>
          <p:nvPr/>
        </p:nvSpPr>
        <p:spPr>
          <a:xfrm rot="10800000" flipH="1">
            <a:off x="7083796" y="2893649"/>
            <a:ext cx="57776" cy="59515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a:lnSpc>
                <a:spcPct val="120000"/>
              </a:lnSpc>
            </a:pPr>
            <a:endParaRPr lang="bg-BG" sz="1517"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Round Same Side Corner Rectangle 69">
            <a:extLst>
              <a:ext uri="{FF2B5EF4-FFF2-40B4-BE49-F238E27FC236}">
                <a16:creationId xmlns:a16="http://schemas.microsoft.com/office/drawing/2014/main" id="{B686E3BB-52A6-E64A-BCFE-F64C6D432289}"/>
              </a:ext>
            </a:extLst>
          </p:cNvPr>
          <p:cNvSpPr/>
          <p:nvPr/>
        </p:nvSpPr>
        <p:spPr>
          <a:xfrm rot="10800000" flipH="1">
            <a:off x="7085694" y="3715828"/>
            <a:ext cx="57776" cy="595153"/>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a:lnSpc>
                <a:spcPct val="120000"/>
              </a:lnSpc>
            </a:pPr>
            <a:endParaRPr lang="bg-BG" sz="1517"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1" name="Round Same Side Corner Rectangle 76">
            <a:extLst>
              <a:ext uri="{FF2B5EF4-FFF2-40B4-BE49-F238E27FC236}">
                <a16:creationId xmlns:a16="http://schemas.microsoft.com/office/drawing/2014/main" id="{A1C86D3C-FEED-824F-8944-B54540E2D41F}"/>
              </a:ext>
            </a:extLst>
          </p:cNvPr>
          <p:cNvSpPr/>
          <p:nvPr/>
        </p:nvSpPr>
        <p:spPr>
          <a:xfrm rot="10800000" flipH="1">
            <a:off x="7083796" y="4549998"/>
            <a:ext cx="57776" cy="595153"/>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265" tIns="47632" rIns="95265" bIns="47632" rtlCol="0" anchor="ctr"/>
          <a:lstStyle/>
          <a:p>
            <a:pPr algn="ctr">
              <a:lnSpc>
                <a:spcPct val="120000"/>
              </a:lnSpc>
            </a:pPr>
            <a:endParaRPr lang="bg-BG" sz="1517"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2" name="PA-文本框 42">
            <a:extLst>
              <a:ext uri="{FF2B5EF4-FFF2-40B4-BE49-F238E27FC236}">
                <a16:creationId xmlns:a16="http://schemas.microsoft.com/office/drawing/2014/main" id="{E904D596-D944-274D-B2E3-DD784689820D}"/>
              </a:ext>
            </a:extLst>
          </p:cNvPr>
          <p:cNvSpPr txBox="1"/>
          <p:nvPr>
            <p:custDataLst>
              <p:tags r:id="rId2"/>
            </p:custDataLst>
          </p:nvPr>
        </p:nvSpPr>
        <p:spPr>
          <a:xfrm>
            <a:off x="7447937" y="2037777"/>
            <a:ext cx="3548423" cy="51405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PA-文本框 42">
            <a:extLst>
              <a:ext uri="{FF2B5EF4-FFF2-40B4-BE49-F238E27FC236}">
                <a16:creationId xmlns:a16="http://schemas.microsoft.com/office/drawing/2014/main" id="{85EEFC8C-33CB-DF4E-A2B4-6BB1F973F1B4}"/>
              </a:ext>
            </a:extLst>
          </p:cNvPr>
          <p:cNvSpPr txBox="1"/>
          <p:nvPr>
            <p:custDataLst>
              <p:tags r:id="rId3"/>
            </p:custDataLst>
          </p:nvPr>
        </p:nvSpPr>
        <p:spPr>
          <a:xfrm>
            <a:off x="7447937" y="2942342"/>
            <a:ext cx="3548423" cy="51405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PA-文本框 42">
            <a:extLst>
              <a:ext uri="{FF2B5EF4-FFF2-40B4-BE49-F238E27FC236}">
                <a16:creationId xmlns:a16="http://schemas.microsoft.com/office/drawing/2014/main" id="{91E825CA-D419-B540-977B-BDE1974F1577}"/>
              </a:ext>
            </a:extLst>
          </p:cNvPr>
          <p:cNvSpPr txBox="1"/>
          <p:nvPr>
            <p:custDataLst>
              <p:tags r:id="rId4"/>
            </p:custDataLst>
          </p:nvPr>
        </p:nvSpPr>
        <p:spPr>
          <a:xfrm>
            <a:off x="7447937" y="3764521"/>
            <a:ext cx="3548423" cy="51405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PA-文本框 42">
            <a:extLst>
              <a:ext uri="{FF2B5EF4-FFF2-40B4-BE49-F238E27FC236}">
                <a16:creationId xmlns:a16="http://schemas.microsoft.com/office/drawing/2014/main" id="{C8C7D1E1-A9AD-7F45-8F69-8571CCCA7A88}"/>
              </a:ext>
            </a:extLst>
          </p:cNvPr>
          <p:cNvSpPr txBox="1"/>
          <p:nvPr>
            <p:custDataLst>
              <p:tags r:id="rId5"/>
            </p:custDataLst>
          </p:nvPr>
        </p:nvSpPr>
        <p:spPr>
          <a:xfrm>
            <a:off x="7447937" y="4598692"/>
            <a:ext cx="3548423" cy="51405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Freeform 5">
            <a:extLst>
              <a:ext uri="{FF2B5EF4-FFF2-40B4-BE49-F238E27FC236}">
                <a16:creationId xmlns:a16="http://schemas.microsoft.com/office/drawing/2014/main" id="{70F2F989-67D8-BC41-8DBE-1FBFF89E0717}"/>
              </a:ext>
            </a:extLst>
          </p:cNvPr>
          <p:cNvSpPr>
            <a:spLocks/>
          </p:cNvSpPr>
          <p:nvPr/>
        </p:nvSpPr>
        <p:spPr bwMode="auto">
          <a:xfrm rot="16200000">
            <a:off x="5798178" y="512921"/>
            <a:ext cx="595154" cy="12192490"/>
          </a:xfrm>
          <a:custGeom>
            <a:avLst/>
            <a:gdLst>
              <a:gd name="T0" fmla="*/ 668 w 1536"/>
              <a:gd name="T1" fmla="*/ 0 h 4320"/>
              <a:gd name="T2" fmla="*/ 1436 w 1536"/>
              <a:gd name="T3" fmla="*/ 1212 h 4320"/>
              <a:gd name="T4" fmla="*/ 740 w 1536"/>
              <a:gd name="T5" fmla="*/ 3100 h 4320"/>
              <a:gd name="T6" fmla="*/ 1380 w 1536"/>
              <a:gd name="T7" fmla="*/ 4320 h 4320"/>
              <a:gd name="T8" fmla="*/ 0 w 1536"/>
              <a:gd name="T9" fmla="*/ 4320 h 4320"/>
              <a:gd name="T10" fmla="*/ 0 w 1536"/>
              <a:gd name="T11" fmla="*/ 0 h 4320"/>
              <a:gd name="T12" fmla="*/ 668 w 1536"/>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1536" h="4320">
                <a:moveTo>
                  <a:pt x="668" y="0"/>
                </a:moveTo>
                <a:cubicBezTo>
                  <a:pt x="668" y="0"/>
                  <a:pt x="1336" y="488"/>
                  <a:pt x="1436" y="1212"/>
                </a:cubicBezTo>
                <a:cubicBezTo>
                  <a:pt x="1536" y="1936"/>
                  <a:pt x="704" y="2504"/>
                  <a:pt x="740" y="3100"/>
                </a:cubicBezTo>
                <a:cubicBezTo>
                  <a:pt x="776" y="3696"/>
                  <a:pt x="1380" y="4320"/>
                  <a:pt x="1380" y="4320"/>
                </a:cubicBezTo>
                <a:cubicBezTo>
                  <a:pt x="0" y="4320"/>
                  <a:pt x="0" y="4320"/>
                  <a:pt x="0" y="4320"/>
                </a:cubicBezTo>
                <a:cubicBezTo>
                  <a:pt x="0" y="0"/>
                  <a:pt x="0" y="0"/>
                  <a:pt x="0" y="0"/>
                </a:cubicBezTo>
                <a:lnTo>
                  <a:pt x="668"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Freeform 5">
            <a:extLst>
              <a:ext uri="{FF2B5EF4-FFF2-40B4-BE49-F238E27FC236}">
                <a16:creationId xmlns:a16="http://schemas.microsoft.com/office/drawing/2014/main" id="{C548E401-D52E-D040-8BF6-5B2E4433D06E}"/>
              </a:ext>
            </a:extLst>
          </p:cNvPr>
          <p:cNvSpPr>
            <a:spLocks/>
          </p:cNvSpPr>
          <p:nvPr/>
        </p:nvSpPr>
        <p:spPr bwMode="auto">
          <a:xfrm rot="5400000">
            <a:off x="5798178" y="-5799004"/>
            <a:ext cx="595154" cy="12192490"/>
          </a:xfrm>
          <a:custGeom>
            <a:avLst/>
            <a:gdLst>
              <a:gd name="T0" fmla="*/ 668 w 1536"/>
              <a:gd name="T1" fmla="*/ 0 h 4320"/>
              <a:gd name="T2" fmla="*/ 1436 w 1536"/>
              <a:gd name="T3" fmla="*/ 1212 h 4320"/>
              <a:gd name="T4" fmla="*/ 740 w 1536"/>
              <a:gd name="T5" fmla="*/ 3100 h 4320"/>
              <a:gd name="T6" fmla="*/ 1380 w 1536"/>
              <a:gd name="T7" fmla="*/ 4320 h 4320"/>
              <a:gd name="T8" fmla="*/ 0 w 1536"/>
              <a:gd name="T9" fmla="*/ 4320 h 4320"/>
              <a:gd name="T10" fmla="*/ 0 w 1536"/>
              <a:gd name="T11" fmla="*/ 0 h 4320"/>
              <a:gd name="T12" fmla="*/ 668 w 1536"/>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1536" h="4320">
                <a:moveTo>
                  <a:pt x="668" y="0"/>
                </a:moveTo>
                <a:cubicBezTo>
                  <a:pt x="668" y="0"/>
                  <a:pt x="1336" y="488"/>
                  <a:pt x="1436" y="1212"/>
                </a:cubicBezTo>
                <a:cubicBezTo>
                  <a:pt x="1536" y="1936"/>
                  <a:pt x="704" y="2504"/>
                  <a:pt x="740" y="3100"/>
                </a:cubicBezTo>
                <a:cubicBezTo>
                  <a:pt x="776" y="3696"/>
                  <a:pt x="1380" y="4320"/>
                  <a:pt x="1380" y="4320"/>
                </a:cubicBezTo>
                <a:cubicBezTo>
                  <a:pt x="0" y="4320"/>
                  <a:pt x="0" y="4320"/>
                  <a:pt x="0" y="4320"/>
                </a:cubicBezTo>
                <a:cubicBezTo>
                  <a:pt x="0" y="0"/>
                  <a:pt x="0" y="0"/>
                  <a:pt x="0" y="0"/>
                </a:cubicBezTo>
                <a:lnTo>
                  <a:pt x="668"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172273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0000">
                                          <p:cBhvr additive="base">
                                            <p:cTn id="19"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5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3CFFBC53-0D6E-4C43-8577-026CDA976FBF}"/>
              </a:ext>
            </a:extLst>
          </p:cNvPr>
          <p:cNvGrpSpPr/>
          <p:nvPr/>
        </p:nvGrpSpPr>
        <p:grpSpPr>
          <a:xfrm>
            <a:off x="-984798" y="-1151941"/>
            <a:ext cx="13300990" cy="8754249"/>
            <a:chOff x="-984798" y="-1151941"/>
            <a:chExt cx="13300990" cy="8754249"/>
          </a:xfrm>
        </p:grpSpPr>
        <p:sp>
          <p:nvSpPr>
            <p:cNvPr id="24" name="Parallelogram 15">
              <a:extLst>
                <a:ext uri="{FF2B5EF4-FFF2-40B4-BE49-F238E27FC236}">
                  <a16:creationId xmlns:a16="http://schemas.microsoft.com/office/drawing/2014/main" id="{89DA8A9A-2189-41F9-A489-F0E61854F2F1}"/>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Parallelogram 21">
              <a:extLst>
                <a:ext uri="{FF2B5EF4-FFF2-40B4-BE49-F238E27FC236}">
                  <a16:creationId xmlns:a16="http://schemas.microsoft.com/office/drawing/2014/main" id="{55B715B5-196E-4FF2-BB89-F1257FD68616}"/>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6" name="Group 53">
              <a:extLst>
                <a:ext uri="{FF2B5EF4-FFF2-40B4-BE49-F238E27FC236}">
                  <a16:creationId xmlns:a16="http://schemas.microsoft.com/office/drawing/2014/main" id="{D427CF8B-4310-4486-918C-1333247224E6}"/>
                </a:ext>
              </a:extLst>
            </p:cNvPr>
            <p:cNvGrpSpPr/>
            <p:nvPr/>
          </p:nvGrpSpPr>
          <p:grpSpPr>
            <a:xfrm>
              <a:off x="8355683" y="1939602"/>
              <a:ext cx="3960509" cy="5662706"/>
              <a:chOff x="-5054974" y="264971"/>
              <a:chExt cx="4607565" cy="6587862"/>
            </a:xfrm>
          </p:grpSpPr>
          <p:sp>
            <p:nvSpPr>
              <p:cNvPr id="46" name="Hexagon 12">
                <a:extLst>
                  <a:ext uri="{FF2B5EF4-FFF2-40B4-BE49-F238E27FC236}">
                    <a16:creationId xmlns:a16="http://schemas.microsoft.com/office/drawing/2014/main" id="{7C4DAA61-9208-4F0F-BFA7-5265216E216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1">
                <a:extLst>
                  <a:ext uri="{FF2B5EF4-FFF2-40B4-BE49-F238E27FC236}">
                    <a16:creationId xmlns:a16="http://schemas.microsoft.com/office/drawing/2014/main" id="{D22B0382-E2D7-470C-86AB-E2DC69B37ABE}"/>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4">
                <a:extLst>
                  <a:ext uri="{FF2B5EF4-FFF2-40B4-BE49-F238E27FC236}">
                    <a16:creationId xmlns:a16="http://schemas.microsoft.com/office/drawing/2014/main" id="{71C64AB8-39A0-401B-B7F7-E6E93F2DB02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5">
                <a:extLst>
                  <a:ext uri="{FF2B5EF4-FFF2-40B4-BE49-F238E27FC236}">
                    <a16:creationId xmlns:a16="http://schemas.microsoft.com/office/drawing/2014/main" id="{30F6280C-5181-481F-8968-A7595607DAAB}"/>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6">
                <a:extLst>
                  <a:ext uri="{FF2B5EF4-FFF2-40B4-BE49-F238E27FC236}">
                    <a16:creationId xmlns:a16="http://schemas.microsoft.com/office/drawing/2014/main" id="{999F1C5E-2E80-4F65-B33C-E88AFD637F05}"/>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7">
                <a:extLst>
                  <a:ext uri="{FF2B5EF4-FFF2-40B4-BE49-F238E27FC236}">
                    <a16:creationId xmlns:a16="http://schemas.microsoft.com/office/drawing/2014/main" id="{F33F4586-C03B-4C8F-916B-5C2E3BA8CDAB}"/>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8">
                <a:extLst>
                  <a:ext uri="{FF2B5EF4-FFF2-40B4-BE49-F238E27FC236}">
                    <a16:creationId xmlns:a16="http://schemas.microsoft.com/office/drawing/2014/main" id="{BD42106E-9C26-496C-BD34-8D093A6585EF}"/>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9">
                <a:extLst>
                  <a:ext uri="{FF2B5EF4-FFF2-40B4-BE49-F238E27FC236}">
                    <a16:creationId xmlns:a16="http://schemas.microsoft.com/office/drawing/2014/main" id="{B8E8107A-B7CC-4A63-959C-F6169F038861}"/>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0">
                <a:extLst>
                  <a:ext uri="{FF2B5EF4-FFF2-40B4-BE49-F238E27FC236}">
                    <a16:creationId xmlns:a16="http://schemas.microsoft.com/office/drawing/2014/main" id="{2BB9C2EC-5697-4541-B13E-5740929FD337}"/>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1">
                <a:extLst>
                  <a:ext uri="{FF2B5EF4-FFF2-40B4-BE49-F238E27FC236}">
                    <a16:creationId xmlns:a16="http://schemas.microsoft.com/office/drawing/2014/main" id="{A13F7A47-79AB-4047-AEE7-EC906049D956}"/>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2">
                <a:extLst>
                  <a:ext uri="{FF2B5EF4-FFF2-40B4-BE49-F238E27FC236}">
                    <a16:creationId xmlns:a16="http://schemas.microsoft.com/office/drawing/2014/main" id="{76519B4B-3AFB-4B1F-BD8D-52CEA1D8FC4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3">
                <a:extLst>
                  <a:ext uri="{FF2B5EF4-FFF2-40B4-BE49-F238E27FC236}">
                    <a16:creationId xmlns:a16="http://schemas.microsoft.com/office/drawing/2014/main" id="{BC1CB31A-030B-4549-8A7B-F2B88F76B78F}"/>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4">
                <a:extLst>
                  <a:ext uri="{FF2B5EF4-FFF2-40B4-BE49-F238E27FC236}">
                    <a16:creationId xmlns:a16="http://schemas.microsoft.com/office/drawing/2014/main" id="{5637A564-1CA3-4AA1-89CE-AFA52945133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5">
                <a:extLst>
                  <a:ext uri="{FF2B5EF4-FFF2-40B4-BE49-F238E27FC236}">
                    <a16:creationId xmlns:a16="http://schemas.microsoft.com/office/drawing/2014/main" id="{A8FA68EE-1B73-44C0-AC4B-5B2659908970}"/>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6">
                <a:extLst>
                  <a:ext uri="{FF2B5EF4-FFF2-40B4-BE49-F238E27FC236}">
                    <a16:creationId xmlns:a16="http://schemas.microsoft.com/office/drawing/2014/main" id="{40D6E581-CCA3-48A3-8162-916C290B772F}"/>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8">
                <a:extLst>
                  <a:ext uri="{FF2B5EF4-FFF2-40B4-BE49-F238E27FC236}">
                    <a16:creationId xmlns:a16="http://schemas.microsoft.com/office/drawing/2014/main" id="{78D0AB86-05BD-48A4-9C28-19BC5364EC79}"/>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7" name="Group 53">
              <a:extLst>
                <a:ext uri="{FF2B5EF4-FFF2-40B4-BE49-F238E27FC236}">
                  <a16:creationId xmlns:a16="http://schemas.microsoft.com/office/drawing/2014/main" id="{7E117F31-D279-4F3C-8C96-3FC795978E60}"/>
                </a:ext>
              </a:extLst>
            </p:cNvPr>
            <p:cNvGrpSpPr/>
            <p:nvPr/>
          </p:nvGrpSpPr>
          <p:grpSpPr>
            <a:xfrm>
              <a:off x="-984798" y="-1151941"/>
              <a:ext cx="3960509" cy="5662706"/>
              <a:chOff x="-5054974" y="264971"/>
              <a:chExt cx="4607565" cy="6587862"/>
            </a:xfrm>
          </p:grpSpPr>
          <p:sp>
            <p:nvSpPr>
              <p:cNvPr id="30" name="Hexagon 12">
                <a:extLst>
                  <a:ext uri="{FF2B5EF4-FFF2-40B4-BE49-F238E27FC236}">
                    <a16:creationId xmlns:a16="http://schemas.microsoft.com/office/drawing/2014/main" id="{41A299DD-5730-4BAA-9AA8-CA08921DE3FC}"/>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1">
                <a:extLst>
                  <a:ext uri="{FF2B5EF4-FFF2-40B4-BE49-F238E27FC236}">
                    <a16:creationId xmlns:a16="http://schemas.microsoft.com/office/drawing/2014/main" id="{430CCB11-D00C-45FA-9685-435880B03912}"/>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4">
                <a:extLst>
                  <a:ext uri="{FF2B5EF4-FFF2-40B4-BE49-F238E27FC236}">
                    <a16:creationId xmlns:a16="http://schemas.microsoft.com/office/drawing/2014/main" id="{484E0E22-CC8B-4C2A-AB7B-D044BB1734F7}"/>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5">
                <a:extLst>
                  <a:ext uri="{FF2B5EF4-FFF2-40B4-BE49-F238E27FC236}">
                    <a16:creationId xmlns:a16="http://schemas.microsoft.com/office/drawing/2014/main" id="{0D18A042-3881-45B5-9456-6F49771A539C}"/>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6">
                <a:extLst>
                  <a:ext uri="{FF2B5EF4-FFF2-40B4-BE49-F238E27FC236}">
                    <a16:creationId xmlns:a16="http://schemas.microsoft.com/office/drawing/2014/main" id="{99C2E301-596E-40CC-A68A-4A6AE644913F}"/>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37">
                <a:extLst>
                  <a:ext uri="{FF2B5EF4-FFF2-40B4-BE49-F238E27FC236}">
                    <a16:creationId xmlns:a16="http://schemas.microsoft.com/office/drawing/2014/main" id="{0F60D9FC-A085-44D4-8B86-92B823C63B7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8">
                <a:extLst>
                  <a:ext uri="{FF2B5EF4-FFF2-40B4-BE49-F238E27FC236}">
                    <a16:creationId xmlns:a16="http://schemas.microsoft.com/office/drawing/2014/main" id="{FE4CE1C6-CB37-409D-BE3B-1FEF93979780}"/>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9">
                <a:extLst>
                  <a:ext uri="{FF2B5EF4-FFF2-40B4-BE49-F238E27FC236}">
                    <a16:creationId xmlns:a16="http://schemas.microsoft.com/office/drawing/2014/main" id="{05F12564-D9A5-4817-8051-7765097F3BD8}"/>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0">
                <a:extLst>
                  <a:ext uri="{FF2B5EF4-FFF2-40B4-BE49-F238E27FC236}">
                    <a16:creationId xmlns:a16="http://schemas.microsoft.com/office/drawing/2014/main" id="{8A3B7B17-C176-46C6-A5CE-45ADBA44B2F7}"/>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1">
                <a:extLst>
                  <a:ext uri="{FF2B5EF4-FFF2-40B4-BE49-F238E27FC236}">
                    <a16:creationId xmlns:a16="http://schemas.microsoft.com/office/drawing/2014/main" id="{19B588DD-ACE6-44AD-B8FE-95C72DC77A07}"/>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2">
                <a:extLst>
                  <a:ext uri="{FF2B5EF4-FFF2-40B4-BE49-F238E27FC236}">
                    <a16:creationId xmlns:a16="http://schemas.microsoft.com/office/drawing/2014/main" id="{AC0AC8F4-3EEC-42EB-80C4-F327C2EC3E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3">
                <a:extLst>
                  <a:ext uri="{FF2B5EF4-FFF2-40B4-BE49-F238E27FC236}">
                    <a16:creationId xmlns:a16="http://schemas.microsoft.com/office/drawing/2014/main" id="{87427197-23E5-46DF-AAEC-2747FC769630}"/>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4">
                <a:extLst>
                  <a:ext uri="{FF2B5EF4-FFF2-40B4-BE49-F238E27FC236}">
                    <a16:creationId xmlns:a16="http://schemas.microsoft.com/office/drawing/2014/main" id="{DC9F44FF-12BD-4C11-BA7B-7047CBF1720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5">
                <a:extLst>
                  <a:ext uri="{FF2B5EF4-FFF2-40B4-BE49-F238E27FC236}">
                    <a16:creationId xmlns:a16="http://schemas.microsoft.com/office/drawing/2014/main" id="{605F27D7-AAC7-4195-B151-02E126CAB46F}"/>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6">
                <a:extLst>
                  <a:ext uri="{FF2B5EF4-FFF2-40B4-BE49-F238E27FC236}">
                    <a16:creationId xmlns:a16="http://schemas.microsoft.com/office/drawing/2014/main" id="{9226F099-6FB2-4562-B198-9213550B2E30}"/>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8">
                <a:extLst>
                  <a:ext uri="{FF2B5EF4-FFF2-40B4-BE49-F238E27FC236}">
                    <a16:creationId xmlns:a16="http://schemas.microsoft.com/office/drawing/2014/main" id="{4E25594E-52A9-4C78-AB83-DC7C3F82E04B}"/>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8" name="TextBox 23">
              <a:extLst>
                <a:ext uri="{FF2B5EF4-FFF2-40B4-BE49-F238E27FC236}">
                  <a16:creationId xmlns:a16="http://schemas.microsoft.com/office/drawing/2014/main" id="{4AA71122-2365-4943-9DEF-14132E485511}"/>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29" name="PA-平行四边形 39">
              <a:extLst>
                <a:ext uri="{FF2B5EF4-FFF2-40B4-BE49-F238E27FC236}">
                  <a16:creationId xmlns:a16="http://schemas.microsoft.com/office/drawing/2014/main" id="{D5FEC4D7-4991-4B9D-934B-1D088A56CE36}"/>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Shape 1227">
            <a:extLst>
              <a:ext uri="{FF2B5EF4-FFF2-40B4-BE49-F238E27FC236}">
                <a16:creationId xmlns:a16="http://schemas.microsoft.com/office/drawing/2014/main" id="{AB4380BB-1185-204F-9F00-9F30A2D5D272}"/>
              </a:ext>
            </a:extLst>
          </p:cNvPr>
          <p:cNvSpPr/>
          <p:nvPr/>
        </p:nvSpPr>
        <p:spPr>
          <a:xfrm>
            <a:off x="0" y="6299200"/>
            <a:ext cx="12192000" cy="558800"/>
          </a:xfrm>
          <a:prstGeom prst="rect">
            <a:avLst/>
          </a:prstGeom>
          <a:gradFill>
            <a:gsLst>
              <a:gs pos="10000">
                <a:schemeClr val="accent1"/>
              </a:gs>
              <a:gs pos="100000">
                <a:schemeClr val="accent2"/>
              </a:gs>
            </a:gsLst>
            <a:lin ang="17400000" scaled="0"/>
          </a:gradFill>
          <a:ln w="12700">
            <a:miter lim="400000"/>
          </a:ln>
        </p:spPr>
        <p:txBody>
          <a:bodyPr lIns="0" tIns="0" rIns="0" bIns="0" anchor="ct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a:extLst>
              <a:ext uri="{FF2B5EF4-FFF2-40B4-BE49-F238E27FC236}">
                <a16:creationId xmlns:a16="http://schemas.microsoft.com/office/drawing/2014/main" id="{FD669479-00BE-D042-BA3B-05A871973B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41932" y="1827278"/>
            <a:ext cx="1829562" cy="1929192"/>
          </a:xfrm>
          <a:custGeom>
            <a:avLst/>
            <a:gdLst>
              <a:gd name="connsiteX0" fmla="*/ 0 w 1829562"/>
              <a:gd name="connsiteY0" fmla="*/ 0 h 1929185"/>
              <a:gd name="connsiteX1" fmla="*/ 1829562 w 1829562"/>
              <a:gd name="connsiteY1" fmla="*/ 0 h 1929185"/>
              <a:gd name="connsiteX2" fmla="*/ 1829562 w 1829562"/>
              <a:gd name="connsiteY2" fmla="*/ 1929185 h 1929185"/>
              <a:gd name="connsiteX3" fmla="*/ 0 w 1829562"/>
              <a:gd name="connsiteY3" fmla="*/ 1929185 h 1929185"/>
            </a:gdLst>
            <a:ahLst/>
            <a:cxnLst>
              <a:cxn ang="0">
                <a:pos x="connsiteX0" y="connsiteY0"/>
              </a:cxn>
              <a:cxn ang="0">
                <a:pos x="connsiteX1" y="connsiteY1"/>
              </a:cxn>
              <a:cxn ang="0">
                <a:pos x="connsiteX2" y="connsiteY2"/>
              </a:cxn>
              <a:cxn ang="0">
                <a:pos x="connsiteX3" y="connsiteY3"/>
              </a:cxn>
            </a:cxnLst>
            <a:rect l="l" t="t" r="r" b="b"/>
            <a:pathLst>
              <a:path w="1829562" h="1929185">
                <a:moveTo>
                  <a:pt x="0" y="0"/>
                </a:moveTo>
                <a:lnTo>
                  <a:pt x="1829562" y="0"/>
                </a:lnTo>
                <a:lnTo>
                  <a:pt x="1829562" y="1929185"/>
                </a:lnTo>
                <a:lnTo>
                  <a:pt x="0" y="1929185"/>
                </a:lnTo>
                <a:close/>
              </a:path>
            </a:pathLst>
          </a:custGeom>
        </p:spPr>
      </p:pic>
      <p:pic>
        <p:nvPicPr>
          <p:cNvPr id="4" name="图片 3">
            <a:extLst>
              <a:ext uri="{FF2B5EF4-FFF2-40B4-BE49-F238E27FC236}">
                <a16:creationId xmlns:a16="http://schemas.microsoft.com/office/drawing/2014/main" id="{5E8427F3-30FD-3F44-8842-AD2B02FF21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97208" y="1827277"/>
            <a:ext cx="1829562" cy="1929190"/>
          </a:xfrm>
          <a:custGeom>
            <a:avLst/>
            <a:gdLst>
              <a:gd name="connsiteX0" fmla="*/ 0 w 1829562"/>
              <a:gd name="connsiteY0" fmla="*/ 0 h 1929185"/>
              <a:gd name="connsiteX1" fmla="*/ 1829562 w 1829562"/>
              <a:gd name="connsiteY1" fmla="*/ 0 h 1929185"/>
              <a:gd name="connsiteX2" fmla="*/ 1829562 w 1829562"/>
              <a:gd name="connsiteY2" fmla="*/ 1929185 h 1929185"/>
              <a:gd name="connsiteX3" fmla="*/ 0 w 1829562"/>
              <a:gd name="connsiteY3" fmla="*/ 1929185 h 1929185"/>
            </a:gdLst>
            <a:ahLst/>
            <a:cxnLst>
              <a:cxn ang="0">
                <a:pos x="connsiteX0" y="connsiteY0"/>
              </a:cxn>
              <a:cxn ang="0">
                <a:pos x="connsiteX1" y="connsiteY1"/>
              </a:cxn>
              <a:cxn ang="0">
                <a:pos x="connsiteX2" y="connsiteY2"/>
              </a:cxn>
              <a:cxn ang="0">
                <a:pos x="connsiteX3" y="connsiteY3"/>
              </a:cxn>
            </a:cxnLst>
            <a:rect l="l" t="t" r="r" b="b"/>
            <a:pathLst>
              <a:path w="1829562" h="1929185">
                <a:moveTo>
                  <a:pt x="0" y="0"/>
                </a:moveTo>
                <a:lnTo>
                  <a:pt x="1829562" y="0"/>
                </a:lnTo>
                <a:lnTo>
                  <a:pt x="1829562" y="1929185"/>
                </a:lnTo>
                <a:lnTo>
                  <a:pt x="0" y="1929185"/>
                </a:lnTo>
                <a:close/>
              </a:path>
            </a:pathLst>
          </a:custGeom>
          <a:blipFill>
            <a:blip r:embed="rId6" cstate="screen">
              <a:extLst>
                <a:ext uri="{28A0092B-C50C-407E-A947-70E740481C1C}">
                  <a14:useLocalDpi xmlns:a14="http://schemas.microsoft.com/office/drawing/2010/main"/>
                </a:ext>
              </a:extLst>
            </a:blip>
            <a:stretch>
              <a:fillRect/>
            </a:stretch>
          </a:blipFill>
        </p:spPr>
      </p:pic>
      <p:pic>
        <p:nvPicPr>
          <p:cNvPr id="5" name="图片 4">
            <a:extLst>
              <a:ext uri="{FF2B5EF4-FFF2-40B4-BE49-F238E27FC236}">
                <a16:creationId xmlns:a16="http://schemas.microsoft.com/office/drawing/2014/main" id="{B66273E0-E862-A249-9BCA-3A6FAB777D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52483" y="1827277"/>
            <a:ext cx="1829563" cy="1929192"/>
          </a:xfrm>
          <a:custGeom>
            <a:avLst/>
            <a:gdLst>
              <a:gd name="connsiteX0" fmla="*/ 0 w 1829563"/>
              <a:gd name="connsiteY0" fmla="*/ 0 h 1929185"/>
              <a:gd name="connsiteX1" fmla="*/ 1829563 w 1829563"/>
              <a:gd name="connsiteY1" fmla="*/ 0 h 1929185"/>
              <a:gd name="connsiteX2" fmla="*/ 1829563 w 1829563"/>
              <a:gd name="connsiteY2" fmla="*/ 1929185 h 1929185"/>
              <a:gd name="connsiteX3" fmla="*/ 0 w 1829563"/>
              <a:gd name="connsiteY3" fmla="*/ 1929185 h 1929185"/>
            </a:gdLst>
            <a:ahLst/>
            <a:cxnLst>
              <a:cxn ang="0">
                <a:pos x="connsiteX0" y="connsiteY0"/>
              </a:cxn>
              <a:cxn ang="0">
                <a:pos x="connsiteX1" y="connsiteY1"/>
              </a:cxn>
              <a:cxn ang="0">
                <a:pos x="connsiteX2" y="connsiteY2"/>
              </a:cxn>
              <a:cxn ang="0">
                <a:pos x="connsiteX3" y="connsiteY3"/>
              </a:cxn>
            </a:cxnLst>
            <a:rect l="l" t="t" r="r" b="b"/>
            <a:pathLst>
              <a:path w="1829563" h="1929185">
                <a:moveTo>
                  <a:pt x="0" y="0"/>
                </a:moveTo>
                <a:lnTo>
                  <a:pt x="1829563" y="0"/>
                </a:lnTo>
                <a:lnTo>
                  <a:pt x="1829563" y="1929185"/>
                </a:lnTo>
                <a:lnTo>
                  <a:pt x="0" y="1929185"/>
                </a:lnTo>
                <a:close/>
              </a:path>
            </a:pathLst>
          </a:custGeom>
        </p:spPr>
      </p:pic>
      <p:pic>
        <p:nvPicPr>
          <p:cNvPr id="6" name="图片 5">
            <a:extLst>
              <a:ext uri="{FF2B5EF4-FFF2-40B4-BE49-F238E27FC236}">
                <a16:creationId xmlns:a16="http://schemas.microsoft.com/office/drawing/2014/main" id="{F8F9C3D5-B652-E449-9B2B-5193E7045D7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07758" y="1827275"/>
            <a:ext cx="1829563" cy="1929194"/>
          </a:xfrm>
          <a:custGeom>
            <a:avLst/>
            <a:gdLst>
              <a:gd name="connsiteX0" fmla="*/ 0 w 1829563"/>
              <a:gd name="connsiteY0" fmla="*/ 0 h 1929185"/>
              <a:gd name="connsiteX1" fmla="*/ 1829563 w 1829563"/>
              <a:gd name="connsiteY1" fmla="*/ 0 h 1929185"/>
              <a:gd name="connsiteX2" fmla="*/ 1829563 w 1829563"/>
              <a:gd name="connsiteY2" fmla="*/ 1929185 h 1929185"/>
              <a:gd name="connsiteX3" fmla="*/ 0 w 1829563"/>
              <a:gd name="connsiteY3" fmla="*/ 1929185 h 1929185"/>
            </a:gdLst>
            <a:ahLst/>
            <a:cxnLst>
              <a:cxn ang="0">
                <a:pos x="connsiteX0" y="connsiteY0"/>
              </a:cxn>
              <a:cxn ang="0">
                <a:pos x="connsiteX1" y="connsiteY1"/>
              </a:cxn>
              <a:cxn ang="0">
                <a:pos x="connsiteX2" y="connsiteY2"/>
              </a:cxn>
              <a:cxn ang="0">
                <a:pos x="connsiteX3" y="connsiteY3"/>
              </a:cxn>
            </a:cxnLst>
            <a:rect l="l" t="t" r="r" b="b"/>
            <a:pathLst>
              <a:path w="1829563" h="1929185">
                <a:moveTo>
                  <a:pt x="0" y="0"/>
                </a:moveTo>
                <a:lnTo>
                  <a:pt x="1829563" y="0"/>
                </a:lnTo>
                <a:lnTo>
                  <a:pt x="1829563" y="1929185"/>
                </a:lnTo>
                <a:lnTo>
                  <a:pt x="0" y="1929185"/>
                </a:lnTo>
                <a:close/>
              </a:path>
            </a:pathLst>
          </a:custGeom>
          <a:blipFill>
            <a:blip r:embed="rId9" cstate="screen">
              <a:extLst>
                <a:ext uri="{28A0092B-C50C-407E-A947-70E740481C1C}">
                  <a14:useLocalDpi xmlns:a14="http://schemas.microsoft.com/office/drawing/2010/main"/>
                </a:ext>
              </a:extLst>
            </a:blip>
            <a:stretch>
              <a:fillRect/>
            </a:stretch>
          </a:blipFill>
        </p:spPr>
      </p:pic>
      <p:grpSp>
        <p:nvGrpSpPr>
          <p:cNvPr id="7" name="组合 6">
            <a:extLst>
              <a:ext uri="{FF2B5EF4-FFF2-40B4-BE49-F238E27FC236}">
                <a16:creationId xmlns:a16="http://schemas.microsoft.com/office/drawing/2014/main" id="{FD7A9371-4A64-5D45-9649-9A2025205DCF}"/>
              </a:ext>
            </a:extLst>
          </p:cNvPr>
          <p:cNvGrpSpPr/>
          <p:nvPr/>
        </p:nvGrpSpPr>
        <p:grpSpPr>
          <a:xfrm>
            <a:off x="1972956" y="3440700"/>
            <a:ext cx="1499164" cy="632744"/>
            <a:chOff x="801381" y="2945929"/>
            <a:chExt cx="1499164" cy="632744"/>
          </a:xfrm>
        </p:grpSpPr>
        <p:sp>
          <p:nvSpPr>
            <p:cNvPr id="8" name="Shape 1235">
              <a:extLst>
                <a:ext uri="{FF2B5EF4-FFF2-40B4-BE49-F238E27FC236}">
                  <a16:creationId xmlns:a16="http://schemas.microsoft.com/office/drawing/2014/main" id="{23EAFBD1-F035-1C4D-8945-91CF3D1BE4FF}"/>
                </a:ext>
              </a:extLst>
            </p:cNvPr>
            <p:cNvSpPr/>
            <p:nvPr/>
          </p:nvSpPr>
          <p:spPr>
            <a:xfrm>
              <a:off x="801381" y="2945929"/>
              <a:ext cx="1499164" cy="632744"/>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Shape 577">
              <a:extLst>
                <a:ext uri="{FF2B5EF4-FFF2-40B4-BE49-F238E27FC236}">
                  <a16:creationId xmlns:a16="http://schemas.microsoft.com/office/drawing/2014/main" id="{A4377519-6EB3-6E4F-866F-C5B2CA860335}"/>
                </a:ext>
              </a:extLst>
            </p:cNvPr>
            <p:cNvSpPr/>
            <p:nvPr/>
          </p:nvSpPr>
          <p:spPr>
            <a:xfrm>
              <a:off x="1362657" y="3119448"/>
              <a:ext cx="376613" cy="285707"/>
            </a:xfrm>
            <a:custGeom>
              <a:avLst/>
              <a:gdLst/>
              <a:ahLst/>
              <a:cxnLst>
                <a:cxn ang="0">
                  <a:pos x="wd2" y="hd2"/>
                </a:cxn>
                <a:cxn ang="5400000">
                  <a:pos x="wd2" y="hd2"/>
                </a:cxn>
                <a:cxn ang="10800000">
                  <a:pos x="wd2" y="hd2"/>
                </a:cxn>
                <a:cxn ang="16200000">
                  <a:pos x="wd2" y="hd2"/>
                </a:cxn>
              </a:cxnLst>
              <a:rect l="0" t="0" r="r" b="b"/>
              <a:pathLst>
                <a:path w="21600" h="21600" extrusionOk="0">
                  <a:moveTo>
                    <a:pt x="17131" y="2943"/>
                  </a:moveTo>
                  <a:lnTo>
                    <a:pt x="16386" y="2943"/>
                  </a:lnTo>
                  <a:lnTo>
                    <a:pt x="16386" y="8834"/>
                  </a:lnTo>
                  <a:lnTo>
                    <a:pt x="17131" y="8834"/>
                  </a:lnTo>
                  <a:cubicBezTo>
                    <a:pt x="18365" y="8834"/>
                    <a:pt x="19366" y="7515"/>
                    <a:pt x="19366" y="5891"/>
                  </a:cubicBezTo>
                  <a:cubicBezTo>
                    <a:pt x="19366" y="4263"/>
                    <a:pt x="18365" y="2943"/>
                    <a:pt x="17131" y="2943"/>
                  </a:cubicBezTo>
                  <a:close/>
                  <a:moveTo>
                    <a:pt x="17131" y="11782"/>
                  </a:moveTo>
                  <a:lnTo>
                    <a:pt x="16386" y="11782"/>
                  </a:lnTo>
                  <a:lnTo>
                    <a:pt x="16386" y="12274"/>
                  </a:lnTo>
                  <a:cubicBezTo>
                    <a:pt x="16386" y="14157"/>
                    <a:pt x="15211" y="15708"/>
                    <a:pt x="13779" y="15708"/>
                  </a:cubicBezTo>
                  <a:lnTo>
                    <a:pt x="5586" y="15708"/>
                  </a:lnTo>
                  <a:cubicBezTo>
                    <a:pt x="4155" y="15708"/>
                    <a:pt x="2979" y="14157"/>
                    <a:pt x="2979" y="12274"/>
                  </a:cubicBezTo>
                  <a:lnTo>
                    <a:pt x="2979" y="980"/>
                  </a:lnTo>
                  <a:cubicBezTo>
                    <a:pt x="2979" y="442"/>
                    <a:pt x="3317" y="0"/>
                    <a:pt x="3723" y="0"/>
                  </a:cubicBezTo>
                  <a:lnTo>
                    <a:pt x="17131" y="0"/>
                  </a:lnTo>
                  <a:cubicBezTo>
                    <a:pt x="19598" y="0"/>
                    <a:pt x="21600" y="2639"/>
                    <a:pt x="21600" y="5891"/>
                  </a:cubicBezTo>
                  <a:cubicBezTo>
                    <a:pt x="21600" y="9142"/>
                    <a:pt x="19598" y="11782"/>
                    <a:pt x="17131" y="11782"/>
                  </a:cubicBezTo>
                  <a:close/>
                  <a:moveTo>
                    <a:pt x="20855" y="17673"/>
                  </a:moveTo>
                  <a:cubicBezTo>
                    <a:pt x="20855" y="19833"/>
                    <a:pt x="19516" y="21600"/>
                    <a:pt x="17876" y="21600"/>
                  </a:cubicBezTo>
                  <a:lnTo>
                    <a:pt x="2979" y="21600"/>
                  </a:lnTo>
                  <a:cubicBezTo>
                    <a:pt x="1338" y="21600"/>
                    <a:pt x="0" y="19833"/>
                    <a:pt x="0" y="17673"/>
                  </a:cubicBezTo>
                  <a:cubicBezTo>
                    <a:pt x="0" y="17673"/>
                    <a:pt x="20855" y="17673"/>
                    <a:pt x="20855" y="17673"/>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0" name="组合 9">
            <a:extLst>
              <a:ext uri="{FF2B5EF4-FFF2-40B4-BE49-F238E27FC236}">
                <a16:creationId xmlns:a16="http://schemas.microsoft.com/office/drawing/2014/main" id="{75263F23-EB61-8C42-9B89-CC3B3BF864BD}"/>
              </a:ext>
            </a:extLst>
          </p:cNvPr>
          <p:cNvGrpSpPr/>
          <p:nvPr/>
        </p:nvGrpSpPr>
        <p:grpSpPr>
          <a:xfrm>
            <a:off x="6462406" y="3440700"/>
            <a:ext cx="1499165" cy="632744"/>
            <a:chOff x="5290831" y="2945929"/>
            <a:chExt cx="1499165" cy="632744"/>
          </a:xfrm>
        </p:grpSpPr>
        <p:sp>
          <p:nvSpPr>
            <p:cNvPr id="11" name="Shape 1247">
              <a:extLst>
                <a:ext uri="{FF2B5EF4-FFF2-40B4-BE49-F238E27FC236}">
                  <a16:creationId xmlns:a16="http://schemas.microsoft.com/office/drawing/2014/main" id="{88A5860E-7D4F-FA4B-89A6-D0303C866BF7}"/>
                </a:ext>
              </a:extLst>
            </p:cNvPr>
            <p:cNvSpPr/>
            <p:nvPr/>
          </p:nvSpPr>
          <p:spPr>
            <a:xfrm>
              <a:off x="5290831" y="2945929"/>
              <a:ext cx="1499165" cy="632744"/>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Shape 572">
              <a:extLst>
                <a:ext uri="{FF2B5EF4-FFF2-40B4-BE49-F238E27FC236}">
                  <a16:creationId xmlns:a16="http://schemas.microsoft.com/office/drawing/2014/main" id="{C4CC7025-FD71-0B4B-B2C4-914484892811}"/>
                </a:ext>
              </a:extLst>
            </p:cNvPr>
            <p:cNvSpPr/>
            <p:nvPr/>
          </p:nvSpPr>
          <p:spPr>
            <a:xfrm>
              <a:off x="5848306" y="3113970"/>
              <a:ext cx="377577" cy="296662"/>
            </a:xfrm>
            <a:custGeom>
              <a:avLst/>
              <a:gdLst/>
              <a:ahLst/>
              <a:cxnLst>
                <a:cxn ang="0">
                  <a:pos x="wd2" y="hd2"/>
                </a:cxn>
                <a:cxn ang="5400000">
                  <a:pos x="wd2" y="hd2"/>
                </a:cxn>
                <a:cxn ang="10800000">
                  <a:pos x="wd2" y="hd2"/>
                </a:cxn>
                <a:cxn ang="16200000">
                  <a:pos x="wd2" y="hd2"/>
                </a:cxn>
              </a:cxnLst>
              <a:rect l="0" t="0" r="r" b="b"/>
              <a:pathLst>
                <a:path w="21600" h="21600" extrusionOk="0">
                  <a:moveTo>
                    <a:pt x="14657" y="7855"/>
                  </a:moveTo>
                  <a:cubicBezTo>
                    <a:pt x="10391" y="7855"/>
                    <a:pt x="7641" y="10123"/>
                    <a:pt x="4858" y="14036"/>
                  </a:cubicBezTo>
                  <a:cubicBezTo>
                    <a:pt x="4713" y="14238"/>
                    <a:pt x="4629" y="14452"/>
                    <a:pt x="4629" y="14726"/>
                  </a:cubicBezTo>
                  <a:cubicBezTo>
                    <a:pt x="4629" y="15262"/>
                    <a:pt x="4978" y="15709"/>
                    <a:pt x="5400" y="15709"/>
                  </a:cubicBezTo>
                  <a:cubicBezTo>
                    <a:pt x="5618" y="15709"/>
                    <a:pt x="5786" y="15602"/>
                    <a:pt x="5942" y="15419"/>
                  </a:cubicBezTo>
                  <a:cubicBezTo>
                    <a:pt x="6534" y="14744"/>
                    <a:pt x="7063" y="14005"/>
                    <a:pt x="7641" y="13317"/>
                  </a:cubicBezTo>
                  <a:cubicBezTo>
                    <a:pt x="9824" y="10816"/>
                    <a:pt x="11691" y="9819"/>
                    <a:pt x="14657" y="9819"/>
                  </a:cubicBezTo>
                  <a:cubicBezTo>
                    <a:pt x="15079" y="9819"/>
                    <a:pt x="15428" y="9372"/>
                    <a:pt x="15428" y="8835"/>
                  </a:cubicBezTo>
                  <a:cubicBezTo>
                    <a:pt x="15428" y="8297"/>
                    <a:pt x="15079" y="7855"/>
                    <a:pt x="14657" y="7855"/>
                  </a:cubicBezTo>
                  <a:close/>
                  <a:moveTo>
                    <a:pt x="21359" y="8759"/>
                  </a:moveTo>
                  <a:cubicBezTo>
                    <a:pt x="20588" y="13531"/>
                    <a:pt x="18176" y="16631"/>
                    <a:pt x="14826" y="18746"/>
                  </a:cubicBezTo>
                  <a:cubicBezTo>
                    <a:pt x="13199" y="19789"/>
                    <a:pt x="11378" y="20401"/>
                    <a:pt x="9547" y="20401"/>
                  </a:cubicBezTo>
                  <a:cubicBezTo>
                    <a:pt x="8389" y="20401"/>
                    <a:pt x="7197" y="20156"/>
                    <a:pt x="6099" y="19682"/>
                  </a:cubicBezTo>
                  <a:cubicBezTo>
                    <a:pt x="5520" y="19436"/>
                    <a:pt x="4363" y="18469"/>
                    <a:pt x="3882" y="18469"/>
                  </a:cubicBezTo>
                  <a:cubicBezTo>
                    <a:pt x="3279" y="18469"/>
                    <a:pt x="2555" y="21600"/>
                    <a:pt x="1507" y="21600"/>
                  </a:cubicBezTo>
                  <a:cubicBezTo>
                    <a:pt x="747" y="21600"/>
                    <a:pt x="519" y="21122"/>
                    <a:pt x="193" y="20419"/>
                  </a:cubicBezTo>
                  <a:cubicBezTo>
                    <a:pt x="84" y="20156"/>
                    <a:pt x="0" y="20066"/>
                    <a:pt x="0" y="19744"/>
                  </a:cubicBezTo>
                  <a:cubicBezTo>
                    <a:pt x="0" y="18148"/>
                    <a:pt x="2387" y="16903"/>
                    <a:pt x="2387" y="16014"/>
                  </a:cubicBezTo>
                  <a:cubicBezTo>
                    <a:pt x="2387" y="15875"/>
                    <a:pt x="2074" y="15065"/>
                    <a:pt x="2026" y="14757"/>
                  </a:cubicBezTo>
                  <a:cubicBezTo>
                    <a:pt x="1953" y="14238"/>
                    <a:pt x="1917" y="13697"/>
                    <a:pt x="1917" y="13161"/>
                  </a:cubicBezTo>
                  <a:cubicBezTo>
                    <a:pt x="1917" y="8285"/>
                    <a:pt x="4966" y="4800"/>
                    <a:pt x="8389" y="3359"/>
                  </a:cubicBezTo>
                  <a:cubicBezTo>
                    <a:pt x="10861" y="2318"/>
                    <a:pt x="16115" y="3529"/>
                    <a:pt x="17791" y="1503"/>
                  </a:cubicBezTo>
                  <a:cubicBezTo>
                    <a:pt x="18454" y="720"/>
                    <a:pt x="18780" y="0"/>
                    <a:pt x="19791" y="0"/>
                  </a:cubicBezTo>
                  <a:cubicBezTo>
                    <a:pt x="21154" y="0"/>
                    <a:pt x="21600" y="4496"/>
                    <a:pt x="21600" y="5797"/>
                  </a:cubicBezTo>
                  <a:cubicBezTo>
                    <a:pt x="21600" y="6782"/>
                    <a:pt x="21516" y="7779"/>
                    <a:pt x="21359" y="875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3" name="组合 12">
            <a:extLst>
              <a:ext uri="{FF2B5EF4-FFF2-40B4-BE49-F238E27FC236}">
                <a16:creationId xmlns:a16="http://schemas.microsoft.com/office/drawing/2014/main" id="{39AEB30F-40BC-334F-ADE4-C772CABA4F3B}"/>
              </a:ext>
            </a:extLst>
          </p:cNvPr>
          <p:cNvGrpSpPr/>
          <p:nvPr/>
        </p:nvGrpSpPr>
        <p:grpSpPr>
          <a:xfrm>
            <a:off x="8707132" y="3440700"/>
            <a:ext cx="1499164" cy="632744"/>
            <a:chOff x="7535557" y="2945929"/>
            <a:chExt cx="1499164" cy="632744"/>
          </a:xfrm>
        </p:grpSpPr>
        <p:sp>
          <p:nvSpPr>
            <p:cNvPr id="14" name="Shape 1253">
              <a:extLst>
                <a:ext uri="{FF2B5EF4-FFF2-40B4-BE49-F238E27FC236}">
                  <a16:creationId xmlns:a16="http://schemas.microsoft.com/office/drawing/2014/main" id="{BDC5ED72-DF4D-E140-B981-BFC330AF377B}"/>
                </a:ext>
              </a:extLst>
            </p:cNvPr>
            <p:cNvSpPr/>
            <p:nvPr/>
          </p:nvSpPr>
          <p:spPr>
            <a:xfrm>
              <a:off x="7535557" y="2945929"/>
              <a:ext cx="1499164" cy="632744"/>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216">
              <a:extLst>
                <a:ext uri="{FF2B5EF4-FFF2-40B4-BE49-F238E27FC236}">
                  <a16:creationId xmlns:a16="http://schemas.microsoft.com/office/drawing/2014/main" id="{3C2BC7D2-2677-E948-8BD8-D9DC053B1119}"/>
                </a:ext>
              </a:extLst>
            </p:cNvPr>
            <p:cNvSpPr>
              <a:spLocks noEditPoints="1"/>
            </p:cNvSpPr>
            <p:nvPr/>
          </p:nvSpPr>
          <p:spPr bwMode="auto">
            <a:xfrm>
              <a:off x="8101288" y="3078450"/>
              <a:ext cx="367702" cy="367702"/>
            </a:xfrm>
            <a:custGeom>
              <a:avLst/>
              <a:gdLst>
                <a:gd name="T0" fmla="*/ 2147483646 w 256"/>
                <a:gd name="T1" fmla="*/ 2147483646 h 256"/>
                <a:gd name="T2" fmla="*/ 1841231339 w 256"/>
                <a:gd name="T3" fmla="*/ 1653990353 h 256"/>
                <a:gd name="T4" fmla="*/ 2147483646 w 256"/>
                <a:gd name="T5" fmla="*/ 1217084185 h 256"/>
                <a:gd name="T6" fmla="*/ 2147483646 w 256"/>
                <a:gd name="T7" fmla="*/ 1341916776 h 256"/>
                <a:gd name="T8" fmla="*/ 2147483646 w 256"/>
                <a:gd name="T9" fmla="*/ 1466745417 h 256"/>
                <a:gd name="T10" fmla="*/ 2147483646 w 256"/>
                <a:gd name="T11" fmla="*/ 1591574058 h 256"/>
                <a:gd name="T12" fmla="*/ 2147483646 w 256"/>
                <a:gd name="T13" fmla="*/ 1841231339 h 256"/>
                <a:gd name="T14" fmla="*/ 2147483646 w 256"/>
                <a:gd name="T15" fmla="*/ 2090892571 h 256"/>
                <a:gd name="T16" fmla="*/ 2147483646 w 256"/>
                <a:gd name="T17" fmla="*/ 2147483646 h 256"/>
                <a:gd name="T18" fmla="*/ 1903647635 w 256"/>
                <a:gd name="T19" fmla="*/ 2147483646 h 256"/>
                <a:gd name="T20" fmla="*/ 1810025167 w 256"/>
                <a:gd name="T21" fmla="*/ 2090892571 h 256"/>
                <a:gd name="T22" fmla="*/ 1810025167 w 256"/>
                <a:gd name="T23" fmla="*/ 1872441462 h 256"/>
                <a:gd name="T24" fmla="*/ 1810025167 w 256"/>
                <a:gd name="T25" fmla="*/ 1747608871 h 256"/>
                <a:gd name="T26" fmla="*/ 1466745417 w 256"/>
                <a:gd name="T27" fmla="*/ 2059682448 h 256"/>
                <a:gd name="T28" fmla="*/ 1248294308 w 256"/>
                <a:gd name="T29" fmla="*/ 2147483646 h 256"/>
                <a:gd name="T30" fmla="*/ 1653990353 w 256"/>
                <a:gd name="T31" fmla="*/ 2147483646 h 256"/>
                <a:gd name="T32" fmla="*/ 1497951590 w 256"/>
                <a:gd name="T33" fmla="*/ 2147483646 h 256"/>
                <a:gd name="T34" fmla="*/ 1310706653 w 256"/>
                <a:gd name="T35" fmla="*/ 2147483646 h 256"/>
                <a:gd name="T36" fmla="*/ 1061049372 w 256"/>
                <a:gd name="T37" fmla="*/ 2147483646 h 256"/>
                <a:gd name="T38" fmla="*/ 998633076 w 256"/>
                <a:gd name="T39" fmla="*/ 2147483646 h 256"/>
                <a:gd name="T40" fmla="*/ 998633076 w 256"/>
                <a:gd name="T41" fmla="*/ 2147483646 h 256"/>
                <a:gd name="T42" fmla="*/ 905010608 w 256"/>
                <a:gd name="T43" fmla="*/ 2147483646 h 256"/>
                <a:gd name="T44" fmla="*/ 1373122949 w 256"/>
                <a:gd name="T45" fmla="*/ 2147483646 h 256"/>
                <a:gd name="T46" fmla="*/ 2147483646 w 256"/>
                <a:gd name="T47" fmla="*/ 2147483646 h 256"/>
                <a:gd name="T48" fmla="*/ 2147483646 w 256"/>
                <a:gd name="T49" fmla="*/ 2147483646 h 256"/>
                <a:gd name="T50" fmla="*/ 2147483646 w 256"/>
                <a:gd name="T51" fmla="*/ 2147483646 h 256"/>
                <a:gd name="T52" fmla="*/ 2147483646 w 256"/>
                <a:gd name="T53" fmla="*/ 2147483646 h 256"/>
                <a:gd name="T54" fmla="*/ 2147483646 w 256"/>
                <a:gd name="T55" fmla="*/ 2147483646 h 256"/>
                <a:gd name="T56" fmla="*/ 2147483646 w 256"/>
                <a:gd name="T57" fmla="*/ 2147483646 h 256"/>
                <a:gd name="T58" fmla="*/ 2147483646 w 256"/>
                <a:gd name="T59" fmla="*/ 2147483646 h 256"/>
                <a:gd name="T60" fmla="*/ 2147483646 w 256"/>
                <a:gd name="T61" fmla="*/ 2147483646 h 256"/>
                <a:gd name="T62" fmla="*/ 2147483646 w 256"/>
                <a:gd name="T63" fmla="*/ 2147483646 h 256"/>
                <a:gd name="T64" fmla="*/ 2147483646 w 256"/>
                <a:gd name="T65" fmla="*/ 2147483646 h 256"/>
                <a:gd name="T66" fmla="*/ 2147483646 w 256"/>
                <a:gd name="T67" fmla="*/ 2147483646 h 256"/>
                <a:gd name="T68" fmla="*/ 2147483646 w 256"/>
                <a:gd name="T69" fmla="*/ 2147483646 h 256"/>
                <a:gd name="T70" fmla="*/ 2147483646 w 256"/>
                <a:gd name="T71" fmla="*/ 2147483646 h 256"/>
                <a:gd name="T72" fmla="*/ 2147483646 w 256"/>
                <a:gd name="T73" fmla="*/ 2147483646 h 256"/>
                <a:gd name="T74" fmla="*/ 2147483646 w 256"/>
                <a:gd name="T75" fmla="*/ 2147483646 h 256"/>
                <a:gd name="T76" fmla="*/ 2147483646 w 256"/>
                <a:gd name="T77" fmla="*/ 2147483646 h 256"/>
                <a:gd name="T78" fmla="*/ 2147483646 w 256"/>
                <a:gd name="T79" fmla="*/ 2147483646 h 256"/>
                <a:gd name="T80" fmla="*/ 2147483646 w 256"/>
                <a:gd name="T81" fmla="*/ 2090892571 h 256"/>
                <a:gd name="T82" fmla="*/ 2147483646 w 256"/>
                <a:gd name="T83" fmla="*/ 1653990353 h 256"/>
                <a:gd name="T84" fmla="*/ 2147483646 w 256"/>
                <a:gd name="T85" fmla="*/ 1841231339 h 256"/>
                <a:gd name="T86" fmla="*/ 2147483646 w 256"/>
                <a:gd name="T87" fmla="*/ 1279500481 h 256"/>
                <a:gd name="T88" fmla="*/ 2147483646 w 256"/>
                <a:gd name="T89" fmla="*/ 2147483646 h 256"/>
                <a:gd name="T90" fmla="*/ 2147483646 w 256"/>
                <a:gd name="T91" fmla="*/ 2147483646 h 256"/>
                <a:gd name="T92" fmla="*/ 2147483646 w 256"/>
                <a:gd name="T93" fmla="*/ 873804436 h 256"/>
                <a:gd name="T94" fmla="*/ 2147483646 w 256"/>
                <a:gd name="T95" fmla="*/ 936220731 h 256"/>
                <a:gd name="T96" fmla="*/ 2147483646 w 256"/>
                <a:gd name="T97" fmla="*/ 2147483646 h 256"/>
                <a:gd name="T98" fmla="*/ 2147483646 w 256"/>
                <a:gd name="T99" fmla="*/ 2147483646 h 256"/>
                <a:gd name="T100" fmla="*/ 2147483646 w 256"/>
                <a:gd name="T101" fmla="*/ 2147483646 h 256"/>
                <a:gd name="T102" fmla="*/ 2147483646 w 256"/>
                <a:gd name="T103" fmla="*/ 2147483646 h 256"/>
                <a:gd name="T104" fmla="*/ 2147483646 w 256"/>
                <a:gd name="T105" fmla="*/ 2147483646 h 256"/>
                <a:gd name="T106" fmla="*/ 2147483646 w 256"/>
                <a:gd name="T107" fmla="*/ 2147483646 h 256"/>
                <a:gd name="T108" fmla="*/ 2147483646 w 256"/>
                <a:gd name="T109" fmla="*/ 2147483646 h 256"/>
                <a:gd name="T110" fmla="*/ 2147483646 w 256"/>
                <a:gd name="T111" fmla="*/ 1934853807 h 256"/>
                <a:gd name="T112" fmla="*/ 2147483646 w 256"/>
                <a:gd name="T113" fmla="*/ 2147483646 h 256"/>
                <a:gd name="T114" fmla="*/ 2147483646 w 256"/>
                <a:gd name="T115" fmla="*/ 2147483646 h 256"/>
                <a:gd name="T116" fmla="*/ 2147483646 w 256"/>
                <a:gd name="T117" fmla="*/ 2147483646 h 256"/>
                <a:gd name="T118" fmla="*/ 2147483646 w 256"/>
                <a:gd name="T119" fmla="*/ 1497951590 h 256"/>
                <a:gd name="T120" fmla="*/ 1778818994 w 256"/>
                <a:gd name="T121" fmla="*/ 2147483646 h 256"/>
                <a:gd name="T122" fmla="*/ 1279500481 w 256"/>
                <a:gd name="T123" fmla="*/ 2147483646 h 256"/>
                <a:gd name="T124" fmla="*/ 2147483646 w 256"/>
                <a:gd name="T125" fmla="*/ 2147483646 h 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00" y="53"/>
                  </a:moveTo>
                  <a:cubicBezTo>
                    <a:pt x="199" y="53"/>
                    <a:pt x="199" y="53"/>
                    <a:pt x="198" y="53"/>
                  </a:cubicBezTo>
                  <a:cubicBezTo>
                    <a:pt x="198" y="53"/>
                    <a:pt x="198" y="52"/>
                    <a:pt x="198" y="52"/>
                  </a:cubicBezTo>
                  <a:cubicBezTo>
                    <a:pt x="198" y="52"/>
                    <a:pt x="198" y="52"/>
                    <a:pt x="198" y="51"/>
                  </a:cubicBezTo>
                  <a:cubicBezTo>
                    <a:pt x="198" y="51"/>
                    <a:pt x="197" y="51"/>
                    <a:pt x="197" y="50"/>
                  </a:cubicBezTo>
                  <a:cubicBezTo>
                    <a:pt x="197" y="50"/>
                    <a:pt x="197" y="50"/>
                    <a:pt x="197" y="50"/>
                  </a:cubicBezTo>
                  <a:cubicBezTo>
                    <a:pt x="197" y="51"/>
                    <a:pt x="197" y="51"/>
                    <a:pt x="197" y="51"/>
                  </a:cubicBezTo>
                  <a:cubicBezTo>
                    <a:pt x="197" y="51"/>
                    <a:pt x="197" y="51"/>
                    <a:pt x="197" y="52"/>
                  </a:cubicBezTo>
                  <a:cubicBezTo>
                    <a:pt x="197" y="52"/>
                    <a:pt x="197" y="53"/>
                    <a:pt x="197" y="53"/>
                  </a:cubicBezTo>
                  <a:cubicBezTo>
                    <a:pt x="197" y="54"/>
                    <a:pt x="197" y="54"/>
                    <a:pt x="198" y="54"/>
                  </a:cubicBezTo>
                  <a:cubicBezTo>
                    <a:pt x="198" y="55"/>
                    <a:pt x="198" y="55"/>
                    <a:pt x="197" y="55"/>
                  </a:cubicBezTo>
                  <a:cubicBezTo>
                    <a:pt x="197" y="55"/>
                    <a:pt x="197" y="56"/>
                    <a:pt x="197" y="56"/>
                  </a:cubicBezTo>
                  <a:cubicBezTo>
                    <a:pt x="197" y="56"/>
                    <a:pt x="197" y="57"/>
                    <a:pt x="196" y="57"/>
                  </a:cubicBezTo>
                  <a:cubicBezTo>
                    <a:pt x="196" y="57"/>
                    <a:pt x="196" y="57"/>
                    <a:pt x="195" y="57"/>
                  </a:cubicBezTo>
                  <a:cubicBezTo>
                    <a:pt x="196" y="58"/>
                    <a:pt x="196" y="58"/>
                    <a:pt x="196" y="58"/>
                  </a:cubicBezTo>
                  <a:cubicBezTo>
                    <a:pt x="195" y="58"/>
                    <a:pt x="195" y="58"/>
                    <a:pt x="195" y="58"/>
                  </a:cubicBezTo>
                  <a:cubicBezTo>
                    <a:pt x="195" y="58"/>
                    <a:pt x="194" y="58"/>
                    <a:pt x="194" y="58"/>
                  </a:cubicBezTo>
                  <a:cubicBezTo>
                    <a:pt x="194" y="58"/>
                    <a:pt x="193" y="58"/>
                    <a:pt x="193" y="58"/>
                  </a:cubicBezTo>
                  <a:cubicBezTo>
                    <a:pt x="193" y="59"/>
                    <a:pt x="194" y="59"/>
                    <a:pt x="195" y="59"/>
                  </a:cubicBezTo>
                  <a:cubicBezTo>
                    <a:pt x="195" y="59"/>
                    <a:pt x="195" y="59"/>
                    <a:pt x="195" y="59"/>
                  </a:cubicBezTo>
                  <a:cubicBezTo>
                    <a:pt x="196" y="59"/>
                    <a:pt x="196" y="59"/>
                    <a:pt x="196" y="59"/>
                  </a:cubicBezTo>
                  <a:cubicBezTo>
                    <a:pt x="197" y="58"/>
                    <a:pt x="197" y="58"/>
                    <a:pt x="198" y="58"/>
                  </a:cubicBezTo>
                  <a:cubicBezTo>
                    <a:pt x="198" y="57"/>
                    <a:pt x="198" y="57"/>
                    <a:pt x="198" y="57"/>
                  </a:cubicBezTo>
                  <a:cubicBezTo>
                    <a:pt x="199" y="57"/>
                    <a:pt x="199" y="57"/>
                    <a:pt x="199" y="57"/>
                  </a:cubicBezTo>
                  <a:cubicBezTo>
                    <a:pt x="199" y="56"/>
                    <a:pt x="199" y="56"/>
                    <a:pt x="199" y="56"/>
                  </a:cubicBezTo>
                  <a:cubicBezTo>
                    <a:pt x="199" y="55"/>
                    <a:pt x="199" y="55"/>
                    <a:pt x="199" y="55"/>
                  </a:cubicBezTo>
                  <a:cubicBezTo>
                    <a:pt x="199" y="54"/>
                    <a:pt x="200" y="54"/>
                    <a:pt x="201" y="54"/>
                  </a:cubicBezTo>
                  <a:cubicBezTo>
                    <a:pt x="201" y="54"/>
                    <a:pt x="200" y="53"/>
                    <a:pt x="200" y="53"/>
                  </a:cubicBezTo>
                  <a:cubicBezTo>
                    <a:pt x="200" y="53"/>
                    <a:pt x="200" y="53"/>
                    <a:pt x="200" y="53"/>
                  </a:cubicBezTo>
                  <a:moveTo>
                    <a:pt x="203" y="56"/>
                  </a:moveTo>
                  <a:cubicBezTo>
                    <a:pt x="203" y="56"/>
                    <a:pt x="203" y="56"/>
                    <a:pt x="202" y="56"/>
                  </a:cubicBezTo>
                  <a:cubicBezTo>
                    <a:pt x="202" y="56"/>
                    <a:pt x="202" y="56"/>
                    <a:pt x="202" y="56"/>
                  </a:cubicBezTo>
                  <a:cubicBezTo>
                    <a:pt x="202" y="56"/>
                    <a:pt x="203" y="56"/>
                    <a:pt x="203" y="56"/>
                  </a:cubicBezTo>
                  <a:cubicBezTo>
                    <a:pt x="202" y="55"/>
                    <a:pt x="202" y="55"/>
                    <a:pt x="202" y="55"/>
                  </a:cubicBezTo>
                  <a:cubicBezTo>
                    <a:pt x="202" y="55"/>
                    <a:pt x="202" y="56"/>
                    <a:pt x="202" y="56"/>
                  </a:cubicBezTo>
                  <a:cubicBezTo>
                    <a:pt x="202" y="57"/>
                    <a:pt x="203" y="57"/>
                    <a:pt x="203" y="56"/>
                  </a:cubicBezTo>
                  <a:cubicBezTo>
                    <a:pt x="203" y="56"/>
                    <a:pt x="203" y="56"/>
                    <a:pt x="203" y="56"/>
                  </a:cubicBezTo>
                  <a:moveTo>
                    <a:pt x="231" y="143"/>
                  </a:moveTo>
                  <a:cubicBezTo>
                    <a:pt x="231" y="141"/>
                    <a:pt x="231" y="138"/>
                    <a:pt x="232" y="136"/>
                  </a:cubicBezTo>
                  <a:cubicBezTo>
                    <a:pt x="232" y="136"/>
                    <a:pt x="232" y="136"/>
                    <a:pt x="232" y="136"/>
                  </a:cubicBezTo>
                  <a:cubicBezTo>
                    <a:pt x="231" y="136"/>
                    <a:pt x="231" y="136"/>
                    <a:pt x="231" y="136"/>
                  </a:cubicBezTo>
                  <a:cubicBezTo>
                    <a:pt x="231" y="135"/>
                    <a:pt x="231" y="136"/>
                    <a:pt x="230" y="136"/>
                  </a:cubicBezTo>
                  <a:cubicBezTo>
                    <a:pt x="230" y="136"/>
                    <a:pt x="230" y="136"/>
                    <a:pt x="230" y="136"/>
                  </a:cubicBezTo>
                  <a:cubicBezTo>
                    <a:pt x="230" y="135"/>
                    <a:pt x="230" y="135"/>
                    <a:pt x="230" y="135"/>
                  </a:cubicBezTo>
                  <a:cubicBezTo>
                    <a:pt x="229" y="135"/>
                    <a:pt x="229" y="135"/>
                    <a:pt x="229" y="135"/>
                  </a:cubicBezTo>
                  <a:cubicBezTo>
                    <a:pt x="229" y="135"/>
                    <a:pt x="229" y="135"/>
                    <a:pt x="229" y="136"/>
                  </a:cubicBezTo>
                  <a:cubicBezTo>
                    <a:pt x="229" y="136"/>
                    <a:pt x="229" y="136"/>
                    <a:pt x="229" y="136"/>
                  </a:cubicBezTo>
                  <a:cubicBezTo>
                    <a:pt x="228" y="137"/>
                    <a:pt x="227" y="139"/>
                    <a:pt x="228" y="140"/>
                  </a:cubicBezTo>
                  <a:cubicBezTo>
                    <a:pt x="228" y="140"/>
                    <a:pt x="228" y="140"/>
                    <a:pt x="229" y="140"/>
                  </a:cubicBezTo>
                  <a:cubicBezTo>
                    <a:pt x="229" y="140"/>
                    <a:pt x="229" y="140"/>
                    <a:pt x="229" y="141"/>
                  </a:cubicBezTo>
                  <a:cubicBezTo>
                    <a:pt x="229" y="140"/>
                    <a:pt x="229" y="140"/>
                    <a:pt x="229" y="140"/>
                  </a:cubicBezTo>
                  <a:cubicBezTo>
                    <a:pt x="229" y="142"/>
                    <a:pt x="229" y="143"/>
                    <a:pt x="231" y="142"/>
                  </a:cubicBezTo>
                  <a:cubicBezTo>
                    <a:pt x="231" y="143"/>
                    <a:pt x="231" y="143"/>
                    <a:pt x="231" y="143"/>
                  </a:cubicBezTo>
                  <a:moveTo>
                    <a:pt x="28" y="153"/>
                  </a:moveTo>
                  <a:cubicBezTo>
                    <a:pt x="28" y="152"/>
                    <a:pt x="27" y="152"/>
                    <a:pt x="28" y="151"/>
                  </a:cubicBezTo>
                  <a:cubicBezTo>
                    <a:pt x="28" y="151"/>
                    <a:pt x="29" y="151"/>
                    <a:pt x="29" y="151"/>
                  </a:cubicBezTo>
                  <a:cubicBezTo>
                    <a:pt x="29" y="151"/>
                    <a:pt x="29" y="151"/>
                    <a:pt x="29" y="152"/>
                  </a:cubicBezTo>
                  <a:cubicBezTo>
                    <a:pt x="29" y="152"/>
                    <a:pt x="29" y="151"/>
                    <a:pt x="29" y="151"/>
                  </a:cubicBezTo>
                  <a:cubicBezTo>
                    <a:pt x="29" y="151"/>
                    <a:pt x="29" y="151"/>
                    <a:pt x="29" y="151"/>
                  </a:cubicBezTo>
                  <a:cubicBezTo>
                    <a:pt x="30" y="151"/>
                    <a:pt x="31" y="151"/>
                    <a:pt x="31" y="151"/>
                  </a:cubicBezTo>
                  <a:cubicBezTo>
                    <a:pt x="31" y="150"/>
                    <a:pt x="30" y="150"/>
                    <a:pt x="30" y="150"/>
                  </a:cubicBezTo>
                  <a:cubicBezTo>
                    <a:pt x="30" y="149"/>
                    <a:pt x="31" y="150"/>
                    <a:pt x="31" y="150"/>
                  </a:cubicBezTo>
                  <a:cubicBezTo>
                    <a:pt x="31" y="150"/>
                    <a:pt x="31" y="150"/>
                    <a:pt x="31" y="150"/>
                  </a:cubicBezTo>
                  <a:cubicBezTo>
                    <a:pt x="31" y="149"/>
                    <a:pt x="31" y="149"/>
                    <a:pt x="31" y="149"/>
                  </a:cubicBezTo>
                  <a:cubicBezTo>
                    <a:pt x="31" y="149"/>
                    <a:pt x="30" y="149"/>
                    <a:pt x="30" y="149"/>
                  </a:cubicBezTo>
                  <a:cubicBezTo>
                    <a:pt x="30" y="149"/>
                    <a:pt x="30" y="149"/>
                    <a:pt x="29" y="149"/>
                  </a:cubicBezTo>
                  <a:cubicBezTo>
                    <a:pt x="29" y="149"/>
                    <a:pt x="29" y="149"/>
                    <a:pt x="29" y="149"/>
                  </a:cubicBezTo>
                  <a:cubicBezTo>
                    <a:pt x="28" y="149"/>
                    <a:pt x="28" y="149"/>
                    <a:pt x="28" y="150"/>
                  </a:cubicBezTo>
                  <a:cubicBezTo>
                    <a:pt x="28" y="150"/>
                    <a:pt x="28" y="150"/>
                    <a:pt x="28" y="150"/>
                  </a:cubicBezTo>
                  <a:cubicBezTo>
                    <a:pt x="28" y="150"/>
                    <a:pt x="28" y="151"/>
                    <a:pt x="27" y="151"/>
                  </a:cubicBezTo>
                  <a:cubicBezTo>
                    <a:pt x="27" y="151"/>
                    <a:pt x="27" y="151"/>
                    <a:pt x="27" y="151"/>
                  </a:cubicBezTo>
                  <a:cubicBezTo>
                    <a:pt x="27" y="150"/>
                    <a:pt x="27" y="150"/>
                    <a:pt x="27" y="150"/>
                  </a:cubicBezTo>
                  <a:cubicBezTo>
                    <a:pt x="27" y="150"/>
                    <a:pt x="27" y="150"/>
                    <a:pt x="27" y="150"/>
                  </a:cubicBezTo>
                  <a:cubicBezTo>
                    <a:pt x="27" y="150"/>
                    <a:pt x="27" y="150"/>
                    <a:pt x="27" y="150"/>
                  </a:cubicBezTo>
                  <a:cubicBezTo>
                    <a:pt x="27" y="150"/>
                    <a:pt x="27" y="150"/>
                    <a:pt x="26" y="150"/>
                  </a:cubicBezTo>
                  <a:cubicBezTo>
                    <a:pt x="26" y="150"/>
                    <a:pt x="26" y="150"/>
                    <a:pt x="26" y="150"/>
                  </a:cubicBezTo>
                  <a:cubicBezTo>
                    <a:pt x="27" y="151"/>
                    <a:pt x="27" y="152"/>
                    <a:pt x="27" y="153"/>
                  </a:cubicBezTo>
                  <a:cubicBezTo>
                    <a:pt x="27" y="153"/>
                    <a:pt x="27" y="153"/>
                    <a:pt x="28" y="153"/>
                  </a:cubicBezTo>
                  <a:moveTo>
                    <a:pt x="32" y="112"/>
                  </a:moveTo>
                  <a:cubicBezTo>
                    <a:pt x="32" y="112"/>
                    <a:pt x="32" y="112"/>
                    <a:pt x="32" y="112"/>
                  </a:cubicBezTo>
                  <a:cubicBezTo>
                    <a:pt x="32" y="112"/>
                    <a:pt x="32" y="112"/>
                    <a:pt x="32" y="112"/>
                  </a:cubicBezTo>
                  <a:cubicBezTo>
                    <a:pt x="32" y="112"/>
                    <a:pt x="32" y="112"/>
                    <a:pt x="32" y="112"/>
                  </a:cubicBezTo>
                  <a:moveTo>
                    <a:pt x="30" y="94"/>
                  </a:moveTo>
                  <a:cubicBezTo>
                    <a:pt x="30" y="94"/>
                    <a:pt x="30" y="94"/>
                    <a:pt x="30" y="94"/>
                  </a:cubicBezTo>
                  <a:cubicBezTo>
                    <a:pt x="30" y="94"/>
                    <a:pt x="30" y="93"/>
                    <a:pt x="30" y="93"/>
                  </a:cubicBezTo>
                  <a:cubicBezTo>
                    <a:pt x="30" y="93"/>
                    <a:pt x="30" y="94"/>
                    <a:pt x="30" y="94"/>
                  </a:cubicBezTo>
                  <a:moveTo>
                    <a:pt x="59" y="53"/>
                  </a:moveTo>
                  <a:cubicBezTo>
                    <a:pt x="59" y="53"/>
                    <a:pt x="59" y="53"/>
                    <a:pt x="59" y="53"/>
                  </a:cubicBezTo>
                  <a:cubicBezTo>
                    <a:pt x="58" y="53"/>
                    <a:pt x="58" y="53"/>
                    <a:pt x="58" y="53"/>
                  </a:cubicBezTo>
                  <a:cubicBezTo>
                    <a:pt x="58" y="53"/>
                    <a:pt x="58" y="53"/>
                    <a:pt x="58" y="53"/>
                  </a:cubicBezTo>
                  <a:cubicBezTo>
                    <a:pt x="58" y="53"/>
                    <a:pt x="58" y="53"/>
                    <a:pt x="58" y="53"/>
                  </a:cubicBezTo>
                  <a:cubicBezTo>
                    <a:pt x="58" y="53"/>
                    <a:pt x="58" y="53"/>
                    <a:pt x="59" y="53"/>
                  </a:cubicBezTo>
                  <a:cubicBezTo>
                    <a:pt x="59" y="53"/>
                    <a:pt x="59" y="53"/>
                    <a:pt x="59" y="53"/>
                  </a:cubicBezTo>
                  <a:cubicBezTo>
                    <a:pt x="59" y="53"/>
                    <a:pt x="58" y="53"/>
                    <a:pt x="58" y="53"/>
                  </a:cubicBezTo>
                  <a:cubicBezTo>
                    <a:pt x="58" y="53"/>
                    <a:pt x="58" y="53"/>
                    <a:pt x="59" y="52"/>
                  </a:cubicBezTo>
                  <a:cubicBezTo>
                    <a:pt x="58" y="52"/>
                    <a:pt x="57" y="52"/>
                    <a:pt x="57" y="52"/>
                  </a:cubicBezTo>
                  <a:cubicBezTo>
                    <a:pt x="57" y="52"/>
                    <a:pt x="57" y="52"/>
                    <a:pt x="57" y="52"/>
                  </a:cubicBezTo>
                  <a:cubicBezTo>
                    <a:pt x="57" y="52"/>
                    <a:pt x="57" y="52"/>
                    <a:pt x="57"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6" y="53"/>
                  </a:cubicBezTo>
                  <a:cubicBezTo>
                    <a:pt x="57" y="53"/>
                    <a:pt x="57" y="53"/>
                    <a:pt x="57" y="53"/>
                  </a:cubicBezTo>
                  <a:cubicBezTo>
                    <a:pt x="57" y="53"/>
                    <a:pt x="58" y="53"/>
                    <a:pt x="58" y="53"/>
                  </a:cubicBezTo>
                  <a:cubicBezTo>
                    <a:pt x="58" y="53"/>
                    <a:pt x="59" y="53"/>
                    <a:pt x="59" y="53"/>
                  </a:cubicBezTo>
                  <a:cubicBezTo>
                    <a:pt x="59" y="53"/>
                    <a:pt x="59" y="53"/>
                    <a:pt x="59" y="53"/>
                  </a:cubicBezTo>
                  <a:cubicBezTo>
                    <a:pt x="59" y="53"/>
                    <a:pt x="59" y="53"/>
                    <a:pt x="59" y="53"/>
                  </a:cubicBezTo>
                  <a:moveTo>
                    <a:pt x="54" y="55"/>
                  </a:moveTo>
                  <a:cubicBezTo>
                    <a:pt x="54" y="55"/>
                    <a:pt x="54" y="55"/>
                    <a:pt x="54" y="55"/>
                  </a:cubicBezTo>
                  <a:cubicBezTo>
                    <a:pt x="54" y="55"/>
                    <a:pt x="54" y="55"/>
                    <a:pt x="54" y="55"/>
                  </a:cubicBezTo>
                  <a:cubicBezTo>
                    <a:pt x="54" y="55"/>
                    <a:pt x="54" y="55"/>
                    <a:pt x="54" y="55"/>
                  </a:cubicBezTo>
                  <a:moveTo>
                    <a:pt x="83" y="34"/>
                  </a:moveTo>
                  <a:cubicBezTo>
                    <a:pt x="83" y="34"/>
                    <a:pt x="83" y="34"/>
                    <a:pt x="83" y="34"/>
                  </a:cubicBezTo>
                  <a:cubicBezTo>
                    <a:pt x="83" y="35"/>
                    <a:pt x="84" y="35"/>
                    <a:pt x="84" y="35"/>
                  </a:cubicBezTo>
                  <a:cubicBezTo>
                    <a:pt x="84" y="35"/>
                    <a:pt x="83" y="35"/>
                    <a:pt x="83" y="35"/>
                  </a:cubicBezTo>
                  <a:cubicBezTo>
                    <a:pt x="83" y="35"/>
                    <a:pt x="83" y="35"/>
                    <a:pt x="83" y="35"/>
                  </a:cubicBezTo>
                  <a:cubicBezTo>
                    <a:pt x="83" y="35"/>
                    <a:pt x="83" y="35"/>
                    <a:pt x="83" y="35"/>
                  </a:cubicBezTo>
                  <a:cubicBezTo>
                    <a:pt x="83" y="35"/>
                    <a:pt x="83" y="34"/>
                    <a:pt x="83" y="34"/>
                  </a:cubicBezTo>
                  <a:cubicBezTo>
                    <a:pt x="83" y="35"/>
                    <a:pt x="82" y="35"/>
                    <a:pt x="82" y="35"/>
                  </a:cubicBezTo>
                  <a:cubicBezTo>
                    <a:pt x="82" y="35"/>
                    <a:pt x="82" y="35"/>
                    <a:pt x="82" y="35"/>
                  </a:cubicBezTo>
                  <a:cubicBezTo>
                    <a:pt x="82" y="35"/>
                    <a:pt x="82" y="35"/>
                    <a:pt x="82" y="35"/>
                  </a:cubicBezTo>
                  <a:cubicBezTo>
                    <a:pt x="82" y="35"/>
                    <a:pt x="82" y="35"/>
                    <a:pt x="82" y="35"/>
                  </a:cubicBezTo>
                  <a:cubicBezTo>
                    <a:pt x="82" y="35"/>
                    <a:pt x="82" y="36"/>
                    <a:pt x="81" y="36"/>
                  </a:cubicBezTo>
                  <a:cubicBezTo>
                    <a:pt x="81" y="36"/>
                    <a:pt x="81" y="36"/>
                    <a:pt x="81" y="36"/>
                  </a:cubicBezTo>
                  <a:cubicBezTo>
                    <a:pt x="81" y="36"/>
                    <a:pt x="82" y="36"/>
                    <a:pt x="82" y="36"/>
                  </a:cubicBezTo>
                  <a:cubicBezTo>
                    <a:pt x="82" y="36"/>
                    <a:pt x="82" y="35"/>
                    <a:pt x="82" y="35"/>
                  </a:cubicBezTo>
                  <a:cubicBezTo>
                    <a:pt x="82" y="35"/>
                    <a:pt x="82" y="35"/>
                    <a:pt x="82" y="35"/>
                  </a:cubicBezTo>
                  <a:cubicBezTo>
                    <a:pt x="83" y="35"/>
                    <a:pt x="83" y="35"/>
                    <a:pt x="83" y="35"/>
                  </a:cubicBezTo>
                  <a:cubicBezTo>
                    <a:pt x="83" y="35"/>
                    <a:pt x="83" y="36"/>
                    <a:pt x="83" y="36"/>
                  </a:cubicBezTo>
                  <a:cubicBezTo>
                    <a:pt x="84" y="36"/>
                    <a:pt x="84" y="36"/>
                    <a:pt x="84" y="36"/>
                  </a:cubicBezTo>
                  <a:cubicBezTo>
                    <a:pt x="84" y="36"/>
                    <a:pt x="84" y="37"/>
                    <a:pt x="84" y="37"/>
                  </a:cubicBezTo>
                  <a:cubicBezTo>
                    <a:pt x="84" y="37"/>
                    <a:pt x="84" y="36"/>
                    <a:pt x="84" y="36"/>
                  </a:cubicBezTo>
                  <a:cubicBezTo>
                    <a:pt x="83" y="36"/>
                    <a:pt x="83" y="37"/>
                    <a:pt x="83" y="37"/>
                  </a:cubicBezTo>
                  <a:cubicBezTo>
                    <a:pt x="83" y="37"/>
                    <a:pt x="83" y="37"/>
                    <a:pt x="82" y="36"/>
                  </a:cubicBezTo>
                  <a:cubicBezTo>
                    <a:pt x="82" y="36"/>
                    <a:pt x="82" y="36"/>
                    <a:pt x="82" y="36"/>
                  </a:cubicBezTo>
                  <a:cubicBezTo>
                    <a:pt x="82" y="36"/>
                    <a:pt x="82" y="36"/>
                    <a:pt x="82" y="36"/>
                  </a:cubicBezTo>
                  <a:cubicBezTo>
                    <a:pt x="82" y="37"/>
                    <a:pt x="82" y="37"/>
                    <a:pt x="82" y="37"/>
                  </a:cubicBezTo>
                  <a:cubicBezTo>
                    <a:pt x="82" y="37"/>
                    <a:pt x="82" y="37"/>
                    <a:pt x="82" y="37"/>
                  </a:cubicBezTo>
                  <a:cubicBezTo>
                    <a:pt x="82" y="37"/>
                    <a:pt x="82"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2" y="37"/>
                    <a:pt x="82" y="37"/>
                  </a:cubicBezTo>
                  <a:cubicBezTo>
                    <a:pt x="82" y="37"/>
                    <a:pt x="83" y="38"/>
                    <a:pt x="83" y="38"/>
                  </a:cubicBezTo>
                  <a:cubicBezTo>
                    <a:pt x="83" y="37"/>
                    <a:pt x="83" y="37"/>
                    <a:pt x="84" y="37"/>
                  </a:cubicBezTo>
                  <a:cubicBezTo>
                    <a:pt x="84" y="37"/>
                    <a:pt x="84" y="37"/>
                    <a:pt x="84" y="37"/>
                  </a:cubicBezTo>
                  <a:cubicBezTo>
                    <a:pt x="84" y="38"/>
                    <a:pt x="84" y="38"/>
                    <a:pt x="84" y="38"/>
                  </a:cubicBezTo>
                  <a:cubicBezTo>
                    <a:pt x="84" y="38"/>
                    <a:pt x="84" y="38"/>
                    <a:pt x="84" y="38"/>
                  </a:cubicBezTo>
                  <a:cubicBezTo>
                    <a:pt x="85" y="38"/>
                    <a:pt x="85" y="37"/>
                    <a:pt x="85" y="37"/>
                  </a:cubicBezTo>
                  <a:cubicBezTo>
                    <a:pt x="85" y="37"/>
                    <a:pt x="86" y="37"/>
                    <a:pt x="86" y="38"/>
                  </a:cubicBezTo>
                  <a:cubicBezTo>
                    <a:pt x="86" y="38"/>
                    <a:pt x="86" y="38"/>
                    <a:pt x="85" y="38"/>
                  </a:cubicBezTo>
                  <a:cubicBezTo>
                    <a:pt x="85" y="38"/>
                    <a:pt x="85" y="38"/>
                    <a:pt x="85" y="38"/>
                  </a:cubicBezTo>
                  <a:cubicBezTo>
                    <a:pt x="85" y="38"/>
                    <a:pt x="85" y="38"/>
                    <a:pt x="85" y="38"/>
                  </a:cubicBezTo>
                  <a:cubicBezTo>
                    <a:pt x="84" y="38"/>
                    <a:pt x="84" y="38"/>
                    <a:pt x="84" y="38"/>
                  </a:cubicBezTo>
                  <a:cubicBezTo>
                    <a:pt x="84" y="38"/>
                    <a:pt x="83" y="38"/>
                    <a:pt x="83" y="38"/>
                  </a:cubicBezTo>
                  <a:cubicBezTo>
                    <a:pt x="83" y="38"/>
                    <a:pt x="83" y="38"/>
                    <a:pt x="83" y="38"/>
                  </a:cubicBezTo>
                  <a:cubicBezTo>
                    <a:pt x="83" y="38"/>
                    <a:pt x="84" y="39"/>
                    <a:pt x="84" y="39"/>
                  </a:cubicBezTo>
                  <a:cubicBezTo>
                    <a:pt x="84" y="39"/>
                    <a:pt x="83" y="39"/>
                    <a:pt x="83"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5" y="39"/>
                    <a:pt x="85" y="39"/>
                  </a:cubicBezTo>
                  <a:cubicBezTo>
                    <a:pt x="86" y="39"/>
                    <a:pt x="86" y="39"/>
                    <a:pt x="86" y="39"/>
                  </a:cubicBezTo>
                  <a:cubicBezTo>
                    <a:pt x="86" y="39"/>
                    <a:pt x="87" y="40"/>
                    <a:pt x="86" y="40"/>
                  </a:cubicBezTo>
                  <a:cubicBezTo>
                    <a:pt x="86" y="40"/>
                    <a:pt x="86" y="40"/>
                    <a:pt x="86" y="40"/>
                  </a:cubicBezTo>
                  <a:cubicBezTo>
                    <a:pt x="86" y="40"/>
                    <a:pt x="86" y="40"/>
                    <a:pt x="86" y="40"/>
                  </a:cubicBezTo>
                  <a:cubicBezTo>
                    <a:pt x="85" y="40"/>
                    <a:pt x="85" y="41"/>
                    <a:pt x="85" y="41"/>
                  </a:cubicBezTo>
                  <a:cubicBezTo>
                    <a:pt x="85" y="41"/>
                    <a:pt x="85" y="41"/>
                    <a:pt x="85" y="41"/>
                  </a:cubicBezTo>
                  <a:cubicBezTo>
                    <a:pt x="84" y="41"/>
                    <a:pt x="84" y="41"/>
                    <a:pt x="84" y="41"/>
                  </a:cubicBezTo>
                  <a:cubicBezTo>
                    <a:pt x="84" y="41"/>
                    <a:pt x="83" y="41"/>
                    <a:pt x="83" y="41"/>
                  </a:cubicBezTo>
                  <a:cubicBezTo>
                    <a:pt x="83" y="41"/>
                    <a:pt x="83" y="41"/>
                    <a:pt x="83" y="41"/>
                  </a:cubicBezTo>
                  <a:cubicBezTo>
                    <a:pt x="83" y="41"/>
                    <a:pt x="84" y="41"/>
                    <a:pt x="84" y="41"/>
                  </a:cubicBezTo>
                  <a:cubicBezTo>
                    <a:pt x="84" y="40"/>
                    <a:pt x="84" y="40"/>
                    <a:pt x="84" y="40"/>
                  </a:cubicBezTo>
                  <a:cubicBezTo>
                    <a:pt x="84" y="40"/>
                    <a:pt x="84" y="40"/>
                    <a:pt x="84" y="40"/>
                  </a:cubicBezTo>
                  <a:cubicBezTo>
                    <a:pt x="84" y="40"/>
                    <a:pt x="84" y="40"/>
                    <a:pt x="84" y="40"/>
                  </a:cubicBezTo>
                  <a:cubicBezTo>
                    <a:pt x="84" y="40"/>
                    <a:pt x="84" y="40"/>
                    <a:pt x="84" y="40"/>
                  </a:cubicBezTo>
                  <a:cubicBezTo>
                    <a:pt x="83" y="40"/>
                    <a:pt x="83" y="41"/>
                    <a:pt x="83" y="41"/>
                  </a:cubicBezTo>
                  <a:cubicBezTo>
                    <a:pt x="83" y="41"/>
                    <a:pt x="83" y="41"/>
                    <a:pt x="83" y="41"/>
                  </a:cubicBezTo>
                  <a:cubicBezTo>
                    <a:pt x="83" y="41"/>
                    <a:pt x="82" y="41"/>
                    <a:pt x="82" y="41"/>
                  </a:cubicBezTo>
                  <a:cubicBezTo>
                    <a:pt x="82" y="41"/>
                    <a:pt x="83" y="41"/>
                    <a:pt x="83" y="41"/>
                  </a:cubicBezTo>
                  <a:cubicBezTo>
                    <a:pt x="83" y="41"/>
                    <a:pt x="83" y="41"/>
                    <a:pt x="83" y="41"/>
                  </a:cubicBezTo>
                  <a:cubicBezTo>
                    <a:pt x="83" y="41"/>
                    <a:pt x="82" y="41"/>
                    <a:pt x="82" y="42"/>
                  </a:cubicBezTo>
                  <a:cubicBezTo>
                    <a:pt x="82" y="42"/>
                    <a:pt x="82" y="42"/>
                    <a:pt x="82" y="42"/>
                  </a:cubicBezTo>
                  <a:cubicBezTo>
                    <a:pt x="82" y="42"/>
                    <a:pt x="82" y="42"/>
                    <a:pt x="82" y="42"/>
                  </a:cubicBezTo>
                  <a:cubicBezTo>
                    <a:pt x="82" y="42"/>
                    <a:pt x="81" y="42"/>
                    <a:pt x="81" y="42"/>
                  </a:cubicBezTo>
                  <a:cubicBezTo>
                    <a:pt x="81" y="42"/>
                    <a:pt x="81" y="42"/>
                    <a:pt x="81" y="42"/>
                  </a:cubicBezTo>
                  <a:cubicBezTo>
                    <a:pt x="81" y="42"/>
                    <a:pt x="81" y="42"/>
                    <a:pt x="81" y="42"/>
                  </a:cubicBezTo>
                  <a:cubicBezTo>
                    <a:pt x="81" y="42"/>
                    <a:pt x="81" y="42"/>
                    <a:pt x="81" y="42"/>
                  </a:cubicBezTo>
                  <a:cubicBezTo>
                    <a:pt x="81" y="43"/>
                    <a:pt x="80" y="43"/>
                    <a:pt x="81" y="43"/>
                  </a:cubicBezTo>
                  <a:cubicBezTo>
                    <a:pt x="81" y="43"/>
                    <a:pt x="81" y="43"/>
                    <a:pt x="81" y="43"/>
                  </a:cubicBezTo>
                  <a:cubicBezTo>
                    <a:pt x="81" y="43"/>
                    <a:pt x="81" y="43"/>
                    <a:pt x="82" y="43"/>
                  </a:cubicBezTo>
                  <a:cubicBezTo>
                    <a:pt x="82" y="42"/>
                    <a:pt x="82" y="42"/>
                    <a:pt x="82" y="42"/>
                  </a:cubicBezTo>
                  <a:cubicBezTo>
                    <a:pt x="82" y="42"/>
                    <a:pt x="82" y="42"/>
                    <a:pt x="82" y="42"/>
                  </a:cubicBezTo>
                  <a:cubicBezTo>
                    <a:pt x="82" y="42"/>
                    <a:pt x="83" y="42"/>
                    <a:pt x="83" y="42"/>
                  </a:cubicBezTo>
                  <a:cubicBezTo>
                    <a:pt x="83" y="42"/>
                    <a:pt x="83" y="42"/>
                    <a:pt x="83" y="42"/>
                  </a:cubicBezTo>
                  <a:cubicBezTo>
                    <a:pt x="83" y="43"/>
                    <a:pt x="83" y="43"/>
                    <a:pt x="82" y="43"/>
                  </a:cubicBezTo>
                  <a:cubicBezTo>
                    <a:pt x="82" y="43"/>
                    <a:pt x="82" y="43"/>
                    <a:pt x="82" y="43"/>
                  </a:cubicBezTo>
                  <a:cubicBezTo>
                    <a:pt x="82" y="43"/>
                    <a:pt x="82" y="43"/>
                    <a:pt x="82" y="43"/>
                  </a:cubicBezTo>
                  <a:cubicBezTo>
                    <a:pt x="82" y="43"/>
                    <a:pt x="82"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4" y="43"/>
                    <a:pt x="84" y="43"/>
                  </a:cubicBezTo>
                  <a:cubicBezTo>
                    <a:pt x="84" y="43"/>
                    <a:pt x="84" y="43"/>
                    <a:pt x="84" y="43"/>
                  </a:cubicBezTo>
                  <a:cubicBezTo>
                    <a:pt x="84" y="43"/>
                    <a:pt x="84" y="43"/>
                    <a:pt x="84" y="43"/>
                  </a:cubicBezTo>
                  <a:cubicBezTo>
                    <a:pt x="84" y="44"/>
                    <a:pt x="84" y="44"/>
                    <a:pt x="84" y="44"/>
                  </a:cubicBezTo>
                  <a:cubicBezTo>
                    <a:pt x="84" y="44"/>
                    <a:pt x="84" y="44"/>
                    <a:pt x="84" y="44"/>
                  </a:cubicBezTo>
                  <a:cubicBezTo>
                    <a:pt x="84" y="44"/>
                    <a:pt x="84" y="44"/>
                    <a:pt x="84" y="44"/>
                  </a:cubicBezTo>
                  <a:cubicBezTo>
                    <a:pt x="84" y="44"/>
                    <a:pt x="84" y="44"/>
                    <a:pt x="84" y="44"/>
                  </a:cubicBezTo>
                  <a:cubicBezTo>
                    <a:pt x="84" y="44"/>
                    <a:pt x="84" y="43"/>
                    <a:pt x="85" y="43"/>
                  </a:cubicBezTo>
                  <a:cubicBezTo>
                    <a:pt x="85" y="43"/>
                    <a:pt x="85" y="43"/>
                    <a:pt x="86" y="43"/>
                  </a:cubicBezTo>
                  <a:cubicBezTo>
                    <a:pt x="86" y="44"/>
                    <a:pt x="86" y="43"/>
                    <a:pt x="87" y="43"/>
                  </a:cubicBezTo>
                  <a:cubicBezTo>
                    <a:pt x="87" y="43"/>
                    <a:pt x="87" y="44"/>
                    <a:pt x="87" y="43"/>
                  </a:cubicBezTo>
                  <a:cubicBezTo>
                    <a:pt x="87" y="43"/>
                    <a:pt x="87" y="43"/>
                    <a:pt x="87" y="43"/>
                  </a:cubicBezTo>
                  <a:cubicBezTo>
                    <a:pt x="87" y="43"/>
                    <a:pt x="87" y="43"/>
                    <a:pt x="87" y="43"/>
                  </a:cubicBezTo>
                  <a:cubicBezTo>
                    <a:pt x="87" y="43"/>
                    <a:pt x="87" y="43"/>
                    <a:pt x="87" y="43"/>
                  </a:cubicBezTo>
                  <a:cubicBezTo>
                    <a:pt x="87" y="44"/>
                    <a:pt x="87" y="44"/>
                    <a:pt x="87"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5"/>
                  </a:cubicBezTo>
                  <a:cubicBezTo>
                    <a:pt x="88" y="45"/>
                    <a:pt x="88" y="44"/>
                    <a:pt x="88" y="44"/>
                  </a:cubicBezTo>
                  <a:cubicBezTo>
                    <a:pt x="88" y="44"/>
                    <a:pt x="88" y="44"/>
                    <a:pt x="89" y="44"/>
                  </a:cubicBezTo>
                  <a:cubicBezTo>
                    <a:pt x="89" y="44"/>
                    <a:pt x="89" y="44"/>
                    <a:pt x="89" y="44"/>
                  </a:cubicBezTo>
                  <a:cubicBezTo>
                    <a:pt x="89" y="44"/>
                    <a:pt x="89" y="44"/>
                    <a:pt x="89" y="45"/>
                  </a:cubicBezTo>
                  <a:cubicBezTo>
                    <a:pt x="89" y="45"/>
                    <a:pt x="89" y="45"/>
                    <a:pt x="89" y="45"/>
                  </a:cubicBezTo>
                  <a:cubicBezTo>
                    <a:pt x="89" y="45"/>
                    <a:pt x="89" y="45"/>
                    <a:pt x="89" y="45"/>
                  </a:cubicBezTo>
                  <a:cubicBezTo>
                    <a:pt x="89" y="45"/>
                    <a:pt x="89" y="45"/>
                    <a:pt x="89" y="45"/>
                  </a:cubicBezTo>
                  <a:cubicBezTo>
                    <a:pt x="90" y="45"/>
                    <a:pt x="90" y="45"/>
                    <a:pt x="90" y="45"/>
                  </a:cubicBezTo>
                  <a:cubicBezTo>
                    <a:pt x="90" y="45"/>
                    <a:pt x="90" y="45"/>
                    <a:pt x="90" y="45"/>
                  </a:cubicBezTo>
                  <a:cubicBezTo>
                    <a:pt x="90" y="45"/>
                    <a:pt x="90" y="45"/>
                    <a:pt x="90" y="45"/>
                  </a:cubicBezTo>
                  <a:cubicBezTo>
                    <a:pt x="90" y="45"/>
                    <a:pt x="90" y="45"/>
                    <a:pt x="90" y="45"/>
                  </a:cubicBezTo>
                  <a:cubicBezTo>
                    <a:pt x="90" y="46"/>
                    <a:pt x="91" y="46"/>
                    <a:pt x="90" y="46"/>
                  </a:cubicBezTo>
                  <a:cubicBezTo>
                    <a:pt x="90" y="46"/>
                    <a:pt x="90" y="46"/>
                    <a:pt x="90" y="46"/>
                  </a:cubicBezTo>
                  <a:cubicBezTo>
                    <a:pt x="90" y="46"/>
                    <a:pt x="90" y="46"/>
                    <a:pt x="90" y="46"/>
                  </a:cubicBezTo>
                  <a:cubicBezTo>
                    <a:pt x="90" y="46"/>
                    <a:pt x="89" y="46"/>
                    <a:pt x="89" y="45"/>
                  </a:cubicBezTo>
                  <a:cubicBezTo>
                    <a:pt x="89" y="45"/>
                    <a:pt x="89" y="45"/>
                    <a:pt x="89" y="45"/>
                  </a:cubicBezTo>
                  <a:cubicBezTo>
                    <a:pt x="89" y="46"/>
                    <a:pt x="90" y="46"/>
                    <a:pt x="89" y="46"/>
                  </a:cubicBezTo>
                  <a:cubicBezTo>
                    <a:pt x="89" y="46"/>
                    <a:pt x="89" y="46"/>
                    <a:pt x="89" y="46"/>
                  </a:cubicBezTo>
                  <a:cubicBezTo>
                    <a:pt x="89" y="46"/>
                    <a:pt x="89" y="47"/>
                    <a:pt x="88" y="46"/>
                  </a:cubicBezTo>
                  <a:cubicBezTo>
                    <a:pt x="88" y="46"/>
                    <a:pt x="88" y="46"/>
                    <a:pt x="87" y="46"/>
                  </a:cubicBezTo>
                  <a:cubicBezTo>
                    <a:pt x="87" y="46"/>
                    <a:pt x="87" y="46"/>
                    <a:pt x="87" y="46"/>
                  </a:cubicBezTo>
                  <a:cubicBezTo>
                    <a:pt x="87" y="46"/>
                    <a:pt x="87" y="46"/>
                    <a:pt x="87" y="46"/>
                  </a:cubicBezTo>
                  <a:cubicBezTo>
                    <a:pt x="87" y="46"/>
                    <a:pt x="87" y="46"/>
                    <a:pt x="87" y="46"/>
                  </a:cubicBezTo>
                  <a:cubicBezTo>
                    <a:pt x="87" y="46"/>
                    <a:pt x="87" y="46"/>
                    <a:pt x="87" y="46"/>
                  </a:cubicBezTo>
                  <a:cubicBezTo>
                    <a:pt x="86" y="45"/>
                    <a:pt x="86" y="45"/>
                    <a:pt x="86" y="45"/>
                  </a:cubicBezTo>
                  <a:cubicBezTo>
                    <a:pt x="86" y="45"/>
                    <a:pt x="86" y="45"/>
                    <a:pt x="86" y="45"/>
                  </a:cubicBezTo>
                  <a:cubicBezTo>
                    <a:pt x="85" y="45"/>
                    <a:pt x="85" y="45"/>
                    <a:pt x="85" y="45"/>
                  </a:cubicBezTo>
                  <a:cubicBezTo>
                    <a:pt x="84" y="45"/>
                    <a:pt x="84" y="46"/>
                    <a:pt x="84" y="46"/>
                  </a:cubicBezTo>
                  <a:cubicBezTo>
                    <a:pt x="83" y="45"/>
                    <a:pt x="83" y="45"/>
                    <a:pt x="82" y="45"/>
                  </a:cubicBezTo>
                  <a:cubicBezTo>
                    <a:pt x="82" y="45"/>
                    <a:pt x="82" y="45"/>
                    <a:pt x="81" y="45"/>
                  </a:cubicBezTo>
                  <a:cubicBezTo>
                    <a:pt x="81" y="45"/>
                    <a:pt x="81" y="45"/>
                    <a:pt x="81" y="45"/>
                  </a:cubicBezTo>
                  <a:cubicBezTo>
                    <a:pt x="81" y="45"/>
                    <a:pt x="81" y="45"/>
                    <a:pt x="82" y="45"/>
                  </a:cubicBezTo>
                  <a:cubicBezTo>
                    <a:pt x="82" y="45"/>
                    <a:pt x="82" y="45"/>
                    <a:pt x="82" y="45"/>
                  </a:cubicBezTo>
                  <a:cubicBezTo>
                    <a:pt x="82" y="45"/>
                    <a:pt x="83" y="45"/>
                    <a:pt x="83" y="46"/>
                  </a:cubicBezTo>
                  <a:cubicBezTo>
                    <a:pt x="83" y="46"/>
                    <a:pt x="83" y="46"/>
                    <a:pt x="82" y="46"/>
                  </a:cubicBezTo>
                  <a:cubicBezTo>
                    <a:pt x="82" y="46"/>
                    <a:pt x="82" y="46"/>
                    <a:pt x="82" y="46"/>
                  </a:cubicBezTo>
                  <a:cubicBezTo>
                    <a:pt x="82" y="46"/>
                    <a:pt x="82" y="46"/>
                    <a:pt x="82" y="46"/>
                  </a:cubicBezTo>
                  <a:cubicBezTo>
                    <a:pt x="83" y="46"/>
                    <a:pt x="83" y="46"/>
                    <a:pt x="83" y="46"/>
                  </a:cubicBezTo>
                  <a:cubicBezTo>
                    <a:pt x="83" y="46"/>
                    <a:pt x="83" y="46"/>
                    <a:pt x="83" y="46"/>
                  </a:cubicBezTo>
                  <a:cubicBezTo>
                    <a:pt x="84" y="46"/>
                    <a:pt x="84" y="46"/>
                    <a:pt x="84" y="46"/>
                  </a:cubicBezTo>
                  <a:cubicBezTo>
                    <a:pt x="85" y="46"/>
                    <a:pt x="85" y="45"/>
                    <a:pt x="85" y="45"/>
                  </a:cubicBezTo>
                  <a:cubicBezTo>
                    <a:pt x="85" y="45"/>
                    <a:pt x="85" y="46"/>
                    <a:pt x="85" y="46"/>
                  </a:cubicBezTo>
                  <a:cubicBezTo>
                    <a:pt x="85" y="46"/>
                    <a:pt x="85" y="46"/>
                    <a:pt x="85" y="46"/>
                  </a:cubicBezTo>
                  <a:cubicBezTo>
                    <a:pt x="85" y="46"/>
                    <a:pt x="85" y="47"/>
                    <a:pt x="85" y="47"/>
                  </a:cubicBezTo>
                  <a:cubicBezTo>
                    <a:pt x="85" y="47"/>
                    <a:pt x="84" y="47"/>
                    <a:pt x="84" y="47"/>
                  </a:cubicBezTo>
                  <a:cubicBezTo>
                    <a:pt x="84" y="47"/>
                    <a:pt x="84" y="47"/>
                    <a:pt x="84" y="47"/>
                  </a:cubicBezTo>
                  <a:cubicBezTo>
                    <a:pt x="84" y="47"/>
                    <a:pt x="83" y="47"/>
                    <a:pt x="83" y="47"/>
                  </a:cubicBezTo>
                  <a:cubicBezTo>
                    <a:pt x="83" y="47"/>
                    <a:pt x="83" y="47"/>
                    <a:pt x="83" y="47"/>
                  </a:cubicBezTo>
                  <a:cubicBezTo>
                    <a:pt x="84" y="48"/>
                    <a:pt x="83" y="48"/>
                    <a:pt x="83" y="49"/>
                  </a:cubicBezTo>
                  <a:cubicBezTo>
                    <a:pt x="83" y="49"/>
                    <a:pt x="83" y="49"/>
                    <a:pt x="83" y="49"/>
                  </a:cubicBezTo>
                  <a:cubicBezTo>
                    <a:pt x="83" y="49"/>
                    <a:pt x="83" y="49"/>
                    <a:pt x="83" y="49"/>
                  </a:cubicBezTo>
                  <a:cubicBezTo>
                    <a:pt x="83" y="49"/>
                    <a:pt x="83" y="48"/>
                    <a:pt x="84" y="48"/>
                  </a:cubicBezTo>
                  <a:cubicBezTo>
                    <a:pt x="84" y="48"/>
                    <a:pt x="84" y="48"/>
                    <a:pt x="84" y="48"/>
                  </a:cubicBezTo>
                  <a:cubicBezTo>
                    <a:pt x="84" y="48"/>
                    <a:pt x="85" y="48"/>
                    <a:pt x="85" y="48"/>
                  </a:cubicBezTo>
                  <a:cubicBezTo>
                    <a:pt x="85" y="48"/>
                    <a:pt x="85" y="48"/>
                    <a:pt x="85" y="48"/>
                  </a:cubicBezTo>
                  <a:cubicBezTo>
                    <a:pt x="85" y="48"/>
                    <a:pt x="85" y="48"/>
                    <a:pt x="86" y="48"/>
                  </a:cubicBezTo>
                  <a:cubicBezTo>
                    <a:pt x="86" y="48"/>
                    <a:pt x="86" y="48"/>
                    <a:pt x="86" y="48"/>
                  </a:cubicBezTo>
                  <a:cubicBezTo>
                    <a:pt x="86" y="48"/>
                    <a:pt x="85" y="48"/>
                    <a:pt x="85" y="48"/>
                  </a:cubicBezTo>
                  <a:cubicBezTo>
                    <a:pt x="85" y="48"/>
                    <a:pt x="85" y="49"/>
                    <a:pt x="85" y="49"/>
                  </a:cubicBezTo>
                  <a:cubicBezTo>
                    <a:pt x="85" y="49"/>
                    <a:pt x="84" y="49"/>
                    <a:pt x="84" y="49"/>
                  </a:cubicBezTo>
                  <a:cubicBezTo>
                    <a:pt x="84" y="49"/>
                    <a:pt x="84" y="49"/>
                    <a:pt x="84" y="49"/>
                  </a:cubicBezTo>
                  <a:cubicBezTo>
                    <a:pt x="84" y="49"/>
                    <a:pt x="84" y="49"/>
                    <a:pt x="84" y="49"/>
                  </a:cubicBezTo>
                  <a:cubicBezTo>
                    <a:pt x="84" y="49"/>
                    <a:pt x="84" y="49"/>
                    <a:pt x="85" y="49"/>
                  </a:cubicBezTo>
                  <a:cubicBezTo>
                    <a:pt x="85" y="49"/>
                    <a:pt x="85" y="49"/>
                    <a:pt x="85" y="49"/>
                  </a:cubicBezTo>
                  <a:cubicBezTo>
                    <a:pt x="85" y="49"/>
                    <a:pt x="85" y="49"/>
                    <a:pt x="85" y="49"/>
                  </a:cubicBezTo>
                  <a:cubicBezTo>
                    <a:pt x="85" y="49"/>
                    <a:pt x="86" y="49"/>
                    <a:pt x="86" y="48"/>
                  </a:cubicBezTo>
                  <a:cubicBezTo>
                    <a:pt x="86" y="48"/>
                    <a:pt x="86" y="48"/>
                    <a:pt x="86" y="48"/>
                  </a:cubicBezTo>
                  <a:cubicBezTo>
                    <a:pt x="86" y="48"/>
                    <a:pt x="87" y="48"/>
                    <a:pt x="87" y="47"/>
                  </a:cubicBezTo>
                  <a:cubicBezTo>
                    <a:pt x="87" y="47"/>
                    <a:pt x="87" y="47"/>
                    <a:pt x="87" y="47"/>
                  </a:cubicBezTo>
                  <a:cubicBezTo>
                    <a:pt x="87" y="47"/>
                    <a:pt x="87" y="47"/>
                    <a:pt x="87" y="48"/>
                  </a:cubicBezTo>
                  <a:cubicBezTo>
                    <a:pt x="87" y="48"/>
                    <a:pt x="88" y="47"/>
                    <a:pt x="88" y="47"/>
                  </a:cubicBezTo>
                  <a:cubicBezTo>
                    <a:pt x="88" y="47"/>
                    <a:pt x="89" y="47"/>
                    <a:pt x="89" y="47"/>
                  </a:cubicBezTo>
                  <a:cubicBezTo>
                    <a:pt x="89" y="47"/>
                    <a:pt x="89" y="47"/>
                    <a:pt x="90" y="47"/>
                  </a:cubicBezTo>
                  <a:cubicBezTo>
                    <a:pt x="90" y="47"/>
                    <a:pt x="90" y="47"/>
                    <a:pt x="90" y="47"/>
                  </a:cubicBezTo>
                  <a:cubicBezTo>
                    <a:pt x="90" y="47"/>
                    <a:pt x="90" y="47"/>
                    <a:pt x="90" y="46"/>
                  </a:cubicBezTo>
                  <a:cubicBezTo>
                    <a:pt x="91" y="47"/>
                    <a:pt x="91" y="47"/>
                    <a:pt x="91" y="47"/>
                  </a:cubicBezTo>
                  <a:cubicBezTo>
                    <a:pt x="91" y="47"/>
                    <a:pt x="90" y="47"/>
                    <a:pt x="90" y="47"/>
                  </a:cubicBezTo>
                  <a:cubicBezTo>
                    <a:pt x="90" y="47"/>
                    <a:pt x="90" y="47"/>
                    <a:pt x="90" y="47"/>
                  </a:cubicBezTo>
                  <a:cubicBezTo>
                    <a:pt x="90" y="47"/>
                    <a:pt x="90" y="47"/>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89" y="48"/>
                    <a:pt x="89" y="48"/>
                  </a:cubicBezTo>
                  <a:cubicBezTo>
                    <a:pt x="89" y="49"/>
                    <a:pt x="89" y="49"/>
                    <a:pt x="90" y="49"/>
                  </a:cubicBezTo>
                  <a:cubicBezTo>
                    <a:pt x="90" y="49"/>
                    <a:pt x="90" y="49"/>
                    <a:pt x="90" y="49"/>
                  </a:cubicBezTo>
                  <a:cubicBezTo>
                    <a:pt x="89" y="49"/>
                    <a:pt x="89" y="49"/>
                    <a:pt x="89" y="49"/>
                  </a:cubicBezTo>
                  <a:cubicBezTo>
                    <a:pt x="89" y="49"/>
                    <a:pt x="89" y="49"/>
                    <a:pt x="89" y="49"/>
                  </a:cubicBezTo>
                  <a:cubicBezTo>
                    <a:pt x="89" y="49"/>
                    <a:pt x="89" y="49"/>
                    <a:pt x="89" y="49"/>
                  </a:cubicBezTo>
                  <a:cubicBezTo>
                    <a:pt x="89" y="49"/>
                    <a:pt x="89" y="50"/>
                    <a:pt x="89" y="50"/>
                  </a:cubicBezTo>
                  <a:cubicBezTo>
                    <a:pt x="89" y="50"/>
                    <a:pt x="89" y="50"/>
                    <a:pt x="88" y="50"/>
                  </a:cubicBezTo>
                  <a:cubicBezTo>
                    <a:pt x="89" y="50"/>
                    <a:pt x="89" y="50"/>
                    <a:pt x="89" y="50"/>
                  </a:cubicBezTo>
                  <a:cubicBezTo>
                    <a:pt x="89" y="50"/>
                    <a:pt x="89" y="50"/>
                    <a:pt x="89" y="50"/>
                  </a:cubicBezTo>
                  <a:cubicBezTo>
                    <a:pt x="89" y="50"/>
                    <a:pt x="89" y="51"/>
                    <a:pt x="89"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7" y="52"/>
                    <a:pt x="87" y="52"/>
                  </a:cubicBezTo>
                  <a:cubicBezTo>
                    <a:pt x="87" y="52"/>
                    <a:pt x="87" y="52"/>
                    <a:pt x="87" y="52"/>
                  </a:cubicBezTo>
                  <a:cubicBezTo>
                    <a:pt x="87" y="52"/>
                    <a:pt x="87" y="52"/>
                    <a:pt x="87" y="52"/>
                  </a:cubicBezTo>
                  <a:cubicBezTo>
                    <a:pt x="86" y="52"/>
                    <a:pt x="86" y="52"/>
                    <a:pt x="86" y="52"/>
                  </a:cubicBezTo>
                  <a:cubicBezTo>
                    <a:pt x="86" y="53"/>
                    <a:pt x="86" y="53"/>
                    <a:pt x="85" y="53"/>
                  </a:cubicBezTo>
                  <a:cubicBezTo>
                    <a:pt x="85" y="53"/>
                    <a:pt x="85" y="53"/>
                    <a:pt x="85" y="53"/>
                  </a:cubicBezTo>
                  <a:cubicBezTo>
                    <a:pt x="85" y="53"/>
                    <a:pt x="85" y="53"/>
                    <a:pt x="85" y="53"/>
                  </a:cubicBezTo>
                  <a:cubicBezTo>
                    <a:pt x="85" y="53"/>
                    <a:pt x="84" y="53"/>
                    <a:pt x="84" y="53"/>
                  </a:cubicBezTo>
                  <a:cubicBezTo>
                    <a:pt x="84" y="53"/>
                    <a:pt x="85" y="53"/>
                    <a:pt x="85" y="53"/>
                  </a:cubicBezTo>
                  <a:cubicBezTo>
                    <a:pt x="85" y="54"/>
                    <a:pt x="84" y="54"/>
                    <a:pt x="84" y="54"/>
                  </a:cubicBezTo>
                  <a:cubicBezTo>
                    <a:pt x="84" y="53"/>
                    <a:pt x="84" y="54"/>
                    <a:pt x="84" y="53"/>
                  </a:cubicBezTo>
                  <a:cubicBezTo>
                    <a:pt x="84" y="54"/>
                    <a:pt x="84" y="54"/>
                    <a:pt x="84" y="54"/>
                  </a:cubicBezTo>
                  <a:cubicBezTo>
                    <a:pt x="84" y="54"/>
                    <a:pt x="84" y="54"/>
                    <a:pt x="83" y="54"/>
                  </a:cubicBezTo>
                  <a:cubicBezTo>
                    <a:pt x="83" y="54"/>
                    <a:pt x="83" y="54"/>
                    <a:pt x="83" y="54"/>
                  </a:cubicBezTo>
                  <a:cubicBezTo>
                    <a:pt x="83" y="54"/>
                    <a:pt x="83" y="54"/>
                    <a:pt x="82" y="54"/>
                  </a:cubicBezTo>
                  <a:cubicBezTo>
                    <a:pt x="82" y="54"/>
                    <a:pt x="82" y="54"/>
                    <a:pt x="81" y="53"/>
                  </a:cubicBezTo>
                  <a:cubicBezTo>
                    <a:pt x="81" y="53"/>
                    <a:pt x="81" y="53"/>
                    <a:pt x="81" y="53"/>
                  </a:cubicBezTo>
                  <a:cubicBezTo>
                    <a:pt x="81" y="54"/>
                    <a:pt x="81" y="54"/>
                    <a:pt x="81" y="54"/>
                  </a:cubicBezTo>
                  <a:cubicBezTo>
                    <a:pt x="81" y="54"/>
                    <a:pt x="82" y="54"/>
                    <a:pt x="82" y="54"/>
                  </a:cubicBezTo>
                  <a:cubicBezTo>
                    <a:pt x="82" y="54"/>
                    <a:pt x="82" y="54"/>
                    <a:pt x="82" y="54"/>
                  </a:cubicBezTo>
                  <a:cubicBezTo>
                    <a:pt x="82" y="54"/>
                    <a:pt x="82" y="54"/>
                    <a:pt x="82" y="54"/>
                  </a:cubicBezTo>
                  <a:cubicBezTo>
                    <a:pt x="82" y="54"/>
                    <a:pt x="82" y="54"/>
                    <a:pt x="82" y="54"/>
                  </a:cubicBezTo>
                  <a:cubicBezTo>
                    <a:pt x="83" y="54"/>
                    <a:pt x="82" y="55"/>
                    <a:pt x="82" y="55"/>
                  </a:cubicBezTo>
                  <a:cubicBezTo>
                    <a:pt x="82" y="55"/>
                    <a:pt x="82" y="55"/>
                    <a:pt x="82" y="55"/>
                  </a:cubicBezTo>
                  <a:cubicBezTo>
                    <a:pt x="82" y="55"/>
                    <a:pt x="82" y="55"/>
                    <a:pt x="81" y="55"/>
                  </a:cubicBezTo>
                  <a:cubicBezTo>
                    <a:pt x="81" y="56"/>
                    <a:pt x="82" y="56"/>
                    <a:pt x="81" y="56"/>
                  </a:cubicBezTo>
                  <a:cubicBezTo>
                    <a:pt x="81" y="56"/>
                    <a:pt x="81" y="56"/>
                    <a:pt x="81" y="56"/>
                  </a:cubicBezTo>
                  <a:cubicBezTo>
                    <a:pt x="81" y="56"/>
                    <a:pt x="81" y="57"/>
                    <a:pt x="81" y="57"/>
                  </a:cubicBezTo>
                  <a:cubicBezTo>
                    <a:pt x="81" y="57"/>
                    <a:pt x="81" y="57"/>
                    <a:pt x="81" y="57"/>
                  </a:cubicBezTo>
                  <a:cubicBezTo>
                    <a:pt x="81" y="57"/>
                    <a:pt x="81" y="57"/>
                    <a:pt x="81" y="57"/>
                  </a:cubicBezTo>
                  <a:cubicBezTo>
                    <a:pt x="81" y="57"/>
                    <a:pt x="81" y="57"/>
                    <a:pt x="81" y="57"/>
                  </a:cubicBezTo>
                  <a:cubicBezTo>
                    <a:pt x="81" y="57"/>
                    <a:pt x="81" y="57"/>
                    <a:pt x="81" y="58"/>
                  </a:cubicBezTo>
                  <a:cubicBezTo>
                    <a:pt x="81" y="58"/>
                    <a:pt x="81" y="58"/>
                    <a:pt x="81" y="58"/>
                  </a:cubicBezTo>
                  <a:cubicBezTo>
                    <a:pt x="81" y="58"/>
                    <a:pt x="81" y="58"/>
                    <a:pt x="81" y="59"/>
                  </a:cubicBezTo>
                  <a:cubicBezTo>
                    <a:pt x="81" y="59"/>
                    <a:pt x="81" y="59"/>
                    <a:pt x="80" y="59"/>
                  </a:cubicBezTo>
                  <a:cubicBezTo>
                    <a:pt x="80" y="59"/>
                    <a:pt x="80" y="59"/>
                    <a:pt x="80" y="59"/>
                  </a:cubicBezTo>
                  <a:cubicBezTo>
                    <a:pt x="80" y="59"/>
                    <a:pt x="79" y="59"/>
                    <a:pt x="79" y="59"/>
                  </a:cubicBezTo>
                  <a:cubicBezTo>
                    <a:pt x="79" y="59"/>
                    <a:pt x="80" y="59"/>
                    <a:pt x="80" y="59"/>
                  </a:cubicBezTo>
                  <a:cubicBezTo>
                    <a:pt x="80" y="59"/>
                    <a:pt x="79" y="59"/>
                    <a:pt x="79" y="59"/>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8" y="60"/>
                    <a:pt x="78" y="60"/>
                  </a:cubicBezTo>
                  <a:cubicBezTo>
                    <a:pt x="78" y="60"/>
                    <a:pt x="78" y="60"/>
                    <a:pt x="78" y="60"/>
                  </a:cubicBezTo>
                  <a:cubicBezTo>
                    <a:pt x="78" y="60"/>
                    <a:pt x="78" y="60"/>
                    <a:pt x="78" y="60"/>
                  </a:cubicBezTo>
                  <a:cubicBezTo>
                    <a:pt x="78" y="60"/>
                    <a:pt x="78" y="60"/>
                    <a:pt x="78" y="60"/>
                  </a:cubicBezTo>
                  <a:cubicBezTo>
                    <a:pt x="78" y="60"/>
                    <a:pt x="78" y="61"/>
                    <a:pt x="77" y="61"/>
                  </a:cubicBezTo>
                  <a:cubicBezTo>
                    <a:pt x="77" y="61"/>
                    <a:pt x="77" y="61"/>
                    <a:pt x="77" y="61"/>
                  </a:cubicBezTo>
                  <a:cubicBezTo>
                    <a:pt x="77" y="61"/>
                    <a:pt x="77" y="61"/>
                    <a:pt x="77" y="61"/>
                  </a:cubicBezTo>
                  <a:cubicBezTo>
                    <a:pt x="77" y="61"/>
                    <a:pt x="77" y="61"/>
                    <a:pt x="77" y="61"/>
                  </a:cubicBezTo>
                  <a:cubicBezTo>
                    <a:pt x="77" y="61"/>
                    <a:pt x="77" y="61"/>
                    <a:pt x="77" y="61"/>
                  </a:cubicBezTo>
                  <a:cubicBezTo>
                    <a:pt x="77" y="61"/>
                    <a:pt x="77" y="61"/>
                    <a:pt x="77" y="60"/>
                  </a:cubicBezTo>
                  <a:cubicBezTo>
                    <a:pt x="77" y="60"/>
                    <a:pt x="77" y="60"/>
                    <a:pt x="77" y="60"/>
                  </a:cubicBezTo>
                  <a:cubicBezTo>
                    <a:pt x="77" y="60"/>
                    <a:pt x="77" y="60"/>
                    <a:pt x="77" y="59"/>
                  </a:cubicBezTo>
                  <a:cubicBezTo>
                    <a:pt x="77" y="60"/>
                    <a:pt x="77" y="60"/>
                    <a:pt x="77" y="59"/>
                  </a:cubicBezTo>
                  <a:cubicBezTo>
                    <a:pt x="77" y="60"/>
                    <a:pt x="77" y="60"/>
                    <a:pt x="77" y="60"/>
                  </a:cubicBezTo>
                  <a:cubicBezTo>
                    <a:pt x="77" y="60"/>
                    <a:pt x="77" y="60"/>
                    <a:pt x="77" y="60"/>
                  </a:cubicBezTo>
                  <a:cubicBezTo>
                    <a:pt x="77" y="60"/>
                    <a:pt x="77" y="60"/>
                    <a:pt x="77" y="60"/>
                  </a:cubicBezTo>
                  <a:cubicBezTo>
                    <a:pt x="77" y="60"/>
                    <a:pt x="76" y="60"/>
                    <a:pt x="76" y="60"/>
                  </a:cubicBezTo>
                  <a:cubicBezTo>
                    <a:pt x="76" y="60"/>
                    <a:pt x="76" y="60"/>
                    <a:pt x="76" y="61"/>
                  </a:cubicBezTo>
                  <a:cubicBezTo>
                    <a:pt x="76" y="61"/>
                    <a:pt x="77" y="61"/>
                    <a:pt x="76" y="61"/>
                  </a:cubicBezTo>
                  <a:cubicBezTo>
                    <a:pt x="76" y="61"/>
                    <a:pt x="76" y="61"/>
                    <a:pt x="76" y="61"/>
                  </a:cubicBezTo>
                  <a:cubicBezTo>
                    <a:pt x="76" y="61"/>
                    <a:pt x="76" y="61"/>
                    <a:pt x="76" y="62"/>
                  </a:cubicBezTo>
                  <a:cubicBezTo>
                    <a:pt x="76" y="62"/>
                    <a:pt x="76" y="62"/>
                    <a:pt x="75" y="62"/>
                  </a:cubicBezTo>
                  <a:cubicBezTo>
                    <a:pt x="75" y="62"/>
                    <a:pt x="75" y="62"/>
                    <a:pt x="75" y="62"/>
                  </a:cubicBezTo>
                  <a:cubicBezTo>
                    <a:pt x="75" y="62"/>
                    <a:pt x="75" y="62"/>
                    <a:pt x="75" y="61"/>
                  </a:cubicBezTo>
                  <a:cubicBezTo>
                    <a:pt x="75" y="61"/>
                    <a:pt x="75" y="61"/>
                    <a:pt x="75" y="61"/>
                  </a:cubicBezTo>
                  <a:cubicBezTo>
                    <a:pt x="75" y="61"/>
                    <a:pt x="75" y="61"/>
                    <a:pt x="75" y="61"/>
                  </a:cubicBezTo>
                  <a:cubicBezTo>
                    <a:pt x="75" y="61"/>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5" y="62"/>
                    <a:pt x="74" y="62"/>
                  </a:cubicBezTo>
                  <a:cubicBezTo>
                    <a:pt x="74" y="62"/>
                    <a:pt x="74" y="62"/>
                    <a:pt x="74" y="62"/>
                  </a:cubicBezTo>
                  <a:cubicBezTo>
                    <a:pt x="74" y="62"/>
                    <a:pt x="74" y="62"/>
                    <a:pt x="74" y="62"/>
                  </a:cubicBezTo>
                  <a:cubicBezTo>
                    <a:pt x="74" y="62"/>
                    <a:pt x="74" y="62"/>
                    <a:pt x="75" y="62"/>
                  </a:cubicBezTo>
                  <a:cubicBezTo>
                    <a:pt x="75" y="62"/>
                    <a:pt x="75" y="63"/>
                    <a:pt x="75" y="63"/>
                  </a:cubicBezTo>
                  <a:cubicBezTo>
                    <a:pt x="74" y="63"/>
                    <a:pt x="74" y="63"/>
                    <a:pt x="74" y="63"/>
                  </a:cubicBezTo>
                  <a:cubicBezTo>
                    <a:pt x="74" y="63"/>
                    <a:pt x="74" y="63"/>
                    <a:pt x="73" y="63"/>
                  </a:cubicBezTo>
                  <a:cubicBezTo>
                    <a:pt x="73" y="63"/>
                    <a:pt x="73" y="63"/>
                    <a:pt x="73" y="63"/>
                  </a:cubicBezTo>
                  <a:cubicBezTo>
                    <a:pt x="73" y="64"/>
                    <a:pt x="74" y="63"/>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5"/>
                  </a:cubicBezTo>
                  <a:cubicBezTo>
                    <a:pt x="74" y="65"/>
                    <a:pt x="74" y="65"/>
                    <a:pt x="74" y="65"/>
                  </a:cubicBezTo>
                  <a:cubicBezTo>
                    <a:pt x="74" y="65"/>
                    <a:pt x="74" y="65"/>
                    <a:pt x="73" y="65"/>
                  </a:cubicBezTo>
                  <a:cubicBezTo>
                    <a:pt x="73" y="65"/>
                    <a:pt x="73" y="65"/>
                    <a:pt x="73" y="65"/>
                  </a:cubicBezTo>
                  <a:cubicBezTo>
                    <a:pt x="73" y="65"/>
                    <a:pt x="73" y="65"/>
                    <a:pt x="74" y="65"/>
                  </a:cubicBezTo>
                  <a:cubicBezTo>
                    <a:pt x="74" y="65"/>
                    <a:pt x="74" y="65"/>
                    <a:pt x="74" y="65"/>
                  </a:cubicBezTo>
                  <a:cubicBezTo>
                    <a:pt x="74" y="65"/>
                    <a:pt x="74" y="65"/>
                    <a:pt x="74" y="65"/>
                  </a:cubicBezTo>
                  <a:cubicBezTo>
                    <a:pt x="74" y="65"/>
                    <a:pt x="74" y="66"/>
                    <a:pt x="74" y="66"/>
                  </a:cubicBezTo>
                  <a:cubicBezTo>
                    <a:pt x="74" y="66"/>
                    <a:pt x="75" y="66"/>
                    <a:pt x="75" y="66"/>
                  </a:cubicBezTo>
                  <a:cubicBezTo>
                    <a:pt x="74" y="66"/>
                    <a:pt x="74" y="66"/>
                    <a:pt x="74" y="66"/>
                  </a:cubicBezTo>
                  <a:cubicBezTo>
                    <a:pt x="74" y="66"/>
                    <a:pt x="74" y="66"/>
                    <a:pt x="74" y="66"/>
                  </a:cubicBezTo>
                  <a:cubicBezTo>
                    <a:pt x="73" y="66"/>
                    <a:pt x="73" y="66"/>
                    <a:pt x="73" y="66"/>
                  </a:cubicBezTo>
                  <a:cubicBezTo>
                    <a:pt x="73" y="66"/>
                    <a:pt x="73" y="66"/>
                    <a:pt x="73" y="66"/>
                  </a:cubicBezTo>
                  <a:cubicBezTo>
                    <a:pt x="73" y="66"/>
                    <a:pt x="73" y="66"/>
                    <a:pt x="73" y="66"/>
                  </a:cubicBezTo>
                  <a:cubicBezTo>
                    <a:pt x="73" y="66"/>
                    <a:pt x="73" y="66"/>
                    <a:pt x="74" y="66"/>
                  </a:cubicBezTo>
                  <a:cubicBezTo>
                    <a:pt x="74" y="66"/>
                    <a:pt x="74" y="66"/>
                    <a:pt x="74" y="66"/>
                  </a:cubicBezTo>
                  <a:cubicBezTo>
                    <a:pt x="74" y="66"/>
                    <a:pt x="74" y="66"/>
                    <a:pt x="74" y="66"/>
                  </a:cubicBezTo>
                  <a:cubicBezTo>
                    <a:pt x="74" y="66"/>
                    <a:pt x="74" y="66"/>
                    <a:pt x="74" y="67"/>
                  </a:cubicBezTo>
                  <a:cubicBezTo>
                    <a:pt x="74" y="67"/>
                    <a:pt x="74" y="67"/>
                    <a:pt x="74" y="67"/>
                  </a:cubicBezTo>
                  <a:cubicBezTo>
                    <a:pt x="74" y="67"/>
                    <a:pt x="74" y="67"/>
                    <a:pt x="73" y="67"/>
                  </a:cubicBezTo>
                  <a:cubicBezTo>
                    <a:pt x="73" y="67"/>
                    <a:pt x="73" y="67"/>
                    <a:pt x="73" y="67"/>
                  </a:cubicBezTo>
                  <a:cubicBezTo>
                    <a:pt x="73" y="67"/>
                    <a:pt x="74" y="67"/>
                    <a:pt x="74" y="67"/>
                  </a:cubicBezTo>
                  <a:cubicBezTo>
                    <a:pt x="74" y="67"/>
                    <a:pt x="74" y="67"/>
                    <a:pt x="74" y="67"/>
                  </a:cubicBezTo>
                  <a:cubicBezTo>
                    <a:pt x="73" y="67"/>
                    <a:pt x="73" y="67"/>
                    <a:pt x="73" y="67"/>
                  </a:cubicBezTo>
                  <a:cubicBezTo>
                    <a:pt x="73" y="67"/>
                    <a:pt x="73" y="67"/>
                    <a:pt x="73" y="67"/>
                  </a:cubicBezTo>
                  <a:cubicBezTo>
                    <a:pt x="73" y="67"/>
                    <a:pt x="73" y="67"/>
                    <a:pt x="74" y="67"/>
                  </a:cubicBezTo>
                  <a:cubicBezTo>
                    <a:pt x="74" y="67"/>
                    <a:pt x="74" y="67"/>
                    <a:pt x="74" y="67"/>
                  </a:cubicBezTo>
                  <a:cubicBezTo>
                    <a:pt x="74" y="68"/>
                    <a:pt x="74" y="68"/>
                    <a:pt x="74" y="68"/>
                  </a:cubicBezTo>
                  <a:cubicBezTo>
                    <a:pt x="73" y="68"/>
                    <a:pt x="73" y="67"/>
                    <a:pt x="73" y="67"/>
                  </a:cubicBezTo>
                  <a:cubicBezTo>
                    <a:pt x="73" y="67"/>
                    <a:pt x="73" y="67"/>
                    <a:pt x="73" y="67"/>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9"/>
                    <a:pt x="72" y="69"/>
                  </a:cubicBezTo>
                  <a:cubicBezTo>
                    <a:pt x="72" y="69"/>
                    <a:pt x="72" y="69"/>
                    <a:pt x="72" y="69"/>
                  </a:cubicBezTo>
                  <a:cubicBezTo>
                    <a:pt x="72" y="69"/>
                    <a:pt x="73" y="69"/>
                    <a:pt x="73" y="69"/>
                  </a:cubicBezTo>
                  <a:cubicBezTo>
                    <a:pt x="73" y="69"/>
                    <a:pt x="73" y="69"/>
                    <a:pt x="73" y="69"/>
                  </a:cubicBezTo>
                  <a:cubicBezTo>
                    <a:pt x="73" y="69"/>
                    <a:pt x="73" y="69"/>
                    <a:pt x="73" y="69"/>
                  </a:cubicBezTo>
                  <a:cubicBezTo>
                    <a:pt x="73" y="69"/>
                    <a:pt x="72" y="69"/>
                    <a:pt x="72" y="69"/>
                  </a:cubicBezTo>
                  <a:cubicBezTo>
                    <a:pt x="72" y="69"/>
                    <a:pt x="72" y="69"/>
                    <a:pt x="73" y="70"/>
                  </a:cubicBezTo>
                  <a:cubicBezTo>
                    <a:pt x="73" y="70"/>
                    <a:pt x="73" y="70"/>
                    <a:pt x="73" y="70"/>
                  </a:cubicBezTo>
                  <a:cubicBezTo>
                    <a:pt x="73" y="70"/>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2"/>
                    <a:pt x="73" y="72"/>
                  </a:cubicBezTo>
                  <a:cubicBezTo>
                    <a:pt x="73" y="72"/>
                    <a:pt x="73" y="72"/>
                    <a:pt x="73" y="72"/>
                  </a:cubicBezTo>
                  <a:cubicBezTo>
                    <a:pt x="72" y="72"/>
                    <a:pt x="72" y="72"/>
                    <a:pt x="72" y="72"/>
                  </a:cubicBezTo>
                  <a:cubicBezTo>
                    <a:pt x="72" y="72"/>
                    <a:pt x="72" y="72"/>
                    <a:pt x="72" y="72"/>
                  </a:cubicBezTo>
                  <a:cubicBezTo>
                    <a:pt x="72" y="72"/>
                    <a:pt x="72" y="72"/>
                    <a:pt x="73" y="72"/>
                  </a:cubicBezTo>
                  <a:cubicBezTo>
                    <a:pt x="73" y="72"/>
                    <a:pt x="73" y="72"/>
                    <a:pt x="73" y="72"/>
                  </a:cubicBezTo>
                  <a:cubicBezTo>
                    <a:pt x="72" y="72"/>
                    <a:pt x="73" y="72"/>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3" y="73"/>
                  </a:cubicBezTo>
                  <a:cubicBezTo>
                    <a:pt x="73" y="73"/>
                    <a:pt x="73" y="73"/>
                    <a:pt x="73" y="73"/>
                  </a:cubicBezTo>
                  <a:cubicBezTo>
                    <a:pt x="73" y="73"/>
                    <a:pt x="72" y="74"/>
                    <a:pt x="71" y="74"/>
                  </a:cubicBezTo>
                  <a:cubicBezTo>
                    <a:pt x="71" y="74"/>
                    <a:pt x="72" y="74"/>
                    <a:pt x="72" y="74"/>
                  </a:cubicBezTo>
                  <a:cubicBezTo>
                    <a:pt x="72" y="74"/>
                    <a:pt x="72" y="74"/>
                    <a:pt x="72" y="74"/>
                  </a:cubicBezTo>
                  <a:cubicBezTo>
                    <a:pt x="72" y="74"/>
                    <a:pt x="73" y="74"/>
                    <a:pt x="72" y="74"/>
                  </a:cubicBezTo>
                  <a:cubicBezTo>
                    <a:pt x="72" y="74"/>
                    <a:pt x="72" y="74"/>
                    <a:pt x="72" y="74"/>
                  </a:cubicBezTo>
                  <a:cubicBezTo>
                    <a:pt x="72" y="74"/>
                    <a:pt x="72" y="74"/>
                    <a:pt x="72" y="74"/>
                  </a:cubicBezTo>
                  <a:cubicBezTo>
                    <a:pt x="72" y="74"/>
                    <a:pt x="72" y="74"/>
                    <a:pt x="71" y="74"/>
                  </a:cubicBezTo>
                  <a:cubicBezTo>
                    <a:pt x="71" y="74"/>
                    <a:pt x="71" y="74"/>
                    <a:pt x="71" y="74"/>
                  </a:cubicBezTo>
                  <a:cubicBezTo>
                    <a:pt x="70" y="74"/>
                    <a:pt x="70" y="75"/>
                    <a:pt x="70" y="75"/>
                  </a:cubicBezTo>
                  <a:cubicBezTo>
                    <a:pt x="70" y="75"/>
                    <a:pt x="70" y="75"/>
                    <a:pt x="70" y="75"/>
                  </a:cubicBezTo>
                  <a:cubicBezTo>
                    <a:pt x="70" y="75"/>
                    <a:pt x="70" y="75"/>
                    <a:pt x="70" y="75"/>
                  </a:cubicBezTo>
                  <a:cubicBezTo>
                    <a:pt x="69" y="75"/>
                    <a:pt x="69" y="75"/>
                    <a:pt x="69" y="75"/>
                  </a:cubicBezTo>
                  <a:cubicBezTo>
                    <a:pt x="69" y="75"/>
                    <a:pt x="70" y="74"/>
                    <a:pt x="69" y="74"/>
                  </a:cubicBezTo>
                  <a:cubicBezTo>
                    <a:pt x="69" y="74"/>
                    <a:pt x="69" y="74"/>
                    <a:pt x="69" y="74"/>
                  </a:cubicBezTo>
                  <a:cubicBezTo>
                    <a:pt x="69" y="74"/>
                    <a:pt x="69" y="74"/>
                    <a:pt x="70" y="74"/>
                  </a:cubicBezTo>
                  <a:cubicBezTo>
                    <a:pt x="69" y="74"/>
                    <a:pt x="69" y="74"/>
                    <a:pt x="69" y="74"/>
                  </a:cubicBezTo>
                  <a:cubicBezTo>
                    <a:pt x="69" y="74"/>
                    <a:pt x="69" y="74"/>
                    <a:pt x="69" y="74"/>
                  </a:cubicBezTo>
                  <a:cubicBezTo>
                    <a:pt x="69" y="74"/>
                    <a:pt x="69" y="74"/>
                    <a:pt x="69" y="74"/>
                  </a:cubicBezTo>
                  <a:cubicBezTo>
                    <a:pt x="69" y="74"/>
                    <a:pt x="69" y="74"/>
                    <a:pt x="69" y="74"/>
                  </a:cubicBezTo>
                  <a:cubicBezTo>
                    <a:pt x="68" y="74"/>
                    <a:pt x="69"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3"/>
                    <a:pt x="68" y="73"/>
                  </a:cubicBezTo>
                  <a:cubicBezTo>
                    <a:pt x="68" y="73"/>
                    <a:pt x="69" y="73"/>
                    <a:pt x="69" y="73"/>
                  </a:cubicBezTo>
                  <a:cubicBezTo>
                    <a:pt x="69" y="73"/>
                    <a:pt x="68" y="73"/>
                    <a:pt x="68" y="73"/>
                  </a:cubicBezTo>
                  <a:cubicBezTo>
                    <a:pt x="68" y="73"/>
                    <a:pt x="68" y="73"/>
                    <a:pt x="68" y="73"/>
                  </a:cubicBezTo>
                  <a:cubicBezTo>
                    <a:pt x="68" y="73"/>
                    <a:pt x="68" y="73"/>
                    <a:pt x="68" y="73"/>
                  </a:cubicBezTo>
                  <a:cubicBezTo>
                    <a:pt x="68" y="73"/>
                    <a:pt x="68" y="73"/>
                    <a:pt x="68" y="73"/>
                  </a:cubicBezTo>
                  <a:cubicBezTo>
                    <a:pt x="68" y="73"/>
                    <a:pt x="67" y="73"/>
                    <a:pt x="67" y="73"/>
                  </a:cubicBezTo>
                  <a:cubicBezTo>
                    <a:pt x="67" y="73"/>
                    <a:pt x="68" y="73"/>
                    <a:pt x="68" y="73"/>
                  </a:cubicBezTo>
                  <a:cubicBezTo>
                    <a:pt x="68" y="73"/>
                    <a:pt x="68" y="73"/>
                    <a:pt x="68" y="73"/>
                  </a:cubicBezTo>
                  <a:cubicBezTo>
                    <a:pt x="68" y="73"/>
                    <a:pt x="68" y="72"/>
                    <a:pt x="67" y="72"/>
                  </a:cubicBezTo>
                  <a:cubicBezTo>
                    <a:pt x="67" y="72"/>
                    <a:pt x="67" y="73"/>
                    <a:pt x="67" y="73"/>
                  </a:cubicBezTo>
                  <a:cubicBezTo>
                    <a:pt x="67" y="73"/>
                    <a:pt x="67" y="73"/>
                    <a:pt x="67" y="73"/>
                  </a:cubicBezTo>
                  <a:cubicBezTo>
                    <a:pt x="67" y="73"/>
                    <a:pt x="67"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5" y="73"/>
                  </a:cubicBezTo>
                  <a:cubicBezTo>
                    <a:pt x="65" y="73"/>
                    <a:pt x="65" y="74"/>
                    <a:pt x="65" y="74"/>
                  </a:cubicBezTo>
                  <a:cubicBezTo>
                    <a:pt x="65" y="74"/>
                    <a:pt x="65" y="74"/>
                    <a:pt x="65" y="74"/>
                  </a:cubicBezTo>
                  <a:cubicBezTo>
                    <a:pt x="65" y="74"/>
                    <a:pt x="65" y="74"/>
                    <a:pt x="65" y="74"/>
                  </a:cubicBezTo>
                  <a:cubicBezTo>
                    <a:pt x="65" y="74"/>
                    <a:pt x="64" y="74"/>
                    <a:pt x="64" y="74"/>
                  </a:cubicBezTo>
                  <a:cubicBezTo>
                    <a:pt x="64" y="74"/>
                    <a:pt x="65" y="74"/>
                    <a:pt x="65" y="73"/>
                  </a:cubicBezTo>
                  <a:cubicBezTo>
                    <a:pt x="65"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3" y="73"/>
                    <a:pt x="63" y="73"/>
                  </a:cubicBezTo>
                  <a:cubicBezTo>
                    <a:pt x="63" y="73"/>
                    <a:pt x="63" y="72"/>
                    <a:pt x="63" y="72"/>
                  </a:cubicBezTo>
                  <a:cubicBezTo>
                    <a:pt x="63" y="72"/>
                    <a:pt x="63" y="72"/>
                    <a:pt x="63" y="72"/>
                  </a:cubicBezTo>
                  <a:cubicBezTo>
                    <a:pt x="63" y="72"/>
                    <a:pt x="63" y="72"/>
                    <a:pt x="63" y="72"/>
                  </a:cubicBezTo>
                  <a:cubicBezTo>
                    <a:pt x="63" y="73"/>
                    <a:pt x="63" y="72"/>
                    <a:pt x="63" y="72"/>
                  </a:cubicBezTo>
                  <a:cubicBezTo>
                    <a:pt x="63" y="72"/>
                    <a:pt x="63" y="73"/>
                    <a:pt x="63" y="73"/>
                  </a:cubicBezTo>
                  <a:cubicBezTo>
                    <a:pt x="62" y="73"/>
                    <a:pt x="62" y="73"/>
                    <a:pt x="62" y="72"/>
                  </a:cubicBezTo>
                  <a:cubicBezTo>
                    <a:pt x="62" y="72"/>
                    <a:pt x="62" y="72"/>
                    <a:pt x="62" y="72"/>
                  </a:cubicBezTo>
                  <a:cubicBezTo>
                    <a:pt x="62" y="72"/>
                    <a:pt x="62" y="72"/>
                    <a:pt x="62" y="72"/>
                  </a:cubicBezTo>
                  <a:cubicBezTo>
                    <a:pt x="62" y="72"/>
                    <a:pt x="63" y="72"/>
                    <a:pt x="62" y="71"/>
                  </a:cubicBezTo>
                  <a:cubicBezTo>
                    <a:pt x="62" y="72"/>
                    <a:pt x="62" y="72"/>
                    <a:pt x="61" y="72"/>
                  </a:cubicBezTo>
                  <a:cubicBezTo>
                    <a:pt x="62" y="72"/>
                    <a:pt x="62" y="72"/>
                    <a:pt x="62" y="71"/>
                  </a:cubicBezTo>
                  <a:cubicBezTo>
                    <a:pt x="62" y="71"/>
                    <a:pt x="62" y="71"/>
                    <a:pt x="62" y="71"/>
                  </a:cubicBezTo>
                  <a:cubicBezTo>
                    <a:pt x="62" y="71"/>
                    <a:pt x="62" y="71"/>
                    <a:pt x="62" y="71"/>
                  </a:cubicBezTo>
                  <a:cubicBezTo>
                    <a:pt x="62" y="71"/>
                    <a:pt x="62" y="71"/>
                    <a:pt x="62" y="72"/>
                  </a:cubicBezTo>
                  <a:cubicBezTo>
                    <a:pt x="61" y="71"/>
                    <a:pt x="61" y="71"/>
                    <a:pt x="61" y="71"/>
                  </a:cubicBezTo>
                  <a:cubicBezTo>
                    <a:pt x="61" y="71"/>
                    <a:pt x="61" y="71"/>
                    <a:pt x="61" y="71"/>
                  </a:cubicBezTo>
                  <a:cubicBezTo>
                    <a:pt x="62" y="71"/>
                    <a:pt x="62" y="71"/>
                    <a:pt x="62" y="71"/>
                  </a:cubicBezTo>
                  <a:cubicBezTo>
                    <a:pt x="62" y="71"/>
                    <a:pt x="62" y="71"/>
                    <a:pt x="62" y="71"/>
                  </a:cubicBezTo>
                  <a:cubicBezTo>
                    <a:pt x="61" y="71"/>
                    <a:pt x="61" y="71"/>
                    <a:pt x="61" y="71"/>
                  </a:cubicBezTo>
                  <a:cubicBezTo>
                    <a:pt x="61" y="71"/>
                    <a:pt x="61" y="71"/>
                    <a:pt x="60" y="71"/>
                  </a:cubicBezTo>
                  <a:cubicBezTo>
                    <a:pt x="60" y="71"/>
                    <a:pt x="60" y="71"/>
                    <a:pt x="60" y="70"/>
                  </a:cubicBezTo>
                  <a:cubicBezTo>
                    <a:pt x="60" y="70"/>
                    <a:pt x="60" y="70"/>
                    <a:pt x="61" y="70"/>
                  </a:cubicBezTo>
                  <a:cubicBezTo>
                    <a:pt x="61" y="69"/>
                    <a:pt x="61" y="69"/>
                    <a:pt x="61" y="69"/>
                  </a:cubicBezTo>
                  <a:cubicBezTo>
                    <a:pt x="61" y="69"/>
                    <a:pt x="61" y="69"/>
                    <a:pt x="61" y="69"/>
                  </a:cubicBezTo>
                  <a:cubicBezTo>
                    <a:pt x="60" y="69"/>
                    <a:pt x="60" y="70"/>
                    <a:pt x="60" y="70"/>
                  </a:cubicBezTo>
                  <a:cubicBezTo>
                    <a:pt x="60" y="70"/>
                    <a:pt x="60" y="70"/>
                    <a:pt x="60" y="70"/>
                  </a:cubicBezTo>
                  <a:cubicBezTo>
                    <a:pt x="60" y="70"/>
                    <a:pt x="60" y="70"/>
                    <a:pt x="60" y="69"/>
                  </a:cubicBezTo>
                  <a:cubicBezTo>
                    <a:pt x="60" y="69"/>
                    <a:pt x="60" y="69"/>
                    <a:pt x="60" y="69"/>
                  </a:cubicBezTo>
                  <a:cubicBezTo>
                    <a:pt x="60" y="69"/>
                    <a:pt x="60" y="70"/>
                    <a:pt x="60" y="70"/>
                  </a:cubicBezTo>
                  <a:cubicBezTo>
                    <a:pt x="59" y="69"/>
                    <a:pt x="60" y="69"/>
                    <a:pt x="60" y="69"/>
                  </a:cubicBezTo>
                  <a:cubicBezTo>
                    <a:pt x="60" y="69"/>
                    <a:pt x="60" y="69"/>
                    <a:pt x="59" y="69"/>
                  </a:cubicBezTo>
                  <a:cubicBezTo>
                    <a:pt x="59" y="69"/>
                    <a:pt x="59" y="69"/>
                    <a:pt x="59" y="69"/>
                  </a:cubicBezTo>
                  <a:cubicBezTo>
                    <a:pt x="59" y="69"/>
                    <a:pt x="59" y="69"/>
                    <a:pt x="59" y="69"/>
                  </a:cubicBezTo>
                  <a:cubicBezTo>
                    <a:pt x="59" y="68"/>
                    <a:pt x="59" y="68"/>
                    <a:pt x="60" y="68"/>
                  </a:cubicBezTo>
                  <a:cubicBezTo>
                    <a:pt x="59" y="68"/>
                    <a:pt x="59" y="68"/>
                    <a:pt x="59" y="68"/>
                  </a:cubicBezTo>
                  <a:cubicBezTo>
                    <a:pt x="59" y="68"/>
                    <a:pt x="59"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7"/>
                    <a:pt x="58" y="67"/>
                  </a:cubicBezTo>
                  <a:cubicBezTo>
                    <a:pt x="58" y="67"/>
                    <a:pt x="58" y="67"/>
                    <a:pt x="59" y="67"/>
                  </a:cubicBezTo>
                  <a:cubicBezTo>
                    <a:pt x="59" y="67"/>
                    <a:pt x="59" y="67"/>
                    <a:pt x="60" y="67"/>
                  </a:cubicBezTo>
                  <a:cubicBezTo>
                    <a:pt x="60" y="67"/>
                    <a:pt x="60" y="67"/>
                    <a:pt x="60" y="67"/>
                  </a:cubicBezTo>
                  <a:cubicBezTo>
                    <a:pt x="60" y="67"/>
                    <a:pt x="60" y="67"/>
                    <a:pt x="60" y="66"/>
                  </a:cubicBezTo>
                  <a:cubicBezTo>
                    <a:pt x="60" y="67"/>
                    <a:pt x="60" y="67"/>
                    <a:pt x="60" y="67"/>
                  </a:cubicBezTo>
                  <a:cubicBezTo>
                    <a:pt x="59" y="67"/>
                    <a:pt x="59" y="67"/>
                    <a:pt x="59" y="67"/>
                  </a:cubicBezTo>
                  <a:cubicBezTo>
                    <a:pt x="58" y="67"/>
                    <a:pt x="58" y="67"/>
                    <a:pt x="58" y="67"/>
                  </a:cubicBezTo>
                  <a:cubicBezTo>
                    <a:pt x="58" y="67"/>
                    <a:pt x="58" y="67"/>
                    <a:pt x="58" y="67"/>
                  </a:cubicBezTo>
                  <a:cubicBezTo>
                    <a:pt x="58" y="67"/>
                    <a:pt x="59" y="67"/>
                    <a:pt x="59" y="66"/>
                  </a:cubicBezTo>
                  <a:cubicBezTo>
                    <a:pt x="59" y="66"/>
                    <a:pt x="59" y="66"/>
                    <a:pt x="59" y="66"/>
                  </a:cubicBezTo>
                  <a:cubicBezTo>
                    <a:pt x="59" y="66"/>
                    <a:pt x="59" y="66"/>
                    <a:pt x="59" y="66"/>
                  </a:cubicBezTo>
                  <a:cubicBezTo>
                    <a:pt x="59" y="66"/>
                    <a:pt x="59" y="66"/>
                    <a:pt x="59" y="66"/>
                  </a:cubicBezTo>
                  <a:cubicBezTo>
                    <a:pt x="59" y="66"/>
                    <a:pt x="59" y="66"/>
                    <a:pt x="60" y="66"/>
                  </a:cubicBezTo>
                  <a:cubicBezTo>
                    <a:pt x="60" y="66"/>
                    <a:pt x="60" y="66"/>
                    <a:pt x="60" y="66"/>
                  </a:cubicBezTo>
                  <a:cubicBezTo>
                    <a:pt x="60" y="66"/>
                    <a:pt x="61" y="66"/>
                    <a:pt x="61" y="66"/>
                  </a:cubicBezTo>
                  <a:cubicBezTo>
                    <a:pt x="61" y="66"/>
                    <a:pt x="61" y="66"/>
                    <a:pt x="61" y="66"/>
                  </a:cubicBezTo>
                  <a:cubicBezTo>
                    <a:pt x="61" y="66"/>
                    <a:pt x="61" y="66"/>
                    <a:pt x="61" y="66"/>
                  </a:cubicBezTo>
                  <a:cubicBezTo>
                    <a:pt x="61" y="66"/>
                    <a:pt x="60" y="66"/>
                    <a:pt x="60" y="66"/>
                  </a:cubicBezTo>
                  <a:cubicBezTo>
                    <a:pt x="60" y="66"/>
                    <a:pt x="60" y="66"/>
                    <a:pt x="60" y="65"/>
                  </a:cubicBezTo>
                  <a:cubicBezTo>
                    <a:pt x="60" y="65"/>
                    <a:pt x="60" y="66"/>
                    <a:pt x="59" y="66"/>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6"/>
                    <a:pt x="59" y="66"/>
                  </a:cubicBezTo>
                  <a:cubicBezTo>
                    <a:pt x="59" y="66"/>
                    <a:pt x="59" y="66"/>
                    <a:pt x="59" y="66"/>
                  </a:cubicBezTo>
                  <a:cubicBezTo>
                    <a:pt x="59" y="66"/>
                    <a:pt x="59" y="66"/>
                    <a:pt x="59" y="66"/>
                  </a:cubicBezTo>
                  <a:cubicBezTo>
                    <a:pt x="59" y="66"/>
                    <a:pt x="59" y="66"/>
                    <a:pt x="58" y="66"/>
                  </a:cubicBezTo>
                  <a:cubicBezTo>
                    <a:pt x="58" y="66"/>
                    <a:pt x="58" y="66"/>
                    <a:pt x="58" y="66"/>
                  </a:cubicBezTo>
                  <a:cubicBezTo>
                    <a:pt x="58" y="66"/>
                    <a:pt x="58" y="66"/>
                    <a:pt x="58" y="66"/>
                  </a:cubicBezTo>
                  <a:cubicBezTo>
                    <a:pt x="58" y="66"/>
                    <a:pt x="58" y="66"/>
                    <a:pt x="58" y="66"/>
                  </a:cubicBezTo>
                  <a:cubicBezTo>
                    <a:pt x="58" y="66"/>
                    <a:pt x="58" y="67"/>
                    <a:pt x="58" y="67"/>
                  </a:cubicBezTo>
                  <a:cubicBezTo>
                    <a:pt x="58" y="67"/>
                    <a:pt x="57" y="67"/>
                    <a:pt x="57" y="67"/>
                  </a:cubicBezTo>
                  <a:cubicBezTo>
                    <a:pt x="57" y="67"/>
                    <a:pt x="57" y="67"/>
                    <a:pt x="57" y="67"/>
                  </a:cubicBezTo>
                  <a:cubicBezTo>
                    <a:pt x="57" y="67"/>
                    <a:pt x="57" y="67"/>
                    <a:pt x="57" y="66"/>
                  </a:cubicBezTo>
                  <a:cubicBezTo>
                    <a:pt x="57" y="66"/>
                    <a:pt x="57" y="66"/>
                    <a:pt x="58" y="65"/>
                  </a:cubicBezTo>
                  <a:cubicBezTo>
                    <a:pt x="58" y="65"/>
                    <a:pt x="58" y="65"/>
                    <a:pt x="58"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6" y="64"/>
                  </a:cubicBezTo>
                  <a:cubicBezTo>
                    <a:pt x="56" y="64"/>
                    <a:pt x="56" y="64"/>
                    <a:pt x="56" y="64"/>
                  </a:cubicBezTo>
                  <a:cubicBezTo>
                    <a:pt x="56" y="64"/>
                    <a:pt x="56" y="64"/>
                    <a:pt x="56" y="64"/>
                  </a:cubicBezTo>
                  <a:cubicBezTo>
                    <a:pt x="56" y="64"/>
                    <a:pt x="56" y="63"/>
                    <a:pt x="56" y="63"/>
                  </a:cubicBezTo>
                  <a:cubicBezTo>
                    <a:pt x="56" y="63"/>
                    <a:pt x="56" y="63"/>
                    <a:pt x="55" y="63"/>
                  </a:cubicBezTo>
                  <a:cubicBezTo>
                    <a:pt x="55" y="63"/>
                    <a:pt x="55" y="63"/>
                    <a:pt x="55" y="63"/>
                  </a:cubicBezTo>
                  <a:cubicBezTo>
                    <a:pt x="55" y="63"/>
                    <a:pt x="56" y="63"/>
                    <a:pt x="56" y="63"/>
                  </a:cubicBezTo>
                  <a:cubicBezTo>
                    <a:pt x="56" y="63"/>
                    <a:pt x="57" y="62"/>
                    <a:pt x="57" y="62"/>
                  </a:cubicBezTo>
                  <a:cubicBezTo>
                    <a:pt x="57" y="62"/>
                    <a:pt x="57" y="62"/>
                    <a:pt x="57" y="62"/>
                  </a:cubicBezTo>
                  <a:cubicBezTo>
                    <a:pt x="57" y="62"/>
                    <a:pt x="58" y="62"/>
                    <a:pt x="58" y="62"/>
                  </a:cubicBezTo>
                  <a:cubicBezTo>
                    <a:pt x="58" y="62"/>
                    <a:pt x="58" y="62"/>
                    <a:pt x="58" y="62"/>
                  </a:cubicBezTo>
                  <a:cubicBezTo>
                    <a:pt x="58" y="61"/>
                    <a:pt x="58" y="61"/>
                    <a:pt x="58" y="61"/>
                  </a:cubicBezTo>
                  <a:cubicBezTo>
                    <a:pt x="59" y="61"/>
                    <a:pt x="59" y="61"/>
                    <a:pt x="60" y="61"/>
                  </a:cubicBezTo>
                  <a:cubicBezTo>
                    <a:pt x="60" y="61"/>
                    <a:pt x="60" y="61"/>
                    <a:pt x="60" y="61"/>
                  </a:cubicBezTo>
                  <a:cubicBezTo>
                    <a:pt x="60" y="61"/>
                    <a:pt x="60" y="61"/>
                    <a:pt x="60" y="61"/>
                  </a:cubicBezTo>
                  <a:cubicBezTo>
                    <a:pt x="59" y="61"/>
                    <a:pt x="59" y="61"/>
                    <a:pt x="59" y="61"/>
                  </a:cubicBezTo>
                  <a:cubicBezTo>
                    <a:pt x="59" y="61"/>
                    <a:pt x="59" y="61"/>
                    <a:pt x="59" y="61"/>
                  </a:cubicBezTo>
                  <a:cubicBezTo>
                    <a:pt x="59" y="61"/>
                    <a:pt x="58" y="61"/>
                    <a:pt x="58" y="61"/>
                  </a:cubicBezTo>
                  <a:cubicBezTo>
                    <a:pt x="58" y="61"/>
                    <a:pt x="58" y="61"/>
                    <a:pt x="58" y="61"/>
                  </a:cubicBezTo>
                  <a:cubicBezTo>
                    <a:pt x="58" y="61"/>
                    <a:pt x="57" y="62"/>
                    <a:pt x="57" y="62"/>
                  </a:cubicBezTo>
                  <a:cubicBezTo>
                    <a:pt x="57" y="62"/>
                    <a:pt x="57" y="62"/>
                    <a:pt x="57" y="62"/>
                  </a:cubicBezTo>
                  <a:cubicBezTo>
                    <a:pt x="57" y="62"/>
                    <a:pt x="56" y="62"/>
                    <a:pt x="56" y="63"/>
                  </a:cubicBezTo>
                  <a:cubicBezTo>
                    <a:pt x="56" y="63"/>
                    <a:pt x="56" y="63"/>
                    <a:pt x="55" y="63"/>
                  </a:cubicBezTo>
                  <a:cubicBezTo>
                    <a:pt x="55" y="63"/>
                    <a:pt x="55" y="63"/>
                    <a:pt x="55" y="63"/>
                  </a:cubicBezTo>
                  <a:cubicBezTo>
                    <a:pt x="55" y="63"/>
                    <a:pt x="55" y="63"/>
                    <a:pt x="55" y="63"/>
                  </a:cubicBezTo>
                  <a:cubicBezTo>
                    <a:pt x="55" y="63"/>
                    <a:pt x="55" y="63"/>
                    <a:pt x="55" y="62"/>
                  </a:cubicBezTo>
                  <a:cubicBezTo>
                    <a:pt x="55" y="62"/>
                    <a:pt x="55" y="62"/>
                    <a:pt x="55" y="62"/>
                  </a:cubicBezTo>
                  <a:cubicBezTo>
                    <a:pt x="55" y="62"/>
                    <a:pt x="56" y="62"/>
                    <a:pt x="56" y="62"/>
                  </a:cubicBezTo>
                  <a:cubicBezTo>
                    <a:pt x="56" y="62"/>
                    <a:pt x="56" y="62"/>
                    <a:pt x="56" y="62"/>
                  </a:cubicBezTo>
                  <a:cubicBezTo>
                    <a:pt x="56" y="62"/>
                    <a:pt x="56" y="62"/>
                    <a:pt x="55" y="62"/>
                  </a:cubicBezTo>
                  <a:cubicBezTo>
                    <a:pt x="55" y="62"/>
                    <a:pt x="55" y="62"/>
                    <a:pt x="55" y="62"/>
                  </a:cubicBezTo>
                  <a:cubicBezTo>
                    <a:pt x="56" y="61"/>
                    <a:pt x="57" y="62"/>
                    <a:pt x="57" y="61"/>
                  </a:cubicBezTo>
                  <a:cubicBezTo>
                    <a:pt x="57" y="61"/>
                    <a:pt x="57" y="61"/>
                    <a:pt x="57" y="61"/>
                  </a:cubicBezTo>
                  <a:cubicBezTo>
                    <a:pt x="57" y="61"/>
                    <a:pt x="56" y="61"/>
                    <a:pt x="56" y="61"/>
                  </a:cubicBezTo>
                  <a:cubicBezTo>
                    <a:pt x="56" y="61"/>
                    <a:pt x="56" y="61"/>
                    <a:pt x="56" y="61"/>
                  </a:cubicBezTo>
                  <a:cubicBezTo>
                    <a:pt x="55" y="61"/>
                    <a:pt x="55" y="61"/>
                    <a:pt x="55" y="61"/>
                  </a:cubicBezTo>
                  <a:cubicBezTo>
                    <a:pt x="55" y="61"/>
                    <a:pt x="55" y="61"/>
                    <a:pt x="55" y="61"/>
                  </a:cubicBezTo>
                  <a:cubicBezTo>
                    <a:pt x="55" y="61"/>
                    <a:pt x="55" y="61"/>
                    <a:pt x="55" y="61"/>
                  </a:cubicBezTo>
                  <a:cubicBezTo>
                    <a:pt x="56" y="60"/>
                    <a:pt x="57" y="60"/>
                    <a:pt x="58" y="60"/>
                  </a:cubicBezTo>
                  <a:cubicBezTo>
                    <a:pt x="58" y="60"/>
                    <a:pt x="58" y="60"/>
                    <a:pt x="58" y="60"/>
                  </a:cubicBezTo>
                  <a:cubicBezTo>
                    <a:pt x="58" y="60"/>
                    <a:pt x="58" y="60"/>
                    <a:pt x="58" y="60"/>
                  </a:cubicBezTo>
                  <a:cubicBezTo>
                    <a:pt x="58" y="60"/>
                    <a:pt x="58" y="60"/>
                    <a:pt x="57" y="60"/>
                  </a:cubicBezTo>
                  <a:cubicBezTo>
                    <a:pt x="57" y="60"/>
                    <a:pt x="57" y="60"/>
                    <a:pt x="57" y="60"/>
                  </a:cubicBezTo>
                  <a:cubicBezTo>
                    <a:pt x="57" y="60"/>
                    <a:pt x="57" y="60"/>
                    <a:pt x="57" y="60"/>
                  </a:cubicBezTo>
                  <a:cubicBezTo>
                    <a:pt x="56" y="60"/>
                    <a:pt x="55" y="60"/>
                    <a:pt x="55" y="60"/>
                  </a:cubicBezTo>
                  <a:cubicBezTo>
                    <a:pt x="55" y="60"/>
                    <a:pt x="55" y="60"/>
                    <a:pt x="55" y="60"/>
                  </a:cubicBezTo>
                  <a:cubicBezTo>
                    <a:pt x="55" y="60"/>
                    <a:pt x="55" y="60"/>
                    <a:pt x="55" y="60"/>
                  </a:cubicBezTo>
                  <a:cubicBezTo>
                    <a:pt x="56" y="60"/>
                    <a:pt x="56" y="60"/>
                    <a:pt x="56" y="59"/>
                  </a:cubicBezTo>
                  <a:cubicBezTo>
                    <a:pt x="56" y="59"/>
                    <a:pt x="56" y="59"/>
                    <a:pt x="57" y="59"/>
                  </a:cubicBezTo>
                  <a:cubicBezTo>
                    <a:pt x="57" y="59"/>
                    <a:pt x="57" y="59"/>
                    <a:pt x="57" y="59"/>
                  </a:cubicBezTo>
                  <a:cubicBezTo>
                    <a:pt x="58" y="59"/>
                    <a:pt x="58" y="59"/>
                    <a:pt x="58" y="59"/>
                  </a:cubicBezTo>
                  <a:cubicBezTo>
                    <a:pt x="58" y="59"/>
                    <a:pt x="58" y="59"/>
                    <a:pt x="58" y="59"/>
                  </a:cubicBezTo>
                  <a:cubicBezTo>
                    <a:pt x="58" y="59"/>
                    <a:pt x="58"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7" y="59"/>
                  </a:cubicBezTo>
                  <a:cubicBezTo>
                    <a:pt x="57" y="59"/>
                    <a:pt x="57" y="59"/>
                    <a:pt x="57" y="59"/>
                  </a:cubicBezTo>
                  <a:cubicBezTo>
                    <a:pt x="57" y="59"/>
                    <a:pt x="57" y="59"/>
                    <a:pt x="57" y="59"/>
                  </a:cubicBezTo>
                  <a:cubicBezTo>
                    <a:pt x="57" y="59"/>
                    <a:pt x="56" y="59"/>
                    <a:pt x="56" y="59"/>
                  </a:cubicBezTo>
                  <a:cubicBezTo>
                    <a:pt x="56" y="59"/>
                    <a:pt x="56" y="59"/>
                    <a:pt x="56" y="59"/>
                  </a:cubicBezTo>
                  <a:cubicBezTo>
                    <a:pt x="56" y="59"/>
                    <a:pt x="55" y="60"/>
                    <a:pt x="55" y="60"/>
                  </a:cubicBezTo>
                  <a:cubicBezTo>
                    <a:pt x="55" y="60"/>
                    <a:pt x="55" y="60"/>
                    <a:pt x="55" y="60"/>
                  </a:cubicBezTo>
                  <a:cubicBezTo>
                    <a:pt x="55" y="60"/>
                    <a:pt x="55" y="59"/>
                    <a:pt x="55" y="59"/>
                  </a:cubicBezTo>
                  <a:cubicBezTo>
                    <a:pt x="55" y="59"/>
                    <a:pt x="55" y="59"/>
                    <a:pt x="56" y="59"/>
                  </a:cubicBezTo>
                  <a:cubicBezTo>
                    <a:pt x="56" y="59"/>
                    <a:pt x="57" y="59"/>
                    <a:pt x="57" y="59"/>
                  </a:cubicBezTo>
                  <a:cubicBezTo>
                    <a:pt x="57" y="59"/>
                    <a:pt x="57" y="59"/>
                    <a:pt x="57" y="59"/>
                  </a:cubicBezTo>
                  <a:cubicBezTo>
                    <a:pt x="56" y="59"/>
                    <a:pt x="56" y="59"/>
                    <a:pt x="56" y="58"/>
                  </a:cubicBezTo>
                  <a:cubicBezTo>
                    <a:pt x="56" y="58"/>
                    <a:pt x="56" y="58"/>
                    <a:pt x="56" y="58"/>
                  </a:cubicBezTo>
                  <a:cubicBezTo>
                    <a:pt x="56" y="58"/>
                    <a:pt x="56" y="58"/>
                    <a:pt x="56" y="58"/>
                  </a:cubicBezTo>
                  <a:cubicBezTo>
                    <a:pt x="56" y="58"/>
                    <a:pt x="56" y="58"/>
                    <a:pt x="57" y="58"/>
                  </a:cubicBezTo>
                  <a:cubicBezTo>
                    <a:pt x="57" y="59"/>
                    <a:pt x="57" y="59"/>
                    <a:pt x="57" y="59"/>
                  </a:cubicBezTo>
                  <a:cubicBezTo>
                    <a:pt x="58" y="59"/>
                    <a:pt x="58" y="59"/>
                    <a:pt x="58" y="58"/>
                  </a:cubicBezTo>
                  <a:cubicBezTo>
                    <a:pt x="58" y="58"/>
                    <a:pt x="59" y="59"/>
                    <a:pt x="59" y="59"/>
                  </a:cubicBezTo>
                  <a:cubicBezTo>
                    <a:pt x="59" y="59"/>
                    <a:pt x="59" y="59"/>
                    <a:pt x="59" y="59"/>
                  </a:cubicBezTo>
                  <a:cubicBezTo>
                    <a:pt x="59"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6" y="58"/>
                    <a:pt x="56" y="58"/>
                    <a:pt x="56" y="58"/>
                  </a:cubicBezTo>
                  <a:cubicBezTo>
                    <a:pt x="56" y="58"/>
                    <a:pt x="56" y="58"/>
                    <a:pt x="56" y="58"/>
                  </a:cubicBezTo>
                  <a:cubicBezTo>
                    <a:pt x="56" y="58"/>
                    <a:pt x="56" y="58"/>
                    <a:pt x="57" y="57"/>
                  </a:cubicBezTo>
                  <a:cubicBezTo>
                    <a:pt x="57" y="57"/>
                    <a:pt x="57" y="57"/>
                    <a:pt x="57" y="57"/>
                  </a:cubicBezTo>
                  <a:cubicBezTo>
                    <a:pt x="58" y="57"/>
                    <a:pt x="58" y="57"/>
                    <a:pt x="58" y="57"/>
                  </a:cubicBezTo>
                  <a:cubicBezTo>
                    <a:pt x="58" y="57"/>
                    <a:pt x="58" y="57"/>
                    <a:pt x="59" y="57"/>
                  </a:cubicBezTo>
                  <a:cubicBezTo>
                    <a:pt x="59" y="57"/>
                    <a:pt x="59" y="57"/>
                    <a:pt x="59" y="57"/>
                  </a:cubicBezTo>
                  <a:cubicBezTo>
                    <a:pt x="58" y="57"/>
                    <a:pt x="58" y="57"/>
                    <a:pt x="58" y="57"/>
                  </a:cubicBezTo>
                  <a:cubicBezTo>
                    <a:pt x="58" y="57"/>
                    <a:pt x="58" y="57"/>
                    <a:pt x="58" y="57"/>
                  </a:cubicBezTo>
                  <a:cubicBezTo>
                    <a:pt x="58" y="57"/>
                    <a:pt x="58" y="57"/>
                    <a:pt x="58" y="56"/>
                  </a:cubicBezTo>
                  <a:cubicBezTo>
                    <a:pt x="58" y="56"/>
                    <a:pt x="58" y="56"/>
                    <a:pt x="58" y="56"/>
                  </a:cubicBezTo>
                  <a:cubicBezTo>
                    <a:pt x="58"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8" y="56"/>
                  </a:cubicBezTo>
                  <a:cubicBezTo>
                    <a:pt x="58" y="56"/>
                    <a:pt x="58" y="56"/>
                    <a:pt x="58" y="56"/>
                  </a:cubicBezTo>
                  <a:cubicBezTo>
                    <a:pt x="59" y="56"/>
                    <a:pt x="59" y="56"/>
                    <a:pt x="59" y="56"/>
                  </a:cubicBezTo>
                  <a:cubicBezTo>
                    <a:pt x="59" y="56"/>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4"/>
                    <a:pt x="59" y="54"/>
                    <a:pt x="59" y="54"/>
                  </a:cubicBezTo>
                  <a:cubicBezTo>
                    <a:pt x="59" y="54"/>
                    <a:pt x="59" y="54"/>
                    <a:pt x="59" y="54"/>
                  </a:cubicBezTo>
                  <a:cubicBezTo>
                    <a:pt x="59" y="54"/>
                    <a:pt x="59" y="54"/>
                    <a:pt x="59"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7" y="54"/>
                    <a:pt x="57" y="54"/>
                    <a:pt x="57" y="54"/>
                  </a:cubicBezTo>
                  <a:cubicBezTo>
                    <a:pt x="57" y="54"/>
                    <a:pt x="56" y="54"/>
                    <a:pt x="56" y="54"/>
                  </a:cubicBezTo>
                  <a:cubicBezTo>
                    <a:pt x="56" y="54"/>
                    <a:pt x="56" y="54"/>
                    <a:pt x="56" y="54"/>
                  </a:cubicBezTo>
                  <a:cubicBezTo>
                    <a:pt x="56" y="54"/>
                    <a:pt x="56" y="54"/>
                    <a:pt x="56" y="54"/>
                  </a:cubicBezTo>
                  <a:cubicBezTo>
                    <a:pt x="56" y="54"/>
                    <a:pt x="55" y="54"/>
                    <a:pt x="55" y="54"/>
                  </a:cubicBezTo>
                  <a:cubicBezTo>
                    <a:pt x="55" y="54"/>
                    <a:pt x="55" y="54"/>
                    <a:pt x="55" y="54"/>
                  </a:cubicBezTo>
                  <a:cubicBezTo>
                    <a:pt x="56" y="54"/>
                    <a:pt x="56" y="54"/>
                    <a:pt x="56" y="54"/>
                  </a:cubicBezTo>
                  <a:cubicBezTo>
                    <a:pt x="56" y="54"/>
                    <a:pt x="56" y="54"/>
                    <a:pt x="57" y="55"/>
                  </a:cubicBezTo>
                  <a:cubicBezTo>
                    <a:pt x="57" y="55"/>
                    <a:pt x="58" y="55"/>
                    <a:pt x="57" y="55"/>
                  </a:cubicBezTo>
                  <a:cubicBezTo>
                    <a:pt x="57" y="55"/>
                    <a:pt x="57" y="56"/>
                    <a:pt x="56" y="56"/>
                  </a:cubicBezTo>
                  <a:cubicBezTo>
                    <a:pt x="56" y="56"/>
                    <a:pt x="56" y="56"/>
                    <a:pt x="56" y="56"/>
                  </a:cubicBezTo>
                  <a:cubicBezTo>
                    <a:pt x="56" y="56"/>
                    <a:pt x="55" y="56"/>
                    <a:pt x="55" y="56"/>
                  </a:cubicBezTo>
                  <a:cubicBezTo>
                    <a:pt x="55" y="56"/>
                    <a:pt x="55" y="56"/>
                    <a:pt x="55" y="56"/>
                  </a:cubicBezTo>
                  <a:cubicBezTo>
                    <a:pt x="55" y="56"/>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4" y="55"/>
                    <a:pt x="54" y="55"/>
                    <a:pt x="54" y="55"/>
                  </a:cubicBezTo>
                  <a:cubicBezTo>
                    <a:pt x="54" y="55"/>
                    <a:pt x="54" y="55"/>
                    <a:pt x="54" y="55"/>
                  </a:cubicBezTo>
                  <a:cubicBezTo>
                    <a:pt x="51" y="58"/>
                    <a:pt x="48" y="61"/>
                    <a:pt x="46" y="64"/>
                  </a:cubicBezTo>
                  <a:cubicBezTo>
                    <a:pt x="46" y="64"/>
                    <a:pt x="46" y="64"/>
                    <a:pt x="46"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8" y="66"/>
                    <a:pt x="48" y="66"/>
                  </a:cubicBezTo>
                  <a:cubicBezTo>
                    <a:pt x="48" y="66"/>
                    <a:pt x="48" y="66"/>
                    <a:pt x="48" y="66"/>
                  </a:cubicBezTo>
                  <a:cubicBezTo>
                    <a:pt x="49" y="66"/>
                    <a:pt x="49" y="66"/>
                    <a:pt x="49" y="66"/>
                  </a:cubicBezTo>
                  <a:cubicBezTo>
                    <a:pt x="50" y="66"/>
                    <a:pt x="50" y="67"/>
                    <a:pt x="51" y="67"/>
                  </a:cubicBezTo>
                  <a:cubicBezTo>
                    <a:pt x="51" y="67"/>
                    <a:pt x="51" y="67"/>
                    <a:pt x="51" y="67"/>
                  </a:cubicBezTo>
                  <a:cubicBezTo>
                    <a:pt x="50" y="67"/>
                    <a:pt x="50" y="67"/>
                    <a:pt x="50" y="67"/>
                  </a:cubicBezTo>
                  <a:cubicBezTo>
                    <a:pt x="50" y="68"/>
                    <a:pt x="49" y="67"/>
                    <a:pt x="49" y="67"/>
                  </a:cubicBezTo>
                  <a:cubicBezTo>
                    <a:pt x="49" y="67"/>
                    <a:pt x="49" y="67"/>
                    <a:pt x="49" y="67"/>
                  </a:cubicBezTo>
                  <a:cubicBezTo>
                    <a:pt x="49" y="68"/>
                    <a:pt x="50" y="68"/>
                    <a:pt x="50" y="68"/>
                  </a:cubicBezTo>
                  <a:cubicBezTo>
                    <a:pt x="49" y="68"/>
                    <a:pt x="49" y="68"/>
                    <a:pt x="49" y="69"/>
                  </a:cubicBezTo>
                  <a:cubicBezTo>
                    <a:pt x="48" y="69"/>
                    <a:pt x="48" y="68"/>
                    <a:pt x="48" y="68"/>
                  </a:cubicBezTo>
                  <a:cubicBezTo>
                    <a:pt x="48" y="68"/>
                    <a:pt x="48" y="68"/>
                    <a:pt x="48" y="68"/>
                  </a:cubicBezTo>
                  <a:cubicBezTo>
                    <a:pt x="48" y="69"/>
                    <a:pt x="48" y="69"/>
                    <a:pt x="48" y="69"/>
                  </a:cubicBezTo>
                  <a:cubicBezTo>
                    <a:pt x="48" y="69"/>
                    <a:pt x="48" y="70"/>
                    <a:pt x="48" y="70"/>
                  </a:cubicBezTo>
                  <a:cubicBezTo>
                    <a:pt x="48" y="70"/>
                    <a:pt x="48" y="70"/>
                    <a:pt x="48" y="70"/>
                  </a:cubicBezTo>
                  <a:cubicBezTo>
                    <a:pt x="48" y="70"/>
                    <a:pt x="47" y="70"/>
                    <a:pt x="47" y="70"/>
                  </a:cubicBezTo>
                  <a:cubicBezTo>
                    <a:pt x="47" y="69"/>
                    <a:pt x="47" y="69"/>
                    <a:pt x="47" y="69"/>
                  </a:cubicBezTo>
                  <a:cubicBezTo>
                    <a:pt x="47" y="69"/>
                    <a:pt x="46" y="69"/>
                    <a:pt x="46" y="69"/>
                  </a:cubicBezTo>
                  <a:cubicBezTo>
                    <a:pt x="46" y="69"/>
                    <a:pt x="46" y="69"/>
                    <a:pt x="46" y="69"/>
                  </a:cubicBezTo>
                  <a:cubicBezTo>
                    <a:pt x="46" y="68"/>
                    <a:pt x="46" y="68"/>
                    <a:pt x="46" y="68"/>
                  </a:cubicBezTo>
                  <a:cubicBezTo>
                    <a:pt x="46" y="68"/>
                    <a:pt x="46" y="68"/>
                    <a:pt x="45" y="68"/>
                  </a:cubicBezTo>
                  <a:cubicBezTo>
                    <a:pt x="45" y="68"/>
                    <a:pt x="44" y="67"/>
                    <a:pt x="44" y="67"/>
                  </a:cubicBezTo>
                  <a:cubicBezTo>
                    <a:pt x="44" y="67"/>
                    <a:pt x="43" y="68"/>
                    <a:pt x="43" y="68"/>
                  </a:cubicBezTo>
                  <a:cubicBezTo>
                    <a:pt x="43" y="68"/>
                    <a:pt x="43" y="68"/>
                    <a:pt x="44" y="68"/>
                  </a:cubicBezTo>
                  <a:cubicBezTo>
                    <a:pt x="44" y="68"/>
                    <a:pt x="44" y="68"/>
                    <a:pt x="43" y="68"/>
                  </a:cubicBezTo>
                  <a:cubicBezTo>
                    <a:pt x="43" y="68"/>
                    <a:pt x="43" y="68"/>
                    <a:pt x="43" y="68"/>
                  </a:cubicBezTo>
                  <a:cubicBezTo>
                    <a:pt x="43" y="68"/>
                    <a:pt x="43" y="68"/>
                    <a:pt x="43" y="68"/>
                  </a:cubicBezTo>
                  <a:cubicBezTo>
                    <a:pt x="43" y="68"/>
                    <a:pt x="43" y="68"/>
                    <a:pt x="43" y="69"/>
                  </a:cubicBezTo>
                  <a:cubicBezTo>
                    <a:pt x="43" y="69"/>
                    <a:pt x="43" y="69"/>
                    <a:pt x="43" y="69"/>
                  </a:cubicBezTo>
                  <a:cubicBezTo>
                    <a:pt x="43" y="69"/>
                    <a:pt x="43" y="69"/>
                    <a:pt x="43" y="69"/>
                  </a:cubicBezTo>
                  <a:cubicBezTo>
                    <a:pt x="44" y="69"/>
                    <a:pt x="44" y="70"/>
                    <a:pt x="44" y="70"/>
                  </a:cubicBezTo>
                  <a:cubicBezTo>
                    <a:pt x="44" y="70"/>
                    <a:pt x="44" y="70"/>
                    <a:pt x="44" y="70"/>
                  </a:cubicBezTo>
                  <a:cubicBezTo>
                    <a:pt x="44" y="70"/>
                    <a:pt x="44" y="70"/>
                    <a:pt x="45" y="70"/>
                  </a:cubicBezTo>
                  <a:cubicBezTo>
                    <a:pt x="45" y="70"/>
                    <a:pt x="45" y="71"/>
                    <a:pt x="45" y="71"/>
                  </a:cubicBezTo>
                  <a:cubicBezTo>
                    <a:pt x="46" y="71"/>
                    <a:pt x="46" y="71"/>
                    <a:pt x="46" y="71"/>
                  </a:cubicBezTo>
                  <a:cubicBezTo>
                    <a:pt x="46" y="71"/>
                    <a:pt x="46" y="71"/>
                    <a:pt x="46" y="71"/>
                  </a:cubicBezTo>
                  <a:cubicBezTo>
                    <a:pt x="46" y="71"/>
                    <a:pt x="46" y="71"/>
                    <a:pt x="46" y="71"/>
                  </a:cubicBezTo>
                  <a:cubicBezTo>
                    <a:pt x="46" y="71"/>
                    <a:pt x="46" y="71"/>
                    <a:pt x="46" y="71"/>
                  </a:cubicBezTo>
                  <a:cubicBezTo>
                    <a:pt x="46" y="72"/>
                    <a:pt x="47" y="72"/>
                    <a:pt x="47" y="73"/>
                  </a:cubicBezTo>
                  <a:cubicBezTo>
                    <a:pt x="47" y="73"/>
                    <a:pt x="47" y="73"/>
                    <a:pt x="47" y="73"/>
                  </a:cubicBezTo>
                  <a:cubicBezTo>
                    <a:pt x="47" y="73"/>
                    <a:pt x="46" y="72"/>
                    <a:pt x="46" y="72"/>
                  </a:cubicBezTo>
                  <a:cubicBezTo>
                    <a:pt x="46" y="73"/>
                    <a:pt x="46" y="73"/>
                    <a:pt x="46" y="74"/>
                  </a:cubicBezTo>
                  <a:cubicBezTo>
                    <a:pt x="46" y="74"/>
                    <a:pt x="46" y="74"/>
                    <a:pt x="46" y="74"/>
                  </a:cubicBezTo>
                  <a:cubicBezTo>
                    <a:pt x="46" y="74"/>
                    <a:pt x="46" y="74"/>
                    <a:pt x="46" y="74"/>
                  </a:cubicBezTo>
                  <a:cubicBezTo>
                    <a:pt x="46" y="74"/>
                    <a:pt x="46" y="74"/>
                    <a:pt x="46" y="75"/>
                  </a:cubicBezTo>
                  <a:cubicBezTo>
                    <a:pt x="46" y="74"/>
                    <a:pt x="46" y="74"/>
                    <a:pt x="45" y="74"/>
                  </a:cubicBezTo>
                  <a:cubicBezTo>
                    <a:pt x="44" y="74"/>
                    <a:pt x="44" y="73"/>
                    <a:pt x="43" y="72"/>
                  </a:cubicBezTo>
                  <a:cubicBezTo>
                    <a:pt x="43" y="72"/>
                    <a:pt x="43" y="73"/>
                    <a:pt x="43" y="73"/>
                  </a:cubicBezTo>
                  <a:cubicBezTo>
                    <a:pt x="42" y="73"/>
                    <a:pt x="42" y="72"/>
                    <a:pt x="42" y="72"/>
                  </a:cubicBezTo>
                  <a:cubicBezTo>
                    <a:pt x="42" y="73"/>
                    <a:pt x="43" y="74"/>
                    <a:pt x="43" y="74"/>
                  </a:cubicBezTo>
                  <a:cubicBezTo>
                    <a:pt x="44" y="74"/>
                    <a:pt x="45" y="75"/>
                    <a:pt x="45" y="76"/>
                  </a:cubicBezTo>
                  <a:cubicBezTo>
                    <a:pt x="44" y="76"/>
                    <a:pt x="43" y="75"/>
                    <a:pt x="43" y="75"/>
                  </a:cubicBezTo>
                  <a:cubicBezTo>
                    <a:pt x="42" y="75"/>
                    <a:pt x="42" y="75"/>
                    <a:pt x="41" y="75"/>
                  </a:cubicBezTo>
                  <a:cubicBezTo>
                    <a:pt x="41" y="75"/>
                    <a:pt x="41" y="74"/>
                    <a:pt x="41" y="74"/>
                  </a:cubicBezTo>
                  <a:cubicBezTo>
                    <a:pt x="41" y="74"/>
                    <a:pt x="40" y="74"/>
                    <a:pt x="40" y="74"/>
                  </a:cubicBezTo>
                  <a:cubicBezTo>
                    <a:pt x="40" y="74"/>
                    <a:pt x="40" y="74"/>
                    <a:pt x="40" y="74"/>
                  </a:cubicBezTo>
                  <a:cubicBezTo>
                    <a:pt x="40" y="74"/>
                    <a:pt x="39" y="74"/>
                    <a:pt x="39" y="74"/>
                  </a:cubicBezTo>
                  <a:cubicBezTo>
                    <a:pt x="39" y="74"/>
                    <a:pt x="39" y="74"/>
                    <a:pt x="39" y="74"/>
                  </a:cubicBezTo>
                  <a:cubicBezTo>
                    <a:pt x="39" y="75"/>
                    <a:pt x="38" y="75"/>
                    <a:pt x="38" y="76"/>
                  </a:cubicBezTo>
                  <a:cubicBezTo>
                    <a:pt x="38" y="76"/>
                    <a:pt x="38" y="76"/>
                    <a:pt x="38" y="76"/>
                  </a:cubicBezTo>
                  <a:cubicBezTo>
                    <a:pt x="38" y="77"/>
                    <a:pt x="38" y="77"/>
                    <a:pt x="38" y="77"/>
                  </a:cubicBezTo>
                  <a:cubicBezTo>
                    <a:pt x="39" y="77"/>
                    <a:pt x="40" y="77"/>
                    <a:pt x="40" y="78"/>
                  </a:cubicBezTo>
                  <a:cubicBezTo>
                    <a:pt x="41" y="78"/>
                    <a:pt x="41" y="77"/>
                    <a:pt x="41" y="77"/>
                  </a:cubicBezTo>
                  <a:cubicBezTo>
                    <a:pt x="41" y="77"/>
                    <a:pt x="41" y="78"/>
                    <a:pt x="41" y="78"/>
                  </a:cubicBezTo>
                  <a:cubicBezTo>
                    <a:pt x="41" y="78"/>
                    <a:pt x="41" y="78"/>
                    <a:pt x="41" y="78"/>
                  </a:cubicBezTo>
                  <a:cubicBezTo>
                    <a:pt x="40" y="78"/>
                    <a:pt x="41" y="80"/>
                    <a:pt x="41" y="81"/>
                  </a:cubicBezTo>
                  <a:cubicBezTo>
                    <a:pt x="41" y="81"/>
                    <a:pt x="41" y="81"/>
                    <a:pt x="40" y="81"/>
                  </a:cubicBezTo>
                  <a:cubicBezTo>
                    <a:pt x="40" y="81"/>
                    <a:pt x="40" y="81"/>
                    <a:pt x="41" y="82"/>
                  </a:cubicBezTo>
                  <a:cubicBezTo>
                    <a:pt x="41" y="82"/>
                    <a:pt x="41" y="82"/>
                    <a:pt x="41" y="82"/>
                  </a:cubicBezTo>
                  <a:cubicBezTo>
                    <a:pt x="41" y="81"/>
                    <a:pt x="42" y="81"/>
                    <a:pt x="43" y="82"/>
                  </a:cubicBezTo>
                  <a:cubicBezTo>
                    <a:pt x="43" y="82"/>
                    <a:pt x="43" y="82"/>
                    <a:pt x="42" y="82"/>
                  </a:cubicBezTo>
                  <a:cubicBezTo>
                    <a:pt x="43" y="82"/>
                    <a:pt x="43" y="82"/>
                    <a:pt x="43" y="82"/>
                  </a:cubicBezTo>
                  <a:cubicBezTo>
                    <a:pt x="43" y="82"/>
                    <a:pt x="44" y="82"/>
                    <a:pt x="44" y="82"/>
                  </a:cubicBezTo>
                  <a:cubicBezTo>
                    <a:pt x="44" y="82"/>
                    <a:pt x="44" y="81"/>
                    <a:pt x="44" y="81"/>
                  </a:cubicBezTo>
                  <a:cubicBezTo>
                    <a:pt x="45" y="81"/>
                    <a:pt x="45" y="82"/>
                    <a:pt x="45" y="82"/>
                  </a:cubicBezTo>
                  <a:cubicBezTo>
                    <a:pt x="45" y="82"/>
                    <a:pt x="45" y="82"/>
                    <a:pt x="45" y="82"/>
                  </a:cubicBezTo>
                  <a:cubicBezTo>
                    <a:pt x="45" y="81"/>
                    <a:pt x="45" y="81"/>
                    <a:pt x="46" y="80"/>
                  </a:cubicBezTo>
                  <a:cubicBezTo>
                    <a:pt x="45" y="79"/>
                    <a:pt x="46" y="80"/>
                    <a:pt x="46" y="79"/>
                  </a:cubicBezTo>
                  <a:cubicBezTo>
                    <a:pt x="46" y="79"/>
                    <a:pt x="46" y="79"/>
                    <a:pt x="46" y="79"/>
                  </a:cubicBezTo>
                  <a:cubicBezTo>
                    <a:pt x="47" y="79"/>
                    <a:pt x="47" y="79"/>
                    <a:pt x="47" y="79"/>
                  </a:cubicBezTo>
                  <a:cubicBezTo>
                    <a:pt x="47" y="79"/>
                    <a:pt x="48" y="81"/>
                    <a:pt x="49" y="81"/>
                  </a:cubicBezTo>
                  <a:cubicBezTo>
                    <a:pt x="49" y="82"/>
                    <a:pt x="48" y="82"/>
                    <a:pt x="48" y="82"/>
                  </a:cubicBezTo>
                  <a:cubicBezTo>
                    <a:pt x="49" y="82"/>
                    <a:pt x="49" y="82"/>
                    <a:pt x="49" y="82"/>
                  </a:cubicBezTo>
                  <a:cubicBezTo>
                    <a:pt x="49" y="83"/>
                    <a:pt x="50" y="82"/>
                    <a:pt x="50" y="83"/>
                  </a:cubicBezTo>
                  <a:cubicBezTo>
                    <a:pt x="50" y="83"/>
                    <a:pt x="50" y="83"/>
                    <a:pt x="49" y="83"/>
                  </a:cubicBezTo>
                  <a:cubicBezTo>
                    <a:pt x="50" y="84"/>
                    <a:pt x="50" y="84"/>
                    <a:pt x="50" y="84"/>
                  </a:cubicBezTo>
                  <a:cubicBezTo>
                    <a:pt x="50" y="84"/>
                    <a:pt x="50" y="84"/>
                    <a:pt x="50" y="85"/>
                  </a:cubicBezTo>
                  <a:cubicBezTo>
                    <a:pt x="50" y="85"/>
                    <a:pt x="50" y="84"/>
                    <a:pt x="49" y="85"/>
                  </a:cubicBezTo>
                  <a:cubicBezTo>
                    <a:pt x="49" y="85"/>
                    <a:pt x="49" y="85"/>
                    <a:pt x="49" y="85"/>
                  </a:cubicBezTo>
                  <a:cubicBezTo>
                    <a:pt x="49" y="85"/>
                    <a:pt x="50" y="85"/>
                    <a:pt x="50" y="86"/>
                  </a:cubicBezTo>
                  <a:cubicBezTo>
                    <a:pt x="50" y="86"/>
                    <a:pt x="50" y="86"/>
                    <a:pt x="50" y="86"/>
                  </a:cubicBezTo>
                  <a:cubicBezTo>
                    <a:pt x="51" y="86"/>
                    <a:pt x="52" y="86"/>
                    <a:pt x="52" y="87"/>
                  </a:cubicBezTo>
                  <a:cubicBezTo>
                    <a:pt x="51" y="87"/>
                    <a:pt x="51" y="87"/>
                    <a:pt x="51" y="87"/>
                  </a:cubicBezTo>
                  <a:cubicBezTo>
                    <a:pt x="52" y="87"/>
                    <a:pt x="52" y="87"/>
                    <a:pt x="52" y="87"/>
                  </a:cubicBezTo>
                  <a:cubicBezTo>
                    <a:pt x="53" y="87"/>
                    <a:pt x="53" y="88"/>
                    <a:pt x="54" y="88"/>
                  </a:cubicBezTo>
                  <a:cubicBezTo>
                    <a:pt x="54" y="88"/>
                    <a:pt x="54" y="88"/>
                    <a:pt x="55" y="88"/>
                  </a:cubicBezTo>
                  <a:cubicBezTo>
                    <a:pt x="55" y="89"/>
                    <a:pt x="54" y="89"/>
                    <a:pt x="54" y="89"/>
                  </a:cubicBezTo>
                  <a:cubicBezTo>
                    <a:pt x="53" y="89"/>
                    <a:pt x="53" y="89"/>
                    <a:pt x="53" y="89"/>
                  </a:cubicBezTo>
                  <a:cubicBezTo>
                    <a:pt x="52" y="89"/>
                    <a:pt x="52" y="89"/>
                    <a:pt x="52" y="89"/>
                  </a:cubicBezTo>
                  <a:cubicBezTo>
                    <a:pt x="52" y="90"/>
                    <a:pt x="52" y="90"/>
                    <a:pt x="52" y="90"/>
                  </a:cubicBezTo>
                  <a:cubicBezTo>
                    <a:pt x="52" y="90"/>
                    <a:pt x="53" y="90"/>
                    <a:pt x="53" y="90"/>
                  </a:cubicBezTo>
                  <a:cubicBezTo>
                    <a:pt x="54" y="89"/>
                    <a:pt x="54" y="88"/>
                    <a:pt x="55" y="89"/>
                  </a:cubicBezTo>
                  <a:cubicBezTo>
                    <a:pt x="55" y="89"/>
                    <a:pt x="55" y="90"/>
                    <a:pt x="55" y="90"/>
                  </a:cubicBezTo>
                  <a:cubicBezTo>
                    <a:pt x="55" y="90"/>
                    <a:pt x="55" y="90"/>
                    <a:pt x="55" y="90"/>
                  </a:cubicBezTo>
                  <a:cubicBezTo>
                    <a:pt x="55" y="90"/>
                    <a:pt x="56" y="90"/>
                    <a:pt x="56" y="90"/>
                  </a:cubicBezTo>
                  <a:cubicBezTo>
                    <a:pt x="56" y="90"/>
                    <a:pt x="57" y="90"/>
                    <a:pt x="57" y="90"/>
                  </a:cubicBezTo>
                  <a:cubicBezTo>
                    <a:pt x="57" y="91"/>
                    <a:pt x="57" y="91"/>
                    <a:pt x="57" y="91"/>
                  </a:cubicBezTo>
                  <a:cubicBezTo>
                    <a:pt x="57" y="92"/>
                    <a:pt x="57" y="92"/>
                    <a:pt x="57" y="92"/>
                  </a:cubicBezTo>
                  <a:cubicBezTo>
                    <a:pt x="57" y="92"/>
                    <a:pt x="57" y="92"/>
                    <a:pt x="57" y="92"/>
                  </a:cubicBezTo>
                  <a:cubicBezTo>
                    <a:pt x="57" y="92"/>
                    <a:pt x="56" y="93"/>
                    <a:pt x="56" y="93"/>
                  </a:cubicBezTo>
                  <a:cubicBezTo>
                    <a:pt x="55" y="93"/>
                    <a:pt x="54" y="93"/>
                    <a:pt x="54" y="93"/>
                  </a:cubicBezTo>
                  <a:cubicBezTo>
                    <a:pt x="53" y="94"/>
                    <a:pt x="53" y="94"/>
                    <a:pt x="53" y="94"/>
                  </a:cubicBezTo>
                  <a:cubicBezTo>
                    <a:pt x="52" y="95"/>
                    <a:pt x="51" y="95"/>
                    <a:pt x="50" y="95"/>
                  </a:cubicBezTo>
                  <a:cubicBezTo>
                    <a:pt x="50" y="95"/>
                    <a:pt x="49" y="95"/>
                    <a:pt x="48" y="95"/>
                  </a:cubicBezTo>
                  <a:cubicBezTo>
                    <a:pt x="48" y="95"/>
                    <a:pt x="47" y="95"/>
                    <a:pt x="46" y="95"/>
                  </a:cubicBezTo>
                  <a:cubicBezTo>
                    <a:pt x="46" y="95"/>
                    <a:pt x="45" y="95"/>
                    <a:pt x="44" y="95"/>
                  </a:cubicBezTo>
                  <a:cubicBezTo>
                    <a:pt x="44" y="95"/>
                    <a:pt x="44" y="96"/>
                    <a:pt x="43" y="96"/>
                  </a:cubicBezTo>
                  <a:cubicBezTo>
                    <a:pt x="43" y="96"/>
                    <a:pt x="43" y="96"/>
                    <a:pt x="42" y="97"/>
                  </a:cubicBezTo>
                  <a:cubicBezTo>
                    <a:pt x="41" y="97"/>
                    <a:pt x="40" y="99"/>
                    <a:pt x="39" y="100"/>
                  </a:cubicBezTo>
                  <a:cubicBezTo>
                    <a:pt x="40" y="100"/>
                    <a:pt x="40" y="99"/>
                    <a:pt x="41" y="98"/>
                  </a:cubicBezTo>
                  <a:cubicBezTo>
                    <a:pt x="42" y="98"/>
                    <a:pt x="43" y="97"/>
                    <a:pt x="44" y="97"/>
                  </a:cubicBezTo>
                  <a:cubicBezTo>
                    <a:pt x="45" y="96"/>
                    <a:pt x="47" y="96"/>
                    <a:pt x="47" y="97"/>
                  </a:cubicBezTo>
                  <a:cubicBezTo>
                    <a:pt x="47" y="98"/>
                    <a:pt x="46" y="98"/>
                    <a:pt x="46" y="98"/>
                  </a:cubicBezTo>
                  <a:cubicBezTo>
                    <a:pt x="45" y="98"/>
                    <a:pt x="45" y="98"/>
                    <a:pt x="45" y="98"/>
                  </a:cubicBezTo>
                  <a:cubicBezTo>
                    <a:pt x="45" y="98"/>
                    <a:pt x="45" y="98"/>
                    <a:pt x="44" y="98"/>
                  </a:cubicBezTo>
                  <a:cubicBezTo>
                    <a:pt x="44" y="98"/>
                    <a:pt x="44" y="98"/>
                    <a:pt x="44" y="98"/>
                  </a:cubicBezTo>
                  <a:cubicBezTo>
                    <a:pt x="45" y="98"/>
                    <a:pt x="45" y="98"/>
                    <a:pt x="45"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100"/>
                  </a:cubicBezTo>
                  <a:cubicBezTo>
                    <a:pt x="46" y="100"/>
                    <a:pt x="46" y="100"/>
                    <a:pt x="46" y="100"/>
                  </a:cubicBezTo>
                  <a:cubicBezTo>
                    <a:pt x="46" y="100"/>
                    <a:pt x="46" y="100"/>
                    <a:pt x="46" y="100"/>
                  </a:cubicBezTo>
                  <a:cubicBezTo>
                    <a:pt x="46" y="100"/>
                    <a:pt x="46" y="100"/>
                    <a:pt x="46" y="100"/>
                  </a:cubicBezTo>
                  <a:cubicBezTo>
                    <a:pt x="46" y="101"/>
                    <a:pt x="47" y="101"/>
                    <a:pt x="48" y="101"/>
                  </a:cubicBezTo>
                  <a:cubicBezTo>
                    <a:pt x="48" y="101"/>
                    <a:pt x="48" y="101"/>
                    <a:pt x="47" y="101"/>
                  </a:cubicBezTo>
                  <a:cubicBezTo>
                    <a:pt x="47" y="101"/>
                    <a:pt x="47" y="101"/>
                    <a:pt x="47" y="101"/>
                  </a:cubicBezTo>
                  <a:cubicBezTo>
                    <a:pt x="47" y="101"/>
                    <a:pt x="47" y="101"/>
                    <a:pt x="47" y="101"/>
                  </a:cubicBezTo>
                  <a:cubicBezTo>
                    <a:pt x="47" y="101"/>
                    <a:pt x="47" y="101"/>
                    <a:pt x="47" y="101"/>
                  </a:cubicBezTo>
                  <a:cubicBezTo>
                    <a:pt x="47" y="101"/>
                    <a:pt x="47" y="101"/>
                    <a:pt x="47" y="101"/>
                  </a:cubicBezTo>
                  <a:cubicBezTo>
                    <a:pt x="47" y="101"/>
                    <a:pt x="47" y="101"/>
                    <a:pt x="48" y="101"/>
                  </a:cubicBezTo>
                  <a:cubicBezTo>
                    <a:pt x="48" y="101"/>
                    <a:pt x="48" y="101"/>
                    <a:pt x="48" y="101"/>
                  </a:cubicBezTo>
                  <a:cubicBezTo>
                    <a:pt x="48" y="101"/>
                    <a:pt x="48" y="102"/>
                    <a:pt x="48" y="102"/>
                  </a:cubicBezTo>
                  <a:cubicBezTo>
                    <a:pt x="48" y="102"/>
                    <a:pt x="49" y="101"/>
                    <a:pt x="49" y="102"/>
                  </a:cubicBezTo>
                  <a:cubicBezTo>
                    <a:pt x="49" y="102"/>
                    <a:pt x="49" y="102"/>
                    <a:pt x="49" y="102"/>
                  </a:cubicBezTo>
                  <a:cubicBezTo>
                    <a:pt x="49" y="102"/>
                    <a:pt x="49" y="102"/>
                    <a:pt x="49" y="102"/>
                  </a:cubicBezTo>
                  <a:cubicBezTo>
                    <a:pt x="49" y="102"/>
                    <a:pt x="49" y="102"/>
                    <a:pt x="49" y="102"/>
                  </a:cubicBezTo>
                  <a:cubicBezTo>
                    <a:pt x="49" y="102"/>
                    <a:pt x="49" y="102"/>
                    <a:pt x="49" y="102"/>
                  </a:cubicBezTo>
                  <a:cubicBezTo>
                    <a:pt x="49" y="102"/>
                    <a:pt x="49" y="101"/>
                    <a:pt x="50" y="101"/>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1" y="102"/>
                    <a:pt x="51" y="102"/>
                    <a:pt x="51" y="102"/>
                  </a:cubicBezTo>
                  <a:cubicBezTo>
                    <a:pt x="51" y="102"/>
                    <a:pt x="51" y="102"/>
                    <a:pt x="51" y="102"/>
                  </a:cubicBezTo>
                  <a:cubicBezTo>
                    <a:pt x="50" y="102"/>
                    <a:pt x="51" y="102"/>
                    <a:pt x="50" y="102"/>
                  </a:cubicBezTo>
                  <a:cubicBezTo>
                    <a:pt x="50" y="102"/>
                    <a:pt x="50" y="102"/>
                    <a:pt x="50" y="102"/>
                  </a:cubicBezTo>
                  <a:cubicBezTo>
                    <a:pt x="50" y="102"/>
                    <a:pt x="50" y="102"/>
                    <a:pt x="50" y="103"/>
                  </a:cubicBezTo>
                  <a:cubicBezTo>
                    <a:pt x="50" y="103"/>
                    <a:pt x="50" y="102"/>
                    <a:pt x="50" y="102"/>
                  </a:cubicBezTo>
                  <a:cubicBezTo>
                    <a:pt x="50" y="103"/>
                    <a:pt x="50" y="103"/>
                    <a:pt x="50" y="103"/>
                  </a:cubicBezTo>
                  <a:cubicBezTo>
                    <a:pt x="49" y="103"/>
                    <a:pt x="49"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4"/>
                    <a:pt x="47" y="104"/>
                    <a:pt x="47" y="104"/>
                  </a:cubicBezTo>
                  <a:cubicBezTo>
                    <a:pt x="47" y="104"/>
                    <a:pt x="46" y="104"/>
                    <a:pt x="46" y="104"/>
                  </a:cubicBezTo>
                  <a:cubicBezTo>
                    <a:pt x="46" y="104"/>
                    <a:pt x="46" y="104"/>
                    <a:pt x="46" y="104"/>
                  </a:cubicBezTo>
                  <a:cubicBezTo>
                    <a:pt x="46" y="105"/>
                    <a:pt x="46" y="105"/>
                    <a:pt x="46" y="105"/>
                  </a:cubicBezTo>
                  <a:cubicBezTo>
                    <a:pt x="46" y="105"/>
                    <a:pt x="46" y="105"/>
                    <a:pt x="46" y="105"/>
                  </a:cubicBezTo>
                  <a:cubicBezTo>
                    <a:pt x="46" y="105"/>
                    <a:pt x="46" y="105"/>
                    <a:pt x="46" y="105"/>
                  </a:cubicBezTo>
                  <a:cubicBezTo>
                    <a:pt x="45" y="105"/>
                    <a:pt x="45" y="105"/>
                    <a:pt x="45" y="105"/>
                  </a:cubicBezTo>
                  <a:cubicBezTo>
                    <a:pt x="45" y="104"/>
                    <a:pt x="45" y="104"/>
                    <a:pt x="45" y="104"/>
                  </a:cubicBezTo>
                  <a:cubicBezTo>
                    <a:pt x="45" y="105"/>
                    <a:pt x="45" y="105"/>
                    <a:pt x="45" y="105"/>
                  </a:cubicBezTo>
                  <a:cubicBezTo>
                    <a:pt x="45" y="104"/>
                    <a:pt x="45" y="104"/>
                    <a:pt x="45" y="103"/>
                  </a:cubicBezTo>
                  <a:cubicBezTo>
                    <a:pt x="45" y="103"/>
                    <a:pt x="45" y="103"/>
                    <a:pt x="45" y="103"/>
                  </a:cubicBezTo>
                  <a:cubicBezTo>
                    <a:pt x="45" y="103"/>
                    <a:pt x="45" y="103"/>
                    <a:pt x="45" y="104"/>
                  </a:cubicBezTo>
                  <a:cubicBezTo>
                    <a:pt x="45" y="104"/>
                    <a:pt x="45" y="104"/>
                    <a:pt x="45" y="104"/>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7" y="102"/>
                    <a:pt x="47" y="102"/>
                  </a:cubicBezTo>
                  <a:cubicBezTo>
                    <a:pt x="47" y="102"/>
                    <a:pt x="47" y="102"/>
                    <a:pt x="47" y="103"/>
                  </a:cubicBezTo>
                  <a:cubicBezTo>
                    <a:pt x="47" y="103"/>
                    <a:pt x="47" y="103"/>
                    <a:pt x="47" y="103"/>
                  </a:cubicBezTo>
                  <a:cubicBezTo>
                    <a:pt x="47" y="102"/>
                    <a:pt x="47" y="102"/>
                    <a:pt x="47" y="102"/>
                  </a:cubicBezTo>
                  <a:cubicBezTo>
                    <a:pt x="47" y="102"/>
                    <a:pt x="48" y="102"/>
                    <a:pt x="48" y="102"/>
                  </a:cubicBezTo>
                  <a:cubicBezTo>
                    <a:pt x="48" y="102"/>
                    <a:pt x="48" y="102"/>
                    <a:pt x="48" y="102"/>
                  </a:cubicBezTo>
                  <a:cubicBezTo>
                    <a:pt x="47" y="102"/>
                    <a:pt x="47" y="102"/>
                    <a:pt x="46" y="102"/>
                  </a:cubicBezTo>
                  <a:cubicBezTo>
                    <a:pt x="46" y="102"/>
                    <a:pt x="46" y="102"/>
                    <a:pt x="46" y="102"/>
                  </a:cubicBezTo>
                  <a:cubicBezTo>
                    <a:pt x="47" y="102"/>
                    <a:pt x="47" y="102"/>
                    <a:pt x="47" y="101"/>
                  </a:cubicBezTo>
                  <a:cubicBezTo>
                    <a:pt x="47" y="101"/>
                    <a:pt x="47" y="101"/>
                    <a:pt x="47" y="101"/>
                  </a:cubicBezTo>
                  <a:cubicBezTo>
                    <a:pt x="47" y="102"/>
                    <a:pt x="47" y="102"/>
                    <a:pt x="47" y="102"/>
                  </a:cubicBezTo>
                  <a:cubicBezTo>
                    <a:pt x="47" y="101"/>
                    <a:pt x="47" y="101"/>
                    <a:pt x="47" y="101"/>
                  </a:cubicBezTo>
                  <a:cubicBezTo>
                    <a:pt x="47" y="101"/>
                    <a:pt x="47" y="101"/>
                    <a:pt x="47" y="102"/>
                  </a:cubicBezTo>
                  <a:cubicBezTo>
                    <a:pt x="47" y="102"/>
                    <a:pt x="46" y="102"/>
                    <a:pt x="46" y="102"/>
                  </a:cubicBezTo>
                  <a:cubicBezTo>
                    <a:pt x="46" y="102"/>
                    <a:pt x="46" y="102"/>
                    <a:pt x="45" y="102"/>
                  </a:cubicBezTo>
                  <a:cubicBezTo>
                    <a:pt x="45" y="102"/>
                    <a:pt x="45" y="102"/>
                    <a:pt x="45" y="102"/>
                  </a:cubicBezTo>
                  <a:cubicBezTo>
                    <a:pt x="45" y="102"/>
                    <a:pt x="45" y="102"/>
                    <a:pt x="45" y="102"/>
                  </a:cubicBezTo>
                  <a:cubicBezTo>
                    <a:pt x="45" y="102"/>
                    <a:pt x="45" y="103"/>
                    <a:pt x="44" y="103"/>
                  </a:cubicBezTo>
                  <a:cubicBezTo>
                    <a:pt x="44" y="102"/>
                    <a:pt x="44" y="102"/>
                    <a:pt x="44" y="103"/>
                  </a:cubicBezTo>
                  <a:cubicBezTo>
                    <a:pt x="44" y="103"/>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4" y="103"/>
                    <a:pt x="43" y="103"/>
                    <a:pt x="43" y="103"/>
                  </a:cubicBezTo>
                  <a:cubicBezTo>
                    <a:pt x="43" y="103"/>
                    <a:pt x="43" y="103"/>
                    <a:pt x="43" y="103"/>
                  </a:cubicBezTo>
                  <a:cubicBezTo>
                    <a:pt x="43" y="103"/>
                    <a:pt x="43" y="103"/>
                    <a:pt x="43" y="103"/>
                  </a:cubicBezTo>
                  <a:cubicBezTo>
                    <a:pt x="43" y="103"/>
                    <a:pt x="43" y="104"/>
                    <a:pt x="43" y="104"/>
                  </a:cubicBezTo>
                  <a:cubicBezTo>
                    <a:pt x="43" y="104"/>
                    <a:pt x="42" y="103"/>
                    <a:pt x="42" y="103"/>
                  </a:cubicBezTo>
                  <a:cubicBezTo>
                    <a:pt x="42" y="103"/>
                    <a:pt x="42" y="104"/>
                    <a:pt x="42" y="104"/>
                  </a:cubicBezTo>
                  <a:cubicBezTo>
                    <a:pt x="42" y="104"/>
                    <a:pt x="42" y="104"/>
                    <a:pt x="42" y="104"/>
                  </a:cubicBezTo>
                  <a:cubicBezTo>
                    <a:pt x="42" y="104"/>
                    <a:pt x="42" y="104"/>
                    <a:pt x="42" y="104"/>
                  </a:cubicBezTo>
                  <a:cubicBezTo>
                    <a:pt x="42" y="104"/>
                    <a:pt x="42" y="104"/>
                    <a:pt x="42" y="104"/>
                  </a:cubicBezTo>
                  <a:cubicBezTo>
                    <a:pt x="42" y="104"/>
                    <a:pt x="42" y="103"/>
                    <a:pt x="42" y="103"/>
                  </a:cubicBezTo>
                  <a:cubicBezTo>
                    <a:pt x="42" y="103"/>
                    <a:pt x="42" y="103"/>
                    <a:pt x="42" y="103"/>
                  </a:cubicBezTo>
                  <a:cubicBezTo>
                    <a:pt x="42" y="103"/>
                    <a:pt x="42" y="103"/>
                    <a:pt x="42" y="103"/>
                  </a:cubicBezTo>
                  <a:cubicBezTo>
                    <a:pt x="42"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5"/>
                    <a:pt x="40" y="105"/>
                    <a:pt x="40" y="105"/>
                  </a:cubicBezTo>
                  <a:cubicBezTo>
                    <a:pt x="40" y="105"/>
                    <a:pt x="39" y="106"/>
                    <a:pt x="39" y="106"/>
                  </a:cubicBezTo>
                  <a:cubicBezTo>
                    <a:pt x="39" y="106"/>
                    <a:pt x="39" y="106"/>
                    <a:pt x="40" y="106"/>
                  </a:cubicBezTo>
                  <a:cubicBezTo>
                    <a:pt x="40" y="106"/>
                    <a:pt x="40" y="106"/>
                    <a:pt x="40" y="106"/>
                  </a:cubicBezTo>
                  <a:cubicBezTo>
                    <a:pt x="39" y="106"/>
                    <a:pt x="39" y="106"/>
                    <a:pt x="39" y="107"/>
                  </a:cubicBezTo>
                  <a:cubicBezTo>
                    <a:pt x="39"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8"/>
                    <a:pt x="40" y="108"/>
                  </a:cubicBezTo>
                  <a:cubicBezTo>
                    <a:pt x="40" y="107"/>
                    <a:pt x="40" y="107"/>
                    <a:pt x="39" y="107"/>
                  </a:cubicBezTo>
                  <a:cubicBezTo>
                    <a:pt x="39" y="107"/>
                    <a:pt x="39" y="107"/>
                    <a:pt x="39" y="107"/>
                  </a:cubicBezTo>
                  <a:cubicBezTo>
                    <a:pt x="39" y="108"/>
                    <a:pt x="39" y="108"/>
                    <a:pt x="39" y="108"/>
                  </a:cubicBezTo>
                  <a:cubicBezTo>
                    <a:pt x="39" y="108"/>
                    <a:pt x="39" y="108"/>
                    <a:pt x="39" y="108"/>
                  </a:cubicBezTo>
                  <a:cubicBezTo>
                    <a:pt x="39" y="108"/>
                    <a:pt x="39" y="107"/>
                    <a:pt x="39" y="107"/>
                  </a:cubicBezTo>
                  <a:cubicBezTo>
                    <a:pt x="39" y="107"/>
                    <a:pt x="39" y="107"/>
                    <a:pt x="39" y="107"/>
                  </a:cubicBezTo>
                  <a:cubicBezTo>
                    <a:pt x="39" y="108"/>
                    <a:pt x="39" y="108"/>
                    <a:pt x="39" y="108"/>
                  </a:cubicBezTo>
                  <a:cubicBezTo>
                    <a:pt x="37" y="108"/>
                    <a:pt x="36" y="108"/>
                    <a:pt x="36" y="109"/>
                  </a:cubicBezTo>
                  <a:cubicBezTo>
                    <a:pt x="36" y="109"/>
                    <a:pt x="36" y="108"/>
                    <a:pt x="36" y="108"/>
                  </a:cubicBezTo>
                  <a:cubicBezTo>
                    <a:pt x="36" y="108"/>
                    <a:pt x="36" y="109"/>
                    <a:pt x="36" y="109"/>
                  </a:cubicBezTo>
                  <a:cubicBezTo>
                    <a:pt x="35" y="109"/>
                    <a:pt x="35" y="109"/>
                    <a:pt x="35" y="109"/>
                  </a:cubicBezTo>
                  <a:cubicBezTo>
                    <a:pt x="35" y="109"/>
                    <a:pt x="35" y="109"/>
                    <a:pt x="35" y="109"/>
                  </a:cubicBezTo>
                  <a:cubicBezTo>
                    <a:pt x="35" y="109"/>
                    <a:pt x="35" y="109"/>
                    <a:pt x="36" y="109"/>
                  </a:cubicBezTo>
                  <a:cubicBezTo>
                    <a:pt x="36" y="110"/>
                    <a:pt x="35" y="110"/>
                    <a:pt x="35" y="110"/>
                  </a:cubicBezTo>
                  <a:cubicBezTo>
                    <a:pt x="35" y="110"/>
                    <a:pt x="35" y="110"/>
                    <a:pt x="35" y="110"/>
                  </a:cubicBezTo>
                  <a:cubicBezTo>
                    <a:pt x="35" y="111"/>
                    <a:pt x="35" y="111"/>
                    <a:pt x="35" y="111"/>
                  </a:cubicBezTo>
                  <a:cubicBezTo>
                    <a:pt x="35" y="111"/>
                    <a:pt x="34" y="111"/>
                    <a:pt x="34" y="111"/>
                  </a:cubicBezTo>
                  <a:cubicBezTo>
                    <a:pt x="34" y="111"/>
                    <a:pt x="34" y="111"/>
                    <a:pt x="34" y="111"/>
                  </a:cubicBezTo>
                  <a:cubicBezTo>
                    <a:pt x="35" y="111"/>
                    <a:pt x="35" y="111"/>
                    <a:pt x="35"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1"/>
                    <a:pt x="34" y="111"/>
                    <a:pt x="34" y="111"/>
                  </a:cubicBezTo>
                  <a:cubicBezTo>
                    <a:pt x="34" y="112"/>
                    <a:pt x="34" y="112"/>
                    <a:pt x="34" y="112"/>
                  </a:cubicBezTo>
                  <a:cubicBezTo>
                    <a:pt x="34" y="112"/>
                    <a:pt x="34" y="112"/>
                    <a:pt x="34" y="112"/>
                  </a:cubicBezTo>
                  <a:cubicBezTo>
                    <a:pt x="34" y="113"/>
                    <a:pt x="34" y="113"/>
                    <a:pt x="34" y="113"/>
                  </a:cubicBezTo>
                  <a:cubicBezTo>
                    <a:pt x="34" y="113"/>
                    <a:pt x="34" y="113"/>
                    <a:pt x="34" y="113"/>
                  </a:cubicBezTo>
                  <a:cubicBezTo>
                    <a:pt x="34" y="113"/>
                    <a:pt x="33" y="113"/>
                    <a:pt x="33" y="114"/>
                  </a:cubicBezTo>
                  <a:cubicBezTo>
                    <a:pt x="33" y="114"/>
                    <a:pt x="33" y="114"/>
                    <a:pt x="33" y="114"/>
                  </a:cubicBezTo>
                  <a:cubicBezTo>
                    <a:pt x="33" y="114"/>
                    <a:pt x="33" y="114"/>
                    <a:pt x="33" y="113"/>
                  </a:cubicBezTo>
                  <a:cubicBezTo>
                    <a:pt x="33" y="113"/>
                    <a:pt x="34" y="113"/>
                    <a:pt x="34" y="113"/>
                  </a:cubicBezTo>
                  <a:cubicBezTo>
                    <a:pt x="34" y="112"/>
                    <a:pt x="34" y="113"/>
                    <a:pt x="33" y="113"/>
                  </a:cubicBezTo>
                  <a:cubicBezTo>
                    <a:pt x="33" y="113"/>
                    <a:pt x="33" y="113"/>
                    <a:pt x="33" y="113"/>
                  </a:cubicBezTo>
                  <a:cubicBezTo>
                    <a:pt x="33" y="113"/>
                    <a:pt x="33" y="113"/>
                    <a:pt x="33" y="113"/>
                  </a:cubicBezTo>
                  <a:cubicBezTo>
                    <a:pt x="33" y="112"/>
                    <a:pt x="34" y="112"/>
                    <a:pt x="34"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1"/>
                    <a:pt x="33" y="111"/>
                    <a:pt x="33" y="112"/>
                  </a:cubicBezTo>
                  <a:cubicBezTo>
                    <a:pt x="33" y="112"/>
                    <a:pt x="33" y="112"/>
                    <a:pt x="33" y="112"/>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0"/>
                    <a:pt x="33" y="110"/>
                    <a:pt x="33" y="110"/>
                  </a:cubicBezTo>
                  <a:cubicBezTo>
                    <a:pt x="33" y="110"/>
                    <a:pt x="33" y="110"/>
                    <a:pt x="33" y="110"/>
                  </a:cubicBezTo>
                  <a:cubicBezTo>
                    <a:pt x="33" y="111"/>
                    <a:pt x="33" y="111"/>
                    <a:pt x="33" y="111"/>
                  </a:cubicBezTo>
                  <a:cubicBezTo>
                    <a:pt x="33" y="111"/>
                    <a:pt x="33" y="111"/>
                    <a:pt x="33" y="110"/>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2" y="112"/>
                    <a:pt x="32" y="112"/>
                    <a:pt x="32" y="112"/>
                  </a:cubicBezTo>
                  <a:cubicBezTo>
                    <a:pt x="33" y="112"/>
                    <a:pt x="33" y="112"/>
                    <a:pt x="33" y="112"/>
                  </a:cubicBezTo>
                  <a:cubicBezTo>
                    <a:pt x="33" y="112"/>
                    <a:pt x="32" y="112"/>
                    <a:pt x="32" y="112"/>
                  </a:cubicBezTo>
                  <a:cubicBezTo>
                    <a:pt x="32" y="112"/>
                    <a:pt x="32" y="112"/>
                    <a:pt x="32" y="112"/>
                  </a:cubicBezTo>
                  <a:cubicBezTo>
                    <a:pt x="32" y="112"/>
                    <a:pt x="32" y="112"/>
                    <a:pt x="32" y="112"/>
                  </a:cubicBezTo>
                  <a:cubicBezTo>
                    <a:pt x="32" y="112"/>
                    <a:pt x="32" y="112"/>
                    <a:pt x="32" y="112"/>
                  </a:cubicBezTo>
                  <a:cubicBezTo>
                    <a:pt x="32" y="112"/>
                    <a:pt x="33" y="112"/>
                    <a:pt x="33" y="113"/>
                  </a:cubicBezTo>
                  <a:cubicBezTo>
                    <a:pt x="33" y="113"/>
                    <a:pt x="33" y="113"/>
                    <a:pt x="33" y="113"/>
                  </a:cubicBezTo>
                  <a:cubicBezTo>
                    <a:pt x="33" y="113"/>
                    <a:pt x="33" y="113"/>
                    <a:pt x="33" y="113"/>
                  </a:cubicBezTo>
                  <a:cubicBezTo>
                    <a:pt x="33" y="113"/>
                    <a:pt x="32" y="113"/>
                    <a:pt x="32" y="113"/>
                  </a:cubicBezTo>
                  <a:cubicBezTo>
                    <a:pt x="32"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2" y="113"/>
                  </a:cubicBezTo>
                  <a:cubicBezTo>
                    <a:pt x="33" y="113"/>
                    <a:pt x="33" y="113"/>
                    <a:pt x="33" y="113"/>
                  </a:cubicBezTo>
                  <a:cubicBezTo>
                    <a:pt x="33" y="113"/>
                    <a:pt x="33" y="113"/>
                    <a:pt x="33" y="113"/>
                  </a:cubicBezTo>
                  <a:cubicBezTo>
                    <a:pt x="33" y="113"/>
                    <a:pt x="33" y="114"/>
                    <a:pt x="33" y="114"/>
                  </a:cubicBezTo>
                  <a:cubicBezTo>
                    <a:pt x="33" y="114"/>
                    <a:pt x="33" y="114"/>
                    <a:pt x="33" y="114"/>
                  </a:cubicBezTo>
                  <a:cubicBezTo>
                    <a:pt x="33" y="114"/>
                    <a:pt x="33" y="114"/>
                    <a:pt x="33" y="114"/>
                  </a:cubicBezTo>
                  <a:cubicBezTo>
                    <a:pt x="33" y="114"/>
                    <a:pt x="32" y="114"/>
                    <a:pt x="32" y="113"/>
                  </a:cubicBezTo>
                  <a:cubicBezTo>
                    <a:pt x="32" y="113"/>
                    <a:pt x="32" y="113"/>
                    <a:pt x="32" y="113"/>
                  </a:cubicBezTo>
                  <a:cubicBezTo>
                    <a:pt x="32" y="114"/>
                    <a:pt x="32" y="114"/>
                    <a:pt x="32" y="114"/>
                  </a:cubicBezTo>
                  <a:cubicBezTo>
                    <a:pt x="32" y="114"/>
                    <a:pt x="33" y="114"/>
                    <a:pt x="33" y="114"/>
                  </a:cubicBezTo>
                  <a:cubicBezTo>
                    <a:pt x="33" y="114"/>
                    <a:pt x="33" y="114"/>
                    <a:pt x="33" y="114"/>
                  </a:cubicBezTo>
                  <a:cubicBezTo>
                    <a:pt x="33" y="114"/>
                    <a:pt x="33" y="114"/>
                    <a:pt x="33" y="114"/>
                  </a:cubicBezTo>
                  <a:cubicBezTo>
                    <a:pt x="33" y="114"/>
                    <a:pt x="33" y="114"/>
                    <a:pt x="33" y="115"/>
                  </a:cubicBezTo>
                  <a:cubicBezTo>
                    <a:pt x="33" y="115"/>
                    <a:pt x="33" y="115"/>
                    <a:pt x="33" y="115"/>
                  </a:cubicBezTo>
                  <a:cubicBezTo>
                    <a:pt x="33" y="115"/>
                    <a:pt x="33" y="115"/>
                    <a:pt x="34"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2" y="115"/>
                    <a:pt x="32" y="115"/>
                  </a:cubicBezTo>
                  <a:cubicBezTo>
                    <a:pt x="32" y="115"/>
                    <a:pt x="32" y="115"/>
                    <a:pt x="32" y="115"/>
                  </a:cubicBezTo>
                  <a:cubicBezTo>
                    <a:pt x="32" y="115"/>
                    <a:pt x="32" y="115"/>
                    <a:pt x="32" y="115"/>
                  </a:cubicBezTo>
                  <a:cubicBezTo>
                    <a:pt x="32" y="115"/>
                    <a:pt x="32" y="115"/>
                    <a:pt x="32" y="115"/>
                  </a:cubicBezTo>
                  <a:cubicBezTo>
                    <a:pt x="33" y="115"/>
                    <a:pt x="33" y="115"/>
                    <a:pt x="33" y="115"/>
                  </a:cubicBezTo>
                  <a:cubicBezTo>
                    <a:pt x="33" y="115"/>
                    <a:pt x="33" y="115"/>
                    <a:pt x="33" y="115"/>
                  </a:cubicBezTo>
                  <a:cubicBezTo>
                    <a:pt x="33" y="115"/>
                    <a:pt x="33" y="115"/>
                    <a:pt x="33" y="116"/>
                  </a:cubicBezTo>
                  <a:cubicBezTo>
                    <a:pt x="33" y="116"/>
                    <a:pt x="33" y="116"/>
                    <a:pt x="33" y="116"/>
                  </a:cubicBezTo>
                  <a:cubicBezTo>
                    <a:pt x="33" y="116"/>
                    <a:pt x="33" y="116"/>
                    <a:pt x="33" y="116"/>
                  </a:cubicBezTo>
                  <a:cubicBezTo>
                    <a:pt x="33" y="116"/>
                    <a:pt x="33" y="116"/>
                    <a:pt x="33" y="116"/>
                  </a:cubicBezTo>
                  <a:cubicBezTo>
                    <a:pt x="33" y="115"/>
                    <a:pt x="33" y="115"/>
                    <a:pt x="33" y="115"/>
                  </a:cubicBezTo>
                  <a:cubicBezTo>
                    <a:pt x="33" y="115"/>
                    <a:pt x="33" y="115"/>
                    <a:pt x="33" y="115"/>
                  </a:cubicBezTo>
                  <a:cubicBezTo>
                    <a:pt x="34" y="115"/>
                    <a:pt x="34" y="115"/>
                    <a:pt x="34" y="116"/>
                  </a:cubicBezTo>
                  <a:cubicBezTo>
                    <a:pt x="34" y="116"/>
                    <a:pt x="34" y="116"/>
                    <a:pt x="34"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2" y="116"/>
                    <a:pt x="32" y="116"/>
                    <a:pt x="32" y="116"/>
                  </a:cubicBezTo>
                  <a:cubicBezTo>
                    <a:pt x="32" y="116"/>
                    <a:pt x="32" y="116"/>
                    <a:pt x="32" y="116"/>
                  </a:cubicBezTo>
                  <a:cubicBezTo>
                    <a:pt x="32" y="116"/>
                    <a:pt x="33" y="116"/>
                    <a:pt x="33" y="116"/>
                  </a:cubicBezTo>
                  <a:cubicBezTo>
                    <a:pt x="33" y="116"/>
                    <a:pt x="33" y="116"/>
                    <a:pt x="33" y="116"/>
                  </a:cubicBezTo>
                  <a:cubicBezTo>
                    <a:pt x="33" y="116"/>
                    <a:pt x="33" y="116"/>
                    <a:pt x="32" y="117"/>
                  </a:cubicBezTo>
                  <a:cubicBezTo>
                    <a:pt x="32" y="116"/>
                    <a:pt x="32" y="116"/>
                    <a:pt x="32" y="116"/>
                  </a:cubicBezTo>
                  <a:cubicBezTo>
                    <a:pt x="32" y="116"/>
                    <a:pt x="32" y="116"/>
                    <a:pt x="32" y="117"/>
                  </a:cubicBezTo>
                  <a:cubicBezTo>
                    <a:pt x="32" y="117"/>
                    <a:pt x="32" y="117"/>
                    <a:pt x="32" y="117"/>
                  </a:cubicBezTo>
                  <a:cubicBezTo>
                    <a:pt x="32" y="117"/>
                    <a:pt x="33" y="116"/>
                    <a:pt x="33" y="116"/>
                  </a:cubicBezTo>
                  <a:cubicBezTo>
                    <a:pt x="33" y="117"/>
                    <a:pt x="33" y="117"/>
                    <a:pt x="33" y="117"/>
                  </a:cubicBezTo>
                  <a:cubicBezTo>
                    <a:pt x="33" y="117"/>
                    <a:pt x="33" y="117"/>
                    <a:pt x="33" y="117"/>
                  </a:cubicBezTo>
                  <a:cubicBezTo>
                    <a:pt x="33" y="117"/>
                    <a:pt x="33" y="117"/>
                    <a:pt x="33" y="117"/>
                  </a:cubicBezTo>
                  <a:cubicBezTo>
                    <a:pt x="32" y="117"/>
                    <a:pt x="32" y="117"/>
                    <a:pt x="32" y="117"/>
                  </a:cubicBezTo>
                  <a:cubicBezTo>
                    <a:pt x="31" y="117"/>
                    <a:pt x="31" y="118"/>
                    <a:pt x="31" y="118"/>
                  </a:cubicBezTo>
                  <a:cubicBezTo>
                    <a:pt x="31" y="118"/>
                    <a:pt x="30" y="118"/>
                    <a:pt x="30" y="118"/>
                  </a:cubicBezTo>
                  <a:cubicBezTo>
                    <a:pt x="30" y="118"/>
                    <a:pt x="30" y="119"/>
                    <a:pt x="29" y="119"/>
                  </a:cubicBezTo>
                  <a:cubicBezTo>
                    <a:pt x="29" y="120"/>
                    <a:pt x="28" y="120"/>
                    <a:pt x="28" y="120"/>
                  </a:cubicBezTo>
                  <a:cubicBezTo>
                    <a:pt x="28" y="120"/>
                    <a:pt x="27" y="121"/>
                    <a:pt x="27" y="121"/>
                  </a:cubicBezTo>
                  <a:cubicBezTo>
                    <a:pt x="27" y="121"/>
                    <a:pt x="27" y="122"/>
                    <a:pt x="27" y="122"/>
                  </a:cubicBezTo>
                  <a:cubicBezTo>
                    <a:pt x="27" y="123"/>
                    <a:pt x="28" y="124"/>
                    <a:pt x="28" y="125"/>
                  </a:cubicBezTo>
                  <a:cubicBezTo>
                    <a:pt x="28" y="125"/>
                    <a:pt x="28" y="126"/>
                    <a:pt x="28" y="126"/>
                  </a:cubicBezTo>
                  <a:cubicBezTo>
                    <a:pt x="28" y="126"/>
                    <a:pt x="28" y="127"/>
                    <a:pt x="28" y="127"/>
                  </a:cubicBezTo>
                  <a:cubicBezTo>
                    <a:pt x="29" y="128"/>
                    <a:pt x="28" y="129"/>
                    <a:pt x="28" y="129"/>
                  </a:cubicBezTo>
                  <a:cubicBezTo>
                    <a:pt x="28" y="129"/>
                    <a:pt x="28" y="129"/>
                    <a:pt x="28" y="129"/>
                  </a:cubicBezTo>
                  <a:cubicBezTo>
                    <a:pt x="28" y="129"/>
                    <a:pt x="28" y="129"/>
                    <a:pt x="28" y="129"/>
                  </a:cubicBezTo>
                  <a:cubicBezTo>
                    <a:pt x="28" y="129"/>
                    <a:pt x="28" y="129"/>
                    <a:pt x="27" y="129"/>
                  </a:cubicBezTo>
                  <a:cubicBezTo>
                    <a:pt x="27" y="129"/>
                    <a:pt x="27" y="128"/>
                    <a:pt x="27" y="128"/>
                  </a:cubicBezTo>
                  <a:cubicBezTo>
                    <a:pt x="26" y="128"/>
                    <a:pt x="27" y="128"/>
                    <a:pt x="26" y="128"/>
                  </a:cubicBezTo>
                  <a:cubicBezTo>
                    <a:pt x="26" y="128"/>
                    <a:pt x="26" y="127"/>
                    <a:pt x="26" y="127"/>
                  </a:cubicBezTo>
                  <a:cubicBezTo>
                    <a:pt x="26" y="127"/>
                    <a:pt x="26" y="127"/>
                    <a:pt x="26" y="127"/>
                  </a:cubicBezTo>
                  <a:cubicBezTo>
                    <a:pt x="26" y="127"/>
                    <a:pt x="26" y="127"/>
                    <a:pt x="26" y="127"/>
                  </a:cubicBezTo>
                  <a:cubicBezTo>
                    <a:pt x="26" y="127"/>
                    <a:pt x="26" y="126"/>
                    <a:pt x="25" y="126"/>
                  </a:cubicBezTo>
                  <a:cubicBezTo>
                    <a:pt x="26" y="126"/>
                    <a:pt x="26" y="126"/>
                    <a:pt x="26" y="126"/>
                  </a:cubicBezTo>
                  <a:cubicBezTo>
                    <a:pt x="26" y="126"/>
                    <a:pt x="26" y="126"/>
                    <a:pt x="26" y="126"/>
                  </a:cubicBezTo>
                  <a:cubicBezTo>
                    <a:pt x="26" y="126"/>
                    <a:pt x="25" y="126"/>
                    <a:pt x="25" y="126"/>
                  </a:cubicBezTo>
                  <a:cubicBezTo>
                    <a:pt x="25" y="126"/>
                    <a:pt x="25" y="126"/>
                    <a:pt x="25" y="126"/>
                  </a:cubicBezTo>
                  <a:cubicBezTo>
                    <a:pt x="25" y="125"/>
                    <a:pt x="25" y="125"/>
                    <a:pt x="25" y="124"/>
                  </a:cubicBezTo>
                  <a:cubicBezTo>
                    <a:pt x="25" y="124"/>
                    <a:pt x="25" y="124"/>
                    <a:pt x="25" y="124"/>
                  </a:cubicBezTo>
                  <a:cubicBezTo>
                    <a:pt x="25" y="124"/>
                    <a:pt x="25" y="123"/>
                    <a:pt x="24" y="123"/>
                  </a:cubicBezTo>
                  <a:cubicBezTo>
                    <a:pt x="24" y="125"/>
                    <a:pt x="24" y="126"/>
                    <a:pt x="24" y="128"/>
                  </a:cubicBezTo>
                  <a:cubicBezTo>
                    <a:pt x="24" y="129"/>
                    <a:pt x="24" y="131"/>
                    <a:pt x="24" y="132"/>
                  </a:cubicBezTo>
                  <a:cubicBezTo>
                    <a:pt x="24" y="132"/>
                    <a:pt x="25" y="132"/>
                    <a:pt x="25" y="132"/>
                  </a:cubicBezTo>
                  <a:cubicBezTo>
                    <a:pt x="25" y="132"/>
                    <a:pt x="26" y="132"/>
                    <a:pt x="26" y="132"/>
                  </a:cubicBezTo>
                  <a:cubicBezTo>
                    <a:pt x="27" y="132"/>
                    <a:pt x="27" y="132"/>
                    <a:pt x="28" y="132"/>
                  </a:cubicBezTo>
                  <a:cubicBezTo>
                    <a:pt x="28" y="132"/>
                    <a:pt x="28" y="132"/>
                    <a:pt x="28" y="132"/>
                  </a:cubicBezTo>
                  <a:cubicBezTo>
                    <a:pt x="29" y="132"/>
                    <a:pt x="29" y="132"/>
                    <a:pt x="29" y="133"/>
                  </a:cubicBezTo>
                  <a:cubicBezTo>
                    <a:pt x="30" y="133"/>
                    <a:pt x="31" y="133"/>
                    <a:pt x="31" y="133"/>
                  </a:cubicBezTo>
                  <a:cubicBezTo>
                    <a:pt x="31" y="133"/>
                    <a:pt x="31" y="134"/>
                    <a:pt x="32" y="134"/>
                  </a:cubicBezTo>
                  <a:cubicBezTo>
                    <a:pt x="32" y="134"/>
                    <a:pt x="33" y="134"/>
                    <a:pt x="34" y="134"/>
                  </a:cubicBezTo>
                  <a:cubicBezTo>
                    <a:pt x="33" y="134"/>
                    <a:pt x="33" y="135"/>
                    <a:pt x="33" y="135"/>
                  </a:cubicBezTo>
                  <a:cubicBezTo>
                    <a:pt x="33" y="135"/>
                    <a:pt x="33" y="135"/>
                    <a:pt x="33" y="135"/>
                  </a:cubicBezTo>
                  <a:cubicBezTo>
                    <a:pt x="34" y="135"/>
                    <a:pt x="35" y="135"/>
                    <a:pt x="35" y="135"/>
                  </a:cubicBezTo>
                  <a:cubicBezTo>
                    <a:pt x="35" y="135"/>
                    <a:pt x="35" y="135"/>
                    <a:pt x="35" y="135"/>
                  </a:cubicBezTo>
                  <a:cubicBezTo>
                    <a:pt x="35" y="135"/>
                    <a:pt x="34" y="136"/>
                    <a:pt x="34" y="136"/>
                  </a:cubicBezTo>
                  <a:cubicBezTo>
                    <a:pt x="33" y="136"/>
                    <a:pt x="33" y="136"/>
                    <a:pt x="33" y="135"/>
                  </a:cubicBezTo>
                  <a:cubicBezTo>
                    <a:pt x="32" y="135"/>
                    <a:pt x="32" y="136"/>
                    <a:pt x="31" y="136"/>
                  </a:cubicBezTo>
                  <a:cubicBezTo>
                    <a:pt x="31" y="136"/>
                    <a:pt x="31" y="136"/>
                    <a:pt x="31" y="136"/>
                  </a:cubicBezTo>
                  <a:cubicBezTo>
                    <a:pt x="31" y="136"/>
                    <a:pt x="31" y="135"/>
                    <a:pt x="31" y="135"/>
                  </a:cubicBezTo>
                  <a:cubicBezTo>
                    <a:pt x="32" y="135"/>
                    <a:pt x="32" y="135"/>
                    <a:pt x="32" y="135"/>
                  </a:cubicBezTo>
                  <a:cubicBezTo>
                    <a:pt x="31" y="135"/>
                    <a:pt x="31" y="135"/>
                    <a:pt x="30" y="134"/>
                  </a:cubicBezTo>
                  <a:cubicBezTo>
                    <a:pt x="30" y="134"/>
                    <a:pt x="30" y="134"/>
                    <a:pt x="30" y="134"/>
                  </a:cubicBezTo>
                  <a:cubicBezTo>
                    <a:pt x="30" y="133"/>
                    <a:pt x="29" y="134"/>
                    <a:pt x="29" y="134"/>
                  </a:cubicBezTo>
                  <a:cubicBezTo>
                    <a:pt x="28" y="133"/>
                    <a:pt x="28" y="133"/>
                    <a:pt x="28" y="133"/>
                  </a:cubicBezTo>
                  <a:cubicBezTo>
                    <a:pt x="27" y="133"/>
                    <a:pt x="26" y="133"/>
                    <a:pt x="26" y="133"/>
                  </a:cubicBezTo>
                  <a:cubicBezTo>
                    <a:pt x="26" y="133"/>
                    <a:pt x="26" y="133"/>
                    <a:pt x="26" y="132"/>
                  </a:cubicBezTo>
                  <a:cubicBezTo>
                    <a:pt x="26" y="132"/>
                    <a:pt x="26" y="132"/>
                    <a:pt x="26" y="132"/>
                  </a:cubicBezTo>
                  <a:cubicBezTo>
                    <a:pt x="26" y="132"/>
                    <a:pt x="26" y="132"/>
                    <a:pt x="26" y="132"/>
                  </a:cubicBezTo>
                  <a:cubicBezTo>
                    <a:pt x="25" y="132"/>
                    <a:pt x="25" y="132"/>
                    <a:pt x="24" y="133"/>
                  </a:cubicBezTo>
                  <a:cubicBezTo>
                    <a:pt x="24" y="133"/>
                    <a:pt x="24" y="133"/>
                    <a:pt x="24" y="133"/>
                  </a:cubicBezTo>
                  <a:cubicBezTo>
                    <a:pt x="24" y="138"/>
                    <a:pt x="25" y="144"/>
                    <a:pt x="26" y="149"/>
                  </a:cubicBezTo>
                  <a:cubicBezTo>
                    <a:pt x="26" y="149"/>
                    <a:pt x="26" y="149"/>
                    <a:pt x="27" y="149"/>
                  </a:cubicBezTo>
                  <a:cubicBezTo>
                    <a:pt x="27" y="149"/>
                    <a:pt x="27" y="149"/>
                    <a:pt x="28" y="148"/>
                  </a:cubicBezTo>
                  <a:cubicBezTo>
                    <a:pt x="28" y="148"/>
                    <a:pt x="28" y="148"/>
                    <a:pt x="28" y="148"/>
                  </a:cubicBezTo>
                  <a:cubicBezTo>
                    <a:pt x="29" y="148"/>
                    <a:pt x="29" y="148"/>
                    <a:pt x="29" y="148"/>
                  </a:cubicBezTo>
                  <a:cubicBezTo>
                    <a:pt x="29" y="148"/>
                    <a:pt x="29" y="148"/>
                    <a:pt x="30" y="148"/>
                  </a:cubicBezTo>
                  <a:cubicBezTo>
                    <a:pt x="30" y="148"/>
                    <a:pt x="30" y="148"/>
                    <a:pt x="30" y="148"/>
                  </a:cubicBezTo>
                  <a:cubicBezTo>
                    <a:pt x="31" y="148"/>
                    <a:pt x="31" y="149"/>
                    <a:pt x="32" y="150"/>
                  </a:cubicBezTo>
                  <a:cubicBezTo>
                    <a:pt x="32" y="150"/>
                    <a:pt x="31" y="150"/>
                    <a:pt x="31" y="150"/>
                  </a:cubicBezTo>
                  <a:cubicBezTo>
                    <a:pt x="31" y="150"/>
                    <a:pt x="31" y="150"/>
                    <a:pt x="31" y="150"/>
                  </a:cubicBezTo>
                  <a:cubicBezTo>
                    <a:pt x="31" y="150"/>
                    <a:pt x="31" y="150"/>
                    <a:pt x="31" y="150"/>
                  </a:cubicBezTo>
                  <a:cubicBezTo>
                    <a:pt x="31" y="150"/>
                    <a:pt x="31" y="150"/>
                    <a:pt x="31" y="151"/>
                  </a:cubicBezTo>
                  <a:cubicBezTo>
                    <a:pt x="31" y="150"/>
                    <a:pt x="31" y="150"/>
                    <a:pt x="31" y="150"/>
                  </a:cubicBezTo>
                  <a:cubicBezTo>
                    <a:pt x="32" y="150"/>
                    <a:pt x="32" y="149"/>
                    <a:pt x="32" y="150"/>
                  </a:cubicBezTo>
                  <a:cubicBezTo>
                    <a:pt x="33" y="150"/>
                    <a:pt x="33" y="150"/>
                    <a:pt x="33" y="150"/>
                  </a:cubicBezTo>
                  <a:cubicBezTo>
                    <a:pt x="33" y="150"/>
                    <a:pt x="33" y="150"/>
                    <a:pt x="33" y="150"/>
                  </a:cubicBezTo>
                  <a:cubicBezTo>
                    <a:pt x="32" y="150"/>
                    <a:pt x="32" y="150"/>
                    <a:pt x="32" y="151"/>
                  </a:cubicBezTo>
                  <a:cubicBezTo>
                    <a:pt x="32" y="151"/>
                    <a:pt x="32" y="151"/>
                    <a:pt x="32" y="152"/>
                  </a:cubicBezTo>
                  <a:cubicBezTo>
                    <a:pt x="32" y="152"/>
                    <a:pt x="32" y="152"/>
                    <a:pt x="32" y="153"/>
                  </a:cubicBezTo>
                  <a:cubicBezTo>
                    <a:pt x="32" y="153"/>
                    <a:pt x="32" y="153"/>
                    <a:pt x="32" y="154"/>
                  </a:cubicBezTo>
                  <a:cubicBezTo>
                    <a:pt x="33" y="154"/>
                    <a:pt x="33" y="153"/>
                    <a:pt x="33" y="153"/>
                  </a:cubicBezTo>
                  <a:cubicBezTo>
                    <a:pt x="33" y="153"/>
                    <a:pt x="33" y="152"/>
                    <a:pt x="32" y="152"/>
                  </a:cubicBezTo>
                  <a:cubicBezTo>
                    <a:pt x="32" y="152"/>
                    <a:pt x="32" y="152"/>
                    <a:pt x="32" y="151"/>
                  </a:cubicBezTo>
                  <a:cubicBezTo>
                    <a:pt x="32" y="151"/>
                    <a:pt x="32" y="151"/>
                    <a:pt x="32" y="151"/>
                  </a:cubicBezTo>
                  <a:cubicBezTo>
                    <a:pt x="33" y="151"/>
                    <a:pt x="34" y="151"/>
                    <a:pt x="34" y="151"/>
                  </a:cubicBezTo>
                  <a:cubicBezTo>
                    <a:pt x="34" y="151"/>
                    <a:pt x="34" y="150"/>
                    <a:pt x="34" y="150"/>
                  </a:cubicBezTo>
                  <a:cubicBezTo>
                    <a:pt x="34" y="150"/>
                    <a:pt x="34" y="150"/>
                    <a:pt x="34" y="150"/>
                  </a:cubicBezTo>
                  <a:cubicBezTo>
                    <a:pt x="34" y="150"/>
                    <a:pt x="34" y="150"/>
                    <a:pt x="34" y="150"/>
                  </a:cubicBezTo>
                  <a:cubicBezTo>
                    <a:pt x="34" y="150"/>
                    <a:pt x="34" y="150"/>
                    <a:pt x="34" y="150"/>
                  </a:cubicBezTo>
                  <a:cubicBezTo>
                    <a:pt x="34" y="150"/>
                    <a:pt x="34" y="150"/>
                    <a:pt x="35" y="151"/>
                  </a:cubicBezTo>
                  <a:cubicBezTo>
                    <a:pt x="35" y="151"/>
                    <a:pt x="36" y="151"/>
                    <a:pt x="36" y="151"/>
                  </a:cubicBezTo>
                  <a:cubicBezTo>
                    <a:pt x="36" y="152"/>
                    <a:pt x="36" y="152"/>
                    <a:pt x="36" y="152"/>
                  </a:cubicBezTo>
                  <a:cubicBezTo>
                    <a:pt x="37" y="152"/>
                    <a:pt x="38" y="152"/>
                    <a:pt x="38" y="152"/>
                  </a:cubicBezTo>
                  <a:cubicBezTo>
                    <a:pt x="39" y="152"/>
                    <a:pt x="39" y="153"/>
                    <a:pt x="40" y="152"/>
                  </a:cubicBezTo>
                  <a:cubicBezTo>
                    <a:pt x="41" y="152"/>
                    <a:pt x="41" y="152"/>
                    <a:pt x="41" y="152"/>
                  </a:cubicBezTo>
                  <a:cubicBezTo>
                    <a:pt x="42" y="152"/>
                    <a:pt x="43" y="152"/>
                    <a:pt x="43" y="152"/>
                  </a:cubicBezTo>
                  <a:cubicBezTo>
                    <a:pt x="43" y="152"/>
                    <a:pt x="43" y="152"/>
                    <a:pt x="43" y="152"/>
                  </a:cubicBezTo>
                  <a:cubicBezTo>
                    <a:pt x="43" y="152"/>
                    <a:pt x="43" y="152"/>
                    <a:pt x="43" y="152"/>
                  </a:cubicBezTo>
                  <a:cubicBezTo>
                    <a:pt x="43" y="152"/>
                    <a:pt x="43" y="152"/>
                    <a:pt x="43" y="152"/>
                  </a:cubicBezTo>
                  <a:cubicBezTo>
                    <a:pt x="43" y="152"/>
                    <a:pt x="43" y="152"/>
                    <a:pt x="42" y="152"/>
                  </a:cubicBezTo>
                  <a:cubicBezTo>
                    <a:pt x="42" y="152"/>
                    <a:pt x="42" y="152"/>
                    <a:pt x="42" y="152"/>
                  </a:cubicBezTo>
                  <a:cubicBezTo>
                    <a:pt x="43" y="152"/>
                    <a:pt x="43" y="152"/>
                    <a:pt x="43" y="153"/>
                  </a:cubicBezTo>
                  <a:cubicBezTo>
                    <a:pt x="43" y="153"/>
                    <a:pt x="43" y="153"/>
                    <a:pt x="43" y="153"/>
                  </a:cubicBezTo>
                  <a:cubicBezTo>
                    <a:pt x="43" y="153"/>
                    <a:pt x="43" y="153"/>
                    <a:pt x="43" y="152"/>
                  </a:cubicBezTo>
                  <a:cubicBezTo>
                    <a:pt x="44" y="153"/>
                    <a:pt x="44" y="153"/>
                    <a:pt x="44" y="153"/>
                  </a:cubicBezTo>
                  <a:cubicBezTo>
                    <a:pt x="44" y="153"/>
                    <a:pt x="44" y="153"/>
                    <a:pt x="44" y="153"/>
                  </a:cubicBezTo>
                  <a:cubicBezTo>
                    <a:pt x="44" y="153"/>
                    <a:pt x="45" y="153"/>
                    <a:pt x="45" y="153"/>
                  </a:cubicBezTo>
                  <a:cubicBezTo>
                    <a:pt x="45" y="153"/>
                    <a:pt x="45" y="153"/>
                    <a:pt x="45" y="153"/>
                  </a:cubicBezTo>
                  <a:cubicBezTo>
                    <a:pt x="44" y="153"/>
                    <a:pt x="45" y="154"/>
                    <a:pt x="44" y="154"/>
                  </a:cubicBezTo>
                  <a:cubicBezTo>
                    <a:pt x="44" y="154"/>
                    <a:pt x="44" y="154"/>
                    <a:pt x="44" y="154"/>
                  </a:cubicBezTo>
                  <a:cubicBezTo>
                    <a:pt x="44" y="154"/>
                    <a:pt x="44" y="154"/>
                    <a:pt x="45" y="154"/>
                  </a:cubicBezTo>
                  <a:cubicBezTo>
                    <a:pt x="45" y="154"/>
                    <a:pt x="45" y="154"/>
                    <a:pt x="46" y="154"/>
                  </a:cubicBezTo>
                  <a:cubicBezTo>
                    <a:pt x="46" y="154"/>
                    <a:pt x="47" y="155"/>
                    <a:pt x="47" y="155"/>
                  </a:cubicBezTo>
                  <a:cubicBezTo>
                    <a:pt x="48" y="156"/>
                    <a:pt x="48" y="156"/>
                    <a:pt x="48" y="157"/>
                  </a:cubicBezTo>
                  <a:cubicBezTo>
                    <a:pt x="48" y="156"/>
                    <a:pt x="48" y="156"/>
                    <a:pt x="48" y="156"/>
                  </a:cubicBezTo>
                  <a:cubicBezTo>
                    <a:pt x="48" y="156"/>
                    <a:pt x="48" y="156"/>
                    <a:pt x="48" y="156"/>
                  </a:cubicBezTo>
                  <a:cubicBezTo>
                    <a:pt x="48" y="156"/>
                    <a:pt x="49" y="157"/>
                    <a:pt x="49" y="157"/>
                  </a:cubicBezTo>
                  <a:cubicBezTo>
                    <a:pt x="49" y="157"/>
                    <a:pt x="49" y="157"/>
                    <a:pt x="49" y="157"/>
                  </a:cubicBezTo>
                  <a:cubicBezTo>
                    <a:pt x="49" y="157"/>
                    <a:pt x="49" y="157"/>
                    <a:pt x="49" y="157"/>
                  </a:cubicBezTo>
                  <a:cubicBezTo>
                    <a:pt x="50" y="157"/>
                    <a:pt x="50" y="157"/>
                    <a:pt x="51" y="157"/>
                  </a:cubicBezTo>
                  <a:cubicBezTo>
                    <a:pt x="51" y="157"/>
                    <a:pt x="51" y="157"/>
                    <a:pt x="51" y="157"/>
                  </a:cubicBezTo>
                  <a:cubicBezTo>
                    <a:pt x="51" y="157"/>
                    <a:pt x="52" y="157"/>
                    <a:pt x="53" y="157"/>
                  </a:cubicBezTo>
                  <a:cubicBezTo>
                    <a:pt x="53" y="158"/>
                    <a:pt x="54" y="158"/>
                    <a:pt x="54" y="158"/>
                  </a:cubicBezTo>
                  <a:cubicBezTo>
                    <a:pt x="54" y="158"/>
                    <a:pt x="56" y="159"/>
                    <a:pt x="56" y="159"/>
                  </a:cubicBezTo>
                  <a:cubicBezTo>
                    <a:pt x="56" y="159"/>
                    <a:pt x="56" y="159"/>
                    <a:pt x="56" y="159"/>
                  </a:cubicBezTo>
                  <a:cubicBezTo>
                    <a:pt x="56" y="159"/>
                    <a:pt x="56" y="160"/>
                    <a:pt x="56" y="160"/>
                  </a:cubicBezTo>
                  <a:cubicBezTo>
                    <a:pt x="56" y="161"/>
                    <a:pt x="57" y="162"/>
                    <a:pt x="58" y="162"/>
                  </a:cubicBezTo>
                  <a:cubicBezTo>
                    <a:pt x="58" y="162"/>
                    <a:pt x="58" y="163"/>
                    <a:pt x="58" y="163"/>
                  </a:cubicBezTo>
                  <a:cubicBezTo>
                    <a:pt x="57" y="163"/>
                    <a:pt x="57" y="164"/>
                    <a:pt x="57" y="164"/>
                  </a:cubicBezTo>
                  <a:cubicBezTo>
                    <a:pt x="57" y="164"/>
                    <a:pt x="56" y="164"/>
                    <a:pt x="56" y="165"/>
                  </a:cubicBezTo>
                  <a:cubicBezTo>
                    <a:pt x="55" y="165"/>
                    <a:pt x="55" y="166"/>
                    <a:pt x="55" y="166"/>
                  </a:cubicBezTo>
                  <a:cubicBezTo>
                    <a:pt x="55" y="166"/>
                    <a:pt x="55" y="166"/>
                    <a:pt x="55" y="166"/>
                  </a:cubicBezTo>
                  <a:cubicBezTo>
                    <a:pt x="56" y="166"/>
                    <a:pt x="56" y="166"/>
                    <a:pt x="56" y="166"/>
                  </a:cubicBezTo>
                  <a:cubicBezTo>
                    <a:pt x="57" y="166"/>
                    <a:pt x="57" y="166"/>
                    <a:pt x="57" y="166"/>
                  </a:cubicBezTo>
                  <a:cubicBezTo>
                    <a:pt x="57" y="167"/>
                    <a:pt x="58" y="166"/>
                    <a:pt x="58" y="166"/>
                  </a:cubicBezTo>
                  <a:cubicBezTo>
                    <a:pt x="58" y="167"/>
                    <a:pt x="58" y="167"/>
                    <a:pt x="58" y="167"/>
                  </a:cubicBezTo>
                  <a:cubicBezTo>
                    <a:pt x="58" y="167"/>
                    <a:pt x="58" y="167"/>
                    <a:pt x="58" y="167"/>
                  </a:cubicBezTo>
                  <a:cubicBezTo>
                    <a:pt x="59" y="166"/>
                    <a:pt x="59" y="166"/>
                    <a:pt x="59" y="166"/>
                  </a:cubicBezTo>
                  <a:cubicBezTo>
                    <a:pt x="60" y="166"/>
                    <a:pt x="60" y="165"/>
                    <a:pt x="60" y="165"/>
                  </a:cubicBezTo>
                  <a:cubicBezTo>
                    <a:pt x="60" y="165"/>
                    <a:pt x="61" y="165"/>
                    <a:pt x="61" y="165"/>
                  </a:cubicBezTo>
                  <a:cubicBezTo>
                    <a:pt x="61" y="165"/>
                    <a:pt x="61" y="165"/>
                    <a:pt x="61" y="165"/>
                  </a:cubicBezTo>
                  <a:cubicBezTo>
                    <a:pt x="62" y="166"/>
                    <a:pt x="63" y="166"/>
                    <a:pt x="63" y="166"/>
                  </a:cubicBezTo>
                  <a:cubicBezTo>
                    <a:pt x="63" y="166"/>
                    <a:pt x="63" y="166"/>
                    <a:pt x="63" y="166"/>
                  </a:cubicBezTo>
                  <a:cubicBezTo>
                    <a:pt x="63" y="166"/>
                    <a:pt x="63" y="166"/>
                    <a:pt x="63" y="166"/>
                  </a:cubicBezTo>
                  <a:cubicBezTo>
                    <a:pt x="64" y="166"/>
                    <a:pt x="64" y="167"/>
                    <a:pt x="64" y="167"/>
                  </a:cubicBezTo>
                  <a:cubicBezTo>
                    <a:pt x="64" y="167"/>
                    <a:pt x="64" y="167"/>
                    <a:pt x="64" y="168"/>
                  </a:cubicBezTo>
                  <a:cubicBezTo>
                    <a:pt x="64" y="168"/>
                    <a:pt x="65" y="167"/>
                    <a:pt x="65" y="167"/>
                  </a:cubicBezTo>
                  <a:cubicBezTo>
                    <a:pt x="66" y="167"/>
                    <a:pt x="66" y="167"/>
                    <a:pt x="67" y="168"/>
                  </a:cubicBezTo>
                  <a:cubicBezTo>
                    <a:pt x="67" y="168"/>
                    <a:pt x="67" y="168"/>
                    <a:pt x="68" y="168"/>
                  </a:cubicBezTo>
                  <a:cubicBezTo>
                    <a:pt x="68" y="168"/>
                    <a:pt x="69" y="167"/>
                    <a:pt x="70" y="168"/>
                  </a:cubicBezTo>
                  <a:cubicBezTo>
                    <a:pt x="71" y="168"/>
                    <a:pt x="71" y="169"/>
                    <a:pt x="72" y="170"/>
                  </a:cubicBezTo>
                  <a:cubicBezTo>
                    <a:pt x="73" y="170"/>
                    <a:pt x="74" y="170"/>
                    <a:pt x="74" y="170"/>
                  </a:cubicBezTo>
                  <a:cubicBezTo>
                    <a:pt x="75" y="170"/>
                    <a:pt x="75" y="173"/>
                    <a:pt x="75" y="173"/>
                  </a:cubicBezTo>
                  <a:cubicBezTo>
                    <a:pt x="75" y="175"/>
                    <a:pt x="74" y="176"/>
                    <a:pt x="73" y="177"/>
                  </a:cubicBezTo>
                  <a:cubicBezTo>
                    <a:pt x="73" y="177"/>
                    <a:pt x="73" y="177"/>
                    <a:pt x="72" y="177"/>
                  </a:cubicBezTo>
                  <a:cubicBezTo>
                    <a:pt x="72" y="177"/>
                    <a:pt x="72" y="177"/>
                    <a:pt x="72" y="178"/>
                  </a:cubicBezTo>
                  <a:cubicBezTo>
                    <a:pt x="72" y="178"/>
                    <a:pt x="72" y="179"/>
                    <a:pt x="71" y="179"/>
                  </a:cubicBezTo>
                  <a:cubicBezTo>
                    <a:pt x="71" y="179"/>
                    <a:pt x="71" y="179"/>
                    <a:pt x="71" y="179"/>
                  </a:cubicBezTo>
                  <a:cubicBezTo>
                    <a:pt x="71" y="179"/>
                    <a:pt x="71" y="179"/>
                    <a:pt x="71" y="179"/>
                  </a:cubicBezTo>
                  <a:cubicBezTo>
                    <a:pt x="71" y="179"/>
                    <a:pt x="71" y="179"/>
                    <a:pt x="71" y="179"/>
                  </a:cubicBezTo>
                  <a:cubicBezTo>
                    <a:pt x="71" y="180"/>
                    <a:pt x="70" y="180"/>
                    <a:pt x="70" y="181"/>
                  </a:cubicBezTo>
                  <a:cubicBezTo>
                    <a:pt x="70" y="182"/>
                    <a:pt x="70" y="182"/>
                    <a:pt x="70" y="183"/>
                  </a:cubicBezTo>
                  <a:cubicBezTo>
                    <a:pt x="71" y="183"/>
                    <a:pt x="70" y="184"/>
                    <a:pt x="70" y="184"/>
                  </a:cubicBezTo>
                  <a:cubicBezTo>
                    <a:pt x="70" y="185"/>
                    <a:pt x="70" y="185"/>
                    <a:pt x="70" y="185"/>
                  </a:cubicBezTo>
                  <a:cubicBezTo>
                    <a:pt x="70" y="185"/>
                    <a:pt x="69" y="186"/>
                    <a:pt x="69" y="187"/>
                  </a:cubicBezTo>
                  <a:cubicBezTo>
                    <a:pt x="70" y="187"/>
                    <a:pt x="70" y="187"/>
                    <a:pt x="70" y="187"/>
                  </a:cubicBezTo>
                  <a:cubicBezTo>
                    <a:pt x="69" y="188"/>
                    <a:pt x="69" y="188"/>
                    <a:pt x="69" y="188"/>
                  </a:cubicBezTo>
                  <a:cubicBezTo>
                    <a:pt x="69" y="188"/>
                    <a:pt x="69" y="188"/>
                    <a:pt x="69" y="189"/>
                  </a:cubicBezTo>
                  <a:cubicBezTo>
                    <a:pt x="68" y="189"/>
                    <a:pt x="68" y="189"/>
                    <a:pt x="68" y="190"/>
                  </a:cubicBezTo>
                  <a:cubicBezTo>
                    <a:pt x="68" y="190"/>
                    <a:pt x="68" y="190"/>
                    <a:pt x="68" y="190"/>
                  </a:cubicBezTo>
                  <a:cubicBezTo>
                    <a:pt x="67" y="191"/>
                    <a:pt x="67" y="191"/>
                    <a:pt x="67" y="191"/>
                  </a:cubicBezTo>
                  <a:cubicBezTo>
                    <a:pt x="66" y="192"/>
                    <a:pt x="66" y="192"/>
                    <a:pt x="65" y="192"/>
                  </a:cubicBezTo>
                  <a:cubicBezTo>
                    <a:pt x="65" y="192"/>
                    <a:pt x="64" y="192"/>
                    <a:pt x="64" y="192"/>
                  </a:cubicBezTo>
                  <a:cubicBezTo>
                    <a:pt x="64" y="192"/>
                    <a:pt x="64" y="192"/>
                    <a:pt x="63" y="192"/>
                  </a:cubicBezTo>
                  <a:cubicBezTo>
                    <a:pt x="63" y="192"/>
                    <a:pt x="63" y="192"/>
                    <a:pt x="63" y="193"/>
                  </a:cubicBezTo>
                  <a:cubicBezTo>
                    <a:pt x="63" y="193"/>
                    <a:pt x="63" y="192"/>
                    <a:pt x="62" y="192"/>
                  </a:cubicBezTo>
                  <a:cubicBezTo>
                    <a:pt x="62" y="193"/>
                    <a:pt x="60" y="194"/>
                    <a:pt x="60" y="194"/>
                  </a:cubicBezTo>
                  <a:cubicBezTo>
                    <a:pt x="60" y="194"/>
                    <a:pt x="60" y="195"/>
                    <a:pt x="59" y="195"/>
                  </a:cubicBezTo>
                  <a:cubicBezTo>
                    <a:pt x="59" y="195"/>
                    <a:pt x="59" y="195"/>
                    <a:pt x="59" y="195"/>
                  </a:cubicBezTo>
                  <a:cubicBezTo>
                    <a:pt x="60" y="195"/>
                    <a:pt x="59" y="196"/>
                    <a:pt x="59" y="196"/>
                  </a:cubicBezTo>
                  <a:cubicBezTo>
                    <a:pt x="59" y="196"/>
                    <a:pt x="59" y="196"/>
                    <a:pt x="59" y="196"/>
                  </a:cubicBezTo>
                  <a:cubicBezTo>
                    <a:pt x="60" y="199"/>
                    <a:pt x="58" y="199"/>
                    <a:pt x="58" y="200"/>
                  </a:cubicBezTo>
                  <a:cubicBezTo>
                    <a:pt x="57" y="200"/>
                    <a:pt x="57" y="201"/>
                    <a:pt x="57" y="201"/>
                  </a:cubicBezTo>
                  <a:cubicBezTo>
                    <a:pt x="57" y="202"/>
                    <a:pt x="56" y="202"/>
                    <a:pt x="56" y="203"/>
                  </a:cubicBezTo>
                  <a:cubicBezTo>
                    <a:pt x="56" y="202"/>
                    <a:pt x="57" y="201"/>
                    <a:pt x="57" y="201"/>
                  </a:cubicBezTo>
                  <a:cubicBezTo>
                    <a:pt x="57" y="201"/>
                    <a:pt x="57" y="201"/>
                    <a:pt x="57" y="201"/>
                  </a:cubicBezTo>
                  <a:cubicBezTo>
                    <a:pt x="57" y="201"/>
                    <a:pt x="56" y="201"/>
                    <a:pt x="56" y="201"/>
                  </a:cubicBezTo>
                  <a:cubicBezTo>
                    <a:pt x="56" y="201"/>
                    <a:pt x="56" y="201"/>
                    <a:pt x="56" y="201"/>
                  </a:cubicBezTo>
                  <a:cubicBezTo>
                    <a:pt x="56" y="201"/>
                    <a:pt x="56" y="201"/>
                    <a:pt x="56" y="202"/>
                  </a:cubicBezTo>
                  <a:cubicBezTo>
                    <a:pt x="56" y="202"/>
                    <a:pt x="55" y="202"/>
                    <a:pt x="55" y="202"/>
                  </a:cubicBezTo>
                  <a:cubicBezTo>
                    <a:pt x="74" y="221"/>
                    <a:pt x="100" y="232"/>
                    <a:pt x="128" y="232"/>
                  </a:cubicBezTo>
                  <a:cubicBezTo>
                    <a:pt x="179" y="232"/>
                    <a:pt x="221" y="195"/>
                    <a:pt x="230" y="147"/>
                  </a:cubicBezTo>
                  <a:cubicBezTo>
                    <a:pt x="230" y="147"/>
                    <a:pt x="230" y="146"/>
                    <a:pt x="230" y="146"/>
                  </a:cubicBezTo>
                  <a:cubicBezTo>
                    <a:pt x="230" y="146"/>
                    <a:pt x="230" y="146"/>
                    <a:pt x="230" y="146"/>
                  </a:cubicBezTo>
                  <a:cubicBezTo>
                    <a:pt x="229" y="146"/>
                    <a:pt x="230" y="145"/>
                    <a:pt x="230" y="145"/>
                  </a:cubicBezTo>
                  <a:cubicBezTo>
                    <a:pt x="229" y="145"/>
                    <a:pt x="229" y="145"/>
                    <a:pt x="229" y="145"/>
                  </a:cubicBezTo>
                  <a:cubicBezTo>
                    <a:pt x="229" y="144"/>
                    <a:pt x="229" y="143"/>
                    <a:pt x="229" y="143"/>
                  </a:cubicBezTo>
                  <a:cubicBezTo>
                    <a:pt x="229" y="143"/>
                    <a:pt x="229" y="143"/>
                    <a:pt x="229" y="143"/>
                  </a:cubicBezTo>
                  <a:cubicBezTo>
                    <a:pt x="229" y="143"/>
                    <a:pt x="229" y="143"/>
                    <a:pt x="229" y="143"/>
                  </a:cubicBezTo>
                  <a:cubicBezTo>
                    <a:pt x="229" y="143"/>
                    <a:pt x="228" y="143"/>
                    <a:pt x="228" y="143"/>
                  </a:cubicBezTo>
                  <a:cubicBezTo>
                    <a:pt x="228" y="142"/>
                    <a:pt x="228" y="142"/>
                    <a:pt x="228" y="142"/>
                  </a:cubicBezTo>
                  <a:cubicBezTo>
                    <a:pt x="228" y="142"/>
                    <a:pt x="228" y="142"/>
                    <a:pt x="228" y="142"/>
                  </a:cubicBezTo>
                  <a:cubicBezTo>
                    <a:pt x="228" y="141"/>
                    <a:pt x="227" y="141"/>
                    <a:pt x="227" y="141"/>
                  </a:cubicBezTo>
                  <a:cubicBezTo>
                    <a:pt x="227" y="141"/>
                    <a:pt x="227" y="141"/>
                    <a:pt x="227" y="141"/>
                  </a:cubicBezTo>
                  <a:cubicBezTo>
                    <a:pt x="227" y="140"/>
                    <a:pt x="227" y="139"/>
                    <a:pt x="227" y="139"/>
                  </a:cubicBezTo>
                  <a:cubicBezTo>
                    <a:pt x="227" y="139"/>
                    <a:pt x="227" y="139"/>
                    <a:pt x="227" y="138"/>
                  </a:cubicBezTo>
                  <a:cubicBezTo>
                    <a:pt x="227" y="138"/>
                    <a:pt x="227" y="137"/>
                    <a:pt x="228" y="137"/>
                  </a:cubicBezTo>
                  <a:cubicBezTo>
                    <a:pt x="227" y="137"/>
                    <a:pt x="227" y="137"/>
                    <a:pt x="227" y="137"/>
                  </a:cubicBezTo>
                  <a:cubicBezTo>
                    <a:pt x="227" y="136"/>
                    <a:pt x="227" y="136"/>
                    <a:pt x="227" y="135"/>
                  </a:cubicBezTo>
                  <a:cubicBezTo>
                    <a:pt x="227" y="134"/>
                    <a:pt x="226" y="134"/>
                    <a:pt x="226" y="133"/>
                  </a:cubicBezTo>
                  <a:cubicBezTo>
                    <a:pt x="226" y="133"/>
                    <a:pt x="226" y="132"/>
                    <a:pt x="226" y="131"/>
                  </a:cubicBezTo>
                  <a:cubicBezTo>
                    <a:pt x="226" y="131"/>
                    <a:pt x="226" y="130"/>
                    <a:pt x="225" y="130"/>
                  </a:cubicBezTo>
                  <a:cubicBezTo>
                    <a:pt x="225" y="130"/>
                    <a:pt x="225" y="130"/>
                    <a:pt x="225" y="130"/>
                  </a:cubicBezTo>
                  <a:cubicBezTo>
                    <a:pt x="225" y="131"/>
                    <a:pt x="225" y="131"/>
                    <a:pt x="224" y="131"/>
                  </a:cubicBezTo>
                  <a:cubicBezTo>
                    <a:pt x="224" y="132"/>
                    <a:pt x="224" y="132"/>
                    <a:pt x="223" y="132"/>
                  </a:cubicBezTo>
                  <a:cubicBezTo>
                    <a:pt x="223" y="132"/>
                    <a:pt x="223" y="132"/>
                    <a:pt x="223" y="132"/>
                  </a:cubicBezTo>
                  <a:cubicBezTo>
                    <a:pt x="223" y="132"/>
                    <a:pt x="223" y="132"/>
                    <a:pt x="223" y="132"/>
                  </a:cubicBezTo>
                  <a:cubicBezTo>
                    <a:pt x="223" y="132"/>
                    <a:pt x="223" y="132"/>
                    <a:pt x="223" y="132"/>
                  </a:cubicBezTo>
                  <a:cubicBezTo>
                    <a:pt x="223" y="132"/>
                    <a:pt x="223" y="132"/>
                    <a:pt x="223" y="132"/>
                  </a:cubicBezTo>
                  <a:cubicBezTo>
                    <a:pt x="223" y="132"/>
                    <a:pt x="223" y="131"/>
                    <a:pt x="223" y="131"/>
                  </a:cubicBezTo>
                  <a:cubicBezTo>
                    <a:pt x="222" y="131"/>
                    <a:pt x="222" y="132"/>
                    <a:pt x="222" y="132"/>
                  </a:cubicBezTo>
                  <a:cubicBezTo>
                    <a:pt x="222" y="132"/>
                    <a:pt x="222" y="132"/>
                    <a:pt x="222" y="132"/>
                  </a:cubicBezTo>
                  <a:cubicBezTo>
                    <a:pt x="222" y="131"/>
                    <a:pt x="222" y="131"/>
                    <a:pt x="222" y="130"/>
                  </a:cubicBezTo>
                  <a:cubicBezTo>
                    <a:pt x="223" y="129"/>
                    <a:pt x="222" y="128"/>
                    <a:pt x="222" y="128"/>
                  </a:cubicBezTo>
                  <a:cubicBezTo>
                    <a:pt x="222" y="128"/>
                    <a:pt x="222" y="128"/>
                    <a:pt x="222" y="128"/>
                  </a:cubicBezTo>
                  <a:cubicBezTo>
                    <a:pt x="222" y="128"/>
                    <a:pt x="222" y="128"/>
                    <a:pt x="222" y="128"/>
                  </a:cubicBezTo>
                  <a:cubicBezTo>
                    <a:pt x="221" y="128"/>
                    <a:pt x="221" y="128"/>
                    <a:pt x="221" y="128"/>
                  </a:cubicBezTo>
                  <a:cubicBezTo>
                    <a:pt x="221" y="128"/>
                    <a:pt x="221" y="128"/>
                    <a:pt x="222" y="128"/>
                  </a:cubicBezTo>
                  <a:cubicBezTo>
                    <a:pt x="222" y="128"/>
                    <a:pt x="222" y="128"/>
                    <a:pt x="222" y="128"/>
                  </a:cubicBezTo>
                  <a:cubicBezTo>
                    <a:pt x="222" y="127"/>
                    <a:pt x="221" y="127"/>
                    <a:pt x="221" y="127"/>
                  </a:cubicBezTo>
                  <a:cubicBezTo>
                    <a:pt x="221" y="127"/>
                    <a:pt x="221" y="127"/>
                    <a:pt x="221" y="127"/>
                  </a:cubicBezTo>
                  <a:cubicBezTo>
                    <a:pt x="221" y="126"/>
                    <a:pt x="221" y="126"/>
                    <a:pt x="221" y="126"/>
                  </a:cubicBezTo>
                  <a:cubicBezTo>
                    <a:pt x="220" y="126"/>
                    <a:pt x="220" y="126"/>
                    <a:pt x="220" y="126"/>
                  </a:cubicBezTo>
                  <a:cubicBezTo>
                    <a:pt x="219" y="126"/>
                    <a:pt x="220" y="124"/>
                    <a:pt x="219" y="123"/>
                  </a:cubicBezTo>
                  <a:cubicBezTo>
                    <a:pt x="219" y="124"/>
                    <a:pt x="219" y="124"/>
                    <a:pt x="218" y="124"/>
                  </a:cubicBezTo>
                  <a:cubicBezTo>
                    <a:pt x="218" y="123"/>
                    <a:pt x="218" y="123"/>
                    <a:pt x="218" y="123"/>
                  </a:cubicBezTo>
                  <a:cubicBezTo>
                    <a:pt x="218" y="123"/>
                    <a:pt x="218" y="123"/>
                    <a:pt x="218" y="123"/>
                  </a:cubicBezTo>
                  <a:cubicBezTo>
                    <a:pt x="218" y="123"/>
                    <a:pt x="218" y="123"/>
                    <a:pt x="218" y="124"/>
                  </a:cubicBezTo>
                  <a:cubicBezTo>
                    <a:pt x="218" y="124"/>
                    <a:pt x="218" y="124"/>
                    <a:pt x="218" y="124"/>
                  </a:cubicBezTo>
                  <a:cubicBezTo>
                    <a:pt x="218" y="124"/>
                    <a:pt x="218" y="124"/>
                    <a:pt x="218" y="125"/>
                  </a:cubicBezTo>
                  <a:cubicBezTo>
                    <a:pt x="217" y="125"/>
                    <a:pt x="217" y="125"/>
                    <a:pt x="217" y="125"/>
                  </a:cubicBezTo>
                  <a:cubicBezTo>
                    <a:pt x="217" y="125"/>
                    <a:pt x="217" y="124"/>
                    <a:pt x="217" y="124"/>
                  </a:cubicBezTo>
                  <a:cubicBezTo>
                    <a:pt x="217" y="124"/>
                    <a:pt x="217" y="124"/>
                    <a:pt x="217" y="124"/>
                  </a:cubicBezTo>
                  <a:cubicBezTo>
                    <a:pt x="217" y="124"/>
                    <a:pt x="217" y="125"/>
                    <a:pt x="217" y="125"/>
                  </a:cubicBezTo>
                  <a:cubicBezTo>
                    <a:pt x="217" y="125"/>
                    <a:pt x="217" y="125"/>
                    <a:pt x="217" y="125"/>
                  </a:cubicBezTo>
                  <a:cubicBezTo>
                    <a:pt x="217" y="125"/>
                    <a:pt x="217" y="125"/>
                    <a:pt x="217" y="124"/>
                  </a:cubicBezTo>
                  <a:cubicBezTo>
                    <a:pt x="217" y="124"/>
                    <a:pt x="217"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5" y="125"/>
                    <a:pt x="215" y="125"/>
                    <a:pt x="215" y="125"/>
                  </a:cubicBezTo>
                  <a:cubicBezTo>
                    <a:pt x="215" y="125"/>
                    <a:pt x="215" y="125"/>
                    <a:pt x="215" y="125"/>
                  </a:cubicBezTo>
                  <a:cubicBezTo>
                    <a:pt x="215" y="125"/>
                    <a:pt x="215" y="125"/>
                    <a:pt x="215" y="125"/>
                  </a:cubicBezTo>
                  <a:cubicBezTo>
                    <a:pt x="215" y="125"/>
                    <a:pt x="215" y="125"/>
                    <a:pt x="215" y="124"/>
                  </a:cubicBezTo>
                  <a:cubicBezTo>
                    <a:pt x="215" y="125"/>
                    <a:pt x="215" y="125"/>
                    <a:pt x="215" y="125"/>
                  </a:cubicBezTo>
                  <a:cubicBezTo>
                    <a:pt x="214" y="125"/>
                    <a:pt x="214" y="125"/>
                    <a:pt x="213" y="125"/>
                  </a:cubicBezTo>
                  <a:cubicBezTo>
                    <a:pt x="213" y="126"/>
                    <a:pt x="214" y="126"/>
                    <a:pt x="214" y="126"/>
                  </a:cubicBezTo>
                  <a:cubicBezTo>
                    <a:pt x="213" y="126"/>
                    <a:pt x="213" y="127"/>
                    <a:pt x="213" y="127"/>
                  </a:cubicBezTo>
                  <a:cubicBezTo>
                    <a:pt x="212" y="127"/>
                    <a:pt x="212" y="127"/>
                    <a:pt x="212" y="127"/>
                  </a:cubicBezTo>
                  <a:cubicBezTo>
                    <a:pt x="211" y="128"/>
                    <a:pt x="211" y="128"/>
                    <a:pt x="210" y="129"/>
                  </a:cubicBezTo>
                  <a:cubicBezTo>
                    <a:pt x="210" y="129"/>
                    <a:pt x="210" y="129"/>
                    <a:pt x="210" y="129"/>
                  </a:cubicBezTo>
                  <a:cubicBezTo>
                    <a:pt x="210" y="129"/>
                    <a:pt x="209" y="130"/>
                    <a:pt x="209" y="130"/>
                  </a:cubicBezTo>
                  <a:cubicBezTo>
                    <a:pt x="209" y="130"/>
                    <a:pt x="209" y="130"/>
                    <a:pt x="208" y="130"/>
                  </a:cubicBezTo>
                  <a:cubicBezTo>
                    <a:pt x="208" y="130"/>
                    <a:pt x="208" y="131"/>
                    <a:pt x="208" y="131"/>
                  </a:cubicBezTo>
                  <a:cubicBezTo>
                    <a:pt x="208" y="131"/>
                    <a:pt x="207" y="131"/>
                    <a:pt x="207" y="131"/>
                  </a:cubicBezTo>
                  <a:cubicBezTo>
                    <a:pt x="207" y="132"/>
                    <a:pt x="207" y="132"/>
                    <a:pt x="207" y="132"/>
                  </a:cubicBezTo>
                  <a:cubicBezTo>
                    <a:pt x="206" y="132"/>
                    <a:pt x="206" y="132"/>
                    <a:pt x="206" y="132"/>
                  </a:cubicBezTo>
                  <a:cubicBezTo>
                    <a:pt x="206" y="132"/>
                    <a:pt x="206" y="132"/>
                    <a:pt x="206" y="133"/>
                  </a:cubicBezTo>
                  <a:cubicBezTo>
                    <a:pt x="205" y="133"/>
                    <a:pt x="206" y="134"/>
                    <a:pt x="206" y="134"/>
                  </a:cubicBezTo>
                  <a:cubicBezTo>
                    <a:pt x="206" y="135"/>
                    <a:pt x="205" y="136"/>
                    <a:pt x="205" y="137"/>
                  </a:cubicBezTo>
                  <a:cubicBezTo>
                    <a:pt x="205" y="137"/>
                    <a:pt x="205" y="138"/>
                    <a:pt x="205" y="138"/>
                  </a:cubicBezTo>
                  <a:cubicBezTo>
                    <a:pt x="205" y="138"/>
                    <a:pt x="205" y="138"/>
                    <a:pt x="205" y="139"/>
                  </a:cubicBezTo>
                  <a:cubicBezTo>
                    <a:pt x="204" y="139"/>
                    <a:pt x="204" y="139"/>
                    <a:pt x="204" y="139"/>
                  </a:cubicBezTo>
                  <a:cubicBezTo>
                    <a:pt x="204" y="139"/>
                    <a:pt x="204" y="140"/>
                    <a:pt x="204" y="140"/>
                  </a:cubicBezTo>
                  <a:cubicBezTo>
                    <a:pt x="204" y="140"/>
                    <a:pt x="204" y="140"/>
                    <a:pt x="204" y="140"/>
                  </a:cubicBezTo>
                  <a:cubicBezTo>
                    <a:pt x="203" y="140"/>
                    <a:pt x="203" y="140"/>
                    <a:pt x="203" y="141"/>
                  </a:cubicBezTo>
                  <a:cubicBezTo>
                    <a:pt x="203" y="141"/>
                    <a:pt x="203" y="141"/>
                    <a:pt x="202" y="141"/>
                  </a:cubicBezTo>
                  <a:cubicBezTo>
                    <a:pt x="202" y="141"/>
                    <a:pt x="202" y="141"/>
                    <a:pt x="202" y="140"/>
                  </a:cubicBezTo>
                  <a:cubicBezTo>
                    <a:pt x="202" y="140"/>
                    <a:pt x="201" y="139"/>
                    <a:pt x="201" y="139"/>
                  </a:cubicBezTo>
                  <a:cubicBezTo>
                    <a:pt x="200" y="137"/>
                    <a:pt x="200" y="137"/>
                    <a:pt x="200" y="137"/>
                  </a:cubicBezTo>
                  <a:cubicBezTo>
                    <a:pt x="200" y="137"/>
                    <a:pt x="200" y="137"/>
                    <a:pt x="200" y="136"/>
                  </a:cubicBezTo>
                  <a:cubicBezTo>
                    <a:pt x="200" y="136"/>
                    <a:pt x="200" y="136"/>
                    <a:pt x="200" y="135"/>
                  </a:cubicBezTo>
                  <a:cubicBezTo>
                    <a:pt x="199" y="135"/>
                    <a:pt x="199" y="134"/>
                    <a:pt x="199" y="134"/>
                  </a:cubicBezTo>
                  <a:cubicBezTo>
                    <a:pt x="199" y="133"/>
                    <a:pt x="198" y="132"/>
                    <a:pt x="198" y="131"/>
                  </a:cubicBezTo>
                  <a:cubicBezTo>
                    <a:pt x="198" y="130"/>
                    <a:pt x="198" y="129"/>
                    <a:pt x="197" y="128"/>
                  </a:cubicBezTo>
                  <a:cubicBezTo>
                    <a:pt x="197" y="128"/>
                    <a:pt x="197" y="127"/>
                    <a:pt x="197" y="127"/>
                  </a:cubicBezTo>
                  <a:cubicBezTo>
                    <a:pt x="197" y="126"/>
                    <a:pt x="197" y="126"/>
                    <a:pt x="197" y="126"/>
                  </a:cubicBezTo>
                  <a:cubicBezTo>
                    <a:pt x="198" y="126"/>
                    <a:pt x="197" y="126"/>
                    <a:pt x="197" y="125"/>
                  </a:cubicBezTo>
                  <a:cubicBezTo>
                    <a:pt x="197" y="125"/>
                    <a:pt x="197" y="125"/>
                    <a:pt x="197" y="124"/>
                  </a:cubicBezTo>
                  <a:cubicBezTo>
                    <a:pt x="197" y="124"/>
                    <a:pt x="197" y="124"/>
                    <a:pt x="196" y="124"/>
                  </a:cubicBezTo>
                  <a:cubicBezTo>
                    <a:pt x="196" y="124"/>
                    <a:pt x="196" y="125"/>
                    <a:pt x="196" y="125"/>
                  </a:cubicBezTo>
                  <a:cubicBezTo>
                    <a:pt x="197" y="125"/>
                    <a:pt x="196" y="126"/>
                    <a:pt x="195" y="126"/>
                  </a:cubicBezTo>
                  <a:cubicBezTo>
                    <a:pt x="195" y="126"/>
                    <a:pt x="195" y="126"/>
                    <a:pt x="195" y="126"/>
                  </a:cubicBezTo>
                  <a:cubicBezTo>
                    <a:pt x="194" y="126"/>
                    <a:pt x="193" y="124"/>
                    <a:pt x="193" y="124"/>
                  </a:cubicBezTo>
                  <a:cubicBezTo>
                    <a:pt x="193" y="124"/>
                    <a:pt x="193" y="124"/>
                    <a:pt x="193" y="124"/>
                  </a:cubicBezTo>
                  <a:cubicBezTo>
                    <a:pt x="193" y="124"/>
                    <a:pt x="194" y="124"/>
                    <a:pt x="194" y="124"/>
                  </a:cubicBezTo>
                  <a:cubicBezTo>
                    <a:pt x="194" y="124"/>
                    <a:pt x="194" y="124"/>
                    <a:pt x="194" y="123"/>
                  </a:cubicBezTo>
                  <a:cubicBezTo>
                    <a:pt x="193" y="124"/>
                    <a:pt x="192" y="123"/>
                    <a:pt x="192" y="123"/>
                  </a:cubicBezTo>
                  <a:cubicBezTo>
                    <a:pt x="192" y="123"/>
                    <a:pt x="192" y="122"/>
                    <a:pt x="192" y="122"/>
                  </a:cubicBezTo>
                  <a:cubicBezTo>
                    <a:pt x="191" y="122"/>
                    <a:pt x="191" y="122"/>
                    <a:pt x="191" y="122"/>
                  </a:cubicBezTo>
                  <a:cubicBezTo>
                    <a:pt x="191" y="122"/>
                    <a:pt x="191" y="121"/>
                    <a:pt x="190" y="121"/>
                  </a:cubicBezTo>
                  <a:cubicBezTo>
                    <a:pt x="190" y="121"/>
                    <a:pt x="190" y="121"/>
                    <a:pt x="190" y="121"/>
                  </a:cubicBezTo>
                  <a:cubicBezTo>
                    <a:pt x="190" y="120"/>
                    <a:pt x="190" y="120"/>
                    <a:pt x="190" y="120"/>
                  </a:cubicBezTo>
                  <a:cubicBezTo>
                    <a:pt x="189" y="120"/>
                    <a:pt x="187" y="121"/>
                    <a:pt x="187" y="120"/>
                  </a:cubicBezTo>
                  <a:cubicBezTo>
                    <a:pt x="187" y="120"/>
                    <a:pt x="186" y="120"/>
                    <a:pt x="186" y="120"/>
                  </a:cubicBezTo>
                  <a:cubicBezTo>
                    <a:pt x="185" y="120"/>
                    <a:pt x="185" y="120"/>
                    <a:pt x="185" y="120"/>
                  </a:cubicBezTo>
                  <a:cubicBezTo>
                    <a:pt x="185" y="121"/>
                    <a:pt x="184" y="121"/>
                    <a:pt x="184" y="121"/>
                  </a:cubicBezTo>
                  <a:cubicBezTo>
                    <a:pt x="183" y="121"/>
                    <a:pt x="183" y="120"/>
                    <a:pt x="183" y="120"/>
                  </a:cubicBezTo>
                  <a:cubicBezTo>
                    <a:pt x="182" y="120"/>
                    <a:pt x="182" y="120"/>
                    <a:pt x="181" y="120"/>
                  </a:cubicBezTo>
                  <a:cubicBezTo>
                    <a:pt x="181" y="120"/>
                    <a:pt x="181" y="120"/>
                    <a:pt x="181" y="120"/>
                  </a:cubicBezTo>
                  <a:cubicBezTo>
                    <a:pt x="180" y="120"/>
                    <a:pt x="180" y="120"/>
                    <a:pt x="180" y="120"/>
                  </a:cubicBezTo>
                  <a:cubicBezTo>
                    <a:pt x="179" y="120"/>
                    <a:pt x="179" y="120"/>
                    <a:pt x="179" y="120"/>
                  </a:cubicBezTo>
                  <a:cubicBezTo>
                    <a:pt x="179" y="119"/>
                    <a:pt x="179" y="119"/>
                    <a:pt x="179" y="119"/>
                  </a:cubicBezTo>
                  <a:cubicBezTo>
                    <a:pt x="178" y="119"/>
                    <a:pt x="178" y="118"/>
                    <a:pt x="178" y="118"/>
                  </a:cubicBezTo>
                  <a:cubicBezTo>
                    <a:pt x="178" y="118"/>
                    <a:pt x="178" y="118"/>
                    <a:pt x="178" y="118"/>
                  </a:cubicBezTo>
                  <a:cubicBezTo>
                    <a:pt x="178" y="118"/>
                    <a:pt x="177" y="118"/>
                    <a:pt x="177" y="118"/>
                  </a:cubicBezTo>
                  <a:cubicBezTo>
                    <a:pt x="177" y="118"/>
                    <a:pt x="176" y="119"/>
                    <a:pt x="176" y="119"/>
                  </a:cubicBezTo>
                  <a:cubicBezTo>
                    <a:pt x="176" y="119"/>
                    <a:pt x="175" y="119"/>
                    <a:pt x="175" y="119"/>
                  </a:cubicBezTo>
                  <a:cubicBezTo>
                    <a:pt x="175" y="118"/>
                    <a:pt x="174" y="118"/>
                    <a:pt x="174" y="118"/>
                  </a:cubicBezTo>
                  <a:cubicBezTo>
                    <a:pt x="174" y="118"/>
                    <a:pt x="173" y="118"/>
                    <a:pt x="173" y="117"/>
                  </a:cubicBezTo>
                  <a:cubicBezTo>
                    <a:pt x="173" y="117"/>
                    <a:pt x="172" y="117"/>
                    <a:pt x="172" y="117"/>
                  </a:cubicBezTo>
                  <a:cubicBezTo>
                    <a:pt x="172" y="117"/>
                    <a:pt x="171" y="116"/>
                    <a:pt x="171" y="116"/>
                  </a:cubicBezTo>
                  <a:cubicBezTo>
                    <a:pt x="171" y="115"/>
                    <a:pt x="171" y="115"/>
                    <a:pt x="171" y="115"/>
                  </a:cubicBezTo>
                  <a:cubicBezTo>
                    <a:pt x="171" y="115"/>
                    <a:pt x="171" y="115"/>
                    <a:pt x="171" y="114"/>
                  </a:cubicBezTo>
                  <a:cubicBezTo>
                    <a:pt x="170" y="114"/>
                    <a:pt x="170" y="114"/>
                    <a:pt x="170" y="114"/>
                  </a:cubicBezTo>
                  <a:cubicBezTo>
                    <a:pt x="170" y="114"/>
                    <a:pt x="170" y="114"/>
                    <a:pt x="170" y="114"/>
                  </a:cubicBezTo>
                  <a:cubicBezTo>
                    <a:pt x="169" y="114"/>
                    <a:pt x="169" y="114"/>
                    <a:pt x="169" y="114"/>
                  </a:cubicBezTo>
                  <a:cubicBezTo>
                    <a:pt x="169" y="114"/>
                    <a:pt x="169" y="114"/>
                    <a:pt x="169" y="114"/>
                  </a:cubicBezTo>
                  <a:cubicBezTo>
                    <a:pt x="169" y="114"/>
                    <a:pt x="168" y="114"/>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6"/>
                    <a:pt x="169" y="117"/>
                    <a:pt x="169" y="117"/>
                  </a:cubicBezTo>
                  <a:cubicBezTo>
                    <a:pt x="169" y="117"/>
                    <a:pt x="169" y="117"/>
                    <a:pt x="170" y="118"/>
                  </a:cubicBezTo>
                  <a:cubicBezTo>
                    <a:pt x="170" y="118"/>
                    <a:pt x="169" y="118"/>
                    <a:pt x="170" y="118"/>
                  </a:cubicBezTo>
                  <a:cubicBezTo>
                    <a:pt x="170" y="118"/>
                    <a:pt x="170" y="118"/>
                    <a:pt x="171" y="118"/>
                  </a:cubicBezTo>
                  <a:cubicBezTo>
                    <a:pt x="171" y="119"/>
                    <a:pt x="171" y="119"/>
                    <a:pt x="170" y="119"/>
                  </a:cubicBezTo>
                  <a:cubicBezTo>
                    <a:pt x="170" y="119"/>
                    <a:pt x="171" y="119"/>
                    <a:pt x="171" y="119"/>
                  </a:cubicBezTo>
                  <a:cubicBezTo>
                    <a:pt x="170" y="119"/>
                    <a:pt x="171" y="120"/>
                    <a:pt x="171" y="120"/>
                  </a:cubicBezTo>
                  <a:cubicBezTo>
                    <a:pt x="171" y="120"/>
                    <a:pt x="171" y="120"/>
                    <a:pt x="171" y="120"/>
                  </a:cubicBezTo>
                  <a:cubicBezTo>
                    <a:pt x="171" y="120"/>
                    <a:pt x="171" y="121"/>
                    <a:pt x="171" y="121"/>
                  </a:cubicBezTo>
                  <a:cubicBezTo>
                    <a:pt x="172" y="121"/>
                    <a:pt x="172" y="121"/>
                    <a:pt x="172" y="121"/>
                  </a:cubicBezTo>
                  <a:cubicBezTo>
                    <a:pt x="171" y="120"/>
                    <a:pt x="172" y="120"/>
                    <a:pt x="172" y="119"/>
                  </a:cubicBezTo>
                  <a:cubicBezTo>
                    <a:pt x="172" y="119"/>
                    <a:pt x="172" y="119"/>
                    <a:pt x="172" y="119"/>
                  </a:cubicBezTo>
                  <a:cubicBezTo>
                    <a:pt x="172" y="120"/>
                    <a:pt x="172" y="119"/>
                    <a:pt x="172" y="120"/>
                  </a:cubicBezTo>
                  <a:cubicBezTo>
                    <a:pt x="172" y="120"/>
                    <a:pt x="172" y="121"/>
                    <a:pt x="172" y="121"/>
                  </a:cubicBezTo>
                  <a:cubicBezTo>
                    <a:pt x="172" y="121"/>
                    <a:pt x="172" y="121"/>
                    <a:pt x="172" y="122"/>
                  </a:cubicBezTo>
                  <a:cubicBezTo>
                    <a:pt x="172" y="122"/>
                    <a:pt x="172" y="122"/>
                    <a:pt x="172" y="122"/>
                  </a:cubicBezTo>
                  <a:cubicBezTo>
                    <a:pt x="173" y="122"/>
                    <a:pt x="173" y="122"/>
                    <a:pt x="173" y="122"/>
                  </a:cubicBezTo>
                  <a:cubicBezTo>
                    <a:pt x="173" y="122"/>
                    <a:pt x="173" y="122"/>
                    <a:pt x="173" y="122"/>
                  </a:cubicBezTo>
                  <a:cubicBezTo>
                    <a:pt x="174" y="122"/>
                    <a:pt x="175" y="122"/>
                    <a:pt x="175" y="122"/>
                  </a:cubicBezTo>
                  <a:cubicBezTo>
                    <a:pt x="175" y="122"/>
                    <a:pt x="175" y="122"/>
                    <a:pt x="175" y="122"/>
                  </a:cubicBezTo>
                  <a:cubicBezTo>
                    <a:pt x="175" y="122"/>
                    <a:pt x="175" y="122"/>
                    <a:pt x="176" y="122"/>
                  </a:cubicBezTo>
                  <a:cubicBezTo>
                    <a:pt x="176" y="122"/>
                    <a:pt x="176" y="122"/>
                    <a:pt x="176" y="121"/>
                  </a:cubicBezTo>
                  <a:cubicBezTo>
                    <a:pt x="176" y="121"/>
                    <a:pt x="176" y="121"/>
                    <a:pt x="176" y="121"/>
                  </a:cubicBezTo>
                  <a:cubicBezTo>
                    <a:pt x="177" y="120"/>
                    <a:pt x="177" y="120"/>
                    <a:pt x="177" y="120"/>
                  </a:cubicBezTo>
                  <a:cubicBezTo>
                    <a:pt x="178" y="120"/>
                    <a:pt x="178" y="119"/>
                    <a:pt x="178" y="119"/>
                  </a:cubicBezTo>
                  <a:cubicBezTo>
                    <a:pt x="178" y="119"/>
                    <a:pt x="178" y="119"/>
                    <a:pt x="178" y="119"/>
                  </a:cubicBezTo>
                  <a:cubicBezTo>
                    <a:pt x="178" y="120"/>
                    <a:pt x="178" y="120"/>
                    <a:pt x="178" y="120"/>
                  </a:cubicBezTo>
                  <a:cubicBezTo>
                    <a:pt x="178" y="120"/>
                    <a:pt x="178" y="120"/>
                    <a:pt x="178" y="120"/>
                  </a:cubicBezTo>
                  <a:cubicBezTo>
                    <a:pt x="178" y="120"/>
                    <a:pt x="178" y="121"/>
                    <a:pt x="178" y="121"/>
                  </a:cubicBezTo>
                  <a:cubicBezTo>
                    <a:pt x="178" y="121"/>
                    <a:pt x="179" y="122"/>
                    <a:pt x="179" y="122"/>
                  </a:cubicBezTo>
                  <a:cubicBezTo>
                    <a:pt x="179" y="122"/>
                    <a:pt x="180" y="122"/>
                    <a:pt x="180" y="123"/>
                  </a:cubicBezTo>
                  <a:cubicBezTo>
                    <a:pt x="180" y="123"/>
                    <a:pt x="180" y="122"/>
                    <a:pt x="181" y="123"/>
                  </a:cubicBezTo>
                  <a:cubicBezTo>
                    <a:pt x="181" y="123"/>
                    <a:pt x="181" y="123"/>
                    <a:pt x="181" y="124"/>
                  </a:cubicBezTo>
                  <a:cubicBezTo>
                    <a:pt x="181" y="124"/>
                    <a:pt x="182" y="124"/>
                    <a:pt x="182" y="124"/>
                  </a:cubicBezTo>
                  <a:cubicBezTo>
                    <a:pt x="182" y="124"/>
                    <a:pt x="182" y="125"/>
                    <a:pt x="181" y="125"/>
                  </a:cubicBezTo>
                  <a:cubicBezTo>
                    <a:pt x="181" y="125"/>
                    <a:pt x="181" y="125"/>
                    <a:pt x="181" y="125"/>
                  </a:cubicBezTo>
                  <a:cubicBezTo>
                    <a:pt x="181" y="126"/>
                    <a:pt x="181" y="126"/>
                    <a:pt x="180" y="126"/>
                  </a:cubicBezTo>
                  <a:cubicBezTo>
                    <a:pt x="180" y="126"/>
                    <a:pt x="180" y="126"/>
                    <a:pt x="180" y="126"/>
                  </a:cubicBezTo>
                  <a:cubicBezTo>
                    <a:pt x="180" y="127"/>
                    <a:pt x="180" y="128"/>
                    <a:pt x="180" y="128"/>
                  </a:cubicBezTo>
                  <a:cubicBezTo>
                    <a:pt x="179" y="128"/>
                    <a:pt x="178" y="128"/>
                    <a:pt x="178" y="129"/>
                  </a:cubicBezTo>
                  <a:cubicBezTo>
                    <a:pt x="178" y="129"/>
                    <a:pt x="178" y="129"/>
                    <a:pt x="178" y="129"/>
                  </a:cubicBezTo>
                  <a:cubicBezTo>
                    <a:pt x="178" y="129"/>
                    <a:pt x="177" y="129"/>
                    <a:pt x="177" y="129"/>
                  </a:cubicBezTo>
                  <a:cubicBezTo>
                    <a:pt x="177" y="129"/>
                    <a:pt x="177" y="130"/>
                    <a:pt x="177" y="130"/>
                  </a:cubicBezTo>
                  <a:cubicBezTo>
                    <a:pt x="176" y="130"/>
                    <a:pt x="176" y="130"/>
                    <a:pt x="176" y="130"/>
                  </a:cubicBezTo>
                  <a:cubicBezTo>
                    <a:pt x="176" y="130"/>
                    <a:pt x="176" y="130"/>
                    <a:pt x="175" y="130"/>
                  </a:cubicBezTo>
                  <a:cubicBezTo>
                    <a:pt x="175" y="131"/>
                    <a:pt x="174" y="131"/>
                    <a:pt x="174" y="131"/>
                  </a:cubicBezTo>
                  <a:cubicBezTo>
                    <a:pt x="174" y="131"/>
                    <a:pt x="173" y="131"/>
                    <a:pt x="173" y="132"/>
                  </a:cubicBezTo>
                  <a:cubicBezTo>
                    <a:pt x="173" y="132"/>
                    <a:pt x="173" y="132"/>
                    <a:pt x="173" y="132"/>
                  </a:cubicBezTo>
                  <a:cubicBezTo>
                    <a:pt x="172" y="133"/>
                    <a:pt x="171" y="133"/>
                    <a:pt x="170" y="133"/>
                  </a:cubicBezTo>
                  <a:cubicBezTo>
                    <a:pt x="169" y="133"/>
                    <a:pt x="169" y="134"/>
                    <a:pt x="169" y="134"/>
                  </a:cubicBezTo>
                  <a:cubicBezTo>
                    <a:pt x="169" y="134"/>
                    <a:pt x="168" y="134"/>
                    <a:pt x="168" y="134"/>
                  </a:cubicBezTo>
                  <a:cubicBezTo>
                    <a:pt x="168" y="134"/>
                    <a:pt x="167" y="134"/>
                    <a:pt x="167" y="135"/>
                  </a:cubicBezTo>
                  <a:cubicBezTo>
                    <a:pt x="166" y="135"/>
                    <a:pt x="166" y="135"/>
                    <a:pt x="166" y="135"/>
                  </a:cubicBezTo>
                  <a:cubicBezTo>
                    <a:pt x="165" y="135"/>
                    <a:pt x="165" y="135"/>
                    <a:pt x="165" y="135"/>
                  </a:cubicBezTo>
                  <a:cubicBezTo>
                    <a:pt x="164" y="136"/>
                    <a:pt x="163" y="136"/>
                    <a:pt x="163" y="135"/>
                  </a:cubicBezTo>
                  <a:cubicBezTo>
                    <a:pt x="163" y="134"/>
                    <a:pt x="163" y="134"/>
                    <a:pt x="163" y="134"/>
                  </a:cubicBezTo>
                  <a:cubicBezTo>
                    <a:pt x="162" y="134"/>
                    <a:pt x="162" y="133"/>
                    <a:pt x="162" y="132"/>
                  </a:cubicBezTo>
                  <a:cubicBezTo>
                    <a:pt x="162" y="132"/>
                    <a:pt x="162" y="132"/>
                    <a:pt x="162" y="132"/>
                  </a:cubicBezTo>
                  <a:cubicBezTo>
                    <a:pt x="162" y="131"/>
                    <a:pt x="162" y="131"/>
                    <a:pt x="162" y="131"/>
                  </a:cubicBezTo>
                  <a:cubicBezTo>
                    <a:pt x="162" y="130"/>
                    <a:pt x="161" y="130"/>
                    <a:pt x="161" y="129"/>
                  </a:cubicBezTo>
                  <a:cubicBezTo>
                    <a:pt x="161" y="129"/>
                    <a:pt x="161" y="129"/>
                    <a:pt x="161" y="129"/>
                  </a:cubicBezTo>
                  <a:cubicBezTo>
                    <a:pt x="160" y="128"/>
                    <a:pt x="160" y="128"/>
                    <a:pt x="160" y="127"/>
                  </a:cubicBezTo>
                  <a:cubicBezTo>
                    <a:pt x="159" y="127"/>
                    <a:pt x="159" y="127"/>
                    <a:pt x="158" y="126"/>
                  </a:cubicBezTo>
                  <a:cubicBezTo>
                    <a:pt x="158" y="126"/>
                    <a:pt x="158" y="126"/>
                    <a:pt x="158" y="125"/>
                  </a:cubicBezTo>
                  <a:cubicBezTo>
                    <a:pt x="158" y="125"/>
                    <a:pt x="158" y="124"/>
                    <a:pt x="158" y="123"/>
                  </a:cubicBezTo>
                  <a:cubicBezTo>
                    <a:pt x="157" y="123"/>
                    <a:pt x="157" y="123"/>
                    <a:pt x="157" y="122"/>
                  </a:cubicBezTo>
                  <a:cubicBezTo>
                    <a:pt x="156" y="122"/>
                    <a:pt x="156" y="122"/>
                    <a:pt x="156" y="121"/>
                  </a:cubicBezTo>
                  <a:cubicBezTo>
                    <a:pt x="156" y="120"/>
                    <a:pt x="155" y="120"/>
                    <a:pt x="155" y="119"/>
                  </a:cubicBezTo>
                  <a:cubicBezTo>
                    <a:pt x="154" y="119"/>
                    <a:pt x="154" y="118"/>
                    <a:pt x="154" y="118"/>
                  </a:cubicBezTo>
                  <a:cubicBezTo>
                    <a:pt x="153" y="117"/>
                    <a:pt x="153" y="117"/>
                    <a:pt x="153" y="117"/>
                  </a:cubicBezTo>
                  <a:cubicBezTo>
                    <a:pt x="153" y="117"/>
                    <a:pt x="153" y="117"/>
                    <a:pt x="153" y="117"/>
                  </a:cubicBezTo>
                  <a:cubicBezTo>
                    <a:pt x="153" y="116"/>
                    <a:pt x="153" y="116"/>
                    <a:pt x="153" y="115"/>
                  </a:cubicBezTo>
                  <a:cubicBezTo>
                    <a:pt x="153" y="115"/>
                    <a:pt x="153" y="115"/>
                    <a:pt x="153" y="115"/>
                  </a:cubicBezTo>
                  <a:cubicBezTo>
                    <a:pt x="153" y="114"/>
                    <a:pt x="152" y="114"/>
                    <a:pt x="152" y="113"/>
                  </a:cubicBezTo>
                  <a:cubicBezTo>
                    <a:pt x="152" y="112"/>
                    <a:pt x="152" y="112"/>
                    <a:pt x="153" y="111"/>
                  </a:cubicBezTo>
                  <a:cubicBezTo>
                    <a:pt x="153" y="111"/>
                    <a:pt x="153" y="111"/>
                    <a:pt x="153" y="111"/>
                  </a:cubicBezTo>
                  <a:cubicBezTo>
                    <a:pt x="153" y="110"/>
                    <a:pt x="153" y="109"/>
                    <a:pt x="154" y="109"/>
                  </a:cubicBezTo>
                  <a:cubicBezTo>
                    <a:pt x="154" y="108"/>
                    <a:pt x="154" y="108"/>
                    <a:pt x="154" y="107"/>
                  </a:cubicBezTo>
                  <a:cubicBezTo>
                    <a:pt x="154" y="107"/>
                    <a:pt x="154" y="107"/>
                    <a:pt x="154" y="107"/>
                  </a:cubicBezTo>
                  <a:cubicBezTo>
                    <a:pt x="154" y="107"/>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3" y="106"/>
                  </a:cubicBezTo>
                  <a:cubicBezTo>
                    <a:pt x="153" y="106"/>
                    <a:pt x="153" y="106"/>
                    <a:pt x="152" y="106"/>
                  </a:cubicBezTo>
                  <a:cubicBezTo>
                    <a:pt x="152" y="106"/>
                    <a:pt x="152" y="106"/>
                    <a:pt x="152" y="106"/>
                  </a:cubicBezTo>
                  <a:cubicBezTo>
                    <a:pt x="151" y="106"/>
                    <a:pt x="151" y="107"/>
                    <a:pt x="150" y="107"/>
                  </a:cubicBezTo>
                  <a:cubicBezTo>
                    <a:pt x="150" y="106"/>
                    <a:pt x="150" y="106"/>
                    <a:pt x="149" y="106"/>
                  </a:cubicBezTo>
                  <a:cubicBezTo>
                    <a:pt x="149" y="106"/>
                    <a:pt x="148" y="105"/>
                    <a:pt x="148" y="106"/>
                  </a:cubicBezTo>
                  <a:cubicBezTo>
                    <a:pt x="148" y="106"/>
                    <a:pt x="148" y="106"/>
                    <a:pt x="148" y="106"/>
                  </a:cubicBezTo>
                  <a:cubicBezTo>
                    <a:pt x="148" y="106"/>
                    <a:pt x="148" y="106"/>
                    <a:pt x="147" y="106"/>
                  </a:cubicBezTo>
                  <a:cubicBezTo>
                    <a:pt x="147" y="106"/>
                    <a:pt x="147" y="106"/>
                    <a:pt x="146" y="106"/>
                  </a:cubicBezTo>
                  <a:cubicBezTo>
                    <a:pt x="146" y="106"/>
                    <a:pt x="146" y="106"/>
                    <a:pt x="146" y="106"/>
                  </a:cubicBezTo>
                  <a:cubicBezTo>
                    <a:pt x="146" y="106"/>
                    <a:pt x="146" y="106"/>
                    <a:pt x="146" y="106"/>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5" y="105"/>
                    <a:pt x="145" y="105"/>
                    <a:pt x="145" y="105"/>
                  </a:cubicBezTo>
                  <a:cubicBezTo>
                    <a:pt x="145" y="105"/>
                    <a:pt x="145" y="105"/>
                    <a:pt x="145" y="105"/>
                  </a:cubicBezTo>
                  <a:cubicBezTo>
                    <a:pt x="145" y="105"/>
                    <a:pt x="144" y="105"/>
                    <a:pt x="144" y="105"/>
                  </a:cubicBezTo>
                  <a:cubicBezTo>
                    <a:pt x="144" y="105"/>
                    <a:pt x="144" y="105"/>
                    <a:pt x="144" y="105"/>
                  </a:cubicBezTo>
                  <a:cubicBezTo>
                    <a:pt x="144" y="105"/>
                    <a:pt x="144" y="105"/>
                    <a:pt x="144" y="105"/>
                  </a:cubicBezTo>
                  <a:cubicBezTo>
                    <a:pt x="144" y="105"/>
                    <a:pt x="144" y="105"/>
                    <a:pt x="144" y="105"/>
                  </a:cubicBezTo>
                  <a:cubicBezTo>
                    <a:pt x="144" y="105"/>
                    <a:pt x="144" y="105"/>
                    <a:pt x="144" y="105"/>
                  </a:cubicBezTo>
                  <a:cubicBezTo>
                    <a:pt x="144" y="104"/>
                    <a:pt x="144" y="104"/>
                    <a:pt x="144" y="104"/>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4" y="103"/>
                    <a:pt x="144" y="103"/>
                    <a:pt x="143" y="103"/>
                  </a:cubicBezTo>
                  <a:cubicBezTo>
                    <a:pt x="143" y="103"/>
                    <a:pt x="143" y="103"/>
                    <a:pt x="143" y="103"/>
                  </a:cubicBezTo>
                  <a:cubicBezTo>
                    <a:pt x="143" y="103"/>
                    <a:pt x="144" y="103"/>
                    <a:pt x="144" y="103"/>
                  </a:cubicBezTo>
                  <a:cubicBezTo>
                    <a:pt x="144" y="103"/>
                    <a:pt x="144" y="103"/>
                    <a:pt x="144" y="103"/>
                  </a:cubicBezTo>
                  <a:cubicBezTo>
                    <a:pt x="143" y="103"/>
                    <a:pt x="143" y="103"/>
                    <a:pt x="143" y="103"/>
                  </a:cubicBezTo>
                  <a:cubicBezTo>
                    <a:pt x="143" y="102"/>
                    <a:pt x="143" y="102"/>
                    <a:pt x="143" y="102"/>
                  </a:cubicBezTo>
                  <a:cubicBezTo>
                    <a:pt x="143" y="102"/>
                    <a:pt x="143" y="102"/>
                    <a:pt x="143" y="102"/>
                  </a:cubicBezTo>
                  <a:cubicBezTo>
                    <a:pt x="143" y="102"/>
                    <a:pt x="143" y="102"/>
                    <a:pt x="143" y="102"/>
                  </a:cubicBezTo>
                  <a:cubicBezTo>
                    <a:pt x="143" y="102"/>
                    <a:pt x="143" y="102"/>
                    <a:pt x="144" y="102"/>
                  </a:cubicBezTo>
                  <a:cubicBezTo>
                    <a:pt x="144" y="102"/>
                    <a:pt x="144" y="102"/>
                    <a:pt x="144" y="102"/>
                  </a:cubicBezTo>
                  <a:cubicBezTo>
                    <a:pt x="143" y="102"/>
                    <a:pt x="143" y="102"/>
                    <a:pt x="143" y="102"/>
                  </a:cubicBezTo>
                  <a:cubicBezTo>
                    <a:pt x="143" y="102"/>
                    <a:pt x="143" y="101"/>
                    <a:pt x="143" y="101"/>
                  </a:cubicBezTo>
                  <a:cubicBezTo>
                    <a:pt x="143" y="101"/>
                    <a:pt x="143" y="101"/>
                    <a:pt x="143" y="101"/>
                  </a:cubicBezTo>
                  <a:cubicBezTo>
                    <a:pt x="143" y="101"/>
                    <a:pt x="144" y="101"/>
                    <a:pt x="144" y="100"/>
                  </a:cubicBezTo>
                  <a:cubicBezTo>
                    <a:pt x="144" y="101"/>
                    <a:pt x="144" y="101"/>
                    <a:pt x="145" y="101"/>
                  </a:cubicBezTo>
                  <a:cubicBezTo>
                    <a:pt x="145" y="101"/>
                    <a:pt x="145" y="101"/>
                    <a:pt x="145" y="101"/>
                  </a:cubicBezTo>
                  <a:cubicBezTo>
                    <a:pt x="145" y="101"/>
                    <a:pt x="144" y="101"/>
                    <a:pt x="144" y="101"/>
                  </a:cubicBezTo>
                  <a:cubicBezTo>
                    <a:pt x="144" y="100"/>
                    <a:pt x="144" y="100"/>
                    <a:pt x="144" y="100"/>
                  </a:cubicBezTo>
                  <a:cubicBezTo>
                    <a:pt x="145" y="100"/>
                    <a:pt x="145" y="100"/>
                    <a:pt x="145" y="100"/>
                  </a:cubicBezTo>
                  <a:cubicBezTo>
                    <a:pt x="145" y="101"/>
                    <a:pt x="145" y="101"/>
                    <a:pt x="145" y="101"/>
                  </a:cubicBezTo>
                  <a:cubicBezTo>
                    <a:pt x="145" y="101"/>
                    <a:pt x="146" y="101"/>
                    <a:pt x="146" y="101"/>
                  </a:cubicBezTo>
                  <a:cubicBezTo>
                    <a:pt x="146" y="101"/>
                    <a:pt x="146" y="101"/>
                    <a:pt x="146" y="101"/>
                  </a:cubicBezTo>
                  <a:cubicBezTo>
                    <a:pt x="146" y="101"/>
                    <a:pt x="146" y="101"/>
                    <a:pt x="146" y="101"/>
                  </a:cubicBezTo>
                  <a:cubicBezTo>
                    <a:pt x="146" y="100"/>
                    <a:pt x="146" y="100"/>
                    <a:pt x="146" y="100"/>
                  </a:cubicBezTo>
                  <a:cubicBezTo>
                    <a:pt x="146" y="100"/>
                    <a:pt x="146" y="100"/>
                    <a:pt x="146" y="100"/>
                  </a:cubicBezTo>
                  <a:cubicBezTo>
                    <a:pt x="146" y="100"/>
                    <a:pt x="147" y="100"/>
                    <a:pt x="147" y="100"/>
                  </a:cubicBezTo>
                  <a:cubicBezTo>
                    <a:pt x="147" y="100"/>
                    <a:pt x="147" y="100"/>
                    <a:pt x="147" y="100"/>
                  </a:cubicBezTo>
                  <a:cubicBezTo>
                    <a:pt x="147" y="100"/>
                    <a:pt x="147" y="100"/>
                    <a:pt x="146" y="100"/>
                  </a:cubicBezTo>
                  <a:cubicBezTo>
                    <a:pt x="146" y="100"/>
                    <a:pt x="146" y="100"/>
                    <a:pt x="146" y="100"/>
                  </a:cubicBezTo>
                  <a:cubicBezTo>
                    <a:pt x="146" y="100"/>
                    <a:pt x="146" y="100"/>
                    <a:pt x="146" y="99"/>
                  </a:cubicBezTo>
                  <a:cubicBezTo>
                    <a:pt x="146" y="99"/>
                    <a:pt x="147" y="100"/>
                    <a:pt x="147" y="100"/>
                  </a:cubicBezTo>
                  <a:cubicBezTo>
                    <a:pt x="147" y="100"/>
                    <a:pt x="147" y="99"/>
                    <a:pt x="147" y="99"/>
                  </a:cubicBezTo>
                  <a:cubicBezTo>
                    <a:pt x="148" y="100"/>
                    <a:pt x="148" y="100"/>
                    <a:pt x="149" y="100"/>
                  </a:cubicBezTo>
                  <a:cubicBezTo>
                    <a:pt x="149" y="99"/>
                    <a:pt x="149" y="99"/>
                    <a:pt x="149" y="99"/>
                  </a:cubicBezTo>
                  <a:cubicBezTo>
                    <a:pt x="149" y="99"/>
                    <a:pt x="150" y="99"/>
                    <a:pt x="151" y="98"/>
                  </a:cubicBezTo>
                  <a:cubicBezTo>
                    <a:pt x="152" y="98"/>
                    <a:pt x="152" y="99"/>
                    <a:pt x="153" y="98"/>
                  </a:cubicBezTo>
                  <a:cubicBezTo>
                    <a:pt x="153" y="98"/>
                    <a:pt x="153" y="99"/>
                    <a:pt x="153" y="99"/>
                  </a:cubicBezTo>
                  <a:cubicBezTo>
                    <a:pt x="154" y="99"/>
                    <a:pt x="154" y="99"/>
                    <a:pt x="154" y="99"/>
                  </a:cubicBezTo>
                  <a:cubicBezTo>
                    <a:pt x="154" y="99"/>
                    <a:pt x="154" y="99"/>
                    <a:pt x="155" y="99"/>
                  </a:cubicBezTo>
                  <a:cubicBezTo>
                    <a:pt x="155" y="99"/>
                    <a:pt x="155" y="100"/>
                    <a:pt x="156" y="100"/>
                  </a:cubicBezTo>
                  <a:cubicBezTo>
                    <a:pt x="156" y="100"/>
                    <a:pt x="157" y="100"/>
                    <a:pt x="157" y="100"/>
                  </a:cubicBezTo>
                  <a:cubicBezTo>
                    <a:pt x="157" y="100"/>
                    <a:pt x="158" y="100"/>
                    <a:pt x="158" y="100"/>
                  </a:cubicBezTo>
                  <a:cubicBezTo>
                    <a:pt x="158" y="100"/>
                    <a:pt x="159" y="100"/>
                    <a:pt x="159" y="100"/>
                  </a:cubicBezTo>
                  <a:cubicBezTo>
                    <a:pt x="160" y="100"/>
                    <a:pt x="161" y="99"/>
                    <a:pt x="161" y="98"/>
                  </a:cubicBezTo>
                  <a:cubicBezTo>
                    <a:pt x="161" y="98"/>
                    <a:pt x="160" y="98"/>
                    <a:pt x="160" y="97"/>
                  </a:cubicBezTo>
                  <a:cubicBezTo>
                    <a:pt x="160" y="97"/>
                    <a:pt x="159" y="97"/>
                    <a:pt x="159" y="97"/>
                  </a:cubicBezTo>
                  <a:cubicBezTo>
                    <a:pt x="159" y="96"/>
                    <a:pt x="159" y="96"/>
                    <a:pt x="159" y="96"/>
                  </a:cubicBezTo>
                  <a:cubicBezTo>
                    <a:pt x="159" y="96"/>
                    <a:pt x="158" y="96"/>
                    <a:pt x="158" y="96"/>
                  </a:cubicBezTo>
                  <a:cubicBezTo>
                    <a:pt x="158" y="95"/>
                    <a:pt x="158" y="95"/>
                    <a:pt x="157" y="95"/>
                  </a:cubicBezTo>
                  <a:cubicBezTo>
                    <a:pt x="157" y="95"/>
                    <a:pt x="157" y="95"/>
                    <a:pt x="157" y="95"/>
                  </a:cubicBezTo>
                  <a:cubicBezTo>
                    <a:pt x="156" y="95"/>
                    <a:pt x="156" y="94"/>
                    <a:pt x="156" y="94"/>
                  </a:cubicBezTo>
                  <a:cubicBezTo>
                    <a:pt x="156" y="94"/>
                    <a:pt x="156" y="94"/>
                    <a:pt x="156" y="94"/>
                  </a:cubicBezTo>
                  <a:cubicBezTo>
                    <a:pt x="156" y="94"/>
                    <a:pt x="155" y="94"/>
                    <a:pt x="155" y="94"/>
                  </a:cubicBezTo>
                  <a:cubicBezTo>
                    <a:pt x="155" y="94"/>
                    <a:pt x="156" y="94"/>
                    <a:pt x="156" y="93"/>
                  </a:cubicBezTo>
                  <a:cubicBezTo>
                    <a:pt x="156" y="93"/>
                    <a:pt x="156" y="93"/>
                    <a:pt x="156" y="93"/>
                  </a:cubicBezTo>
                  <a:cubicBezTo>
                    <a:pt x="157" y="93"/>
                    <a:pt x="157" y="93"/>
                    <a:pt x="157" y="92"/>
                  </a:cubicBezTo>
                  <a:cubicBezTo>
                    <a:pt x="157" y="92"/>
                    <a:pt x="156" y="92"/>
                    <a:pt x="156" y="92"/>
                  </a:cubicBezTo>
                  <a:cubicBezTo>
                    <a:pt x="156" y="92"/>
                    <a:pt x="156" y="92"/>
                    <a:pt x="156" y="92"/>
                  </a:cubicBezTo>
                  <a:cubicBezTo>
                    <a:pt x="157" y="92"/>
                    <a:pt x="157" y="91"/>
                    <a:pt x="158" y="91"/>
                  </a:cubicBezTo>
                  <a:cubicBezTo>
                    <a:pt x="158" y="91"/>
                    <a:pt x="158" y="91"/>
                    <a:pt x="158" y="91"/>
                  </a:cubicBezTo>
                  <a:cubicBezTo>
                    <a:pt x="157" y="91"/>
                    <a:pt x="157" y="91"/>
                    <a:pt x="157" y="91"/>
                  </a:cubicBezTo>
                  <a:cubicBezTo>
                    <a:pt x="157" y="91"/>
                    <a:pt x="157" y="91"/>
                    <a:pt x="157" y="91"/>
                  </a:cubicBezTo>
                  <a:cubicBezTo>
                    <a:pt x="156" y="91"/>
                    <a:pt x="156" y="91"/>
                    <a:pt x="156" y="91"/>
                  </a:cubicBezTo>
                  <a:cubicBezTo>
                    <a:pt x="156" y="91"/>
                    <a:pt x="156" y="91"/>
                    <a:pt x="155" y="91"/>
                  </a:cubicBezTo>
                  <a:cubicBezTo>
                    <a:pt x="155" y="92"/>
                    <a:pt x="154" y="92"/>
                    <a:pt x="154" y="92"/>
                  </a:cubicBezTo>
                  <a:cubicBezTo>
                    <a:pt x="154" y="92"/>
                    <a:pt x="154" y="92"/>
                    <a:pt x="154" y="92"/>
                  </a:cubicBezTo>
                  <a:cubicBezTo>
                    <a:pt x="153" y="92"/>
                    <a:pt x="153" y="92"/>
                    <a:pt x="153" y="92"/>
                  </a:cubicBezTo>
                  <a:cubicBezTo>
                    <a:pt x="153" y="92"/>
                    <a:pt x="153" y="92"/>
                    <a:pt x="153" y="92"/>
                  </a:cubicBezTo>
                  <a:cubicBezTo>
                    <a:pt x="153" y="92"/>
                    <a:pt x="153" y="92"/>
                    <a:pt x="153" y="92"/>
                  </a:cubicBezTo>
                  <a:cubicBezTo>
                    <a:pt x="153" y="92"/>
                    <a:pt x="153" y="92"/>
                    <a:pt x="153" y="92"/>
                  </a:cubicBezTo>
                  <a:cubicBezTo>
                    <a:pt x="152" y="92"/>
                    <a:pt x="152" y="92"/>
                    <a:pt x="152" y="92"/>
                  </a:cubicBezTo>
                  <a:cubicBezTo>
                    <a:pt x="152" y="92"/>
                    <a:pt x="152" y="92"/>
                    <a:pt x="152" y="92"/>
                  </a:cubicBezTo>
                  <a:cubicBezTo>
                    <a:pt x="152" y="93"/>
                    <a:pt x="153" y="93"/>
                    <a:pt x="153" y="94"/>
                  </a:cubicBezTo>
                  <a:cubicBezTo>
                    <a:pt x="153" y="94"/>
                    <a:pt x="154" y="94"/>
                    <a:pt x="154" y="94"/>
                  </a:cubicBezTo>
                  <a:cubicBezTo>
                    <a:pt x="154" y="94"/>
                    <a:pt x="154" y="94"/>
                    <a:pt x="155" y="94"/>
                  </a:cubicBezTo>
                  <a:cubicBezTo>
                    <a:pt x="155" y="94"/>
                    <a:pt x="154" y="94"/>
                    <a:pt x="154" y="94"/>
                  </a:cubicBezTo>
                  <a:cubicBezTo>
                    <a:pt x="154" y="94"/>
                    <a:pt x="154" y="94"/>
                    <a:pt x="154" y="94"/>
                  </a:cubicBezTo>
                  <a:cubicBezTo>
                    <a:pt x="154" y="94"/>
                    <a:pt x="154" y="94"/>
                    <a:pt x="153" y="94"/>
                  </a:cubicBezTo>
                  <a:cubicBezTo>
                    <a:pt x="153" y="94"/>
                    <a:pt x="153" y="94"/>
                    <a:pt x="153" y="94"/>
                  </a:cubicBezTo>
                  <a:cubicBezTo>
                    <a:pt x="153" y="94"/>
                    <a:pt x="153" y="94"/>
                    <a:pt x="152" y="94"/>
                  </a:cubicBezTo>
                  <a:cubicBezTo>
                    <a:pt x="152" y="95"/>
                    <a:pt x="152" y="95"/>
                    <a:pt x="151" y="95"/>
                  </a:cubicBezTo>
                  <a:cubicBezTo>
                    <a:pt x="151" y="95"/>
                    <a:pt x="151" y="95"/>
                    <a:pt x="151" y="95"/>
                  </a:cubicBezTo>
                  <a:cubicBezTo>
                    <a:pt x="151" y="94"/>
                    <a:pt x="151" y="94"/>
                    <a:pt x="150" y="94"/>
                  </a:cubicBezTo>
                  <a:cubicBezTo>
                    <a:pt x="150" y="94"/>
                    <a:pt x="150" y="94"/>
                    <a:pt x="150" y="94"/>
                  </a:cubicBezTo>
                  <a:cubicBezTo>
                    <a:pt x="150" y="93"/>
                    <a:pt x="151" y="93"/>
                    <a:pt x="151" y="93"/>
                  </a:cubicBezTo>
                  <a:cubicBezTo>
                    <a:pt x="151" y="93"/>
                    <a:pt x="151" y="93"/>
                    <a:pt x="151" y="92"/>
                  </a:cubicBezTo>
                  <a:cubicBezTo>
                    <a:pt x="150" y="92"/>
                    <a:pt x="150" y="93"/>
                    <a:pt x="149" y="92"/>
                  </a:cubicBezTo>
                  <a:cubicBezTo>
                    <a:pt x="149" y="92"/>
                    <a:pt x="149" y="92"/>
                    <a:pt x="149" y="92"/>
                  </a:cubicBezTo>
                  <a:cubicBezTo>
                    <a:pt x="149" y="92"/>
                    <a:pt x="149" y="92"/>
                    <a:pt x="150" y="92"/>
                  </a:cubicBezTo>
                  <a:cubicBezTo>
                    <a:pt x="150" y="92"/>
                    <a:pt x="150" y="92"/>
                    <a:pt x="150" y="92"/>
                  </a:cubicBezTo>
                  <a:cubicBezTo>
                    <a:pt x="149" y="92"/>
                    <a:pt x="149" y="92"/>
                    <a:pt x="149" y="91"/>
                  </a:cubicBezTo>
                  <a:cubicBezTo>
                    <a:pt x="149" y="91"/>
                    <a:pt x="149" y="92"/>
                    <a:pt x="149" y="92"/>
                  </a:cubicBezTo>
                  <a:cubicBezTo>
                    <a:pt x="149" y="92"/>
                    <a:pt x="149" y="92"/>
                    <a:pt x="149" y="92"/>
                  </a:cubicBezTo>
                  <a:cubicBezTo>
                    <a:pt x="148" y="92"/>
                    <a:pt x="148" y="92"/>
                    <a:pt x="147" y="93"/>
                  </a:cubicBezTo>
                  <a:cubicBezTo>
                    <a:pt x="147" y="93"/>
                    <a:pt x="146" y="93"/>
                    <a:pt x="147" y="93"/>
                  </a:cubicBezTo>
                  <a:cubicBezTo>
                    <a:pt x="147" y="94"/>
                    <a:pt x="147" y="94"/>
                    <a:pt x="147" y="94"/>
                  </a:cubicBezTo>
                  <a:cubicBezTo>
                    <a:pt x="147" y="94"/>
                    <a:pt x="147" y="94"/>
                    <a:pt x="146" y="94"/>
                  </a:cubicBezTo>
                  <a:cubicBezTo>
                    <a:pt x="146" y="94"/>
                    <a:pt x="145" y="95"/>
                    <a:pt x="145" y="96"/>
                  </a:cubicBezTo>
                  <a:cubicBezTo>
                    <a:pt x="145" y="96"/>
                    <a:pt x="145" y="96"/>
                    <a:pt x="145" y="96"/>
                  </a:cubicBezTo>
                  <a:cubicBezTo>
                    <a:pt x="145" y="96"/>
                    <a:pt x="145" y="96"/>
                    <a:pt x="145" y="97"/>
                  </a:cubicBezTo>
                  <a:cubicBezTo>
                    <a:pt x="145" y="97"/>
                    <a:pt x="145" y="97"/>
                    <a:pt x="145" y="97"/>
                  </a:cubicBezTo>
                  <a:cubicBezTo>
                    <a:pt x="144" y="97"/>
                    <a:pt x="144" y="98"/>
                    <a:pt x="144" y="98"/>
                  </a:cubicBezTo>
                  <a:cubicBezTo>
                    <a:pt x="144" y="98"/>
                    <a:pt x="144" y="98"/>
                    <a:pt x="144" y="98"/>
                  </a:cubicBezTo>
                  <a:cubicBezTo>
                    <a:pt x="144" y="98"/>
                    <a:pt x="145" y="99"/>
                    <a:pt x="145" y="99"/>
                  </a:cubicBezTo>
                  <a:cubicBezTo>
                    <a:pt x="145" y="99"/>
                    <a:pt x="146" y="99"/>
                    <a:pt x="146" y="99"/>
                  </a:cubicBezTo>
                  <a:cubicBezTo>
                    <a:pt x="146" y="100"/>
                    <a:pt x="146" y="100"/>
                    <a:pt x="146" y="100"/>
                  </a:cubicBezTo>
                  <a:cubicBezTo>
                    <a:pt x="145" y="100"/>
                    <a:pt x="145" y="100"/>
                    <a:pt x="145" y="100"/>
                  </a:cubicBezTo>
                  <a:cubicBezTo>
                    <a:pt x="144" y="100"/>
                    <a:pt x="144" y="100"/>
                    <a:pt x="144" y="100"/>
                  </a:cubicBezTo>
                  <a:cubicBezTo>
                    <a:pt x="144" y="100"/>
                    <a:pt x="144" y="100"/>
                    <a:pt x="144" y="100"/>
                  </a:cubicBezTo>
                  <a:cubicBezTo>
                    <a:pt x="144" y="100"/>
                    <a:pt x="143" y="100"/>
                    <a:pt x="143" y="101"/>
                  </a:cubicBezTo>
                  <a:cubicBezTo>
                    <a:pt x="143" y="101"/>
                    <a:pt x="143" y="101"/>
                    <a:pt x="143" y="101"/>
                  </a:cubicBezTo>
                  <a:cubicBezTo>
                    <a:pt x="143" y="101"/>
                    <a:pt x="143" y="101"/>
                    <a:pt x="143" y="101"/>
                  </a:cubicBezTo>
                  <a:cubicBezTo>
                    <a:pt x="143" y="101"/>
                    <a:pt x="143" y="101"/>
                    <a:pt x="143" y="100"/>
                  </a:cubicBezTo>
                  <a:cubicBezTo>
                    <a:pt x="143" y="100"/>
                    <a:pt x="143" y="100"/>
                    <a:pt x="143" y="100"/>
                  </a:cubicBezTo>
                  <a:cubicBezTo>
                    <a:pt x="143" y="100"/>
                    <a:pt x="143" y="100"/>
                    <a:pt x="142" y="100"/>
                  </a:cubicBezTo>
                  <a:cubicBezTo>
                    <a:pt x="142" y="100"/>
                    <a:pt x="142" y="100"/>
                    <a:pt x="142" y="100"/>
                  </a:cubicBezTo>
                  <a:cubicBezTo>
                    <a:pt x="142" y="100"/>
                    <a:pt x="141" y="100"/>
                    <a:pt x="141" y="100"/>
                  </a:cubicBezTo>
                  <a:cubicBezTo>
                    <a:pt x="141" y="100"/>
                    <a:pt x="141" y="100"/>
                    <a:pt x="141" y="100"/>
                  </a:cubicBezTo>
                  <a:cubicBezTo>
                    <a:pt x="141" y="100"/>
                    <a:pt x="141" y="100"/>
                    <a:pt x="140" y="100"/>
                  </a:cubicBezTo>
                  <a:cubicBezTo>
                    <a:pt x="140" y="100"/>
                    <a:pt x="140" y="100"/>
                    <a:pt x="140" y="100"/>
                  </a:cubicBezTo>
                  <a:cubicBezTo>
                    <a:pt x="140" y="100"/>
                    <a:pt x="140" y="100"/>
                    <a:pt x="140" y="100"/>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39" y="101"/>
                    <a:pt x="139" y="101"/>
                  </a:cubicBezTo>
                  <a:cubicBezTo>
                    <a:pt x="139" y="101"/>
                    <a:pt x="139" y="101"/>
                    <a:pt x="139" y="101"/>
                  </a:cubicBezTo>
                  <a:cubicBezTo>
                    <a:pt x="139" y="101"/>
                    <a:pt x="139" y="101"/>
                    <a:pt x="140" y="101"/>
                  </a:cubicBezTo>
                  <a:cubicBezTo>
                    <a:pt x="140" y="101"/>
                    <a:pt x="140" y="101"/>
                    <a:pt x="140" y="101"/>
                  </a:cubicBezTo>
                  <a:cubicBezTo>
                    <a:pt x="139" y="101"/>
                    <a:pt x="139" y="101"/>
                    <a:pt x="139" y="101"/>
                  </a:cubicBezTo>
                  <a:cubicBezTo>
                    <a:pt x="139" y="101"/>
                    <a:pt x="139" y="101"/>
                    <a:pt x="139" y="101"/>
                  </a:cubicBezTo>
                  <a:cubicBezTo>
                    <a:pt x="139" y="101"/>
                    <a:pt x="139" y="100"/>
                    <a:pt x="139" y="100"/>
                  </a:cubicBezTo>
                  <a:cubicBezTo>
                    <a:pt x="139" y="100"/>
                    <a:pt x="139" y="100"/>
                    <a:pt x="139" y="100"/>
                  </a:cubicBezTo>
                  <a:cubicBezTo>
                    <a:pt x="139" y="100"/>
                    <a:pt x="139" y="100"/>
                    <a:pt x="139" y="100"/>
                  </a:cubicBezTo>
                  <a:cubicBezTo>
                    <a:pt x="139" y="100"/>
                    <a:pt x="138" y="100"/>
                    <a:pt x="138" y="101"/>
                  </a:cubicBezTo>
                  <a:cubicBezTo>
                    <a:pt x="138" y="101"/>
                    <a:pt x="138" y="101"/>
                    <a:pt x="138" y="101"/>
                  </a:cubicBezTo>
                  <a:cubicBezTo>
                    <a:pt x="138" y="101"/>
                    <a:pt x="138" y="101"/>
                    <a:pt x="138" y="101"/>
                  </a:cubicBezTo>
                  <a:cubicBezTo>
                    <a:pt x="138"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3"/>
                  </a:cubicBezTo>
                  <a:cubicBezTo>
                    <a:pt x="139" y="103"/>
                    <a:pt x="138" y="103"/>
                    <a:pt x="138" y="103"/>
                  </a:cubicBezTo>
                  <a:cubicBezTo>
                    <a:pt x="138" y="103"/>
                    <a:pt x="138" y="103"/>
                    <a:pt x="138" y="103"/>
                  </a:cubicBezTo>
                  <a:cubicBezTo>
                    <a:pt x="139" y="103"/>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39" y="104"/>
                  </a:cubicBezTo>
                  <a:cubicBezTo>
                    <a:pt x="139" y="104"/>
                    <a:pt x="139" y="104"/>
                    <a:pt x="139" y="104"/>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8" y="105"/>
                  </a:cubicBezTo>
                  <a:cubicBezTo>
                    <a:pt x="138" y="105"/>
                    <a:pt x="138" y="105"/>
                    <a:pt x="138" y="105"/>
                  </a:cubicBezTo>
                  <a:cubicBezTo>
                    <a:pt x="139" y="105"/>
                    <a:pt x="139" y="105"/>
                    <a:pt x="139" y="106"/>
                  </a:cubicBezTo>
                  <a:cubicBezTo>
                    <a:pt x="139" y="106"/>
                    <a:pt x="138" y="106"/>
                    <a:pt x="138" y="106"/>
                  </a:cubicBezTo>
                  <a:cubicBezTo>
                    <a:pt x="138" y="106"/>
                    <a:pt x="138" y="106"/>
                    <a:pt x="138" y="106"/>
                  </a:cubicBezTo>
                  <a:cubicBezTo>
                    <a:pt x="138" y="106"/>
                    <a:pt x="138" y="106"/>
                    <a:pt x="138" y="106"/>
                  </a:cubicBezTo>
                  <a:cubicBezTo>
                    <a:pt x="138" y="106"/>
                    <a:pt x="138" y="105"/>
                    <a:pt x="138" y="105"/>
                  </a:cubicBezTo>
                  <a:cubicBezTo>
                    <a:pt x="138" y="105"/>
                    <a:pt x="138" y="105"/>
                    <a:pt x="137" y="106"/>
                  </a:cubicBezTo>
                  <a:cubicBezTo>
                    <a:pt x="137" y="105"/>
                    <a:pt x="137" y="105"/>
                    <a:pt x="137" y="105"/>
                  </a:cubicBezTo>
                  <a:cubicBezTo>
                    <a:pt x="137" y="105"/>
                    <a:pt x="137" y="105"/>
                    <a:pt x="137" y="105"/>
                  </a:cubicBezTo>
                  <a:cubicBezTo>
                    <a:pt x="137" y="105"/>
                    <a:pt x="137" y="104"/>
                    <a:pt x="137" y="104"/>
                  </a:cubicBezTo>
                  <a:cubicBezTo>
                    <a:pt x="137" y="104"/>
                    <a:pt x="137" y="104"/>
                    <a:pt x="137" y="104"/>
                  </a:cubicBezTo>
                  <a:cubicBezTo>
                    <a:pt x="137" y="104"/>
                    <a:pt x="138" y="104"/>
                    <a:pt x="138" y="104"/>
                  </a:cubicBezTo>
                  <a:cubicBezTo>
                    <a:pt x="138" y="104"/>
                    <a:pt x="139" y="104"/>
                    <a:pt x="139" y="104"/>
                  </a:cubicBezTo>
                  <a:cubicBezTo>
                    <a:pt x="139" y="104"/>
                    <a:pt x="139" y="104"/>
                    <a:pt x="139" y="104"/>
                  </a:cubicBezTo>
                  <a:cubicBezTo>
                    <a:pt x="139" y="104"/>
                    <a:pt x="138" y="103"/>
                    <a:pt x="138" y="103"/>
                  </a:cubicBezTo>
                  <a:cubicBezTo>
                    <a:pt x="138" y="103"/>
                    <a:pt x="137" y="103"/>
                    <a:pt x="137" y="103"/>
                  </a:cubicBezTo>
                  <a:cubicBezTo>
                    <a:pt x="137" y="103"/>
                    <a:pt x="136" y="103"/>
                    <a:pt x="136" y="103"/>
                  </a:cubicBezTo>
                  <a:cubicBezTo>
                    <a:pt x="136" y="103"/>
                    <a:pt x="136" y="103"/>
                    <a:pt x="136" y="103"/>
                  </a:cubicBezTo>
                  <a:cubicBezTo>
                    <a:pt x="136" y="103"/>
                    <a:pt x="137" y="103"/>
                    <a:pt x="137" y="103"/>
                  </a:cubicBezTo>
                  <a:cubicBezTo>
                    <a:pt x="137" y="103"/>
                    <a:pt x="137" y="103"/>
                    <a:pt x="137" y="103"/>
                  </a:cubicBezTo>
                  <a:cubicBezTo>
                    <a:pt x="137" y="103"/>
                    <a:pt x="137" y="103"/>
                    <a:pt x="137" y="102"/>
                  </a:cubicBezTo>
                  <a:cubicBezTo>
                    <a:pt x="136" y="103"/>
                    <a:pt x="136" y="102"/>
                    <a:pt x="135" y="102"/>
                  </a:cubicBezTo>
                  <a:cubicBezTo>
                    <a:pt x="135" y="102"/>
                    <a:pt x="135" y="102"/>
                    <a:pt x="135" y="101"/>
                  </a:cubicBezTo>
                  <a:cubicBezTo>
                    <a:pt x="135" y="101"/>
                    <a:pt x="135" y="101"/>
                    <a:pt x="135" y="101"/>
                  </a:cubicBezTo>
                  <a:cubicBezTo>
                    <a:pt x="135" y="101"/>
                    <a:pt x="135" y="101"/>
                    <a:pt x="135" y="101"/>
                  </a:cubicBezTo>
                  <a:cubicBezTo>
                    <a:pt x="135" y="101"/>
                    <a:pt x="135" y="101"/>
                    <a:pt x="135" y="100"/>
                  </a:cubicBezTo>
                  <a:cubicBezTo>
                    <a:pt x="135" y="100"/>
                    <a:pt x="135" y="100"/>
                    <a:pt x="135" y="100"/>
                  </a:cubicBezTo>
                  <a:cubicBezTo>
                    <a:pt x="135" y="100"/>
                    <a:pt x="135" y="99"/>
                    <a:pt x="135" y="99"/>
                  </a:cubicBezTo>
                  <a:cubicBezTo>
                    <a:pt x="135" y="99"/>
                    <a:pt x="135" y="99"/>
                    <a:pt x="135" y="99"/>
                  </a:cubicBezTo>
                  <a:cubicBezTo>
                    <a:pt x="135" y="99"/>
                    <a:pt x="135" y="99"/>
                    <a:pt x="134" y="99"/>
                  </a:cubicBezTo>
                  <a:cubicBezTo>
                    <a:pt x="134" y="98"/>
                    <a:pt x="134" y="98"/>
                    <a:pt x="134" y="98"/>
                  </a:cubicBezTo>
                  <a:cubicBezTo>
                    <a:pt x="134" y="98"/>
                    <a:pt x="133" y="98"/>
                    <a:pt x="132" y="97"/>
                  </a:cubicBezTo>
                  <a:cubicBezTo>
                    <a:pt x="132" y="97"/>
                    <a:pt x="132" y="97"/>
                    <a:pt x="132" y="97"/>
                  </a:cubicBezTo>
                  <a:cubicBezTo>
                    <a:pt x="132" y="97"/>
                    <a:pt x="131" y="96"/>
                    <a:pt x="131" y="96"/>
                  </a:cubicBezTo>
                  <a:cubicBezTo>
                    <a:pt x="131" y="96"/>
                    <a:pt x="131" y="96"/>
                    <a:pt x="131" y="96"/>
                  </a:cubicBezTo>
                  <a:cubicBezTo>
                    <a:pt x="130" y="96"/>
                    <a:pt x="130" y="96"/>
                    <a:pt x="130" y="95"/>
                  </a:cubicBezTo>
                  <a:cubicBezTo>
                    <a:pt x="130" y="95"/>
                    <a:pt x="130" y="95"/>
                    <a:pt x="130" y="95"/>
                  </a:cubicBezTo>
                  <a:cubicBezTo>
                    <a:pt x="130" y="95"/>
                    <a:pt x="130" y="95"/>
                    <a:pt x="130" y="95"/>
                  </a:cubicBezTo>
                  <a:cubicBezTo>
                    <a:pt x="129" y="95"/>
                    <a:pt x="130" y="94"/>
                    <a:pt x="129" y="94"/>
                  </a:cubicBezTo>
                  <a:cubicBezTo>
                    <a:pt x="129" y="94"/>
                    <a:pt x="129" y="94"/>
                    <a:pt x="129" y="94"/>
                  </a:cubicBezTo>
                  <a:cubicBezTo>
                    <a:pt x="128" y="94"/>
                    <a:pt x="128" y="94"/>
                    <a:pt x="128" y="95"/>
                  </a:cubicBezTo>
                  <a:cubicBezTo>
                    <a:pt x="128" y="94"/>
                    <a:pt x="128" y="94"/>
                    <a:pt x="128" y="94"/>
                  </a:cubicBezTo>
                  <a:cubicBezTo>
                    <a:pt x="128" y="94"/>
                    <a:pt x="128" y="93"/>
                    <a:pt x="128" y="93"/>
                  </a:cubicBezTo>
                  <a:cubicBezTo>
                    <a:pt x="128" y="93"/>
                    <a:pt x="128" y="93"/>
                    <a:pt x="128" y="93"/>
                  </a:cubicBezTo>
                  <a:cubicBezTo>
                    <a:pt x="128" y="93"/>
                    <a:pt x="128" y="93"/>
                    <a:pt x="127" y="93"/>
                  </a:cubicBezTo>
                  <a:cubicBezTo>
                    <a:pt x="127" y="93"/>
                    <a:pt x="127" y="93"/>
                    <a:pt x="127" y="93"/>
                  </a:cubicBezTo>
                  <a:cubicBezTo>
                    <a:pt x="127" y="93"/>
                    <a:pt x="127" y="94"/>
                    <a:pt x="126" y="94"/>
                  </a:cubicBezTo>
                  <a:cubicBezTo>
                    <a:pt x="126" y="94"/>
                    <a:pt x="126" y="94"/>
                    <a:pt x="126" y="94"/>
                  </a:cubicBezTo>
                  <a:cubicBezTo>
                    <a:pt x="126" y="94"/>
                    <a:pt x="126" y="94"/>
                    <a:pt x="126" y="94"/>
                  </a:cubicBezTo>
                  <a:cubicBezTo>
                    <a:pt x="126" y="94"/>
                    <a:pt x="127" y="94"/>
                    <a:pt x="127" y="94"/>
                  </a:cubicBezTo>
                  <a:cubicBezTo>
                    <a:pt x="127" y="95"/>
                    <a:pt x="126" y="95"/>
                    <a:pt x="126" y="95"/>
                  </a:cubicBezTo>
                  <a:cubicBezTo>
                    <a:pt x="127" y="95"/>
                    <a:pt x="127" y="96"/>
                    <a:pt x="127" y="96"/>
                  </a:cubicBezTo>
                  <a:cubicBezTo>
                    <a:pt x="128" y="96"/>
                    <a:pt x="128" y="96"/>
                    <a:pt x="128" y="96"/>
                  </a:cubicBezTo>
                  <a:cubicBezTo>
                    <a:pt x="128" y="97"/>
                    <a:pt x="128" y="97"/>
                    <a:pt x="128" y="97"/>
                  </a:cubicBezTo>
                  <a:cubicBezTo>
                    <a:pt x="128" y="98"/>
                    <a:pt x="129" y="98"/>
                    <a:pt x="129" y="98"/>
                  </a:cubicBezTo>
                  <a:cubicBezTo>
                    <a:pt x="130" y="99"/>
                    <a:pt x="131" y="98"/>
                    <a:pt x="131" y="99"/>
                  </a:cubicBezTo>
                  <a:cubicBezTo>
                    <a:pt x="131" y="99"/>
                    <a:pt x="131" y="99"/>
                    <a:pt x="131" y="99"/>
                  </a:cubicBezTo>
                  <a:cubicBezTo>
                    <a:pt x="131" y="99"/>
                    <a:pt x="131" y="99"/>
                    <a:pt x="131" y="99"/>
                  </a:cubicBezTo>
                  <a:cubicBezTo>
                    <a:pt x="131" y="99"/>
                    <a:pt x="131" y="99"/>
                    <a:pt x="131" y="99"/>
                  </a:cubicBezTo>
                  <a:cubicBezTo>
                    <a:pt x="132" y="100"/>
                    <a:pt x="133" y="100"/>
                    <a:pt x="134" y="101"/>
                  </a:cubicBezTo>
                  <a:cubicBezTo>
                    <a:pt x="134" y="101"/>
                    <a:pt x="134" y="101"/>
                    <a:pt x="133" y="102"/>
                  </a:cubicBezTo>
                  <a:cubicBezTo>
                    <a:pt x="133" y="101"/>
                    <a:pt x="133" y="101"/>
                    <a:pt x="133" y="101"/>
                  </a:cubicBezTo>
                  <a:cubicBezTo>
                    <a:pt x="133" y="101"/>
                    <a:pt x="133" y="101"/>
                    <a:pt x="133" y="101"/>
                  </a:cubicBezTo>
                  <a:cubicBezTo>
                    <a:pt x="133" y="101"/>
                    <a:pt x="132" y="101"/>
                    <a:pt x="132" y="101"/>
                  </a:cubicBezTo>
                  <a:cubicBezTo>
                    <a:pt x="132" y="100"/>
                    <a:pt x="131" y="101"/>
                    <a:pt x="131" y="102"/>
                  </a:cubicBezTo>
                  <a:cubicBezTo>
                    <a:pt x="132" y="102"/>
                    <a:pt x="132" y="102"/>
                    <a:pt x="132" y="102"/>
                  </a:cubicBezTo>
                  <a:cubicBezTo>
                    <a:pt x="132" y="102"/>
                    <a:pt x="132" y="102"/>
                    <a:pt x="132" y="103"/>
                  </a:cubicBezTo>
                  <a:cubicBezTo>
                    <a:pt x="132" y="103"/>
                    <a:pt x="132" y="103"/>
                    <a:pt x="132" y="103"/>
                  </a:cubicBezTo>
                  <a:cubicBezTo>
                    <a:pt x="132" y="103"/>
                    <a:pt x="132" y="103"/>
                    <a:pt x="131" y="103"/>
                  </a:cubicBezTo>
                  <a:cubicBezTo>
                    <a:pt x="131" y="103"/>
                    <a:pt x="131" y="103"/>
                    <a:pt x="131" y="103"/>
                  </a:cubicBezTo>
                  <a:cubicBezTo>
                    <a:pt x="131" y="104"/>
                    <a:pt x="131" y="104"/>
                    <a:pt x="131" y="104"/>
                  </a:cubicBezTo>
                  <a:cubicBezTo>
                    <a:pt x="130" y="104"/>
                    <a:pt x="130" y="104"/>
                    <a:pt x="130" y="104"/>
                  </a:cubicBezTo>
                  <a:cubicBezTo>
                    <a:pt x="130" y="104"/>
                    <a:pt x="130" y="104"/>
                    <a:pt x="130" y="104"/>
                  </a:cubicBezTo>
                  <a:cubicBezTo>
                    <a:pt x="130" y="104"/>
                    <a:pt x="130" y="104"/>
                    <a:pt x="130" y="104"/>
                  </a:cubicBezTo>
                  <a:cubicBezTo>
                    <a:pt x="131" y="104"/>
                    <a:pt x="131" y="103"/>
                    <a:pt x="131" y="103"/>
                  </a:cubicBezTo>
                  <a:cubicBezTo>
                    <a:pt x="131" y="103"/>
                    <a:pt x="131" y="103"/>
                    <a:pt x="131" y="103"/>
                  </a:cubicBezTo>
                  <a:cubicBezTo>
                    <a:pt x="131" y="103"/>
                    <a:pt x="131" y="103"/>
                    <a:pt x="131" y="103"/>
                  </a:cubicBezTo>
                  <a:cubicBezTo>
                    <a:pt x="131" y="103"/>
                    <a:pt x="131" y="103"/>
                    <a:pt x="131" y="103"/>
                  </a:cubicBezTo>
                  <a:cubicBezTo>
                    <a:pt x="131" y="103"/>
                    <a:pt x="130" y="101"/>
                    <a:pt x="130" y="101"/>
                  </a:cubicBezTo>
                  <a:cubicBezTo>
                    <a:pt x="130" y="101"/>
                    <a:pt x="130" y="101"/>
                    <a:pt x="130" y="101"/>
                  </a:cubicBezTo>
                  <a:cubicBezTo>
                    <a:pt x="130" y="101"/>
                    <a:pt x="130" y="101"/>
                    <a:pt x="129" y="101"/>
                  </a:cubicBezTo>
                  <a:cubicBezTo>
                    <a:pt x="129" y="101"/>
                    <a:pt x="130" y="101"/>
                    <a:pt x="129" y="101"/>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8" y="100"/>
                  </a:cubicBezTo>
                  <a:cubicBezTo>
                    <a:pt x="128" y="99"/>
                    <a:pt x="128" y="100"/>
                    <a:pt x="127" y="99"/>
                  </a:cubicBezTo>
                  <a:cubicBezTo>
                    <a:pt x="126" y="99"/>
                    <a:pt x="126" y="98"/>
                    <a:pt x="125" y="98"/>
                  </a:cubicBezTo>
                  <a:cubicBezTo>
                    <a:pt x="124" y="97"/>
                    <a:pt x="124" y="96"/>
                    <a:pt x="123" y="95"/>
                  </a:cubicBezTo>
                  <a:cubicBezTo>
                    <a:pt x="123" y="95"/>
                    <a:pt x="122" y="95"/>
                    <a:pt x="122" y="95"/>
                  </a:cubicBezTo>
                  <a:cubicBezTo>
                    <a:pt x="122" y="95"/>
                    <a:pt x="121" y="96"/>
                    <a:pt x="121" y="96"/>
                  </a:cubicBezTo>
                  <a:cubicBezTo>
                    <a:pt x="121" y="96"/>
                    <a:pt x="121" y="96"/>
                    <a:pt x="121" y="96"/>
                  </a:cubicBezTo>
                  <a:cubicBezTo>
                    <a:pt x="120" y="96"/>
                    <a:pt x="120" y="97"/>
                    <a:pt x="119" y="97"/>
                  </a:cubicBezTo>
                  <a:cubicBezTo>
                    <a:pt x="118" y="97"/>
                    <a:pt x="118" y="97"/>
                    <a:pt x="118" y="97"/>
                  </a:cubicBezTo>
                  <a:cubicBezTo>
                    <a:pt x="118" y="96"/>
                    <a:pt x="118" y="97"/>
                    <a:pt x="117" y="97"/>
                  </a:cubicBezTo>
                  <a:cubicBezTo>
                    <a:pt x="117" y="97"/>
                    <a:pt x="117" y="96"/>
                    <a:pt x="116" y="97"/>
                  </a:cubicBezTo>
                  <a:cubicBezTo>
                    <a:pt x="115" y="97"/>
                    <a:pt x="116" y="98"/>
                    <a:pt x="116" y="99"/>
                  </a:cubicBezTo>
                  <a:cubicBezTo>
                    <a:pt x="115" y="99"/>
                    <a:pt x="115" y="99"/>
                    <a:pt x="115" y="99"/>
                  </a:cubicBezTo>
                  <a:cubicBezTo>
                    <a:pt x="115" y="99"/>
                    <a:pt x="114" y="99"/>
                    <a:pt x="114" y="99"/>
                  </a:cubicBezTo>
                  <a:cubicBezTo>
                    <a:pt x="114" y="100"/>
                    <a:pt x="113" y="99"/>
                    <a:pt x="113" y="100"/>
                  </a:cubicBezTo>
                  <a:cubicBezTo>
                    <a:pt x="113" y="100"/>
                    <a:pt x="113" y="100"/>
                    <a:pt x="113" y="100"/>
                  </a:cubicBezTo>
                  <a:cubicBezTo>
                    <a:pt x="113" y="100"/>
                    <a:pt x="113" y="100"/>
                    <a:pt x="113" y="100"/>
                  </a:cubicBezTo>
                  <a:cubicBezTo>
                    <a:pt x="112" y="100"/>
                    <a:pt x="112" y="101"/>
                    <a:pt x="112" y="102"/>
                  </a:cubicBezTo>
                  <a:cubicBezTo>
                    <a:pt x="112" y="102"/>
                    <a:pt x="112" y="102"/>
                    <a:pt x="112" y="103"/>
                  </a:cubicBezTo>
                  <a:cubicBezTo>
                    <a:pt x="112" y="103"/>
                    <a:pt x="112" y="103"/>
                    <a:pt x="112" y="103"/>
                  </a:cubicBezTo>
                  <a:cubicBezTo>
                    <a:pt x="112" y="103"/>
                    <a:pt x="112" y="103"/>
                    <a:pt x="112" y="103"/>
                  </a:cubicBezTo>
                  <a:cubicBezTo>
                    <a:pt x="112" y="103"/>
                    <a:pt x="111" y="104"/>
                    <a:pt x="111" y="104"/>
                  </a:cubicBezTo>
                  <a:cubicBezTo>
                    <a:pt x="111" y="104"/>
                    <a:pt x="111" y="104"/>
                    <a:pt x="111" y="105"/>
                  </a:cubicBezTo>
                  <a:cubicBezTo>
                    <a:pt x="111" y="105"/>
                    <a:pt x="110" y="105"/>
                    <a:pt x="110" y="105"/>
                  </a:cubicBezTo>
                  <a:cubicBezTo>
                    <a:pt x="110" y="105"/>
                    <a:pt x="110" y="105"/>
                    <a:pt x="109" y="106"/>
                  </a:cubicBezTo>
                  <a:cubicBezTo>
                    <a:pt x="109" y="106"/>
                    <a:pt x="109" y="106"/>
                    <a:pt x="109" y="106"/>
                  </a:cubicBezTo>
                  <a:cubicBezTo>
                    <a:pt x="109" y="106"/>
                    <a:pt x="109" y="106"/>
                    <a:pt x="109" y="106"/>
                  </a:cubicBezTo>
                  <a:cubicBezTo>
                    <a:pt x="108" y="106"/>
                    <a:pt x="107" y="106"/>
                    <a:pt x="107" y="106"/>
                  </a:cubicBezTo>
                  <a:cubicBezTo>
                    <a:pt x="107" y="106"/>
                    <a:pt x="107" y="106"/>
                    <a:pt x="106" y="106"/>
                  </a:cubicBezTo>
                  <a:cubicBezTo>
                    <a:pt x="106" y="106"/>
                    <a:pt x="106" y="106"/>
                    <a:pt x="106" y="107"/>
                  </a:cubicBezTo>
                  <a:cubicBezTo>
                    <a:pt x="106" y="107"/>
                    <a:pt x="106" y="107"/>
                    <a:pt x="106" y="107"/>
                  </a:cubicBezTo>
                  <a:cubicBezTo>
                    <a:pt x="106" y="107"/>
                    <a:pt x="106" y="106"/>
                    <a:pt x="106" y="106"/>
                  </a:cubicBezTo>
                  <a:cubicBezTo>
                    <a:pt x="106" y="106"/>
                    <a:pt x="106" y="106"/>
                    <a:pt x="106" y="106"/>
                  </a:cubicBezTo>
                  <a:cubicBezTo>
                    <a:pt x="106" y="107"/>
                    <a:pt x="106" y="107"/>
                    <a:pt x="106" y="107"/>
                  </a:cubicBezTo>
                  <a:cubicBezTo>
                    <a:pt x="105" y="107"/>
                    <a:pt x="105" y="106"/>
                    <a:pt x="105" y="106"/>
                  </a:cubicBezTo>
                  <a:cubicBezTo>
                    <a:pt x="105" y="106"/>
                    <a:pt x="105" y="106"/>
                    <a:pt x="104" y="106"/>
                  </a:cubicBezTo>
                  <a:cubicBezTo>
                    <a:pt x="104" y="105"/>
                    <a:pt x="104" y="105"/>
                    <a:pt x="103" y="105"/>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1" y="105"/>
                    <a:pt x="102" y="105"/>
                    <a:pt x="102" y="105"/>
                  </a:cubicBezTo>
                  <a:cubicBezTo>
                    <a:pt x="102" y="104"/>
                    <a:pt x="102" y="104"/>
                    <a:pt x="102" y="104"/>
                  </a:cubicBezTo>
                  <a:cubicBezTo>
                    <a:pt x="102" y="104"/>
                    <a:pt x="102" y="104"/>
                    <a:pt x="102" y="104"/>
                  </a:cubicBezTo>
                  <a:cubicBezTo>
                    <a:pt x="102" y="104"/>
                    <a:pt x="102" y="104"/>
                    <a:pt x="102" y="103"/>
                  </a:cubicBezTo>
                  <a:cubicBezTo>
                    <a:pt x="102" y="103"/>
                    <a:pt x="102" y="103"/>
                    <a:pt x="102" y="103"/>
                  </a:cubicBezTo>
                  <a:cubicBezTo>
                    <a:pt x="102" y="103"/>
                    <a:pt x="101" y="103"/>
                    <a:pt x="101" y="103"/>
                  </a:cubicBezTo>
                  <a:cubicBezTo>
                    <a:pt x="101" y="103"/>
                    <a:pt x="101" y="103"/>
                    <a:pt x="101" y="103"/>
                  </a:cubicBezTo>
                  <a:cubicBezTo>
                    <a:pt x="101" y="103"/>
                    <a:pt x="101" y="103"/>
                    <a:pt x="101" y="103"/>
                  </a:cubicBezTo>
                  <a:cubicBezTo>
                    <a:pt x="101" y="103"/>
                    <a:pt x="101" y="103"/>
                    <a:pt x="102" y="103"/>
                  </a:cubicBezTo>
                  <a:cubicBezTo>
                    <a:pt x="102" y="103"/>
                    <a:pt x="102" y="103"/>
                    <a:pt x="101" y="103"/>
                  </a:cubicBezTo>
                  <a:cubicBezTo>
                    <a:pt x="101" y="103"/>
                    <a:pt x="101" y="103"/>
                    <a:pt x="101" y="103"/>
                  </a:cubicBezTo>
                  <a:cubicBezTo>
                    <a:pt x="101" y="103"/>
                    <a:pt x="101" y="103"/>
                    <a:pt x="101" y="103"/>
                  </a:cubicBezTo>
                  <a:cubicBezTo>
                    <a:pt x="101" y="103"/>
                    <a:pt x="101" y="103"/>
                    <a:pt x="101" y="103"/>
                  </a:cubicBezTo>
                  <a:cubicBezTo>
                    <a:pt x="101" y="103"/>
                    <a:pt x="101" y="102"/>
                    <a:pt x="101" y="102"/>
                  </a:cubicBezTo>
                  <a:cubicBezTo>
                    <a:pt x="102" y="102"/>
                    <a:pt x="102" y="100"/>
                    <a:pt x="102" y="99"/>
                  </a:cubicBezTo>
                  <a:cubicBezTo>
                    <a:pt x="102" y="99"/>
                    <a:pt x="102" y="98"/>
                    <a:pt x="102" y="98"/>
                  </a:cubicBezTo>
                  <a:cubicBezTo>
                    <a:pt x="102" y="98"/>
                    <a:pt x="102" y="97"/>
                    <a:pt x="101" y="97"/>
                  </a:cubicBezTo>
                  <a:cubicBezTo>
                    <a:pt x="101" y="97"/>
                    <a:pt x="101" y="97"/>
                    <a:pt x="101" y="97"/>
                  </a:cubicBezTo>
                  <a:cubicBezTo>
                    <a:pt x="101" y="97"/>
                    <a:pt x="102" y="97"/>
                    <a:pt x="102" y="97"/>
                  </a:cubicBezTo>
                  <a:cubicBezTo>
                    <a:pt x="102" y="97"/>
                    <a:pt x="102" y="97"/>
                    <a:pt x="102" y="97"/>
                  </a:cubicBezTo>
                  <a:cubicBezTo>
                    <a:pt x="102" y="96"/>
                    <a:pt x="102" y="96"/>
                    <a:pt x="102" y="96"/>
                  </a:cubicBezTo>
                  <a:cubicBezTo>
                    <a:pt x="103" y="96"/>
                    <a:pt x="103" y="96"/>
                    <a:pt x="104" y="96"/>
                  </a:cubicBezTo>
                  <a:cubicBezTo>
                    <a:pt x="104" y="96"/>
                    <a:pt x="105" y="96"/>
                    <a:pt x="105" y="96"/>
                  </a:cubicBezTo>
                  <a:cubicBezTo>
                    <a:pt x="105" y="96"/>
                    <a:pt x="106" y="96"/>
                    <a:pt x="106" y="96"/>
                  </a:cubicBezTo>
                  <a:cubicBezTo>
                    <a:pt x="107" y="96"/>
                    <a:pt x="108" y="97"/>
                    <a:pt x="109" y="96"/>
                  </a:cubicBezTo>
                  <a:cubicBezTo>
                    <a:pt x="109" y="96"/>
                    <a:pt x="109" y="97"/>
                    <a:pt x="110" y="97"/>
                  </a:cubicBezTo>
                  <a:cubicBezTo>
                    <a:pt x="110" y="96"/>
                    <a:pt x="110" y="95"/>
                    <a:pt x="110" y="95"/>
                  </a:cubicBezTo>
                  <a:cubicBezTo>
                    <a:pt x="111" y="95"/>
                    <a:pt x="111" y="95"/>
                    <a:pt x="111" y="95"/>
                  </a:cubicBezTo>
                  <a:cubicBezTo>
                    <a:pt x="111" y="95"/>
                    <a:pt x="111" y="95"/>
                    <a:pt x="111" y="95"/>
                  </a:cubicBezTo>
                  <a:cubicBezTo>
                    <a:pt x="111" y="95"/>
                    <a:pt x="111" y="95"/>
                    <a:pt x="110" y="95"/>
                  </a:cubicBezTo>
                  <a:cubicBezTo>
                    <a:pt x="110" y="94"/>
                    <a:pt x="111" y="94"/>
                    <a:pt x="111" y="93"/>
                  </a:cubicBezTo>
                  <a:cubicBezTo>
                    <a:pt x="111" y="93"/>
                    <a:pt x="111" y="93"/>
                    <a:pt x="111" y="93"/>
                  </a:cubicBezTo>
                  <a:cubicBezTo>
                    <a:pt x="111" y="94"/>
                    <a:pt x="111" y="94"/>
                    <a:pt x="111" y="94"/>
                  </a:cubicBezTo>
                  <a:cubicBezTo>
                    <a:pt x="111" y="94"/>
                    <a:pt x="111" y="93"/>
                    <a:pt x="111" y="93"/>
                  </a:cubicBezTo>
                  <a:cubicBezTo>
                    <a:pt x="111" y="93"/>
                    <a:pt x="111" y="93"/>
                    <a:pt x="111" y="93"/>
                  </a:cubicBezTo>
                  <a:cubicBezTo>
                    <a:pt x="110" y="92"/>
                    <a:pt x="111" y="92"/>
                    <a:pt x="110" y="92"/>
                  </a:cubicBezTo>
                  <a:cubicBezTo>
                    <a:pt x="110" y="92"/>
                    <a:pt x="110" y="92"/>
                    <a:pt x="110" y="91"/>
                  </a:cubicBezTo>
                  <a:cubicBezTo>
                    <a:pt x="110" y="91"/>
                    <a:pt x="110" y="91"/>
                    <a:pt x="110" y="91"/>
                  </a:cubicBezTo>
                  <a:cubicBezTo>
                    <a:pt x="109" y="91"/>
                    <a:pt x="109" y="91"/>
                    <a:pt x="109" y="91"/>
                  </a:cubicBezTo>
                  <a:cubicBezTo>
                    <a:pt x="109" y="91"/>
                    <a:pt x="109" y="91"/>
                    <a:pt x="109" y="91"/>
                  </a:cubicBezTo>
                  <a:cubicBezTo>
                    <a:pt x="109" y="90"/>
                    <a:pt x="109" y="90"/>
                    <a:pt x="109" y="90"/>
                  </a:cubicBezTo>
                  <a:cubicBezTo>
                    <a:pt x="109" y="90"/>
                    <a:pt x="109" y="91"/>
                    <a:pt x="109" y="91"/>
                  </a:cubicBezTo>
                  <a:cubicBezTo>
                    <a:pt x="108" y="90"/>
                    <a:pt x="108"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89"/>
                  </a:cubicBezTo>
                  <a:cubicBezTo>
                    <a:pt x="107" y="89"/>
                    <a:pt x="107" y="89"/>
                    <a:pt x="107" y="89"/>
                  </a:cubicBezTo>
                  <a:cubicBezTo>
                    <a:pt x="107" y="89"/>
                    <a:pt x="107" y="89"/>
                    <a:pt x="107" y="89"/>
                  </a:cubicBezTo>
                  <a:cubicBezTo>
                    <a:pt x="107" y="89"/>
                    <a:pt x="107" y="89"/>
                    <a:pt x="106" y="89"/>
                  </a:cubicBezTo>
                  <a:cubicBezTo>
                    <a:pt x="106" y="89"/>
                    <a:pt x="106" y="89"/>
                    <a:pt x="106" y="89"/>
                  </a:cubicBezTo>
                  <a:cubicBezTo>
                    <a:pt x="107" y="89"/>
                    <a:pt x="107" y="89"/>
                    <a:pt x="107" y="89"/>
                  </a:cubicBezTo>
                  <a:cubicBezTo>
                    <a:pt x="107" y="89"/>
                    <a:pt x="107" y="89"/>
                    <a:pt x="107" y="89"/>
                  </a:cubicBezTo>
                  <a:cubicBezTo>
                    <a:pt x="107" y="89"/>
                    <a:pt x="108" y="89"/>
                    <a:pt x="108" y="89"/>
                  </a:cubicBezTo>
                  <a:cubicBezTo>
                    <a:pt x="108" y="89"/>
                    <a:pt x="108" y="89"/>
                    <a:pt x="108" y="89"/>
                  </a:cubicBezTo>
                  <a:cubicBezTo>
                    <a:pt x="108" y="89"/>
                    <a:pt x="108" y="88"/>
                    <a:pt x="108" y="88"/>
                  </a:cubicBezTo>
                  <a:cubicBezTo>
                    <a:pt x="109" y="89"/>
                    <a:pt x="109" y="89"/>
                    <a:pt x="109" y="89"/>
                  </a:cubicBezTo>
                  <a:cubicBezTo>
                    <a:pt x="109" y="89"/>
                    <a:pt x="110" y="89"/>
                    <a:pt x="110" y="89"/>
                  </a:cubicBezTo>
                  <a:cubicBezTo>
                    <a:pt x="110" y="89"/>
                    <a:pt x="110" y="89"/>
                    <a:pt x="110" y="89"/>
                  </a:cubicBezTo>
                  <a:cubicBezTo>
                    <a:pt x="110" y="89"/>
                    <a:pt x="110" y="89"/>
                    <a:pt x="110" y="89"/>
                  </a:cubicBezTo>
                  <a:cubicBezTo>
                    <a:pt x="110" y="89"/>
                    <a:pt x="110" y="88"/>
                    <a:pt x="110" y="88"/>
                  </a:cubicBezTo>
                  <a:cubicBezTo>
                    <a:pt x="110" y="88"/>
                    <a:pt x="110" y="88"/>
                    <a:pt x="110" y="87"/>
                  </a:cubicBezTo>
                  <a:cubicBezTo>
                    <a:pt x="110" y="87"/>
                    <a:pt x="110" y="87"/>
                    <a:pt x="111" y="87"/>
                  </a:cubicBezTo>
                  <a:cubicBezTo>
                    <a:pt x="111" y="87"/>
                    <a:pt x="111" y="88"/>
                    <a:pt x="111" y="88"/>
                  </a:cubicBezTo>
                  <a:cubicBezTo>
                    <a:pt x="111" y="87"/>
                    <a:pt x="112" y="88"/>
                    <a:pt x="112" y="88"/>
                  </a:cubicBezTo>
                  <a:cubicBezTo>
                    <a:pt x="112" y="88"/>
                    <a:pt x="112" y="88"/>
                    <a:pt x="112" y="88"/>
                  </a:cubicBezTo>
                  <a:cubicBezTo>
                    <a:pt x="112" y="87"/>
                    <a:pt x="112" y="87"/>
                    <a:pt x="112" y="87"/>
                  </a:cubicBezTo>
                  <a:cubicBezTo>
                    <a:pt x="112" y="87"/>
                    <a:pt x="113" y="87"/>
                    <a:pt x="114" y="87"/>
                  </a:cubicBezTo>
                  <a:cubicBezTo>
                    <a:pt x="114" y="86"/>
                    <a:pt x="114" y="86"/>
                    <a:pt x="114" y="85"/>
                  </a:cubicBezTo>
                  <a:cubicBezTo>
                    <a:pt x="114" y="85"/>
                    <a:pt x="114" y="85"/>
                    <a:pt x="114" y="85"/>
                  </a:cubicBezTo>
                  <a:cubicBezTo>
                    <a:pt x="115" y="85"/>
                    <a:pt x="115" y="85"/>
                    <a:pt x="115" y="85"/>
                  </a:cubicBezTo>
                  <a:cubicBezTo>
                    <a:pt x="115" y="85"/>
                    <a:pt x="115" y="85"/>
                    <a:pt x="116" y="85"/>
                  </a:cubicBezTo>
                  <a:cubicBezTo>
                    <a:pt x="116" y="85"/>
                    <a:pt x="116" y="85"/>
                    <a:pt x="116" y="85"/>
                  </a:cubicBezTo>
                  <a:cubicBezTo>
                    <a:pt x="116" y="84"/>
                    <a:pt x="116" y="84"/>
                    <a:pt x="116" y="84"/>
                  </a:cubicBezTo>
                  <a:cubicBezTo>
                    <a:pt x="116" y="84"/>
                    <a:pt x="117" y="84"/>
                    <a:pt x="117" y="84"/>
                  </a:cubicBezTo>
                  <a:cubicBezTo>
                    <a:pt x="117" y="83"/>
                    <a:pt x="117" y="83"/>
                    <a:pt x="117" y="82"/>
                  </a:cubicBezTo>
                  <a:cubicBezTo>
                    <a:pt x="118" y="82"/>
                    <a:pt x="118" y="82"/>
                    <a:pt x="118" y="82"/>
                  </a:cubicBezTo>
                  <a:cubicBezTo>
                    <a:pt x="118" y="82"/>
                    <a:pt x="118" y="82"/>
                    <a:pt x="118" y="83"/>
                  </a:cubicBezTo>
                  <a:cubicBezTo>
                    <a:pt x="118" y="83"/>
                    <a:pt x="118" y="83"/>
                    <a:pt x="118" y="83"/>
                  </a:cubicBezTo>
                  <a:cubicBezTo>
                    <a:pt x="118" y="83"/>
                    <a:pt x="118" y="83"/>
                    <a:pt x="118" y="83"/>
                  </a:cubicBezTo>
                  <a:cubicBezTo>
                    <a:pt x="118" y="83"/>
                    <a:pt x="118" y="83"/>
                    <a:pt x="118" y="83"/>
                  </a:cubicBezTo>
                  <a:cubicBezTo>
                    <a:pt x="118" y="83"/>
                    <a:pt x="118" y="83"/>
                    <a:pt x="118" y="83"/>
                  </a:cubicBezTo>
                  <a:cubicBezTo>
                    <a:pt x="119" y="83"/>
                    <a:pt x="119" y="83"/>
                    <a:pt x="119" y="83"/>
                  </a:cubicBezTo>
                  <a:cubicBezTo>
                    <a:pt x="119" y="83"/>
                    <a:pt x="119" y="83"/>
                    <a:pt x="118" y="83"/>
                  </a:cubicBezTo>
                  <a:cubicBezTo>
                    <a:pt x="118" y="83"/>
                    <a:pt x="119" y="83"/>
                    <a:pt x="119" y="82"/>
                  </a:cubicBezTo>
                  <a:cubicBezTo>
                    <a:pt x="118" y="82"/>
                    <a:pt x="118" y="82"/>
                    <a:pt x="118" y="82"/>
                  </a:cubicBezTo>
                  <a:cubicBezTo>
                    <a:pt x="118" y="82"/>
                    <a:pt x="118" y="82"/>
                    <a:pt x="118" y="82"/>
                  </a:cubicBezTo>
                  <a:cubicBezTo>
                    <a:pt x="119" y="82"/>
                    <a:pt x="119" y="81"/>
                    <a:pt x="120" y="82"/>
                  </a:cubicBezTo>
                  <a:cubicBezTo>
                    <a:pt x="120" y="82"/>
                    <a:pt x="120" y="82"/>
                    <a:pt x="120" y="82"/>
                  </a:cubicBezTo>
                  <a:cubicBezTo>
                    <a:pt x="120" y="82"/>
                    <a:pt x="120" y="82"/>
                    <a:pt x="120" y="82"/>
                  </a:cubicBezTo>
                  <a:cubicBezTo>
                    <a:pt x="120" y="82"/>
                    <a:pt x="120" y="82"/>
                    <a:pt x="120" y="82"/>
                  </a:cubicBezTo>
                  <a:cubicBezTo>
                    <a:pt x="120" y="82"/>
                    <a:pt x="120" y="82"/>
                    <a:pt x="120" y="81"/>
                  </a:cubicBezTo>
                  <a:cubicBezTo>
                    <a:pt x="120" y="81"/>
                    <a:pt x="120" y="81"/>
                    <a:pt x="120" y="81"/>
                  </a:cubicBezTo>
                  <a:cubicBezTo>
                    <a:pt x="121" y="81"/>
                    <a:pt x="121" y="81"/>
                    <a:pt x="121" y="81"/>
                  </a:cubicBezTo>
                  <a:cubicBezTo>
                    <a:pt x="121" y="81"/>
                    <a:pt x="121" y="81"/>
                    <a:pt x="121" y="82"/>
                  </a:cubicBezTo>
                  <a:cubicBezTo>
                    <a:pt x="121" y="82"/>
                    <a:pt x="121" y="82"/>
                    <a:pt x="122" y="82"/>
                  </a:cubicBezTo>
                  <a:cubicBezTo>
                    <a:pt x="122" y="82"/>
                    <a:pt x="122" y="82"/>
                    <a:pt x="122" y="82"/>
                  </a:cubicBezTo>
                  <a:cubicBezTo>
                    <a:pt x="122" y="82"/>
                    <a:pt x="122" y="82"/>
                    <a:pt x="122" y="81"/>
                  </a:cubicBezTo>
                  <a:cubicBezTo>
                    <a:pt x="122" y="81"/>
                    <a:pt x="122" y="81"/>
                    <a:pt x="122" y="81"/>
                  </a:cubicBezTo>
                  <a:cubicBezTo>
                    <a:pt x="122" y="81"/>
                    <a:pt x="122" y="81"/>
                    <a:pt x="122" y="81"/>
                  </a:cubicBezTo>
                  <a:cubicBezTo>
                    <a:pt x="122" y="81"/>
                    <a:pt x="122" y="81"/>
                    <a:pt x="122" y="81"/>
                  </a:cubicBezTo>
                  <a:cubicBezTo>
                    <a:pt x="122" y="81"/>
                    <a:pt x="122" y="81"/>
                    <a:pt x="123" y="81"/>
                  </a:cubicBezTo>
                  <a:cubicBezTo>
                    <a:pt x="123" y="81"/>
                    <a:pt x="122" y="81"/>
                    <a:pt x="122" y="81"/>
                  </a:cubicBezTo>
                  <a:cubicBezTo>
                    <a:pt x="122" y="81"/>
                    <a:pt x="122" y="81"/>
                    <a:pt x="122" y="81"/>
                  </a:cubicBezTo>
                  <a:cubicBezTo>
                    <a:pt x="122" y="81"/>
                    <a:pt x="122" y="81"/>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79"/>
                    <a:pt x="122" y="79"/>
                  </a:cubicBezTo>
                  <a:cubicBezTo>
                    <a:pt x="122" y="79"/>
                    <a:pt x="122" y="79"/>
                    <a:pt x="122" y="78"/>
                  </a:cubicBezTo>
                  <a:cubicBezTo>
                    <a:pt x="122" y="78"/>
                    <a:pt x="122" y="78"/>
                    <a:pt x="122" y="78"/>
                  </a:cubicBezTo>
                  <a:cubicBezTo>
                    <a:pt x="122" y="78"/>
                    <a:pt x="122" y="78"/>
                    <a:pt x="122" y="78"/>
                  </a:cubicBezTo>
                  <a:cubicBezTo>
                    <a:pt x="122" y="78"/>
                    <a:pt x="121" y="78"/>
                    <a:pt x="121" y="78"/>
                  </a:cubicBezTo>
                  <a:cubicBezTo>
                    <a:pt x="121" y="78"/>
                    <a:pt x="122" y="78"/>
                    <a:pt x="122" y="78"/>
                  </a:cubicBezTo>
                  <a:cubicBezTo>
                    <a:pt x="122" y="77"/>
                    <a:pt x="121" y="77"/>
                    <a:pt x="122" y="77"/>
                  </a:cubicBezTo>
                  <a:cubicBezTo>
                    <a:pt x="122" y="77"/>
                    <a:pt x="122" y="77"/>
                    <a:pt x="122" y="77"/>
                  </a:cubicBezTo>
                  <a:cubicBezTo>
                    <a:pt x="122" y="77"/>
                    <a:pt x="122" y="76"/>
                    <a:pt x="123" y="76"/>
                  </a:cubicBezTo>
                  <a:cubicBezTo>
                    <a:pt x="123" y="76"/>
                    <a:pt x="123" y="76"/>
                    <a:pt x="123" y="77"/>
                  </a:cubicBezTo>
                  <a:cubicBezTo>
                    <a:pt x="123" y="76"/>
                    <a:pt x="123" y="76"/>
                    <a:pt x="123" y="76"/>
                  </a:cubicBezTo>
                  <a:cubicBezTo>
                    <a:pt x="123" y="76"/>
                    <a:pt x="123" y="76"/>
                    <a:pt x="123" y="76"/>
                  </a:cubicBezTo>
                  <a:cubicBezTo>
                    <a:pt x="123" y="76"/>
                    <a:pt x="124" y="76"/>
                    <a:pt x="124" y="76"/>
                  </a:cubicBezTo>
                  <a:cubicBezTo>
                    <a:pt x="124" y="76"/>
                    <a:pt x="124" y="76"/>
                    <a:pt x="124" y="76"/>
                  </a:cubicBezTo>
                  <a:cubicBezTo>
                    <a:pt x="124" y="76"/>
                    <a:pt x="124" y="77"/>
                    <a:pt x="125" y="77"/>
                  </a:cubicBezTo>
                  <a:cubicBezTo>
                    <a:pt x="125" y="77"/>
                    <a:pt x="125" y="77"/>
                    <a:pt x="125" y="77"/>
                  </a:cubicBezTo>
                  <a:cubicBezTo>
                    <a:pt x="124" y="77"/>
                    <a:pt x="124" y="77"/>
                    <a:pt x="124" y="77"/>
                  </a:cubicBezTo>
                  <a:cubicBezTo>
                    <a:pt x="124" y="77"/>
                    <a:pt x="124" y="77"/>
                    <a:pt x="124" y="77"/>
                  </a:cubicBezTo>
                  <a:cubicBezTo>
                    <a:pt x="124" y="77"/>
                    <a:pt x="124" y="77"/>
                    <a:pt x="124" y="77"/>
                  </a:cubicBezTo>
                  <a:cubicBezTo>
                    <a:pt x="124" y="78"/>
                    <a:pt x="124" y="78"/>
                    <a:pt x="124" y="78"/>
                  </a:cubicBezTo>
                  <a:cubicBezTo>
                    <a:pt x="124" y="78"/>
                    <a:pt x="123" y="78"/>
                    <a:pt x="123" y="78"/>
                  </a:cubicBezTo>
                  <a:cubicBezTo>
                    <a:pt x="123" y="78"/>
                    <a:pt x="123" y="78"/>
                    <a:pt x="123" y="78"/>
                  </a:cubicBezTo>
                  <a:cubicBezTo>
                    <a:pt x="123" y="78"/>
                    <a:pt x="123" y="79"/>
                    <a:pt x="123" y="79"/>
                  </a:cubicBezTo>
                  <a:cubicBezTo>
                    <a:pt x="123" y="79"/>
                    <a:pt x="124" y="79"/>
                    <a:pt x="124"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5" y="80"/>
                    <a:pt x="125" y="80"/>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0"/>
                    <a:pt x="127" y="80"/>
                    <a:pt x="127" y="80"/>
                  </a:cubicBezTo>
                  <a:cubicBezTo>
                    <a:pt x="127" y="81"/>
                    <a:pt x="128" y="80"/>
                    <a:pt x="128" y="80"/>
                  </a:cubicBezTo>
                  <a:cubicBezTo>
                    <a:pt x="128" y="81"/>
                    <a:pt x="128" y="81"/>
                    <a:pt x="128" y="81"/>
                  </a:cubicBezTo>
                  <a:cubicBezTo>
                    <a:pt x="128" y="81"/>
                    <a:pt x="129" y="81"/>
                    <a:pt x="129" y="81"/>
                  </a:cubicBezTo>
                  <a:cubicBezTo>
                    <a:pt x="129" y="81"/>
                    <a:pt x="129" y="81"/>
                    <a:pt x="129" y="81"/>
                  </a:cubicBezTo>
                  <a:cubicBezTo>
                    <a:pt x="130" y="81"/>
                    <a:pt x="131" y="80"/>
                    <a:pt x="132" y="79"/>
                  </a:cubicBezTo>
                  <a:cubicBezTo>
                    <a:pt x="133" y="79"/>
                    <a:pt x="133" y="79"/>
                    <a:pt x="133" y="80"/>
                  </a:cubicBezTo>
                  <a:cubicBezTo>
                    <a:pt x="134" y="80"/>
                    <a:pt x="134" y="80"/>
                    <a:pt x="134" y="80"/>
                  </a:cubicBezTo>
                  <a:cubicBezTo>
                    <a:pt x="134" y="80"/>
                    <a:pt x="135" y="80"/>
                    <a:pt x="135" y="80"/>
                  </a:cubicBezTo>
                  <a:cubicBezTo>
                    <a:pt x="135" y="79"/>
                    <a:pt x="135" y="79"/>
                    <a:pt x="135" y="79"/>
                  </a:cubicBezTo>
                  <a:cubicBezTo>
                    <a:pt x="136" y="79"/>
                    <a:pt x="136" y="79"/>
                    <a:pt x="137" y="79"/>
                  </a:cubicBezTo>
                  <a:cubicBezTo>
                    <a:pt x="137" y="79"/>
                    <a:pt x="137" y="79"/>
                    <a:pt x="137" y="79"/>
                  </a:cubicBezTo>
                  <a:cubicBezTo>
                    <a:pt x="137" y="79"/>
                    <a:pt x="137" y="79"/>
                    <a:pt x="137" y="79"/>
                  </a:cubicBezTo>
                  <a:cubicBezTo>
                    <a:pt x="137" y="78"/>
                    <a:pt x="137" y="79"/>
                    <a:pt x="137" y="78"/>
                  </a:cubicBezTo>
                  <a:cubicBezTo>
                    <a:pt x="137" y="78"/>
                    <a:pt x="136" y="77"/>
                    <a:pt x="137" y="76"/>
                  </a:cubicBezTo>
                  <a:cubicBezTo>
                    <a:pt x="137" y="76"/>
                    <a:pt x="137" y="76"/>
                    <a:pt x="137" y="76"/>
                  </a:cubicBezTo>
                  <a:cubicBezTo>
                    <a:pt x="137" y="76"/>
                    <a:pt x="137" y="75"/>
                    <a:pt x="137" y="75"/>
                  </a:cubicBezTo>
                  <a:cubicBezTo>
                    <a:pt x="137" y="75"/>
                    <a:pt x="137" y="75"/>
                    <a:pt x="137" y="75"/>
                  </a:cubicBezTo>
                  <a:cubicBezTo>
                    <a:pt x="138" y="75"/>
                    <a:pt x="138" y="75"/>
                    <a:pt x="138" y="75"/>
                  </a:cubicBezTo>
                  <a:cubicBezTo>
                    <a:pt x="138" y="75"/>
                    <a:pt x="138" y="75"/>
                    <a:pt x="138" y="75"/>
                  </a:cubicBezTo>
                  <a:cubicBezTo>
                    <a:pt x="139" y="75"/>
                    <a:pt x="139" y="75"/>
                    <a:pt x="139" y="75"/>
                  </a:cubicBezTo>
                  <a:cubicBezTo>
                    <a:pt x="139" y="75"/>
                    <a:pt x="139" y="75"/>
                    <a:pt x="139" y="76"/>
                  </a:cubicBezTo>
                  <a:cubicBezTo>
                    <a:pt x="140" y="76"/>
                    <a:pt x="140" y="76"/>
                    <a:pt x="140" y="75"/>
                  </a:cubicBezTo>
                  <a:cubicBezTo>
                    <a:pt x="140" y="75"/>
                    <a:pt x="140" y="74"/>
                    <a:pt x="141" y="74"/>
                  </a:cubicBezTo>
                  <a:cubicBezTo>
                    <a:pt x="141" y="74"/>
                    <a:pt x="140" y="73"/>
                    <a:pt x="140" y="73"/>
                  </a:cubicBezTo>
                  <a:cubicBezTo>
                    <a:pt x="140" y="74"/>
                    <a:pt x="140" y="74"/>
                    <a:pt x="140" y="74"/>
                  </a:cubicBezTo>
                  <a:cubicBezTo>
                    <a:pt x="140" y="74"/>
                    <a:pt x="140" y="74"/>
                    <a:pt x="140" y="74"/>
                  </a:cubicBezTo>
                  <a:cubicBezTo>
                    <a:pt x="140" y="73"/>
                    <a:pt x="140" y="73"/>
                    <a:pt x="140" y="73"/>
                  </a:cubicBezTo>
                  <a:cubicBezTo>
                    <a:pt x="140" y="73"/>
                    <a:pt x="140" y="73"/>
                    <a:pt x="139" y="73"/>
                  </a:cubicBezTo>
                  <a:cubicBezTo>
                    <a:pt x="139" y="73"/>
                    <a:pt x="139" y="73"/>
                    <a:pt x="139" y="72"/>
                  </a:cubicBezTo>
                  <a:cubicBezTo>
                    <a:pt x="139" y="72"/>
                    <a:pt x="139" y="72"/>
                    <a:pt x="139" y="72"/>
                  </a:cubicBezTo>
                  <a:cubicBezTo>
                    <a:pt x="140" y="72"/>
                    <a:pt x="140" y="72"/>
                    <a:pt x="140" y="72"/>
                  </a:cubicBezTo>
                  <a:cubicBezTo>
                    <a:pt x="141" y="72"/>
                    <a:pt x="141" y="72"/>
                    <a:pt x="141" y="72"/>
                  </a:cubicBezTo>
                  <a:cubicBezTo>
                    <a:pt x="141" y="72"/>
                    <a:pt x="141" y="71"/>
                    <a:pt x="141" y="71"/>
                  </a:cubicBezTo>
                  <a:cubicBezTo>
                    <a:pt x="141" y="71"/>
                    <a:pt x="141" y="72"/>
                    <a:pt x="142" y="72"/>
                  </a:cubicBezTo>
                  <a:cubicBezTo>
                    <a:pt x="142" y="71"/>
                    <a:pt x="142" y="71"/>
                    <a:pt x="142" y="71"/>
                  </a:cubicBezTo>
                  <a:cubicBezTo>
                    <a:pt x="142" y="71"/>
                    <a:pt x="142" y="71"/>
                    <a:pt x="143" y="71"/>
                  </a:cubicBezTo>
                  <a:cubicBezTo>
                    <a:pt x="143" y="72"/>
                    <a:pt x="144" y="72"/>
                    <a:pt x="144" y="72"/>
                  </a:cubicBezTo>
                  <a:cubicBezTo>
                    <a:pt x="145" y="72"/>
                    <a:pt x="145" y="71"/>
                    <a:pt x="145" y="71"/>
                  </a:cubicBezTo>
                  <a:cubicBezTo>
                    <a:pt x="145" y="71"/>
                    <a:pt x="145" y="71"/>
                    <a:pt x="145" y="72"/>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6" y="71"/>
                  </a:cubicBezTo>
                  <a:cubicBezTo>
                    <a:pt x="146" y="71"/>
                    <a:pt x="146" y="71"/>
                    <a:pt x="146" y="70"/>
                  </a:cubicBezTo>
                  <a:cubicBezTo>
                    <a:pt x="146" y="71"/>
                    <a:pt x="147" y="71"/>
                    <a:pt x="147" y="71"/>
                  </a:cubicBezTo>
                  <a:cubicBezTo>
                    <a:pt x="147" y="71"/>
                    <a:pt x="147" y="71"/>
                    <a:pt x="147" y="71"/>
                  </a:cubicBezTo>
                  <a:cubicBezTo>
                    <a:pt x="147" y="70"/>
                    <a:pt x="146" y="71"/>
                    <a:pt x="145" y="70"/>
                  </a:cubicBezTo>
                  <a:cubicBezTo>
                    <a:pt x="145" y="70"/>
                    <a:pt x="145" y="69"/>
                    <a:pt x="145" y="69"/>
                  </a:cubicBezTo>
                  <a:cubicBezTo>
                    <a:pt x="145" y="69"/>
                    <a:pt x="145" y="69"/>
                    <a:pt x="145" y="69"/>
                  </a:cubicBezTo>
                  <a:cubicBezTo>
                    <a:pt x="145" y="69"/>
                    <a:pt x="144" y="70"/>
                    <a:pt x="144" y="70"/>
                  </a:cubicBezTo>
                  <a:cubicBezTo>
                    <a:pt x="144" y="70"/>
                    <a:pt x="144" y="70"/>
                    <a:pt x="144" y="70"/>
                  </a:cubicBezTo>
                  <a:cubicBezTo>
                    <a:pt x="144" y="70"/>
                    <a:pt x="144" y="70"/>
                    <a:pt x="143" y="70"/>
                  </a:cubicBezTo>
                  <a:cubicBezTo>
                    <a:pt x="143" y="70"/>
                    <a:pt x="143" y="70"/>
                    <a:pt x="143" y="70"/>
                  </a:cubicBezTo>
                  <a:cubicBezTo>
                    <a:pt x="143" y="70"/>
                    <a:pt x="143" y="70"/>
                    <a:pt x="143" y="70"/>
                  </a:cubicBezTo>
                  <a:cubicBezTo>
                    <a:pt x="143" y="70"/>
                    <a:pt x="143" y="70"/>
                    <a:pt x="143" y="70"/>
                  </a:cubicBezTo>
                  <a:cubicBezTo>
                    <a:pt x="143" y="70"/>
                    <a:pt x="142" y="70"/>
                    <a:pt x="142" y="70"/>
                  </a:cubicBezTo>
                  <a:cubicBezTo>
                    <a:pt x="142" y="70"/>
                    <a:pt x="142" y="70"/>
                    <a:pt x="142" y="70"/>
                  </a:cubicBezTo>
                  <a:cubicBezTo>
                    <a:pt x="142" y="70"/>
                    <a:pt x="142" y="70"/>
                    <a:pt x="142" y="70"/>
                  </a:cubicBezTo>
                  <a:cubicBezTo>
                    <a:pt x="142" y="70"/>
                    <a:pt x="141" y="70"/>
                    <a:pt x="141" y="70"/>
                  </a:cubicBezTo>
                  <a:cubicBezTo>
                    <a:pt x="141" y="70"/>
                    <a:pt x="141" y="70"/>
                    <a:pt x="141" y="70"/>
                  </a:cubicBezTo>
                  <a:cubicBezTo>
                    <a:pt x="141" y="70"/>
                    <a:pt x="141" y="70"/>
                    <a:pt x="141" y="71"/>
                  </a:cubicBezTo>
                  <a:cubicBezTo>
                    <a:pt x="140" y="71"/>
                    <a:pt x="140" y="71"/>
                    <a:pt x="140" y="71"/>
                  </a:cubicBezTo>
                  <a:cubicBezTo>
                    <a:pt x="140" y="71"/>
                    <a:pt x="140" y="71"/>
                    <a:pt x="140" y="71"/>
                  </a:cubicBezTo>
                  <a:cubicBezTo>
                    <a:pt x="140" y="71"/>
                    <a:pt x="139" y="71"/>
                    <a:pt x="139" y="71"/>
                  </a:cubicBezTo>
                  <a:cubicBezTo>
                    <a:pt x="139" y="71"/>
                    <a:pt x="139" y="71"/>
                    <a:pt x="139" y="70"/>
                  </a:cubicBezTo>
                  <a:cubicBezTo>
                    <a:pt x="139" y="70"/>
                    <a:pt x="139" y="70"/>
                    <a:pt x="139" y="70"/>
                  </a:cubicBezTo>
                  <a:cubicBezTo>
                    <a:pt x="139" y="70"/>
                    <a:pt x="138" y="70"/>
                    <a:pt x="138" y="70"/>
                  </a:cubicBezTo>
                  <a:cubicBezTo>
                    <a:pt x="138" y="70"/>
                    <a:pt x="138" y="70"/>
                    <a:pt x="138" y="70"/>
                  </a:cubicBezTo>
                  <a:cubicBezTo>
                    <a:pt x="138" y="70"/>
                    <a:pt x="138" y="70"/>
                    <a:pt x="138" y="70"/>
                  </a:cubicBezTo>
                  <a:cubicBezTo>
                    <a:pt x="137" y="70"/>
                    <a:pt x="137" y="69"/>
                    <a:pt x="137" y="68"/>
                  </a:cubicBezTo>
                  <a:cubicBezTo>
                    <a:pt x="137" y="68"/>
                    <a:pt x="137" y="68"/>
                    <a:pt x="137" y="68"/>
                  </a:cubicBezTo>
                  <a:cubicBezTo>
                    <a:pt x="137" y="68"/>
                    <a:pt x="137" y="67"/>
                    <a:pt x="137" y="67"/>
                  </a:cubicBezTo>
                  <a:cubicBezTo>
                    <a:pt x="137" y="67"/>
                    <a:pt x="137" y="67"/>
                    <a:pt x="137" y="66"/>
                  </a:cubicBezTo>
                  <a:cubicBezTo>
                    <a:pt x="137" y="66"/>
                    <a:pt x="137" y="66"/>
                    <a:pt x="137" y="66"/>
                  </a:cubicBezTo>
                  <a:cubicBezTo>
                    <a:pt x="137" y="66"/>
                    <a:pt x="137" y="65"/>
                    <a:pt x="137" y="65"/>
                  </a:cubicBezTo>
                  <a:cubicBezTo>
                    <a:pt x="137" y="65"/>
                    <a:pt x="137" y="65"/>
                    <a:pt x="137" y="65"/>
                  </a:cubicBezTo>
                  <a:cubicBezTo>
                    <a:pt x="137" y="65"/>
                    <a:pt x="138" y="65"/>
                    <a:pt x="138" y="65"/>
                  </a:cubicBezTo>
                  <a:cubicBezTo>
                    <a:pt x="138" y="65"/>
                    <a:pt x="138" y="64"/>
                    <a:pt x="138" y="64"/>
                  </a:cubicBezTo>
                  <a:cubicBezTo>
                    <a:pt x="138" y="64"/>
                    <a:pt x="138" y="64"/>
                    <a:pt x="138" y="64"/>
                  </a:cubicBezTo>
                  <a:cubicBezTo>
                    <a:pt x="139" y="64"/>
                    <a:pt x="139" y="64"/>
                    <a:pt x="139" y="64"/>
                  </a:cubicBezTo>
                  <a:cubicBezTo>
                    <a:pt x="139" y="64"/>
                    <a:pt x="139" y="64"/>
                    <a:pt x="139" y="64"/>
                  </a:cubicBezTo>
                  <a:cubicBezTo>
                    <a:pt x="139" y="64"/>
                    <a:pt x="141" y="62"/>
                    <a:pt x="141" y="62"/>
                  </a:cubicBezTo>
                  <a:cubicBezTo>
                    <a:pt x="141" y="62"/>
                    <a:pt x="141" y="62"/>
                    <a:pt x="142" y="62"/>
                  </a:cubicBezTo>
                  <a:cubicBezTo>
                    <a:pt x="142" y="62"/>
                    <a:pt x="142" y="62"/>
                    <a:pt x="142" y="61"/>
                  </a:cubicBezTo>
                  <a:cubicBezTo>
                    <a:pt x="142" y="61"/>
                    <a:pt x="141" y="61"/>
                    <a:pt x="141" y="61"/>
                  </a:cubicBezTo>
                  <a:cubicBezTo>
                    <a:pt x="141" y="61"/>
                    <a:pt x="142" y="61"/>
                    <a:pt x="141" y="61"/>
                  </a:cubicBezTo>
                  <a:cubicBezTo>
                    <a:pt x="141" y="60"/>
                    <a:pt x="141" y="60"/>
                    <a:pt x="141" y="60"/>
                  </a:cubicBezTo>
                  <a:cubicBezTo>
                    <a:pt x="141" y="60"/>
                    <a:pt x="141" y="60"/>
                    <a:pt x="140" y="60"/>
                  </a:cubicBezTo>
                  <a:cubicBezTo>
                    <a:pt x="140" y="60"/>
                    <a:pt x="139" y="60"/>
                    <a:pt x="139" y="60"/>
                  </a:cubicBezTo>
                  <a:cubicBezTo>
                    <a:pt x="139" y="60"/>
                    <a:pt x="139" y="60"/>
                    <a:pt x="138" y="60"/>
                  </a:cubicBezTo>
                  <a:cubicBezTo>
                    <a:pt x="138" y="60"/>
                    <a:pt x="138" y="60"/>
                    <a:pt x="138" y="61"/>
                  </a:cubicBezTo>
                  <a:cubicBezTo>
                    <a:pt x="137" y="61"/>
                    <a:pt x="137" y="61"/>
                    <a:pt x="137" y="61"/>
                  </a:cubicBezTo>
                  <a:cubicBezTo>
                    <a:pt x="137" y="61"/>
                    <a:pt x="137" y="61"/>
                    <a:pt x="137" y="61"/>
                  </a:cubicBezTo>
                  <a:cubicBezTo>
                    <a:pt x="137" y="62"/>
                    <a:pt x="137" y="62"/>
                    <a:pt x="136" y="62"/>
                  </a:cubicBezTo>
                  <a:cubicBezTo>
                    <a:pt x="136" y="62"/>
                    <a:pt x="136" y="62"/>
                    <a:pt x="137" y="62"/>
                  </a:cubicBezTo>
                  <a:cubicBezTo>
                    <a:pt x="137" y="62"/>
                    <a:pt x="137" y="62"/>
                    <a:pt x="137" y="63"/>
                  </a:cubicBezTo>
                  <a:cubicBezTo>
                    <a:pt x="137" y="63"/>
                    <a:pt x="137" y="63"/>
                    <a:pt x="137" y="63"/>
                  </a:cubicBezTo>
                  <a:cubicBezTo>
                    <a:pt x="137" y="63"/>
                    <a:pt x="136" y="63"/>
                    <a:pt x="136" y="64"/>
                  </a:cubicBezTo>
                  <a:cubicBezTo>
                    <a:pt x="136" y="64"/>
                    <a:pt x="135" y="64"/>
                    <a:pt x="135" y="64"/>
                  </a:cubicBezTo>
                  <a:cubicBezTo>
                    <a:pt x="135" y="64"/>
                    <a:pt x="135" y="64"/>
                    <a:pt x="135" y="64"/>
                  </a:cubicBezTo>
                  <a:cubicBezTo>
                    <a:pt x="134" y="64"/>
                    <a:pt x="134" y="65"/>
                    <a:pt x="134" y="65"/>
                  </a:cubicBezTo>
                  <a:cubicBezTo>
                    <a:pt x="134" y="65"/>
                    <a:pt x="134" y="65"/>
                    <a:pt x="133" y="66"/>
                  </a:cubicBezTo>
                  <a:cubicBezTo>
                    <a:pt x="133" y="66"/>
                    <a:pt x="133" y="66"/>
                    <a:pt x="133" y="66"/>
                  </a:cubicBezTo>
                  <a:cubicBezTo>
                    <a:pt x="133" y="66"/>
                    <a:pt x="133" y="66"/>
                    <a:pt x="133" y="66"/>
                  </a:cubicBezTo>
                  <a:cubicBezTo>
                    <a:pt x="133" y="66"/>
                    <a:pt x="133" y="66"/>
                    <a:pt x="133" y="66"/>
                  </a:cubicBezTo>
                  <a:cubicBezTo>
                    <a:pt x="133" y="66"/>
                    <a:pt x="132" y="66"/>
                    <a:pt x="132" y="66"/>
                  </a:cubicBezTo>
                  <a:cubicBezTo>
                    <a:pt x="132" y="67"/>
                    <a:pt x="133" y="67"/>
                    <a:pt x="132" y="68"/>
                  </a:cubicBezTo>
                  <a:cubicBezTo>
                    <a:pt x="132" y="68"/>
                    <a:pt x="132" y="68"/>
                    <a:pt x="132" y="68"/>
                  </a:cubicBezTo>
                  <a:cubicBezTo>
                    <a:pt x="132" y="68"/>
                    <a:pt x="132" y="69"/>
                    <a:pt x="132" y="69"/>
                  </a:cubicBezTo>
                  <a:cubicBezTo>
                    <a:pt x="132" y="69"/>
                    <a:pt x="132" y="69"/>
                    <a:pt x="132" y="69"/>
                  </a:cubicBezTo>
                  <a:cubicBezTo>
                    <a:pt x="132" y="69"/>
                    <a:pt x="133" y="69"/>
                    <a:pt x="133" y="69"/>
                  </a:cubicBezTo>
                  <a:cubicBezTo>
                    <a:pt x="133" y="69"/>
                    <a:pt x="133" y="69"/>
                    <a:pt x="133" y="69"/>
                  </a:cubicBezTo>
                  <a:cubicBezTo>
                    <a:pt x="133" y="70"/>
                    <a:pt x="133" y="70"/>
                    <a:pt x="134" y="70"/>
                  </a:cubicBezTo>
                  <a:cubicBezTo>
                    <a:pt x="134" y="71"/>
                    <a:pt x="134" y="71"/>
                    <a:pt x="134" y="71"/>
                  </a:cubicBezTo>
                  <a:cubicBezTo>
                    <a:pt x="134" y="71"/>
                    <a:pt x="134" y="71"/>
                    <a:pt x="134" y="71"/>
                  </a:cubicBezTo>
                  <a:cubicBezTo>
                    <a:pt x="134" y="71"/>
                    <a:pt x="133" y="72"/>
                    <a:pt x="133" y="72"/>
                  </a:cubicBezTo>
                  <a:cubicBezTo>
                    <a:pt x="133" y="71"/>
                    <a:pt x="131" y="71"/>
                    <a:pt x="131" y="71"/>
                  </a:cubicBezTo>
                  <a:cubicBezTo>
                    <a:pt x="131" y="71"/>
                    <a:pt x="131" y="71"/>
                    <a:pt x="131" y="71"/>
                  </a:cubicBezTo>
                  <a:cubicBezTo>
                    <a:pt x="131" y="71"/>
                    <a:pt x="131" y="71"/>
                    <a:pt x="131" y="71"/>
                  </a:cubicBezTo>
                  <a:cubicBezTo>
                    <a:pt x="132" y="71"/>
                    <a:pt x="132" y="72"/>
                    <a:pt x="132" y="72"/>
                  </a:cubicBezTo>
                  <a:cubicBezTo>
                    <a:pt x="133" y="72"/>
                    <a:pt x="133" y="71"/>
                    <a:pt x="134" y="72"/>
                  </a:cubicBezTo>
                  <a:cubicBezTo>
                    <a:pt x="134" y="72"/>
                    <a:pt x="134" y="72"/>
                    <a:pt x="134" y="72"/>
                  </a:cubicBezTo>
                  <a:cubicBezTo>
                    <a:pt x="134" y="72"/>
                    <a:pt x="134" y="72"/>
                    <a:pt x="134" y="72"/>
                  </a:cubicBezTo>
                  <a:cubicBezTo>
                    <a:pt x="134" y="72"/>
                    <a:pt x="134" y="72"/>
                    <a:pt x="134" y="72"/>
                  </a:cubicBezTo>
                  <a:cubicBezTo>
                    <a:pt x="134" y="72"/>
                    <a:pt x="134" y="72"/>
                    <a:pt x="134" y="72"/>
                  </a:cubicBezTo>
                  <a:cubicBezTo>
                    <a:pt x="134"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2" y="72"/>
                    <a:pt x="133" y="73"/>
                    <a:pt x="132" y="73"/>
                  </a:cubicBezTo>
                  <a:cubicBezTo>
                    <a:pt x="132" y="73"/>
                    <a:pt x="132" y="73"/>
                    <a:pt x="132" y="73"/>
                  </a:cubicBezTo>
                  <a:cubicBezTo>
                    <a:pt x="132" y="73"/>
                    <a:pt x="131" y="73"/>
                    <a:pt x="131" y="73"/>
                  </a:cubicBezTo>
                  <a:cubicBezTo>
                    <a:pt x="131" y="73"/>
                    <a:pt x="132" y="74"/>
                    <a:pt x="132" y="74"/>
                  </a:cubicBezTo>
                  <a:cubicBezTo>
                    <a:pt x="131" y="74"/>
                    <a:pt x="131" y="74"/>
                    <a:pt x="131" y="74"/>
                  </a:cubicBezTo>
                  <a:cubicBezTo>
                    <a:pt x="131" y="74"/>
                    <a:pt x="131" y="74"/>
                    <a:pt x="131" y="74"/>
                  </a:cubicBezTo>
                  <a:cubicBezTo>
                    <a:pt x="131" y="74"/>
                    <a:pt x="131" y="74"/>
                    <a:pt x="131" y="75"/>
                  </a:cubicBezTo>
                  <a:cubicBezTo>
                    <a:pt x="131" y="75"/>
                    <a:pt x="131" y="75"/>
                    <a:pt x="131" y="75"/>
                  </a:cubicBezTo>
                  <a:cubicBezTo>
                    <a:pt x="131" y="75"/>
                    <a:pt x="131" y="75"/>
                    <a:pt x="131" y="75"/>
                  </a:cubicBezTo>
                  <a:cubicBezTo>
                    <a:pt x="131" y="76"/>
                    <a:pt x="131" y="76"/>
                    <a:pt x="131" y="76"/>
                  </a:cubicBezTo>
                  <a:cubicBezTo>
                    <a:pt x="131" y="76"/>
                    <a:pt x="131" y="77"/>
                    <a:pt x="130" y="77"/>
                  </a:cubicBezTo>
                  <a:cubicBezTo>
                    <a:pt x="130" y="77"/>
                    <a:pt x="130" y="77"/>
                    <a:pt x="130" y="77"/>
                  </a:cubicBezTo>
                  <a:cubicBezTo>
                    <a:pt x="130" y="77"/>
                    <a:pt x="130" y="77"/>
                    <a:pt x="130" y="77"/>
                  </a:cubicBezTo>
                  <a:cubicBezTo>
                    <a:pt x="130" y="77"/>
                    <a:pt x="130" y="77"/>
                    <a:pt x="129" y="77"/>
                  </a:cubicBezTo>
                  <a:cubicBezTo>
                    <a:pt x="129" y="77"/>
                    <a:pt x="129" y="77"/>
                    <a:pt x="129" y="77"/>
                  </a:cubicBezTo>
                  <a:cubicBezTo>
                    <a:pt x="129" y="77"/>
                    <a:pt x="129" y="77"/>
                    <a:pt x="129" y="77"/>
                  </a:cubicBezTo>
                  <a:cubicBezTo>
                    <a:pt x="129" y="77"/>
                    <a:pt x="129" y="78"/>
                    <a:pt x="129" y="78"/>
                  </a:cubicBezTo>
                  <a:cubicBezTo>
                    <a:pt x="129" y="78"/>
                    <a:pt x="129" y="78"/>
                    <a:pt x="129" y="78"/>
                  </a:cubicBezTo>
                  <a:cubicBezTo>
                    <a:pt x="129" y="78"/>
                    <a:pt x="129" y="78"/>
                    <a:pt x="128" y="78"/>
                  </a:cubicBezTo>
                  <a:cubicBezTo>
                    <a:pt x="128" y="78"/>
                    <a:pt x="128" y="78"/>
                    <a:pt x="127" y="78"/>
                  </a:cubicBezTo>
                  <a:cubicBezTo>
                    <a:pt x="127" y="78"/>
                    <a:pt x="127" y="78"/>
                    <a:pt x="127" y="78"/>
                  </a:cubicBezTo>
                  <a:cubicBezTo>
                    <a:pt x="127" y="78"/>
                    <a:pt x="127" y="77"/>
                    <a:pt x="127" y="77"/>
                  </a:cubicBezTo>
                  <a:cubicBezTo>
                    <a:pt x="127" y="77"/>
                    <a:pt x="127" y="77"/>
                    <a:pt x="127" y="77"/>
                  </a:cubicBezTo>
                  <a:cubicBezTo>
                    <a:pt x="127" y="77"/>
                    <a:pt x="127" y="77"/>
                    <a:pt x="127" y="77"/>
                  </a:cubicBezTo>
                  <a:cubicBezTo>
                    <a:pt x="127" y="77"/>
                    <a:pt x="127" y="77"/>
                    <a:pt x="127" y="77"/>
                  </a:cubicBezTo>
                  <a:cubicBezTo>
                    <a:pt x="127" y="77"/>
                    <a:pt x="127" y="76"/>
                    <a:pt x="127" y="76"/>
                  </a:cubicBezTo>
                  <a:cubicBezTo>
                    <a:pt x="127" y="76"/>
                    <a:pt x="126" y="76"/>
                    <a:pt x="126" y="75"/>
                  </a:cubicBezTo>
                  <a:cubicBezTo>
                    <a:pt x="126" y="75"/>
                    <a:pt x="126" y="75"/>
                    <a:pt x="126" y="75"/>
                  </a:cubicBezTo>
                  <a:cubicBezTo>
                    <a:pt x="126" y="75"/>
                    <a:pt x="126" y="74"/>
                    <a:pt x="126" y="74"/>
                  </a:cubicBezTo>
                  <a:cubicBezTo>
                    <a:pt x="126" y="74"/>
                    <a:pt x="126" y="74"/>
                    <a:pt x="126" y="74"/>
                  </a:cubicBezTo>
                  <a:cubicBezTo>
                    <a:pt x="126" y="74"/>
                    <a:pt x="126" y="74"/>
                    <a:pt x="125" y="74"/>
                  </a:cubicBezTo>
                  <a:cubicBezTo>
                    <a:pt x="125" y="74"/>
                    <a:pt x="125" y="73"/>
                    <a:pt x="125" y="73"/>
                  </a:cubicBezTo>
                  <a:cubicBezTo>
                    <a:pt x="125" y="73"/>
                    <a:pt x="125" y="73"/>
                    <a:pt x="125" y="73"/>
                  </a:cubicBezTo>
                  <a:cubicBezTo>
                    <a:pt x="125" y="73"/>
                    <a:pt x="125" y="73"/>
                    <a:pt x="125" y="72"/>
                  </a:cubicBezTo>
                  <a:cubicBezTo>
                    <a:pt x="125" y="72"/>
                    <a:pt x="125" y="72"/>
                    <a:pt x="125" y="72"/>
                  </a:cubicBezTo>
                  <a:cubicBezTo>
                    <a:pt x="125" y="72"/>
                    <a:pt x="125" y="72"/>
                    <a:pt x="125" y="72"/>
                  </a:cubicBezTo>
                  <a:cubicBezTo>
                    <a:pt x="125" y="72"/>
                    <a:pt x="125" y="72"/>
                    <a:pt x="124" y="72"/>
                  </a:cubicBezTo>
                  <a:cubicBezTo>
                    <a:pt x="124" y="71"/>
                    <a:pt x="124" y="71"/>
                    <a:pt x="124" y="71"/>
                  </a:cubicBezTo>
                  <a:cubicBezTo>
                    <a:pt x="124" y="71"/>
                    <a:pt x="124" y="71"/>
                    <a:pt x="124" y="71"/>
                  </a:cubicBezTo>
                  <a:cubicBezTo>
                    <a:pt x="124" y="72"/>
                    <a:pt x="124" y="72"/>
                    <a:pt x="124" y="72"/>
                  </a:cubicBezTo>
                  <a:cubicBezTo>
                    <a:pt x="124" y="72"/>
                    <a:pt x="123" y="72"/>
                    <a:pt x="123" y="72"/>
                  </a:cubicBezTo>
                  <a:cubicBezTo>
                    <a:pt x="123" y="72"/>
                    <a:pt x="123" y="73"/>
                    <a:pt x="123" y="73"/>
                  </a:cubicBezTo>
                  <a:cubicBezTo>
                    <a:pt x="122" y="73"/>
                    <a:pt x="122" y="73"/>
                    <a:pt x="121" y="74"/>
                  </a:cubicBezTo>
                  <a:cubicBezTo>
                    <a:pt x="121" y="74"/>
                    <a:pt x="120" y="74"/>
                    <a:pt x="120" y="74"/>
                  </a:cubicBezTo>
                  <a:cubicBezTo>
                    <a:pt x="120" y="74"/>
                    <a:pt x="120" y="74"/>
                    <a:pt x="120" y="74"/>
                  </a:cubicBezTo>
                  <a:cubicBezTo>
                    <a:pt x="120" y="74"/>
                    <a:pt x="120" y="74"/>
                    <a:pt x="120" y="74"/>
                  </a:cubicBezTo>
                  <a:cubicBezTo>
                    <a:pt x="120" y="74"/>
                    <a:pt x="120" y="74"/>
                    <a:pt x="120" y="74"/>
                  </a:cubicBezTo>
                  <a:cubicBezTo>
                    <a:pt x="120" y="74"/>
                    <a:pt x="120" y="74"/>
                    <a:pt x="120" y="74"/>
                  </a:cubicBezTo>
                  <a:cubicBezTo>
                    <a:pt x="119" y="73"/>
                    <a:pt x="119" y="73"/>
                    <a:pt x="119" y="73"/>
                  </a:cubicBezTo>
                  <a:cubicBezTo>
                    <a:pt x="118" y="73"/>
                    <a:pt x="118" y="73"/>
                    <a:pt x="118" y="73"/>
                  </a:cubicBezTo>
                  <a:cubicBezTo>
                    <a:pt x="118" y="73"/>
                    <a:pt x="118" y="72"/>
                    <a:pt x="118" y="72"/>
                  </a:cubicBezTo>
                  <a:cubicBezTo>
                    <a:pt x="118" y="72"/>
                    <a:pt x="119" y="72"/>
                    <a:pt x="119" y="72"/>
                  </a:cubicBezTo>
                  <a:cubicBezTo>
                    <a:pt x="119" y="72"/>
                    <a:pt x="119" y="72"/>
                    <a:pt x="119" y="72"/>
                  </a:cubicBezTo>
                  <a:cubicBezTo>
                    <a:pt x="119" y="72"/>
                    <a:pt x="119" y="72"/>
                    <a:pt x="119" y="72"/>
                  </a:cubicBezTo>
                  <a:cubicBezTo>
                    <a:pt x="119" y="72"/>
                    <a:pt x="119" y="72"/>
                    <a:pt x="119" y="73"/>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1"/>
                    <a:pt x="119" y="71"/>
                  </a:cubicBezTo>
                  <a:cubicBezTo>
                    <a:pt x="119" y="71"/>
                    <a:pt x="119" y="72"/>
                    <a:pt x="119" y="72"/>
                  </a:cubicBezTo>
                  <a:cubicBezTo>
                    <a:pt x="119" y="72"/>
                    <a:pt x="119" y="72"/>
                    <a:pt x="119" y="72"/>
                  </a:cubicBezTo>
                  <a:cubicBezTo>
                    <a:pt x="119" y="71"/>
                    <a:pt x="119" y="71"/>
                    <a:pt x="119" y="71"/>
                  </a:cubicBezTo>
                  <a:cubicBezTo>
                    <a:pt x="119" y="71"/>
                    <a:pt x="119" y="72"/>
                    <a:pt x="119" y="72"/>
                  </a:cubicBezTo>
                  <a:cubicBezTo>
                    <a:pt x="119" y="72"/>
                    <a:pt x="118" y="72"/>
                    <a:pt x="118" y="72"/>
                  </a:cubicBezTo>
                  <a:cubicBezTo>
                    <a:pt x="118" y="72"/>
                    <a:pt x="118" y="72"/>
                    <a:pt x="118" y="72"/>
                  </a:cubicBezTo>
                  <a:cubicBezTo>
                    <a:pt x="118" y="72"/>
                    <a:pt x="118" y="72"/>
                    <a:pt x="118" y="72"/>
                  </a:cubicBezTo>
                  <a:cubicBezTo>
                    <a:pt x="118" y="72"/>
                    <a:pt x="118" y="72"/>
                    <a:pt x="118" y="72"/>
                  </a:cubicBezTo>
                  <a:cubicBezTo>
                    <a:pt x="118" y="72"/>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9" y="71"/>
                    <a:pt x="119" y="71"/>
                  </a:cubicBezTo>
                  <a:cubicBezTo>
                    <a:pt x="119" y="71"/>
                    <a:pt x="119" y="71"/>
                    <a:pt x="119" y="71"/>
                  </a:cubicBezTo>
                  <a:cubicBezTo>
                    <a:pt x="119" y="71"/>
                    <a:pt x="119" y="71"/>
                    <a:pt x="119" y="71"/>
                  </a:cubicBezTo>
                  <a:cubicBezTo>
                    <a:pt x="119" y="71"/>
                    <a:pt x="119" y="71"/>
                    <a:pt x="119" y="71"/>
                  </a:cubicBezTo>
                  <a:cubicBezTo>
                    <a:pt x="119" y="71"/>
                    <a:pt x="119" y="71"/>
                    <a:pt x="118" y="71"/>
                  </a:cubicBezTo>
                  <a:cubicBezTo>
                    <a:pt x="119" y="71"/>
                    <a:pt x="119" y="71"/>
                    <a:pt x="119" y="71"/>
                  </a:cubicBezTo>
                  <a:cubicBezTo>
                    <a:pt x="119" y="71"/>
                    <a:pt x="119" y="70"/>
                    <a:pt x="119" y="70"/>
                  </a:cubicBezTo>
                  <a:cubicBezTo>
                    <a:pt x="118" y="70"/>
                    <a:pt x="118" y="70"/>
                    <a:pt x="118" y="70"/>
                  </a:cubicBezTo>
                  <a:cubicBezTo>
                    <a:pt x="118" y="70"/>
                    <a:pt x="118" y="70"/>
                    <a:pt x="118" y="70"/>
                  </a:cubicBezTo>
                  <a:cubicBezTo>
                    <a:pt x="118" y="70"/>
                    <a:pt x="118" y="69"/>
                    <a:pt x="118" y="69"/>
                  </a:cubicBezTo>
                  <a:cubicBezTo>
                    <a:pt x="118" y="70"/>
                    <a:pt x="118" y="69"/>
                    <a:pt x="118" y="69"/>
                  </a:cubicBezTo>
                  <a:cubicBezTo>
                    <a:pt x="118" y="69"/>
                    <a:pt x="118" y="69"/>
                    <a:pt x="118" y="69"/>
                  </a:cubicBezTo>
                  <a:cubicBezTo>
                    <a:pt x="118" y="69"/>
                    <a:pt x="118" y="69"/>
                    <a:pt x="118" y="69"/>
                  </a:cubicBezTo>
                  <a:cubicBezTo>
                    <a:pt x="118" y="69"/>
                    <a:pt x="118" y="69"/>
                    <a:pt x="118" y="69"/>
                  </a:cubicBezTo>
                  <a:cubicBezTo>
                    <a:pt x="118" y="69"/>
                    <a:pt x="118" y="68"/>
                    <a:pt x="118" y="68"/>
                  </a:cubicBezTo>
                  <a:cubicBezTo>
                    <a:pt x="118" y="68"/>
                    <a:pt x="118" y="68"/>
                    <a:pt x="118" y="67"/>
                  </a:cubicBezTo>
                  <a:cubicBezTo>
                    <a:pt x="118" y="67"/>
                    <a:pt x="119" y="67"/>
                    <a:pt x="119" y="67"/>
                  </a:cubicBezTo>
                  <a:cubicBezTo>
                    <a:pt x="119" y="67"/>
                    <a:pt x="119" y="67"/>
                    <a:pt x="119" y="67"/>
                  </a:cubicBezTo>
                  <a:cubicBezTo>
                    <a:pt x="119" y="67"/>
                    <a:pt x="118" y="67"/>
                    <a:pt x="118" y="67"/>
                  </a:cubicBezTo>
                  <a:cubicBezTo>
                    <a:pt x="118" y="67"/>
                    <a:pt x="118" y="67"/>
                    <a:pt x="118" y="67"/>
                  </a:cubicBezTo>
                  <a:cubicBezTo>
                    <a:pt x="119" y="67"/>
                    <a:pt x="119" y="66"/>
                    <a:pt x="119" y="66"/>
                  </a:cubicBezTo>
                  <a:cubicBezTo>
                    <a:pt x="120" y="66"/>
                    <a:pt x="120" y="66"/>
                    <a:pt x="120" y="66"/>
                  </a:cubicBezTo>
                  <a:cubicBezTo>
                    <a:pt x="120" y="66"/>
                    <a:pt x="121" y="66"/>
                    <a:pt x="121" y="66"/>
                  </a:cubicBezTo>
                  <a:cubicBezTo>
                    <a:pt x="121" y="66"/>
                    <a:pt x="120" y="66"/>
                    <a:pt x="120" y="65"/>
                  </a:cubicBezTo>
                  <a:cubicBezTo>
                    <a:pt x="120" y="65"/>
                    <a:pt x="120" y="65"/>
                    <a:pt x="120" y="65"/>
                  </a:cubicBezTo>
                  <a:cubicBezTo>
                    <a:pt x="121" y="65"/>
                    <a:pt x="121" y="65"/>
                    <a:pt x="122" y="65"/>
                  </a:cubicBezTo>
                  <a:cubicBezTo>
                    <a:pt x="122" y="65"/>
                    <a:pt x="122" y="64"/>
                    <a:pt x="123" y="64"/>
                  </a:cubicBezTo>
                  <a:cubicBezTo>
                    <a:pt x="123" y="64"/>
                    <a:pt x="123" y="65"/>
                    <a:pt x="123" y="65"/>
                  </a:cubicBezTo>
                  <a:cubicBezTo>
                    <a:pt x="123" y="65"/>
                    <a:pt x="123" y="65"/>
                    <a:pt x="123" y="65"/>
                  </a:cubicBezTo>
                  <a:cubicBezTo>
                    <a:pt x="123" y="64"/>
                    <a:pt x="123" y="64"/>
                    <a:pt x="123" y="64"/>
                  </a:cubicBezTo>
                  <a:cubicBezTo>
                    <a:pt x="123" y="64"/>
                    <a:pt x="124" y="64"/>
                    <a:pt x="124" y="63"/>
                  </a:cubicBezTo>
                  <a:cubicBezTo>
                    <a:pt x="124" y="63"/>
                    <a:pt x="124" y="63"/>
                    <a:pt x="125" y="62"/>
                  </a:cubicBezTo>
                  <a:cubicBezTo>
                    <a:pt x="125" y="62"/>
                    <a:pt x="125" y="63"/>
                    <a:pt x="125" y="62"/>
                  </a:cubicBezTo>
                  <a:cubicBezTo>
                    <a:pt x="125" y="62"/>
                    <a:pt x="125" y="62"/>
                    <a:pt x="125" y="62"/>
                  </a:cubicBezTo>
                  <a:cubicBezTo>
                    <a:pt x="125" y="62"/>
                    <a:pt x="125" y="62"/>
                    <a:pt x="125" y="62"/>
                  </a:cubicBezTo>
                  <a:cubicBezTo>
                    <a:pt x="126" y="62"/>
                    <a:pt x="126" y="61"/>
                    <a:pt x="126" y="61"/>
                  </a:cubicBezTo>
                  <a:cubicBezTo>
                    <a:pt x="126" y="61"/>
                    <a:pt x="126" y="61"/>
                    <a:pt x="127" y="61"/>
                  </a:cubicBezTo>
                  <a:cubicBezTo>
                    <a:pt x="127" y="61"/>
                    <a:pt x="127" y="61"/>
                    <a:pt x="127" y="61"/>
                  </a:cubicBezTo>
                  <a:cubicBezTo>
                    <a:pt x="127" y="61"/>
                    <a:pt x="126" y="61"/>
                    <a:pt x="126" y="61"/>
                  </a:cubicBezTo>
                  <a:cubicBezTo>
                    <a:pt x="127" y="60"/>
                    <a:pt x="127" y="60"/>
                    <a:pt x="127" y="60"/>
                  </a:cubicBezTo>
                  <a:cubicBezTo>
                    <a:pt x="127" y="60"/>
                    <a:pt x="127" y="59"/>
                    <a:pt x="127" y="59"/>
                  </a:cubicBezTo>
                  <a:cubicBezTo>
                    <a:pt x="128" y="59"/>
                    <a:pt x="128" y="59"/>
                    <a:pt x="128" y="59"/>
                  </a:cubicBezTo>
                  <a:cubicBezTo>
                    <a:pt x="128" y="59"/>
                    <a:pt x="128" y="59"/>
                    <a:pt x="128" y="59"/>
                  </a:cubicBezTo>
                  <a:cubicBezTo>
                    <a:pt x="128" y="59"/>
                    <a:pt x="128" y="59"/>
                    <a:pt x="127" y="59"/>
                  </a:cubicBezTo>
                  <a:cubicBezTo>
                    <a:pt x="127"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9" y="57"/>
                    <a:pt x="129" y="57"/>
                  </a:cubicBezTo>
                  <a:cubicBezTo>
                    <a:pt x="129" y="57"/>
                    <a:pt x="129" y="57"/>
                    <a:pt x="129" y="57"/>
                  </a:cubicBezTo>
                  <a:cubicBezTo>
                    <a:pt x="129" y="57"/>
                    <a:pt x="129" y="57"/>
                    <a:pt x="129" y="56"/>
                  </a:cubicBezTo>
                  <a:cubicBezTo>
                    <a:pt x="130" y="56"/>
                    <a:pt x="130" y="57"/>
                    <a:pt x="130" y="57"/>
                  </a:cubicBezTo>
                  <a:cubicBezTo>
                    <a:pt x="130" y="56"/>
                    <a:pt x="130" y="56"/>
                    <a:pt x="130" y="56"/>
                  </a:cubicBezTo>
                  <a:cubicBezTo>
                    <a:pt x="130" y="56"/>
                    <a:pt x="130" y="56"/>
                    <a:pt x="130" y="56"/>
                  </a:cubicBezTo>
                  <a:cubicBezTo>
                    <a:pt x="130" y="56"/>
                    <a:pt x="130" y="56"/>
                    <a:pt x="130" y="56"/>
                  </a:cubicBezTo>
                  <a:cubicBezTo>
                    <a:pt x="130" y="56"/>
                    <a:pt x="131" y="55"/>
                    <a:pt x="131" y="55"/>
                  </a:cubicBezTo>
                  <a:cubicBezTo>
                    <a:pt x="131" y="55"/>
                    <a:pt x="131" y="55"/>
                    <a:pt x="131" y="55"/>
                  </a:cubicBezTo>
                  <a:cubicBezTo>
                    <a:pt x="131" y="56"/>
                    <a:pt x="131" y="56"/>
                    <a:pt x="131" y="56"/>
                  </a:cubicBezTo>
                  <a:cubicBezTo>
                    <a:pt x="131" y="56"/>
                    <a:pt x="131" y="56"/>
                    <a:pt x="131" y="56"/>
                  </a:cubicBezTo>
                  <a:cubicBezTo>
                    <a:pt x="131" y="56"/>
                    <a:pt x="131" y="56"/>
                    <a:pt x="131" y="55"/>
                  </a:cubicBezTo>
                  <a:cubicBezTo>
                    <a:pt x="131" y="55"/>
                    <a:pt x="131" y="55"/>
                    <a:pt x="131" y="55"/>
                  </a:cubicBezTo>
                  <a:cubicBezTo>
                    <a:pt x="132" y="55"/>
                    <a:pt x="132" y="55"/>
                    <a:pt x="132" y="55"/>
                  </a:cubicBezTo>
                  <a:cubicBezTo>
                    <a:pt x="132" y="55"/>
                    <a:pt x="132" y="55"/>
                    <a:pt x="132" y="55"/>
                  </a:cubicBezTo>
                  <a:cubicBezTo>
                    <a:pt x="132" y="55"/>
                    <a:pt x="132" y="55"/>
                    <a:pt x="132" y="54"/>
                  </a:cubicBezTo>
                  <a:cubicBezTo>
                    <a:pt x="132" y="54"/>
                    <a:pt x="132" y="54"/>
                    <a:pt x="132" y="54"/>
                  </a:cubicBezTo>
                  <a:cubicBezTo>
                    <a:pt x="132" y="54"/>
                    <a:pt x="132" y="54"/>
                    <a:pt x="133" y="54"/>
                  </a:cubicBezTo>
                  <a:cubicBezTo>
                    <a:pt x="133" y="53"/>
                    <a:pt x="133" y="54"/>
                    <a:pt x="133" y="53"/>
                  </a:cubicBezTo>
                  <a:cubicBezTo>
                    <a:pt x="133" y="53"/>
                    <a:pt x="134" y="53"/>
                    <a:pt x="134" y="53"/>
                  </a:cubicBezTo>
                  <a:cubicBezTo>
                    <a:pt x="134" y="53"/>
                    <a:pt x="134" y="53"/>
                    <a:pt x="135" y="53"/>
                  </a:cubicBezTo>
                  <a:cubicBezTo>
                    <a:pt x="135" y="53"/>
                    <a:pt x="135" y="52"/>
                    <a:pt x="136" y="52"/>
                  </a:cubicBezTo>
                  <a:cubicBezTo>
                    <a:pt x="136" y="52"/>
                    <a:pt x="136" y="52"/>
                    <a:pt x="136" y="52"/>
                  </a:cubicBezTo>
                  <a:cubicBezTo>
                    <a:pt x="136" y="52"/>
                    <a:pt x="136" y="52"/>
                    <a:pt x="136" y="52"/>
                  </a:cubicBezTo>
                  <a:cubicBezTo>
                    <a:pt x="136" y="52"/>
                    <a:pt x="136" y="53"/>
                    <a:pt x="136" y="53"/>
                  </a:cubicBezTo>
                  <a:cubicBezTo>
                    <a:pt x="136" y="53"/>
                    <a:pt x="136" y="52"/>
                    <a:pt x="136" y="52"/>
                  </a:cubicBezTo>
                  <a:cubicBezTo>
                    <a:pt x="137" y="52"/>
                    <a:pt x="137" y="52"/>
                    <a:pt x="137" y="51"/>
                  </a:cubicBezTo>
                  <a:cubicBezTo>
                    <a:pt x="137" y="51"/>
                    <a:pt x="137" y="51"/>
                    <a:pt x="137" y="51"/>
                  </a:cubicBezTo>
                  <a:cubicBezTo>
                    <a:pt x="137" y="52"/>
                    <a:pt x="137" y="52"/>
                    <a:pt x="138" y="52"/>
                  </a:cubicBezTo>
                  <a:cubicBezTo>
                    <a:pt x="138" y="50"/>
                    <a:pt x="138" y="51"/>
                    <a:pt x="139" y="51"/>
                  </a:cubicBezTo>
                  <a:cubicBezTo>
                    <a:pt x="139" y="51"/>
                    <a:pt x="140" y="51"/>
                    <a:pt x="140" y="50"/>
                  </a:cubicBezTo>
                  <a:cubicBezTo>
                    <a:pt x="140" y="50"/>
                    <a:pt x="140" y="50"/>
                    <a:pt x="140" y="50"/>
                  </a:cubicBezTo>
                  <a:cubicBezTo>
                    <a:pt x="141" y="50"/>
                    <a:pt x="141" y="49"/>
                    <a:pt x="142" y="50"/>
                  </a:cubicBezTo>
                  <a:cubicBezTo>
                    <a:pt x="142" y="50"/>
                    <a:pt x="141" y="50"/>
                    <a:pt x="141" y="51"/>
                  </a:cubicBezTo>
                  <a:cubicBezTo>
                    <a:pt x="141" y="51"/>
                    <a:pt x="141" y="51"/>
                    <a:pt x="142" y="51"/>
                  </a:cubicBezTo>
                  <a:cubicBezTo>
                    <a:pt x="142" y="51"/>
                    <a:pt x="143" y="50"/>
                    <a:pt x="143" y="49"/>
                  </a:cubicBezTo>
                  <a:cubicBezTo>
                    <a:pt x="143" y="50"/>
                    <a:pt x="143" y="50"/>
                    <a:pt x="143" y="51"/>
                  </a:cubicBezTo>
                  <a:cubicBezTo>
                    <a:pt x="144" y="50"/>
                    <a:pt x="144" y="50"/>
                    <a:pt x="144" y="49"/>
                  </a:cubicBezTo>
                  <a:cubicBezTo>
                    <a:pt x="144" y="49"/>
                    <a:pt x="145" y="49"/>
                    <a:pt x="145" y="49"/>
                  </a:cubicBezTo>
                  <a:cubicBezTo>
                    <a:pt x="145" y="50"/>
                    <a:pt x="145" y="50"/>
                    <a:pt x="145" y="51"/>
                  </a:cubicBezTo>
                  <a:cubicBezTo>
                    <a:pt x="145" y="51"/>
                    <a:pt x="145" y="51"/>
                    <a:pt x="145" y="51"/>
                  </a:cubicBezTo>
                  <a:cubicBezTo>
                    <a:pt x="145" y="50"/>
                    <a:pt x="145" y="50"/>
                    <a:pt x="146" y="50"/>
                  </a:cubicBezTo>
                  <a:cubicBezTo>
                    <a:pt x="146" y="50"/>
                    <a:pt x="146" y="50"/>
                    <a:pt x="147" y="50"/>
                  </a:cubicBezTo>
                  <a:cubicBezTo>
                    <a:pt x="147" y="50"/>
                    <a:pt x="147" y="50"/>
                    <a:pt x="148" y="50"/>
                  </a:cubicBezTo>
                  <a:cubicBezTo>
                    <a:pt x="148" y="50"/>
                    <a:pt x="148" y="50"/>
                    <a:pt x="148" y="50"/>
                  </a:cubicBezTo>
                  <a:cubicBezTo>
                    <a:pt x="148" y="51"/>
                    <a:pt x="148" y="51"/>
                    <a:pt x="148" y="51"/>
                  </a:cubicBezTo>
                  <a:cubicBezTo>
                    <a:pt x="147" y="51"/>
                    <a:pt x="147" y="51"/>
                    <a:pt x="146" y="51"/>
                  </a:cubicBezTo>
                  <a:cubicBezTo>
                    <a:pt x="146" y="52"/>
                    <a:pt x="146" y="52"/>
                    <a:pt x="147" y="52"/>
                  </a:cubicBezTo>
                  <a:cubicBezTo>
                    <a:pt x="147" y="52"/>
                    <a:pt x="148" y="52"/>
                    <a:pt x="148" y="52"/>
                  </a:cubicBezTo>
                  <a:cubicBezTo>
                    <a:pt x="148" y="52"/>
                    <a:pt x="149" y="52"/>
                    <a:pt x="149" y="52"/>
                  </a:cubicBezTo>
                  <a:cubicBezTo>
                    <a:pt x="149" y="52"/>
                    <a:pt x="149" y="52"/>
                    <a:pt x="150" y="52"/>
                  </a:cubicBezTo>
                  <a:cubicBezTo>
                    <a:pt x="150" y="52"/>
                    <a:pt x="150" y="53"/>
                    <a:pt x="151" y="53"/>
                  </a:cubicBezTo>
                  <a:cubicBezTo>
                    <a:pt x="151" y="53"/>
                    <a:pt x="151" y="53"/>
                    <a:pt x="151" y="53"/>
                  </a:cubicBezTo>
                  <a:cubicBezTo>
                    <a:pt x="151" y="53"/>
                    <a:pt x="151" y="53"/>
                    <a:pt x="151" y="53"/>
                  </a:cubicBezTo>
                  <a:cubicBezTo>
                    <a:pt x="152" y="53"/>
                    <a:pt x="153" y="53"/>
                    <a:pt x="153" y="53"/>
                  </a:cubicBezTo>
                  <a:cubicBezTo>
                    <a:pt x="154" y="53"/>
                    <a:pt x="154" y="53"/>
                    <a:pt x="155" y="54"/>
                  </a:cubicBezTo>
                  <a:cubicBezTo>
                    <a:pt x="155" y="54"/>
                    <a:pt x="155" y="54"/>
                    <a:pt x="156" y="54"/>
                  </a:cubicBezTo>
                  <a:cubicBezTo>
                    <a:pt x="156" y="54"/>
                    <a:pt x="157" y="55"/>
                    <a:pt x="157" y="55"/>
                  </a:cubicBezTo>
                  <a:cubicBezTo>
                    <a:pt x="158" y="55"/>
                    <a:pt x="158" y="55"/>
                    <a:pt x="159" y="55"/>
                  </a:cubicBezTo>
                  <a:cubicBezTo>
                    <a:pt x="159" y="56"/>
                    <a:pt x="160" y="56"/>
                    <a:pt x="160" y="56"/>
                  </a:cubicBezTo>
                  <a:cubicBezTo>
                    <a:pt x="160" y="57"/>
                    <a:pt x="160" y="57"/>
                    <a:pt x="160" y="57"/>
                  </a:cubicBezTo>
                  <a:cubicBezTo>
                    <a:pt x="160" y="58"/>
                    <a:pt x="160" y="58"/>
                    <a:pt x="159" y="59"/>
                  </a:cubicBezTo>
                  <a:cubicBezTo>
                    <a:pt x="157" y="60"/>
                    <a:pt x="154" y="59"/>
                    <a:pt x="152" y="58"/>
                  </a:cubicBezTo>
                  <a:cubicBezTo>
                    <a:pt x="152" y="58"/>
                    <a:pt x="151" y="58"/>
                    <a:pt x="151" y="58"/>
                  </a:cubicBezTo>
                  <a:cubicBezTo>
                    <a:pt x="151" y="58"/>
                    <a:pt x="151" y="57"/>
                    <a:pt x="150" y="57"/>
                  </a:cubicBezTo>
                  <a:cubicBezTo>
                    <a:pt x="150" y="58"/>
                    <a:pt x="151" y="58"/>
                    <a:pt x="151" y="59"/>
                  </a:cubicBezTo>
                  <a:cubicBezTo>
                    <a:pt x="151" y="59"/>
                    <a:pt x="152" y="59"/>
                    <a:pt x="152" y="59"/>
                  </a:cubicBezTo>
                  <a:cubicBezTo>
                    <a:pt x="153" y="60"/>
                    <a:pt x="153" y="60"/>
                    <a:pt x="152" y="60"/>
                  </a:cubicBezTo>
                  <a:cubicBezTo>
                    <a:pt x="152" y="61"/>
                    <a:pt x="153" y="62"/>
                    <a:pt x="153" y="63"/>
                  </a:cubicBezTo>
                  <a:cubicBezTo>
                    <a:pt x="153" y="63"/>
                    <a:pt x="154" y="63"/>
                    <a:pt x="154" y="63"/>
                  </a:cubicBezTo>
                  <a:cubicBezTo>
                    <a:pt x="154" y="63"/>
                    <a:pt x="154" y="63"/>
                    <a:pt x="154" y="63"/>
                  </a:cubicBezTo>
                  <a:cubicBezTo>
                    <a:pt x="155" y="63"/>
                    <a:pt x="155" y="63"/>
                    <a:pt x="155" y="63"/>
                  </a:cubicBezTo>
                  <a:cubicBezTo>
                    <a:pt x="156" y="64"/>
                    <a:pt x="157" y="64"/>
                    <a:pt x="156" y="63"/>
                  </a:cubicBezTo>
                  <a:cubicBezTo>
                    <a:pt x="156" y="63"/>
                    <a:pt x="156" y="63"/>
                    <a:pt x="156" y="63"/>
                  </a:cubicBezTo>
                  <a:cubicBezTo>
                    <a:pt x="155" y="62"/>
                    <a:pt x="155" y="62"/>
                    <a:pt x="155" y="62"/>
                  </a:cubicBezTo>
                  <a:cubicBezTo>
                    <a:pt x="155" y="61"/>
                    <a:pt x="155" y="61"/>
                    <a:pt x="155" y="61"/>
                  </a:cubicBezTo>
                  <a:cubicBezTo>
                    <a:pt x="156" y="62"/>
                    <a:pt x="157" y="62"/>
                    <a:pt x="158" y="62"/>
                  </a:cubicBezTo>
                  <a:cubicBezTo>
                    <a:pt x="158" y="62"/>
                    <a:pt x="158" y="62"/>
                    <a:pt x="159" y="62"/>
                  </a:cubicBezTo>
                  <a:cubicBezTo>
                    <a:pt x="159" y="62"/>
                    <a:pt x="159" y="62"/>
                    <a:pt x="159" y="62"/>
                  </a:cubicBezTo>
                  <a:cubicBezTo>
                    <a:pt x="160" y="61"/>
                    <a:pt x="159" y="61"/>
                    <a:pt x="159" y="60"/>
                  </a:cubicBezTo>
                  <a:cubicBezTo>
                    <a:pt x="159" y="59"/>
                    <a:pt x="161" y="60"/>
                    <a:pt x="161" y="59"/>
                  </a:cubicBezTo>
                  <a:cubicBezTo>
                    <a:pt x="162" y="58"/>
                    <a:pt x="163" y="59"/>
                    <a:pt x="163" y="59"/>
                  </a:cubicBezTo>
                  <a:cubicBezTo>
                    <a:pt x="163" y="59"/>
                    <a:pt x="163" y="59"/>
                    <a:pt x="163" y="59"/>
                  </a:cubicBezTo>
                  <a:cubicBezTo>
                    <a:pt x="163" y="59"/>
                    <a:pt x="164" y="59"/>
                    <a:pt x="164" y="59"/>
                  </a:cubicBezTo>
                  <a:cubicBezTo>
                    <a:pt x="164" y="58"/>
                    <a:pt x="164" y="58"/>
                    <a:pt x="164" y="57"/>
                  </a:cubicBezTo>
                  <a:cubicBezTo>
                    <a:pt x="163" y="57"/>
                    <a:pt x="163" y="57"/>
                    <a:pt x="163" y="57"/>
                  </a:cubicBezTo>
                  <a:cubicBezTo>
                    <a:pt x="163" y="57"/>
                    <a:pt x="163" y="57"/>
                    <a:pt x="163" y="57"/>
                  </a:cubicBezTo>
                  <a:cubicBezTo>
                    <a:pt x="163" y="56"/>
                    <a:pt x="164" y="56"/>
                    <a:pt x="164" y="56"/>
                  </a:cubicBezTo>
                  <a:cubicBezTo>
                    <a:pt x="164" y="55"/>
                    <a:pt x="163" y="55"/>
                    <a:pt x="163" y="54"/>
                  </a:cubicBezTo>
                  <a:cubicBezTo>
                    <a:pt x="164" y="54"/>
                    <a:pt x="164" y="55"/>
                    <a:pt x="164" y="55"/>
                  </a:cubicBezTo>
                  <a:cubicBezTo>
                    <a:pt x="164" y="55"/>
                    <a:pt x="165" y="55"/>
                    <a:pt x="165" y="54"/>
                  </a:cubicBezTo>
                  <a:cubicBezTo>
                    <a:pt x="166" y="55"/>
                    <a:pt x="166" y="56"/>
                    <a:pt x="166" y="56"/>
                  </a:cubicBezTo>
                  <a:cubicBezTo>
                    <a:pt x="166" y="56"/>
                    <a:pt x="165" y="56"/>
                    <a:pt x="164" y="57"/>
                  </a:cubicBezTo>
                  <a:cubicBezTo>
                    <a:pt x="165" y="57"/>
                    <a:pt x="166" y="58"/>
                    <a:pt x="167" y="58"/>
                  </a:cubicBezTo>
                  <a:cubicBezTo>
                    <a:pt x="167" y="58"/>
                    <a:pt x="167" y="58"/>
                    <a:pt x="168" y="58"/>
                  </a:cubicBezTo>
                  <a:cubicBezTo>
                    <a:pt x="168" y="57"/>
                    <a:pt x="168" y="57"/>
                    <a:pt x="168" y="56"/>
                  </a:cubicBezTo>
                  <a:cubicBezTo>
                    <a:pt x="168" y="56"/>
                    <a:pt x="169" y="56"/>
                    <a:pt x="169" y="56"/>
                  </a:cubicBezTo>
                  <a:cubicBezTo>
                    <a:pt x="170" y="56"/>
                    <a:pt x="171" y="55"/>
                    <a:pt x="171" y="55"/>
                  </a:cubicBezTo>
                  <a:cubicBezTo>
                    <a:pt x="172" y="55"/>
                    <a:pt x="173" y="55"/>
                    <a:pt x="173" y="54"/>
                  </a:cubicBezTo>
                  <a:cubicBezTo>
                    <a:pt x="173" y="54"/>
                    <a:pt x="173" y="55"/>
                    <a:pt x="173" y="55"/>
                  </a:cubicBezTo>
                  <a:cubicBezTo>
                    <a:pt x="173" y="55"/>
                    <a:pt x="173" y="55"/>
                    <a:pt x="173" y="55"/>
                  </a:cubicBezTo>
                  <a:cubicBezTo>
                    <a:pt x="174" y="55"/>
                    <a:pt x="173" y="54"/>
                    <a:pt x="175" y="54"/>
                  </a:cubicBezTo>
                  <a:cubicBezTo>
                    <a:pt x="175" y="54"/>
                    <a:pt x="175" y="54"/>
                    <a:pt x="175" y="55"/>
                  </a:cubicBezTo>
                  <a:cubicBezTo>
                    <a:pt x="175" y="55"/>
                    <a:pt x="175" y="55"/>
                    <a:pt x="174" y="55"/>
                  </a:cubicBezTo>
                  <a:cubicBezTo>
                    <a:pt x="174" y="55"/>
                    <a:pt x="174" y="55"/>
                    <a:pt x="174" y="55"/>
                  </a:cubicBezTo>
                  <a:cubicBezTo>
                    <a:pt x="175" y="55"/>
                    <a:pt x="175" y="55"/>
                    <a:pt x="176" y="55"/>
                  </a:cubicBezTo>
                  <a:cubicBezTo>
                    <a:pt x="176" y="55"/>
                    <a:pt x="176" y="55"/>
                    <a:pt x="176" y="55"/>
                  </a:cubicBezTo>
                  <a:cubicBezTo>
                    <a:pt x="176" y="55"/>
                    <a:pt x="176" y="55"/>
                    <a:pt x="177" y="54"/>
                  </a:cubicBezTo>
                  <a:cubicBezTo>
                    <a:pt x="177" y="54"/>
                    <a:pt x="178" y="54"/>
                    <a:pt x="178" y="54"/>
                  </a:cubicBezTo>
                  <a:cubicBezTo>
                    <a:pt x="178" y="54"/>
                    <a:pt x="179" y="55"/>
                    <a:pt x="179" y="54"/>
                  </a:cubicBezTo>
                  <a:cubicBezTo>
                    <a:pt x="179" y="54"/>
                    <a:pt x="179" y="54"/>
                    <a:pt x="180" y="54"/>
                  </a:cubicBezTo>
                  <a:cubicBezTo>
                    <a:pt x="180" y="54"/>
                    <a:pt x="181" y="54"/>
                    <a:pt x="181" y="54"/>
                  </a:cubicBezTo>
                  <a:cubicBezTo>
                    <a:pt x="181" y="54"/>
                    <a:pt x="181" y="54"/>
                    <a:pt x="181" y="54"/>
                  </a:cubicBezTo>
                  <a:cubicBezTo>
                    <a:pt x="181" y="55"/>
                    <a:pt x="181" y="55"/>
                    <a:pt x="182" y="55"/>
                  </a:cubicBezTo>
                  <a:cubicBezTo>
                    <a:pt x="182" y="55"/>
                    <a:pt x="182" y="54"/>
                    <a:pt x="182" y="54"/>
                  </a:cubicBezTo>
                  <a:cubicBezTo>
                    <a:pt x="183" y="54"/>
                    <a:pt x="183" y="54"/>
                    <a:pt x="183" y="53"/>
                  </a:cubicBezTo>
                  <a:cubicBezTo>
                    <a:pt x="183" y="53"/>
                    <a:pt x="183" y="53"/>
                    <a:pt x="183" y="52"/>
                  </a:cubicBezTo>
                  <a:cubicBezTo>
                    <a:pt x="183" y="52"/>
                    <a:pt x="183" y="52"/>
                    <a:pt x="183" y="52"/>
                  </a:cubicBezTo>
                  <a:cubicBezTo>
                    <a:pt x="183" y="52"/>
                    <a:pt x="183" y="52"/>
                    <a:pt x="183" y="52"/>
                  </a:cubicBezTo>
                  <a:cubicBezTo>
                    <a:pt x="184" y="52"/>
                    <a:pt x="185" y="52"/>
                    <a:pt x="186" y="52"/>
                  </a:cubicBezTo>
                  <a:cubicBezTo>
                    <a:pt x="188" y="53"/>
                    <a:pt x="190" y="54"/>
                    <a:pt x="192" y="55"/>
                  </a:cubicBezTo>
                  <a:cubicBezTo>
                    <a:pt x="192" y="55"/>
                    <a:pt x="192" y="55"/>
                    <a:pt x="192" y="55"/>
                  </a:cubicBezTo>
                  <a:cubicBezTo>
                    <a:pt x="192" y="55"/>
                    <a:pt x="193" y="54"/>
                    <a:pt x="193" y="54"/>
                  </a:cubicBezTo>
                  <a:cubicBezTo>
                    <a:pt x="192" y="54"/>
                    <a:pt x="192" y="54"/>
                    <a:pt x="192" y="53"/>
                  </a:cubicBezTo>
                  <a:cubicBezTo>
                    <a:pt x="191" y="53"/>
                    <a:pt x="192" y="53"/>
                    <a:pt x="192" y="52"/>
                  </a:cubicBezTo>
                  <a:cubicBezTo>
                    <a:pt x="191" y="52"/>
                    <a:pt x="190" y="52"/>
                    <a:pt x="190" y="52"/>
                  </a:cubicBezTo>
                  <a:cubicBezTo>
                    <a:pt x="190" y="51"/>
                    <a:pt x="191" y="51"/>
                    <a:pt x="191" y="50"/>
                  </a:cubicBezTo>
                  <a:cubicBezTo>
                    <a:pt x="190" y="50"/>
                    <a:pt x="190" y="50"/>
                    <a:pt x="190" y="50"/>
                  </a:cubicBezTo>
                  <a:cubicBezTo>
                    <a:pt x="190" y="49"/>
                    <a:pt x="191" y="48"/>
                    <a:pt x="192" y="48"/>
                  </a:cubicBezTo>
                  <a:cubicBezTo>
                    <a:pt x="192" y="47"/>
                    <a:pt x="192" y="47"/>
                    <a:pt x="192" y="47"/>
                  </a:cubicBezTo>
                  <a:cubicBezTo>
                    <a:pt x="192" y="47"/>
                    <a:pt x="192" y="47"/>
                    <a:pt x="192" y="46"/>
                  </a:cubicBezTo>
                  <a:cubicBezTo>
                    <a:pt x="189" y="44"/>
                    <a:pt x="186" y="42"/>
                    <a:pt x="183" y="40"/>
                  </a:cubicBezTo>
                  <a:cubicBezTo>
                    <a:pt x="183" y="40"/>
                    <a:pt x="183" y="40"/>
                    <a:pt x="183" y="40"/>
                  </a:cubicBezTo>
                  <a:cubicBezTo>
                    <a:pt x="183" y="40"/>
                    <a:pt x="183" y="40"/>
                    <a:pt x="183" y="40"/>
                  </a:cubicBezTo>
                  <a:cubicBezTo>
                    <a:pt x="183" y="40"/>
                    <a:pt x="183" y="41"/>
                    <a:pt x="183" y="41"/>
                  </a:cubicBezTo>
                  <a:cubicBezTo>
                    <a:pt x="182" y="41"/>
                    <a:pt x="182" y="41"/>
                    <a:pt x="182" y="41"/>
                  </a:cubicBezTo>
                  <a:cubicBezTo>
                    <a:pt x="182" y="41"/>
                    <a:pt x="181" y="41"/>
                    <a:pt x="181" y="41"/>
                  </a:cubicBezTo>
                  <a:cubicBezTo>
                    <a:pt x="181" y="41"/>
                    <a:pt x="181" y="41"/>
                    <a:pt x="181" y="41"/>
                  </a:cubicBezTo>
                  <a:cubicBezTo>
                    <a:pt x="181" y="41"/>
                    <a:pt x="180" y="41"/>
                    <a:pt x="181" y="41"/>
                  </a:cubicBezTo>
                  <a:cubicBezTo>
                    <a:pt x="181" y="41"/>
                    <a:pt x="181" y="42"/>
                    <a:pt x="181" y="42"/>
                  </a:cubicBezTo>
                  <a:cubicBezTo>
                    <a:pt x="181" y="42"/>
                    <a:pt x="181" y="42"/>
                    <a:pt x="181" y="42"/>
                  </a:cubicBezTo>
                  <a:cubicBezTo>
                    <a:pt x="181" y="42"/>
                    <a:pt x="180" y="42"/>
                    <a:pt x="180" y="42"/>
                  </a:cubicBezTo>
                  <a:cubicBezTo>
                    <a:pt x="180" y="42"/>
                    <a:pt x="180" y="42"/>
                    <a:pt x="179" y="42"/>
                  </a:cubicBezTo>
                  <a:cubicBezTo>
                    <a:pt x="179" y="42"/>
                    <a:pt x="179" y="42"/>
                    <a:pt x="179" y="42"/>
                  </a:cubicBezTo>
                  <a:cubicBezTo>
                    <a:pt x="179" y="42"/>
                    <a:pt x="179" y="42"/>
                    <a:pt x="179" y="43"/>
                  </a:cubicBezTo>
                  <a:cubicBezTo>
                    <a:pt x="179" y="43"/>
                    <a:pt x="179" y="43"/>
                    <a:pt x="180" y="43"/>
                  </a:cubicBezTo>
                  <a:cubicBezTo>
                    <a:pt x="180" y="43"/>
                    <a:pt x="180" y="43"/>
                    <a:pt x="180" y="43"/>
                  </a:cubicBezTo>
                  <a:cubicBezTo>
                    <a:pt x="179" y="43"/>
                    <a:pt x="179" y="44"/>
                    <a:pt x="179" y="44"/>
                  </a:cubicBezTo>
                  <a:cubicBezTo>
                    <a:pt x="178" y="44"/>
                    <a:pt x="178" y="44"/>
                    <a:pt x="177" y="44"/>
                  </a:cubicBezTo>
                  <a:cubicBezTo>
                    <a:pt x="176" y="43"/>
                    <a:pt x="176" y="44"/>
                    <a:pt x="175" y="43"/>
                  </a:cubicBezTo>
                  <a:cubicBezTo>
                    <a:pt x="175" y="43"/>
                    <a:pt x="175" y="43"/>
                    <a:pt x="175" y="43"/>
                  </a:cubicBezTo>
                  <a:cubicBezTo>
                    <a:pt x="176" y="43"/>
                    <a:pt x="176" y="42"/>
                    <a:pt x="177" y="42"/>
                  </a:cubicBezTo>
                  <a:cubicBezTo>
                    <a:pt x="177" y="42"/>
                    <a:pt x="177" y="42"/>
                    <a:pt x="177" y="42"/>
                  </a:cubicBezTo>
                  <a:cubicBezTo>
                    <a:pt x="177" y="42"/>
                    <a:pt x="177" y="42"/>
                    <a:pt x="177" y="42"/>
                  </a:cubicBezTo>
                  <a:cubicBezTo>
                    <a:pt x="177" y="42"/>
                    <a:pt x="177" y="42"/>
                    <a:pt x="177" y="42"/>
                  </a:cubicBezTo>
                  <a:cubicBezTo>
                    <a:pt x="177" y="41"/>
                    <a:pt x="178" y="41"/>
                    <a:pt x="178" y="41"/>
                  </a:cubicBezTo>
                  <a:cubicBezTo>
                    <a:pt x="178" y="41"/>
                    <a:pt x="178" y="41"/>
                    <a:pt x="178" y="41"/>
                  </a:cubicBezTo>
                  <a:cubicBezTo>
                    <a:pt x="178" y="40"/>
                    <a:pt x="178" y="40"/>
                    <a:pt x="178" y="40"/>
                  </a:cubicBezTo>
                  <a:cubicBezTo>
                    <a:pt x="178" y="40"/>
                    <a:pt x="179" y="40"/>
                    <a:pt x="179" y="39"/>
                  </a:cubicBezTo>
                  <a:cubicBezTo>
                    <a:pt x="179" y="39"/>
                    <a:pt x="179" y="40"/>
                    <a:pt x="179" y="40"/>
                  </a:cubicBezTo>
                  <a:cubicBezTo>
                    <a:pt x="180" y="39"/>
                    <a:pt x="180" y="39"/>
                    <a:pt x="181" y="38"/>
                  </a:cubicBezTo>
                  <a:cubicBezTo>
                    <a:pt x="165" y="29"/>
                    <a:pt x="147" y="24"/>
                    <a:pt x="128" y="24"/>
                  </a:cubicBezTo>
                  <a:cubicBezTo>
                    <a:pt x="112" y="24"/>
                    <a:pt x="97" y="28"/>
                    <a:pt x="83" y="34"/>
                  </a:cubicBezTo>
                  <a:moveTo>
                    <a:pt x="84" y="39"/>
                  </a:moveTo>
                  <a:cubicBezTo>
                    <a:pt x="84" y="39"/>
                    <a:pt x="84" y="39"/>
                    <a:pt x="84" y="39"/>
                  </a:cubicBezTo>
                  <a:cubicBezTo>
                    <a:pt x="84" y="39"/>
                    <a:pt x="84" y="39"/>
                    <a:pt x="84" y="39"/>
                  </a:cubicBezTo>
                  <a:cubicBezTo>
                    <a:pt x="84" y="39"/>
                    <a:pt x="84" y="39"/>
                    <a:pt x="84" y="39"/>
                  </a:cubicBezTo>
                  <a:cubicBezTo>
                    <a:pt x="84" y="39"/>
                    <a:pt x="84" y="39"/>
                    <a:pt x="84" y="39"/>
                  </a:cubicBezTo>
                  <a:moveTo>
                    <a:pt x="174" y="99"/>
                  </a:moveTo>
                  <a:cubicBezTo>
                    <a:pt x="174" y="99"/>
                    <a:pt x="174" y="99"/>
                    <a:pt x="173" y="99"/>
                  </a:cubicBezTo>
                  <a:cubicBezTo>
                    <a:pt x="173" y="99"/>
                    <a:pt x="173" y="98"/>
                    <a:pt x="173" y="98"/>
                  </a:cubicBezTo>
                  <a:cubicBezTo>
                    <a:pt x="174" y="98"/>
                    <a:pt x="174" y="98"/>
                    <a:pt x="174" y="97"/>
                  </a:cubicBezTo>
                  <a:cubicBezTo>
                    <a:pt x="174" y="97"/>
                    <a:pt x="173" y="97"/>
                    <a:pt x="173" y="97"/>
                  </a:cubicBezTo>
                  <a:cubicBezTo>
                    <a:pt x="173" y="97"/>
                    <a:pt x="173" y="97"/>
                    <a:pt x="172" y="97"/>
                  </a:cubicBezTo>
                  <a:cubicBezTo>
                    <a:pt x="172" y="97"/>
                    <a:pt x="172" y="97"/>
                    <a:pt x="172" y="97"/>
                  </a:cubicBezTo>
                  <a:cubicBezTo>
                    <a:pt x="172" y="96"/>
                    <a:pt x="172" y="96"/>
                    <a:pt x="172" y="95"/>
                  </a:cubicBezTo>
                  <a:cubicBezTo>
                    <a:pt x="171" y="95"/>
                    <a:pt x="171" y="95"/>
                    <a:pt x="171" y="95"/>
                  </a:cubicBezTo>
                  <a:cubicBezTo>
                    <a:pt x="171" y="95"/>
                    <a:pt x="171" y="95"/>
                    <a:pt x="171" y="95"/>
                  </a:cubicBezTo>
                  <a:cubicBezTo>
                    <a:pt x="171" y="95"/>
                    <a:pt x="171" y="95"/>
                    <a:pt x="171" y="95"/>
                  </a:cubicBezTo>
                  <a:cubicBezTo>
                    <a:pt x="171" y="95"/>
                    <a:pt x="172" y="95"/>
                    <a:pt x="172" y="95"/>
                  </a:cubicBezTo>
                  <a:cubicBezTo>
                    <a:pt x="172" y="95"/>
                    <a:pt x="172" y="95"/>
                    <a:pt x="172" y="95"/>
                  </a:cubicBezTo>
                  <a:cubicBezTo>
                    <a:pt x="172" y="95"/>
                    <a:pt x="172" y="94"/>
                    <a:pt x="172" y="94"/>
                  </a:cubicBezTo>
                  <a:cubicBezTo>
                    <a:pt x="172" y="94"/>
                    <a:pt x="172" y="94"/>
                    <a:pt x="172" y="94"/>
                  </a:cubicBezTo>
                  <a:cubicBezTo>
                    <a:pt x="172" y="94"/>
                    <a:pt x="172" y="94"/>
                    <a:pt x="172" y="94"/>
                  </a:cubicBezTo>
                  <a:cubicBezTo>
                    <a:pt x="172" y="94"/>
                    <a:pt x="172" y="93"/>
                    <a:pt x="173" y="93"/>
                  </a:cubicBezTo>
                  <a:cubicBezTo>
                    <a:pt x="173" y="93"/>
                    <a:pt x="174" y="94"/>
                    <a:pt x="174" y="94"/>
                  </a:cubicBezTo>
                  <a:cubicBezTo>
                    <a:pt x="174" y="94"/>
                    <a:pt x="174" y="94"/>
                    <a:pt x="174" y="94"/>
                  </a:cubicBezTo>
                  <a:cubicBezTo>
                    <a:pt x="174" y="93"/>
                    <a:pt x="174" y="93"/>
                    <a:pt x="174" y="93"/>
                  </a:cubicBezTo>
                  <a:cubicBezTo>
                    <a:pt x="174" y="93"/>
                    <a:pt x="174" y="92"/>
                    <a:pt x="174" y="92"/>
                  </a:cubicBezTo>
                  <a:cubicBezTo>
                    <a:pt x="174" y="92"/>
                    <a:pt x="174" y="92"/>
                    <a:pt x="174" y="92"/>
                  </a:cubicBezTo>
                  <a:cubicBezTo>
                    <a:pt x="174" y="92"/>
                    <a:pt x="174" y="91"/>
                    <a:pt x="174" y="91"/>
                  </a:cubicBezTo>
                  <a:cubicBezTo>
                    <a:pt x="174" y="91"/>
                    <a:pt x="174" y="91"/>
                    <a:pt x="173" y="91"/>
                  </a:cubicBezTo>
                  <a:cubicBezTo>
                    <a:pt x="173" y="91"/>
                    <a:pt x="173" y="91"/>
                    <a:pt x="173" y="91"/>
                  </a:cubicBezTo>
                  <a:cubicBezTo>
                    <a:pt x="173" y="91"/>
                    <a:pt x="172" y="91"/>
                    <a:pt x="172" y="91"/>
                  </a:cubicBezTo>
                  <a:cubicBezTo>
                    <a:pt x="171" y="91"/>
                    <a:pt x="171" y="92"/>
                    <a:pt x="170" y="92"/>
                  </a:cubicBezTo>
                  <a:cubicBezTo>
                    <a:pt x="170" y="92"/>
                    <a:pt x="170" y="92"/>
                    <a:pt x="170" y="92"/>
                  </a:cubicBezTo>
                  <a:cubicBezTo>
                    <a:pt x="170" y="92"/>
                    <a:pt x="169" y="92"/>
                    <a:pt x="169" y="92"/>
                  </a:cubicBezTo>
                  <a:cubicBezTo>
                    <a:pt x="169" y="93"/>
                    <a:pt x="169" y="93"/>
                    <a:pt x="169" y="93"/>
                  </a:cubicBezTo>
                  <a:cubicBezTo>
                    <a:pt x="169" y="93"/>
                    <a:pt x="169" y="93"/>
                    <a:pt x="169" y="93"/>
                  </a:cubicBezTo>
                  <a:cubicBezTo>
                    <a:pt x="169" y="93"/>
                    <a:pt x="168" y="93"/>
                    <a:pt x="168" y="93"/>
                  </a:cubicBezTo>
                  <a:cubicBezTo>
                    <a:pt x="168" y="93"/>
                    <a:pt x="168" y="93"/>
                    <a:pt x="168" y="93"/>
                  </a:cubicBezTo>
                  <a:cubicBezTo>
                    <a:pt x="168" y="93"/>
                    <a:pt x="167" y="94"/>
                    <a:pt x="167" y="94"/>
                  </a:cubicBezTo>
                  <a:cubicBezTo>
                    <a:pt x="167" y="94"/>
                    <a:pt x="167" y="94"/>
                    <a:pt x="167" y="95"/>
                  </a:cubicBezTo>
                  <a:cubicBezTo>
                    <a:pt x="167" y="95"/>
                    <a:pt x="167" y="95"/>
                    <a:pt x="167" y="95"/>
                  </a:cubicBezTo>
                  <a:cubicBezTo>
                    <a:pt x="167" y="95"/>
                    <a:pt x="167" y="95"/>
                    <a:pt x="167" y="95"/>
                  </a:cubicBezTo>
                  <a:cubicBezTo>
                    <a:pt x="167" y="95"/>
                    <a:pt x="168" y="96"/>
                    <a:pt x="168" y="96"/>
                  </a:cubicBezTo>
                  <a:cubicBezTo>
                    <a:pt x="168" y="96"/>
                    <a:pt x="168" y="96"/>
                    <a:pt x="168" y="96"/>
                  </a:cubicBezTo>
                  <a:cubicBezTo>
                    <a:pt x="168" y="96"/>
                    <a:pt x="168" y="96"/>
                    <a:pt x="168" y="96"/>
                  </a:cubicBezTo>
                  <a:cubicBezTo>
                    <a:pt x="168" y="96"/>
                    <a:pt x="168" y="96"/>
                    <a:pt x="168" y="96"/>
                  </a:cubicBezTo>
                  <a:cubicBezTo>
                    <a:pt x="168" y="96"/>
                    <a:pt x="168" y="96"/>
                    <a:pt x="168" y="96"/>
                  </a:cubicBezTo>
                  <a:cubicBezTo>
                    <a:pt x="168" y="96"/>
                    <a:pt x="167" y="97"/>
                    <a:pt x="168" y="97"/>
                  </a:cubicBezTo>
                  <a:cubicBezTo>
                    <a:pt x="168" y="97"/>
                    <a:pt x="168" y="97"/>
                    <a:pt x="168" y="97"/>
                  </a:cubicBezTo>
                  <a:cubicBezTo>
                    <a:pt x="168" y="97"/>
                    <a:pt x="168" y="97"/>
                    <a:pt x="168" y="97"/>
                  </a:cubicBezTo>
                  <a:cubicBezTo>
                    <a:pt x="168" y="98"/>
                    <a:pt x="168" y="98"/>
                    <a:pt x="169" y="98"/>
                  </a:cubicBezTo>
                  <a:cubicBezTo>
                    <a:pt x="169" y="98"/>
                    <a:pt x="169" y="98"/>
                    <a:pt x="169" y="98"/>
                  </a:cubicBezTo>
                  <a:cubicBezTo>
                    <a:pt x="169" y="99"/>
                    <a:pt x="169" y="99"/>
                    <a:pt x="169" y="99"/>
                  </a:cubicBezTo>
                  <a:cubicBezTo>
                    <a:pt x="170" y="99"/>
                    <a:pt x="170" y="99"/>
                    <a:pt x="170" y="100"/>
                  </a:cubicBezTo>
                  <a:cubicBezTo>
                    <a:pt x="170" y="100"/>
                    <a:pt x="170" y="100"/>
                    <a:pt x="170" y="100"/>
                  </a:cubicBezTo>
                  <a:cubicBezTo>
                    <a:pt x="170" y="100"/>
                    <a:pt x="171" y="100"/>
                    <a:pt x="171" y="101"/>
                  </a:cubicBezTo>
                  <a:cubicBezTo>
                    <a:pt x="171" y="101"/>
                    <a:pt x="171" y="101"/>
                    <a:pt x="171" y="101"/>
                  </a:cubicBezTo>
                  <a:cubicBezTo>
                    <a:pt x="171" y="101"/>
                    <a:pt x="171" y="101"/>
                    <a:pt x="171" y="101"/>
                  </a:cubicBezTo>
                  <a:cubicBezTo>
                    <a:pt x="170" y="100"/>
                    <a:pt x="170" y="101"/>
                    <a:pt x="170" y="102"/>
                  </a:cubicBezTo>
                  <a:cubicBezTo>
                    <a:pt x="170" y="102"/>
                    <a:pt x="170" y="102"/>
                    <a:pt x="170" y="102"/>
                  </a:cubicBezTo>
                  <a:cubicBezTo>
                    <a:pt x="170" y="102"/>
                    <a:pt x="170" y="102"/>
                    <a:pt x="170" y="102"/>
                  </a:cubicBezTo>
                  <a:cubicBezTo>
                    <a:pt x="170" y="102"/>
                    <a:pt x="170" y="102"/>
                    <a:pt x="170" y="102"/>
                  </a:cubicBezTo>
                  <a:cubicBezTo>
                    <a:pt x="170" y="102"/>
                    <a:pt x="170" y="102"/>
                    <a:pt x="169" y="102"/>
                  </a:cubicBezTo>
                  <a:cubicBezTo>
                    <a:pt x="169" y="102"/>
                    <a:pt x="169" y="102"/>
                    <a:pt x="169" y="102"/>
                  </a:cubicBezTo>
                  <a:cubicBezTo>
                    <a:pt x="169" y="103"/>
                    <a:pt x="169" y="104"/>
                    <a:pt x="169" y="105"/>
                  </a:cubicBezTo>
                  <a:cubicBezTo>
                    <a:pt x="170" y="105"/>
                    <a:pt x="170" y="105"/>
                    <a:pt x="171" y="105"/>
                  </a:cubicBezTo>
                  <a:cubicBezTo>
                    <a:pt x="171" y="106"/>
                    <a:pt x="173" y="106"/>
                    <a:pt x="174" y="106"/>
                  </a:cubicBezTo>
                  <a:cubicBezTo>
                    <a:pt x="174" y="106"/>
                    <a:pt x="175" y="106"/>
                    <a:pt x="175" y="106"/>
                  </a:cubicBezTo>
                  <a:cubicBezTo>
                    <a:pt x="175" y="105"/>
                    <a:pt x="175" y="104"/>
                    <a:pt x="175" y="104"/>
                  </a:cubicBezTo>
                  <a:cubicBezTo>
                    <a:pt x="175" y="104"/>
                    <a:pt x="175" y="104"/>
                    <a:pt x="175" y="103"/>
                  </a:cubicBezTo>
                  <a:cubicBezTo>
                    <a:pt x="175" y="103"/>
                    <a:pt x="175" y="103"/>
                    <a:pt x="175" y="103"/>
                  </a:cubicBezTo>
                  <a:cubicBezTo>
                    <a:pt x="175" y="102"/>
                    <a:pt x="175" y="102"/>
                    <a:pt x="175" y="102"/>
                  </a:cubicBezTo>
                  <a:cubicBezTo>
                    <a:pt x="175" y="102"/>
                    <a:pt x="174" y="102"/>
                    <a:pt x="174" y="102"/>
                  </a:cubicBezTo>
                  <a:cubicBezTo>
                    <a:pt x="174" y="102"/>
                    <a:pt x="174" y="102"/>
                    <a:pt x="174" y="102"/>
                  </a:cubicBezTo>
                  <a:cubicBezTo>
                    <a:pt x="174" y="102"/>
                    <a:pt x="174" y="102"/>
                    <a:pt x="174" y="102"/>
                  </a:cubicBezTo>
                  <a:cubicBezTo>
                    <a:pt x="175" y="102"/>
                    <a:pt x="175" y="102"/>
                    <a:pt x="175" y="102"/>
                  </a:cubicBezTo>
                  <a:cubicBezTo>
                    <a:pt x="175" y="102"/>
                    <a:pt x="175" y="102"/>
                    <a:pt x="175" y="102"/>
                  </a:cubicBezTo>
                  <a:cubicBezTo>
                    <a:pt x="175" y="102"/>
                    <a:pt x="175" y="102"/>
                    <a:pt x="175" y="102"/>
                  </a:cubicBezTo>
                  <a:cubicBezTo>
                    <a:pt x="175" y="101"/>
                    <a:pt x="175" y="101"/>
                    <a:pt x="175" y="101"/>
                  </a:cubicBezTo>
                  <a:cubicBezTo>
                    <a:pt x="175" y="101"/>
                    <a:pt x="175" y="101"/>
                    <a:pt x="175" y="101"/>
                  </a:cubicBezTo>
                  <a:cubicBezTo>
                    <a:pt x="174" y="101"/>
                    <a:pt x="174" y="101"/>
                    <a:pt x="174" y="101"/>
                  </a:cubicBezTo>
                  <a:cubicBezTo>
                    <a:pt x="174" y="101"/>
                    <a:pt x="174" y="100"/>
                    <a:pt x="174" y="100"/>
                  </a:cubicBezTo>
                  <a:cubicBezTo>
                    <a:pt x="174" y="100"/>
                    <a:pt x="174" y="100"/>
                    <a:pt x="174" y="100"/>
                  </a:cubicBezTo>
                  <a:cubicBezTo>
                    <a:pt x="174"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6" y="100"/>
                    <a:pt x="176" y="100"/>
                    <a:pt x="176" y="100"/>
                  </a:cubicBezTo>
                  <a:cubicBezTo>
                    <a:pt x="176" y="100"/>
                    <a:pt x="176" y="100"/>
                    <a:pt x="176" y="100"/>
                  </a:cubicBezTo>
                  <a:cubicBezTo>
                    <a:pt x="176" y="100"/>
                    <a:pt x="176" y="100"/>
                    <a:pt x="176" y="100"/>
                  </a:cubicBezTo>
                  <a:cubicBezTo>
                    <a:pt x="176" y="100"/>
                    <a:pt x="176" y="100"/>
                    <a:pt x="176" y="100"/>
                  </a:cubicBezTo>
                  <a:cubicBezTo>
                    <a:pt x="176" y="99"/>
                    <a:pt x="176" y="99"/>
                    <a:pt x="175" y="99"/>
                  </a:cubicBezTo>
                  <a:cubicBezTo>
                    <a:pt x="175" y="99"/>
                    <a:pt x="175" y="98"/>
                    <a:pt x="175" y="98"/>
                  </a:cubicBezTo>
                  <a:cubicBezTo>
                    <a:pt x="175" y="98"/>
                    <a:pt x="174" y="98"/>
                    <a:pt x="174" y="98"/>
                  </a:cubicBezTo>
                  <a:cubicBezTo>
                    <a:pt x="174" y="99"/>
                    <a:pt x="174" y="99"/>
                    <a:pt x="174" y="100"/>
                  </a:cubicBezTo>
                  <a:cubicBezTo>
                    <a:pt x="174" y="99"/>
                    <a:pt x="174" y="99"/>
                    <a:pt x="174" y="99"/>
                  </a:cubicBezTo>
                  <a:cubicBezTo>
                    <a:pt x="174" y="99"/>
                    <a:pt x="174" y="99"/>
                    <a:pt x="174" y="99"/>
                  </a:cubicBezTo>
                  <a:cubicBezTo>
                    <a:pt x="174" y="99"/>
                    <a:pt x="174" y="99"/>
                    <a:pt x="174" y="99"/>
                  </a:cubicBezTo>
                  <a:moveTo>
                    <a:pt x="143" y="99"/>
                  </a:move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moveTo>
                    <a:pt x="177" y="44"/>
                  </a:moveTo>
                  <a:cubicBezTo>
                    <a:pt x="178" y="44"/>
                    <a:pt x="178" y="44"/>
                    <a:pt x="178" y="44"/>
                  </a:cubicBezTo>
                  <a:cubicBezTo>
                    <a:pt x="178" y="46"/>
                    <a:pt x="177" y="45"/>
                    <a:pt x="177" y="47"/>
                  </a:cubicBezTo>
                  <a:cubicBezTo>
                    <a:pt x="177" y="48"/>
                    <a:pt x="177" y="49"/>
                    <a:pt x="178" y="49"/>
                  </a:cubicBezTo>
                  <a:cubicBezTo>
                    <a:pt x="178" y="49"/>
                    <a:pt x="179" y="49"/>
                    <a:pt x="179" y="50"/>
                  </a:cubicBezTo>
                  <a:cubicBezTo>
                    <a:pt x="178" y="50"/>
                    <a:pt x="178" y="50"/>
                    <a:pt x="177" y="50"/>
                  </a:cubicBezTo>
                  <a:cubicBezTo>
                    <a:pt x="177" y="50"/>
                    <a:pt x="177" y="50"/>
                    <a:pt x="176" y="50"/>
                  </a:cubicBezTo>
                  <a:cubicBezTo>
                    <a:pt x="176" y="50"/>
                    <a:pt x="176" y="50"/>
                    <a:pt x="176" y="50"/>
                  </a:cubicBezTo>
                  <a:cubicBezTo>
                    <a:pt x="175" y="50"/>
                    <a:pt x="175" y="50"/>
                    <a:pt x="175" y="50"/>
                  </a:cubicBezTo>
                  <a:cubicBezTo>
                    <a:pt x="175" y="49"/>
                    <a:pt x="175" y="49"/>
                    <a:pt x="175" y="49"/>
                  </a:cubicBezTo>
                  <a:cubicBezTo>
                    <a:pt x="175" y="49"/>
                    <a:pt x="175" y="49"/>
                    <a:pt x="176" y="49"/>
                  </a:cubicBezTo>
                  <a:cubicBezTo>
                    <a:pt x="175" y="49"/>
                    <a:pt x="174" y="48"/>
                    <a:pt x="174" y="48"/>
                  </a:cubicBezTo>
                  <a:cubicBezTo>
                    <a:pt x="173" y="48"/>
                    <a:pt x="173" y="48"/>
                    <a:pt x="172" y="48"/>
                  </a:cubicBezTo>
                  <a:cubicBezTo>
                    <a:pt x="172" y="48"/>
                    <a:pt x="172" y="48"/>
                    <a:pt x="172" y="48"/>
                  </a:cubicBezTo>
                  <a:cubicBezTo>
                    <a:pt x="172" y="47"/>
                    <a:pt x="172" y="47"/>
                    <a:pt x="172" y="47"/>
                  </a:cubicBezTo>
                  <a:cubicBezTo>
                    <a:pt x="173" y="47"/>
                    <a:pt x="173" y="47"/>
                    <a:pt x="173" y="47"/>
                  </a:cubicBezTo>
                  <a:cubicBezTo>
                    <a:pt x="174" y="47"/>
                    <a:pt x="174" y="46"/>
                    <a:pt x="174" y="46"/>
                  </a:cubicBezTo>
                  <a:cubicBezTo>
                    <a:pt x="174" y="46"/>
                    <a:pt x="174" y="46"/>
                    <a:pt x="173" y="45"/>
                  </a:cubicBezTo>
                  <a:cubicBezTo>
                    <a:pt x="173" y="45"/>
                    <a:pt x="174" y="45"/>
                    <a:pt x="174" y="45"/>
                  </a:cubicBezTo>
                  <a:cubicBezTo>
                    <a:pt x="174" y="45"/>
                    <a:pt x="174" y="45"/>
                    <a:pt x="174" y="45"/>
                  </a:cubicBezTo>
                  <a:cubicBezTo>
                    <a:pt x="175" y="44"/>
                    <a:pt x="175" y="44"/>
                    <a:pt x="175" y="44"/>
                  </a:cubicBezTo>
                  <a:cubicBezTo>
                    <a:pt x="176" y="44"/>
                    <a:pt x="177" y="44"/>
                    <a:pt x="177" y="44"/>
                  </a:cubicBezTo>
                  <a:moveTo>
                    <a:pt x="143" y="29"/>
                  </a:moveTo>
                  <a:cubicBezTo>
                    <a:pt x="142" y="29"/>
                    <a:pt x="142" y="29"/>
                    <a:pt x="142" y="30"/>
                  </a:cubicBezTo>
                  <a:cubicBezTo>
                    <a:pt x="141" y="30"/>
                    <a:pt x="141" y="30"/>
                    <a:pt x="141" y="30"/>
                  </a:cubicBezTo>
                  <a:cubicBezTo>
                    <a:pt x="140" y="30"/>
                    <a:pt x="140" y="30"/>
                    <a:pt x="140" y="30"/>
                  </a:cubicBezTo>
                  <a:cubicBezTo>
                    <a:pt x="139" y="30"/>
                    <a:pt x="138" y="30"/>
                    <a:pt x="137" y="30"/>
                  </a:cubicBezTo>
                  <a:cubicBezTo>
                    <a:pt x="137" y="30"/>
                    <a:pt x="137" y="30"/>
                    <a:pt x="137" y="30"/>
                  </a:cubicBezTo>
                  <a:cubicBezTo>
                    <a:pt x="137" y="29"/>
                    <a:pt x="137" y="29"/>
                    <a:pt x="138" y="28"/>
                  </a:cubicBezTo>
                  <a:cubicBezTo>
                    <a:pt x="138" y="28"/>
                    <a:pt x="138" y="28"/>
                    <a:pt x="138" y="28"/>
                  </a:cubicBezTo>
                  <a:cubicBezTo>
                    <a:pt x="136" y="28"/>
                    <a:pt x="134" y="29"/>
                    <a:pt x="133" y="28"/>
                  </a:cubicBezTo>
                  <a:cubicBezTo>
                    <a:pt x="133" y="28"/>
                    <a:pt x="133" y="28"/>
                    <a:pt x="133" y="28"/>
                  </a:cubicBezTo>
                  <a:cubicBezTo>
                    <a:pt x="134" y="28"/>
                    <a:pt x="134" y="28"/>
                    <a:pt x="134" y="27"/>
                  </a:cubicBezTo>
                  <a:cubicBezTo>
                    <a:pt x="135" y="27"/>
                    <a:pt x="135" y="27"/>
                    <a:pt x="135" y="26"/>
                  </a:cubicBezTo>
                  <a:cubicBezTo>
                    <a:pt x="135" y="26"/>
                    <a:pt x="136" y="27"/>
                    <a:pt x="136" y="27"/>
                  </a:cubicBezTo>
                  <a:cubicBezTo>
                    <a:pt x="137" y="28"/>
                    <a:pt x="137" y="27"/>
                    <a:pt x="138" y="28"/>
                  </a:cubicBezTo>
                  <a:cubicBezTo>
                    <a:pt x="138" y="28"/>
                    <a:pt x="138" y="27"/>
                    <a:pt x="138" y="27"/>
                  </a:cubicBezTo>
                  <a:cubicBezTo>
                    <a:pt x="139" y="27"/>
                    <a:pt x="139" y="27"/>
                    <a:pt x="139" y="26"/>
                  </a:cubicBezTo>
                  <a:cubicBezTo>
                    <a:pt x="139" y="27"/>
                    <a:pt x="139" y="27"/>
                    <a:pt x="139" y="28"/>
                  </a:cubicBezTo>
                  <a:cubicBezTo>
                    <a:pt x="139" y="28"/>
                    <a:pt x="139" y="28"/>
                    <a:pt x="139" y="28"/>
                  </a:cubicBezTo>
                  <a:cubicBezTo>
                    <a:pt x="140" y="27"/>
                    <a:pt x="140" y="27"/>
                    <a:pt x="141" y="27"/>
                  </a:cubicBezTo>
                  <a:cubicBezTo>
                    <a:pt x="141" y="27"/>
                    <a:pt x="141" y="27"/>
                    <a:pt x="141" y="27"/>
                  </a:cubicBezTo>
                  <a:cubicBezTo>
                    <a:pt x="141" y="27"/>
                    <a:pt x="141" y="27"/>
                    <a:pt x="141" y="27"/>
                  </a:cubicBezTo>
                  <a:cubicBezTo>
                    <a:pt x="142" y="27"/>
                    <a:pt x="142" y="27"/>
                    <a:pt x="143" y="27"/>
                  </a:cubicBezTo>
                  <a:cubicBezTo>
                    <a:pt x="143" y="27"/>
                    <a:pt x="143" y="28"/>
                    <a:pt x="144" y="28"/>
                  </a:cubicBezTo>
                  <a:cubicBezTo>
                    <a:pt x="144" y="28"/>
                    <a:pt x="144" y="28"/>
                    <a:pt x="144" y="28"/>
                  </a:cubicBezTo>
                  <a:cubicBezTo>
                    <a:pt x="144" y="28"/>
                    <a:pt x="144" y="28"/>
                    <a:pt x="144" y="28"/>
                  </a:cubicBezTo>
                  <a:lnTo>
                    <a:pt x="143" y="29"/>
                  </a:lnTo>
                  <a:close/>
                  <a:moveTo>
                    <a:pt x="134" y="30"/>
                  </a:moveTo>
                  <a:cubicBezTo>
                    <a:pt x="135" y="30"/>
                    <a:pt x="135" y="30"/>
                    <a:pt x="135" y="30"/>
                  </a:cubicBezTo>
                  <a:cubicBezTo>
                    <a:pt x="136" y="30"/>
                    <a:pt x="136" y="31"/>
                    <a:pt x="136" y="31"/>
                  </a:cubicBezTo>
                  <a:cubicBezTo>
                    <a:pt x="136" y="31"/>
                    <a:pt x="136" y="31"/>
                    <a:pt x="136" y="31"/>
                  </a:cubicBezTo>
                  <a:cubicBezTo>
                    <a:pt x="135" y="31"/>
                    <a:pt x="135" y="32"/>
                    <a:pt x="135" y="32"/>
                  </a:cubicBezTo>
                  <a:cubicBezTo>
                    <a:pt x="134" y="32"/>
                    <a:pt x="134" y="33"/>
                    <a:pt x="134" y="33"/>
                  </a:cubicBezTo>
                  <a:cubicBezTo>
                    <a:pt x="134" y="34"/>
                    <a:pt x="134" y="34"/>
                    <a:pt x="134" y="34"/>
                  </a:cubicBezTo>
                  <a:cubicBezTo>
                    <a:pt x="133" y="34"/>
                    <a:pt x="133" y="34"/>
                    <a:pt x="133" y="34"/>
                  </a:cubicBezTo>
                  <a:cubicBezTo>
                    <a:pt x="132" y="35"/>
                    <a:pt x="132" y="35"/>
                    <a:pt x="132" y="36"/>
                  </a:cubicBezTo>
                  <a:cubicBezTo>
                    <a:pt x="132" y="36"/>
                    <a:pt x="132" y="36"/>
                    <a:pt x="132" y="36"/>
                  </a:cubicBezTo>
                  <a:cubicBezTo>
                    <a:pt x="131" y="36"/>
                    <a:pt x="129" y="35"/>
                    <a:pt x="129" y="35"/>
                  </a:cubicBezTo>
                  <a:cubicBezTo>
                    <a:pt x="129" y="35"/>
                    <a:pt x="129" y="35"/>
                    <a:pt x="129" y="35"/>
                  </a:cubicBezTo>
                  <a:cubicBezTo>
                    <a:pt x="129" y="34"/>
                    <a:pt x="129" y="34"/>
                    <a:pt x="129" y="34"/>
                  </a:cubicBezTo>
                  <a:cubicBezTo>
                    <a:pt x="130" y="34"/>
                    <a:pt x="131" y="34"/>
                    <a:pt x="132" y="34"/>
                  </a:cubicBezTo>
                  <a:cubicBezTo>
                    <a:pt x="131" y="34"/>
                    <a:pt x="131" y="33"/>
                    <a:pt x="131" y="33"/>
                  </a:cubicBezTo>
                  <a:cubicBezTo>
                    <a:pt x="130" y="33"/>
                    <a:pt x="130" y="34"/>
                    <a:pt x="129" y="34"/>
                  </a:cubicBezTo>
                  <a:cubicBezTo>
                    <a:pt x="128" y="34"/>
                    <a:pt x="128" y="33"/>
                    <a:pt x="128" y="33"/>
                  </a:cubicBezTo>
                  <a:cubicBezTo>
                    <a:pt x="128" y="33"/>
                    <a:pt x="128" y="33"/>
                    <a:pt x="128" y="33"/>
                  </a:cubicBezTo>
                  <a:cubicBezTo>
                    <a:pt x="129" y="33"/>
                    <a:pt x="131" y="33"/>
                    <a:pt x="131" y="32"/>
                  </a:cubicBezTo>
                  <a:cubicBezTo>
                    <a:pt x="131" y="32"/>
                    <a:pt x="131" y="32"/>
                    <a:pt x="131" y="32"/>
                  </a:cubicBezTo>
                  <a:cubicBezTo>
                    <a:pt x="131" y="32"/>
                    <a:pt x="130" y="31"/>
                    <a:pt x="130" y="31"/>
                  </a:cubicBezTo>
                  <a:cubicBezTo>
                    <a:pt x="129" y="31"/>
                    <a:pt x="129" y="32"/>
                    <a:pt x="128" y="32"/>
                  </a:cubicBezTo>
                  <a:cubicBezTo>
                    <a:pt x="127" y="33"/>
                    <a:pt x="126" y="31"/>
                    <a:pt x="126" y="31"/>
                  </a:cubicBezTo>
                  <a:cubicBezTo>
                    <a:pt x="126" y="31"/>
                    <a:pt x="126" y="31"/>
                    <a:pt x="127" y="30"/>
                  </a:cubicBezTo>
                  <a:cubicBezTo>
                    <a:pt x="127" y="30"/>
                    <a:pt x="126" y="30"/>
                    <a:pt x="126" y="30"/>
                  </a:cubicBezTo>
                  <a:cubicBezTo>
                    <a:pt x="126" y="30"/>
                    <a:pt x="126" y="30"/>
                    <a:pt x="125" y="30"/>
                  </a:cubicBezTo>
                  <a:cubicBezTo>
                    <a:pt x="125" y="30"/>
                    <a:pt x="125" y="29"/>
                    <a:pt x="125" y="29"/>
                  </a:cubicBezTo>
                  <a:cubicBezTo>
                    <a:pt x="125" y="29"/>
                    <a:pt x="125" y="29"/>
                    <a:pt x="126" y="29"/>
                  </a:cubicBezTo>
                  <a:cubicBezTo>
                    <a:pt x="126" y="29"/>
                    <a:pt x="126" y="29"/>
                    <a:pt x="127" y="29"/>
                  </a:cubicBezTo>
                  <a:cubicBezTo>
                    <a:pt x="127" y="29"/>
                    <a:pt x="127" y="28"/>
                    <a:pt x="128" y="28"/>
                  </a:cubicBezTo>
                  <a:cubicBezTo>
                    <a:pt x="128" y="29"/>
                    <a:pt x="128" y="29"/>
                    <a:pt x="128" y="29"/>
                  </a:cubicBezTo>
                  <a:cubicBezTo>
                    <a:pt x="128" y="29"/>
                    <a:pt x="128" y="30"/>
                    <a:pt x="129" y="30"/>
                  </a:cubicBezTo>
                  <a:cubicBezTo>
                    <a:pt x="129" y="30"/>
                    <a:pt x="129" y="30"/>
                    <a:pt x="129" y="30"/>
                  </a:cubicBezTo>
                  <a:cubicBezTo>
                    <a:pt x="129" y="29"/>
                    <a:pt x="129" y="29"/>
                    <a:pt x="129" y="29"/>
                  </a:cubicBezTo>
                  <a:cubicBezTo>
                    <a:pt x="129" y="28"/>
                    <a:pt x="129" y="28"/>
                    <a:pt x="129" y="29"/>
                  </a:cubicBezTo>
                  <a:cubicBezTo>
                    <a:pt x="130" y="29"/>
                    <a:pt x="130" y="30"/>
                    <a:pt x="131" y="30"/>
                  </a:cubicBezTo>
                  <a:cubicBezTo>
                    <a:pt x="131" y="30"/>
                    <a:pt x="131" y="30"/>
                    <a:pt x="131" y="30"/>
                  </a:cubicBezTo>
                  <a:cubicBezTo>
                    <a:pt x="131" y="30"/>
                    <a:pt x="130" y="29"/>
                    <a:pt x="131" y="28"/>
                  </a:cubicBezTo>
                  <a:cubicBezTo>
                    <a:pt x="131" y="28"/>
                    <a:pt x="131" y="28"/>
                    <a:pt x="131" y="28"/>
                  </a:cubicBezTo>
                  <a:cubicBezTo>
                    <a:pt x="131" y="28"/>
                    <a:pt x="132" y="28"/>
                    <a:pt x="132" y="28"/>
                  </a:cubicBezTo>
                  <a:cubicBezTo>
                    <a:pt x="133" y="28"/>
                    <a:pt x="133" y="28"/>
                    <a:pt x="133" y="28"/>
                  </a:cubicBezTo>
                  <a:cubicBezTo>
                    <a:pt x="133" y="28"/>
                    <a:pt x="133" y="28"/>
                    <a:pt x="133" y="28"/>
                  </a:cubicBezTo>
                  <a:cubicBezTo>
                    <a:pt x="133" y="29"/>
                    <a:pt x="133" y="29"/>
                    <a:pt x="133" y="29"/>
                  </a:cubicBezTo>
                  <a:cubicBezTo>
                    <a:pt x="133" y="30"/>
                    <a:pt x="133" y="30"/>
                    <a:pt x="133" y="30"/>
                  </a:cubicBezTo>
                  <a:cubicBezTo>
                    <a:pt x="133" y="29"/>
                    <a:pt x="133" y="29"/>
                    <a:pt x="134" y="29"/>
                  </a:cubicBezTo>
                  <a:cubicBezTo>
                    <a:pt x="134" y="29"/>
                    <a:pt x="134" y="30"/>
                    <a:pt x="134" y="30"/>
                  </a:cubicBezTo>
                  <a:moveTo>
                    <a:pt x="112" y="85"/>
                  </a:moveTo>
                  <a:cubicBezTo>
                    <a:pt x="112" y="85"/>
                    <a:pt x="112" y="85"/>
                    <a:pt x="112" y="85"/>
                  </a:cubicBezTo>
                  <a:cubicBezTo>
                    <a:pt x="113" y="85"/>
                    <a:pt x="114" y="85"/>
                    <a:pt x="114" y="85"/>
                  </a:cubicBezTo>
                  <a:cubicBezTo>
                    <a:pt x="114" y="85"/>
                    <a:pt x="114" y="85"/>
                    <a:pt x="114" y="85"/>
                  </a:cubicBezTo>
                  <a:cubicBezTo>
                    <a:pt x="114" y="85"/>
                    <a:pt x="114" y="85"/>
                    <a:pt x="114" y="85"/>
                  </a:cubicBezTo>
                  <a:cubicBezTo>
                    <a:pt x="113" y="85"/>
                    <a:pt x="113" y="85"/>
                    <a:pt x="113" y="85"/>
                  </a:cubicBezTo>
                  <a:cubicBezTo>
                    <a:pt x="113" y="85"/>
                    <a:pt x="113" y="86"/>
                    <a:pt x="112" y="86"/>
                  </a:cubicBezTo>
                  <a:cubicBezTo>
                    <a:pt x="112" y="86"/>
                    <a:pt x="112" y="86"/>
                    <a:pt x="112" y="86"/>
                  </a:cubicBezTo>
                  <a:cubicBezTo>
                    <a:pt x="111" y="86"/>
                    <a:pt x="111" y="86"/>
                    <a:pt x="111" y="86"/>
                  </a:cubicBezTo>
                  <a:cubicBezTo>
                    <a:pt x="111" y="86"/>
                    <a:pt x="111" y="86"/>
                    <a:pt x="111" y="86"/>
                  </a:cubicBezTo>
                  <a:cubicBezTo>
                    <a:pt x="110" y="86"/>
                    <a:pt x="110" y="86"/>
                    <a:pt x="110" y="86"/>
                  </a:cubicBezTo>
                  <a:cubicBezTo>
                    <a:pt x="110" y="86"/>
                    <a:pt x="110" y="86"/>
                    <a:pt x="110" y="86"/>
                  </a:cubicBezTo>
                  <a:cubicBezTo>
                    <a:pt x="109" y="86"/>
                    <a:pt x="109" y="86"/>
                    <a:pt x="108" y="86"/>
                  </a:cubicBezTo>
                  <a:cubicBezTo>
                    <a:pt x="108" y="87"/>
                    <a:pt x="108" y="86"/>
                    <a:pt x="107" y="86"/>
                  </a:cubicBezTo>
                  <a:cubicBezTo>
                    <a:pt x="107" y="86"/>
                    <a:pt x="107" y="86"/>
                    <a:pt x="107" y="86"/>
                  </a:cubicBezTo>
                  <a:cubicBezTo>
                    <a:pt x="106" y="86"/>
                    <a:pt x="106" y="87"/>
                    <a:pt x="106" y="87"/>
                  </a:cubicBezTo>
                  <a:cubicBezTo>
                    <a:pt x="106" y="87"/>
                    <a:pt x="106" y="87"/>
                    <a:pt x="106" y="87"/>
                  </a:cubicBezTo>
                  <a:cubicBezTo>
                    <a:pt x="106" y="87"/>
                    <a:pt x="105" y="87"/>
                    <a:pt x="105" y="87"/>
                  </a:cubicBezTo>
                  <a:cubicBezTo>
                    <a:pt x="105" y="87"/>
                    <a:pt x="105" y="87"/>
                    <a:pt x="105" y="86"/>
                  </a:cubicBezTo>
                  <a:cubicBezTo>
                    <a:pt x="106" y="86"/>
                    <a:pt x="107" y="86"/>
                    <a:pt x="107" y="85"/>
                  </a:cubicBezTo>
                  <a:cubicBezTo>
                    <a:pt x="107" y="85"/>
                    <a:pt x="107" y="85"/>
                    <a:pt x="107" y="85"/>
                  </a:cubicBezTo>
                  <a:cubicBezTo>
                    <a:pt x="108" y="85"/>
                    <a:pt x="108" y="85"/>
                    <a:pt x="108" y="85"/>
                  </a:cubicBezTo>
                  <a:cubicBezTo>
                    <a:pt x="108" y="85"/>
                    <a:pt x="109" y="84"/>
                    <a:pt x="109" y="84"/>
                  </a:cubicBezTo>
                  <a:cubicBezTo>
                    <a:pt x="109" y="84"/>
                    <a:pt x="108" y="85"/>
                    <a:pt x="108" y="85"/>
                  </a:cubicBezTo>
                  <a:cubicBezTo>
                    <a:pt x="108" y="85"/>
                    <a:pt x="108" y="85"/>
                    <a:pt x="108" y="85"/>
                  </a:cubicBezTo>
                  <a:cubicBezTo>
                    <a:pt x="108" y="85"/>
                    <a:pt x="108" y="85"/>
                    <a:pt x="108" y="85"/>
                  </a:cubicBezTo>
                  <a:cubicBezTo>
                    <a:pt x="108" y="84"/>
                    <a:pt x="107" y="84"/>
                    <a:pt x="107" y="84"/>
                  </a:cubicBezTo>
                  <a:cubicBezTo>
                    <a:pt x="107" y="84"/>
                    <a:pt x="107" y="84"/>
                    <a:pt x="106" y="84"/>
                  </a:cubicBezTo>
                  <a:cubicBezTo>
                    <a:pt x="106" y="84"/>
                    <a:pt x="106" y="84"/>
                    <a:pt x="106" y="84"/>
                  </a:cubicBezTo>
                  <a:cubicBezTo>
                    <a:pt x="106" y="84"/>
                    <a:pt x="106" y="84"/>
                    <a:pt x="106" y="84"/>
                  </a:cubicBezTo>
                  <a:cubicBezTo>
                    <a:pt x="106" y="84"/>
                    <a:pt x="107" y="84"/>
                    <a:pt x="107" y="83"/>
                  </a:cubicBezTo>
                  <a:cubicBezTo>
                    <a:pt x="107" y="83"/>
                    <a:pt x="107" y="83"/>
                    <a:pt x="107" y="82"/>
                  </a:cubicBezTo>
                  <a:cubicBezTo>
                    <a:pt x="107" y="82"/>
                    <a:pt x="107" y="82"/>
                    <a:pt x="107" y="82"/>
                  </a:cubicBezTo>
                  <a:cubicBezTo>
                    <a:pt x="107" y="82"/>
                    <a:pt x="107" y="82"/>
                    <a:pt x="107" y="82"/>
                  </a:cubicBezTo>
                  <a:cubicBezTo>
                    <a:pt x="107" y="82"/>
                    <a:pt x="107" y="82"/>
                    <a:pt x="107" y="82"/>
                  </a:cubicBezTo>
                  <a:cubicBezTo>
                    <a:pt x="107" y="82"/>
                    <a:pt x="108" y="82"/>
                    <a:pt x="109" y="82"/>
                  </a:cubicBezTo>
                  <a:cubicBezTo>
                    <a:pt x="109" y="82"/>
                    <a:pt x="109" y="82"/>
                    <a:pt x="109" y="82"/>
                  </a:cubicBezTo>
                  <a:cubicBezTo>
                    <a:pt x="108" y="81"/>
                    <a:pt x="109" y="81"/>
                    <a:pt x="109" y="80"/>
                  </a:cubicBezTo>
                  <a:cubicBezTo>
                    <a:pt x="109" y="80"/>
                    <a:pt x="109" y="80"/>
                    <a:pt x="109" y="80"/>
                  </a:cubicBezTo>
                  <a:cubicBezTo>
                    <a:pt x="108" y="80"/>
                    <a:pt x="108" y="80"/>
                    <a:pt x="108" y="80"/>
                  </a:cubicBezTo>
                  <a:cubicBezTo>
                    <a:pt x="108" y="80"/>
                    <a:pt x="108" y="80"/>
                    <a:pt x="108" y="80"/>
                  </a:cubicBezTo>
                  <a:cubicBezTo>
                    <a:pt x="108" y="80"/>
                    <a:pt x="108" y="79"/>
                    <a:pt x="108" y="79"/>
                  </a:cubicBezTo>
                  <a:cubicBezTo>
                    <a:pt x="108" y="79"/>
                    <a:pt x="108" y="79"/>
                    <a:pt x="107" y="79"/>
                  </a:cubicBezTo>
                  <a:cubicBezTo>
                    <a:pt x="107" y="79"/>
                    <a:pt x="107" y="79"/>
                    <a:pt x="107" y="79"/>
                  </a:cubicBezTo>
                  <a:cubicBezTo>
                    <a:pt x="107" y="79"/>
                    <a:pt x="107" y="79"/>
                    <a:pt x="107" y="79"/>
                  </a:cubicBezTo>
                  <a:cubicBezTo>
                    <a:pt x="106" y="79"/>
                    <a:pt x="106" y="79"/>
                    <a:pt x="106" y="79"/>
                  </a:cubicBezTo>
                  <a:cubicBezTo>
                    <a:pt x="106" y="79"/>
                    <a:pt x="107" y="78"/>
                    <a:pt x="107" y="78"/>
                  </a:cubicBezTo>
                  <a:cubicBezTo>
                    <a:pt x="106" y="78"/>
                    <a:pt x="106" y="78"/>
                    <a:pt x="106" y="78"/>
                  </a:cubicBezTo>
                  <a:cubicBezTo>
                    <a:pt x="106" y="78"/>
                    <a:pt x="107" y="78"/>
                    <a:pt x="107" y="77"/>
                  </a:cubicBezTo>
                  <a:cubicBezTo>
                    <a:pt x="107" y="77"/>
                    <a:pt x="107" y="77"/>
                    <a:pt x="107" y="77"/>
                  </a:cubicBezTo>
                  <a:cubicBezTo>
                    <a:pt x="106" y="77"/>
                    <a:pt x="106" y="77"/>
                    <a:pt x="106" y="77"/>
                  </a:cubicBezTo>
                  <a:cubicBezTo>
                    <a:pt x="106" y="77"/>
                    <a:pt x="106" y="77"/>
                    <a:pt x="106" y="78"/>
                  </a:cubicBezTo>
                  <a:cubicBezTo>
                    <a:pt x="106" y="78"/>
                    <a:pt x="106" y="78"/>
                    <a:pt x="106" y="78"/>
                  </a:cubicBezTo>
                  <a:cubicBezTo>
                    <a:pt x="105" y="77"/>
                    <a:pt x="106" y="77"/>
                    <a:pt x="106" y="76"/>
                  </a:cubicBezTo>
                  <a:cubicBezTo>
                    <a:pt x="106" y="76"/>
                    <a:pt x="106" y="76"/>
                    <a:pt x="106" y="76"/>
                  </a:cubicBezTo>
                  <a:cubicBezTo>
                    <a:pt x="106" y="76"/>
                    <a:pt x="106" y="76"/>
                    <a:pt x="106" y="76"/>
                  </a:cubicBezTo>
                  <a:cubicBezTo>
                    <a:pt x="105" y="76"/>
                    <a:pt x="105" y="76"/>
                    <a:pt x="105" y="77"/>
                  </a:cubicBezTo>
                  <a:cubicBezTo>
                    <a:pt x="105" y="77"/>
                    <a:pt x="105" y="77"/>
                    <a:pt x="105" y="76"/>
                  </a:cubicBezTo>
                  <a:cubicBezTo>
                    <a:pt x="105" y="76"/>
                    <a:pt x="105" y="76"/>
                    <a:pt x="105" y="76"/>
                  </a:cubicBezTo>
                  <a:cubicBezTo>
                    <a:pt x="105" y="75"/>
                    <a:pt x="105" y="75"/>
                    <a:pt x="105" y="75"/>
                  </a:cubicBezTo>
                  <a:cubicBezTo>
                    <a:pt x="105" y="75"/>
                    <a:pt x="106" y="75"/>
                    <a:pt x="106" y="75"/>
                  </a:cubicBezTo>
                  <a:cubicBezTo>
                    <a:pt x="106" y="75"/>
                    <a:pt x="105" y="75"/>
                    <a:pt x="105" y="75"/>
                  </a:cubicBezTo>
                  <a:cubicBezTo>
                    <a:pt x="105" y="74"/>
                    <a:pt x="105" y="74"/>
                    <a:pt x="106" y="74"/>
                  </a:cubicBezTo>
                  <a:cubicBezTo>
                    <a:pt x="106" y="74"/>
                    <a:pt x="106" y="74"/>
                    <a:pt x="106" y="74"/>
                  </a:cubicBezTo>
                  <a:cubicBezTo>
                    <a:pt x="106" y="74"/>
                    <a:pt x="106" y="74"/>
                    <a:pt x="106" y="74"/>
                  </a:cubicBezTo>
                  <a:cubicBezTo>
                    <a:pt x="106" y="74"/>
                    <a:pt x="106" y="74"/>
                    <a:pt x="106" y="74"/>
                  </a:cubicBezTo>
                  <a:cubicBezTo>
                    <a:pt x="106" y="73"/>
                    <a:pt x="106" y="73"/>
                    <a:pt x="106" y="73"/>
                  </a:cubicBezTo>
                  <a:cubicBezTo>
                    <a:pt x="106" y="73"/>
                    <a:pt x="106" y="73"/>
                    <a:pt x="106" y="73"/>
                  </a:cubicBezTo>
                  <a:cubicBezTo>
                    <a:pt x="106" y="73"/>
                    <a:pt x="107" y="73"/>
                    <a:pt x="107" y="73"/>
                  </a:cubicBezTo>
                  <a:cubicBezTo>
                    <a:pt x="107" y="73"/>
                    <a:pt x="108" y="73"/>
                    <a:pt x="108" y="73"/>
                  </a:cubicBezTo>
                  <a:cubicBezTo>
                    <a:pt x="108" y="73"/>
                    <a:pt x="109" y="73"/>
                    <a:pt x="108" y="73"/>
                  </a:cubicBezTo>
                  <a:cubicBezTo>
                    <a:pt x="108" y="74"/>
                    <a:pt x="107" y="74"/>
                    <a:pt x="107" y="75"/>
                  </a:cubicBezTo>
                  <a:cubicBezTo>
                    <a:pt x="107" y="75"/>
                    <a:pt x="107" y="75"/>
                    <a:pt x="107" y="75"/>
                  </a:cubicBezTo>
                  <a:cubicBezTo>
                    <a:pt x="108" y="75"/>
                    <a:pt x="109" y="74"/>
                    <a:pt x="110" y="75"/>
                  </a:cubicBezTo>
                  <a:cubicBezTo>
                    <a:pt x="110" y="75"/>
                    <a:pt x="110" y="75"/>
                    <a:pt x="110" y="75"/>
                  </a:cubicBezTo>
                  <a:cubicBezTo>
                    <a:pt x="109" y="76"/>
                    <a:pt x="109" y="77"/>
                    <a:pt x="108" y="77"/>
                  </a:cubicBezTo>
                  <a:cubicBezTo>
                    <a:pt x="108" y="77"/>
                    <a:pt x="108" y="77"/>
                    <a:pt x="108" y="77"/>
                  </a:cubicBezTo>
                  <a:cubicBezTo>
                    <a:pt x="109" y="77"/>
                    <a:pt x="109" y="77"/>
                    <a:pt x="109" y="77"/>
                  </a:cubicBezTo>
                  <a:cubicBezTo>
                    <a:pt x="109" y="77"/>
                    <a:pt x="109" y="77"/>
                    <a:pt x="109" y="77"/>
                  </a:cubicBezTo>
                  <a:cubicBezTo>
                    <a:pt x="109" y="77"/>
                    <a:pt x="108" y="77"/>
                    <a:pt x="108" y="77"/>
                  </a:cubicBezTo>
                  <a:cubicBezTo>
                    <a:pt x="108" y="77"/>
                    <a:pt x="108" y="77"/>
                    <a:pt x="108" y="77"/>
                  </a:cubicBezTo>
                  <a:cubicBezTo>
                    <a:pt x="108" y="78"/>
                    <a:pt x="108" y="77"/>
                    <a:pt x="109" y="77"/>
                  </a:cubicBezTo>
                  <a:cubicBezTo>
                    <a:pt x="109" y="77"/>
                    <a:pt x="110" y="78"/>
                    <a:pt x="110" y="78"/>
                  </a:cubicBezTo>
                  <a:cubicBezTo>
                    <a:pt x="110" y="79"/>
                    <a:pt x="110" y="79"/>
                    <a:pt x="110" y="79"/>
                  </a:cubicBezTo>
                  <a:cubicBezTo>
                    <a:pt x="111" y="80"/>
                    <a:pt x="111" y="79"/>
                    <a:pt x="111" y="80"/>
                  </a:cubicBezTo>
                  <a:cubicBezTo>
                    <a:pt x="111" y="80"/>
                    <a:pt x="111" y="80"/>
                    <a:pt x="112" y="80"/>
                  </a:cubicBezTo>
                  <a:cubicBezTo>
                    <a:pt x="112" y="81"/>
                    <a:pt x="112" y="81"/>
                    <a:pt x="112" y="81"/>
                  </a:cubicBezTo>
                  <a:cubicBezTo>
                    <a:pt x="112" y="82"/>
                    <a:pt x="113" y="82"/>
                    <a:pt x="112" y="82"/>
                  </a:cubicBezTo>
                  <a:cubicBezTo>
                    <a:pt x="112" y="82"/>
                    <a:pt x="112" y="83"/>
                    <a:pt x="112" y="83"/>
                  </a:cubicBezTo>
                  <a:cubicBezTo>
                    <a:pt x="113" y="82"/>
                    <a:pt x="114" y="82"/>
                    <a:pt x="114" y="83"/>
                  </a:cubicBezTo>
                  <a:cubicBezTo>
                    <a:pt x="114" y="83"/>
                    <a:pt x="114" y="83"/>
                    <a:pt x="114" y="83"/>
                  </a:cubicBezTo>
                  <a:cubicBezTo>
                    <a:pt x="114" y="84"/>
                    <a:pt x="113" y="84"/>
                    <a:pt x="112" y="85"/>
                  </a:cubicBezTo>
                  <a:moveTo>
                    <a:pt x="106" y="78"/>
                  </a:moveTo>
                  <a:cubicBezTo>
                    <a:pt x="106" y="78"/>
                    <a:pt x="106" y="78"/>
                    <a:pt x="106" y="78"/>
                  </a:cubicBezTo>
                  <a:cubicBezTo>
                    <a:pt x="106" y="78"/>
                    <a:pt x="106" y="78"/>
                    <a:pt x="105" y="78"/>
                  </a:cubicBezTo>
                  <a:cubicBezTo>
                    <a:pt x="105" y="78"/>
                    <a:pt x="105" y="78"/>
                    <a:pt x="105" y="78"/>
                  </a:cubicBezTo>
                  <a:cubicBezTo>
                    <a:pt x="105" y="78"/>
                    <a:pt x="105" y="78"/>
                    <a:pt x="105" y="78"/>
                  </a:cubicBezTo>
                  <a:cubicBezTo>
                    <a:pt x="105" y="78"/>
                    <a:pt x="105" y="78"/>
                    <a:pt x="106" y="78"/>
                  </a:cubicBezTo>
                  <a:moveTo>
                    <a:pt x="105" y="80"/>
                  </a:moveTo>
                  <a:cubicBezTo>
                    <a:pt x="105" y="80"/>
                    <a:pt x="105" y="81"/>
                    <a:pt x="104" y="81"/>
                  </a:cubicBezTo>
                  <a:cubicBezTo>
                    <a:pt x="105" y="81"/>
                    <a:pt x="105" y="82"/>
                    <a:pt x="105" y="82"/>
                  </a:cubicBezTo>
                  <a:cubicBezTo>
                    <a:pt x="105" y="83"/>
                    <a:pt x="105" y="83"/>
                    <a:pt x="105" y="83"/>
                  </a:cubicBezTo>
                  <a:cubicBezTo>
                    <a:pt x="104" y="83"/>
                    <a:pt x="104" y="83"/>
                    <a:pt x="104" y="83"/>
                  </a:cubicBezTo>
                  <a:cubicBezTo>
                    <a:pt x="104" y="83"/>
                    <a:pt x="104" y="83"/>
                    <a:pt x="104" y="84"/>
                  </a:cubicBezTo>
                  <a:cubicBezTo>
                    <a:pt x="104" y="84"/>
                    <a:pt x="103" y="84"/>
                    <a:pt x="103" y="84"/>
                  </a:cubicBezTo>
                  <a:cubicBezTo>
                    <a:pt x="103" y="84"/>
                    <a:pt x="102" y="84"/>
                    <a:pt x="102" y="84"/>
                  </a:cubicBezTo>
                  <a:cubicBezTo>
                    <a:pt x="102" y="84"/>
                    <a:pt x="102" y="84"/>
                    <a:pt x="102" y="84"/>
                  </a:cubicBezTo>
                  <a:cubicBezTo>
                    <a:pt x="101" y="84"/>
                    <a:pt x="101" y="85"/>
                    <a:pt x="101" y="85"/>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2"/>
                    <a:pt x="101" y="82"/>
                  </a:cubicBezTo>
                  <a:cubicBezTo>
                    <a:pt x="101" y="82"/>
                    <a:pt x="101" y="82"/>
                    <a:pt x="101" y="82"/>
                  </a:cubicBezTo>
                  <a:cubicBezTo>
                    <a:pt x="101" y="82"/>
                    <a:pt x="101" y="82"/>
                    <a:pt x="102" y="82"/>
                  </a:cubicBezTo>
                  <a:cubicBezTo>
                    <a:pt x="102" y="82"/>
                    <a:pt x="102" y="82"/>
                    <a:pt x="102" y="82"/>
                  </a:cubicBezTo>
                  <a:cubicBezTo>
                    <a:pt x="101" y="82"/>
                    <a:pt x="100" y="82"/>
                    <a:pt x="100" y="81"/>
                  </a:cubicBezTo>
                  <a:cubicBezTo>
                    <a:pt x="100" y="81"/>
                    <a:pt x="100" y="81"/>
                    <a:pt x="100" y="81"/>
                  </a:cubicBezTo>
                  <a:cubicBezTo>
                    <a:pt x="100" y="81"/>
                    <a:pt x="100" y="81"/>
                    <a:pt x="100" y="81"/>
                  </a:cubicBezTo>
                  <a:cubicBezTo>
                    <a:pt x="100" y="81"/>
                    <a:pt x="100" y="81"/>
                    <a:pt x="101" y="81"/>
                  </a:cubicBezTo>
                  <a:cubicBezTo>
                    <a:pt x="100" y="81"/>
                    <a:pt x="101" y="81"/>
                    <a:pt x="101" y="81"/>
                  </a:cubicBezTo>
                  <a:cubicBezTo>
                    <a:pt x="101" y="81"/>
                    <a:pt x="101" y="81"/>
                    <a:pt x="101" y="81"/>
                  </a:cubicBezTo>
                  <a:cubicBezTo>
                    <a:pt x="100" y="81"/>
                    <a:pt x="100" y="81"/>
                    <a:pt x="100" y="81"/>
                  </a:cubicBezTo>
                  <a:cubicBezTo>
                    <a:pt x="100" y="81"/>
                    <a:pt x="100" y="81"/>
                    <a:pt x="100" y="81"/>
                  </a:cubicBezTo>
                  <a:cubicBezTo>
                    <a:pt x="100" y="80"/>
                    <a:pt x="100" y="80"/>
                    <a:pt x="100" y="80"/>
                  </a:cubicBezTo>
                  <a:cubicBezTo>
                    <a:pt x="101" y="80"/>
                    <a:pt x="101" y="80"/>
                    <a:pt x="102" y="80"/>
                  </a:cubicBezTo>
                  <a:cubicBezTo>
                    <a:pt x="102" y="80"/>
                    <a:pt x="102" y="80"/>
                    <a:pt x="102" y="80"/>
                  </a:cubicBezTo>
                  <a:cubicBezTo>
                    <a:pt x="102" y="80"/>
                    <a:pt x="102" y="80"/>
                    <a:pt x="102" y="79"/>
                  </a:cubicBezTo>
                  <a:cubicBezTo>
                    <a:pt x="102" y="79"/>
                    <a:pt x="102" y="79"/>
                    <a:pt x="102" y="79"/>
                  </a:cubicBezTo>
                  <a:cubicBezTo>
                    <a:pt x="102" y="79"/>
                    <a:pt x="102" y="79"/>
                    <a:pt x="102" y="79"/>
                  </a:cubicBezTo>
                  <a:cubicBezTo>
                    <a:pt x="102" y="79"/>
                    <a:pt x="102" y="79"/>
                    <a:pt x="102" y="79"/>
                  </a:cubicBezTo>
                  <a:cubicBezTo>
                    <a:pt x="102" y="79"/>
                    <a:pt x="102" y="79"/>
                    <a:pt x="103" y="78"/>
                  </a:cubicBezTo>
                  <a:cubicBezTo>
                    <a:pt x="103" y="79"/>
                    <a:pt x="103" y="79"/>
                    <a:pt x="103" y="79"/>
                  </a:cubicBezTo>
                  <a:cubicBezTo>
                    <a:pt x="104" y="79"/>
                    <a:pt x="105" y="78"/>
                    <a:pt x="105" y="79"/>
                  </a:cubicBezTo>
                  <a:cubicBezTo>
                    <a:pt x="105" y="79"/>
                    <a:pt x="105" y="80"/>
                    <a:pt x="105" y="80"/>
                  </a:cubicBezTo>
                  <a:moveTo>
                    <a:pt x="100" y="113"/>
                  </a:moveTo>
                  <a:cubicBezTo>
                    <a:pt x="101" y="112"/>
                    <a:pt x="101" y="112"/>
                    <a:pt x="101" y="112"/>
                  </a:cubicBezTo>
                  <a:cubicBezTo>
                    <a:pt x="101" y="112"/>
                    <a:pt x="101" y="111"/>
                    <a:pt x="101" y="111"/>
                  </a:cubicBezTo>
                  <a:cubicBezTo>
                    <a:pt x="101" y="111"/>
                    <a:pt x="102" y="110"/>
                    <a:pt x="102" y="110"/>
                  </a:cubicBezTo>
                  <a:cubicBezTo>
                    <a:pt x="103" y="110"/>
                    <a:pt x="104" y="110"/>
                    <a:pt x="104" y="109"/>
                  </a:cubicBezTo>
                  <a:cubicBezTo>
                    <a:pt x="104" y="109"/>
                    <a:pt x="105" y="107"/>
                    <a:pt x="105" y="107"/>
                  </a:cubicBezTo>
                  <a:cubicBezTo>
                    <a:pt x="105" y="107"/>
                    <a:pt x="105" y="107"/>
                    <a:pt x="105" y="107"/>
                  </a:cubicBezTo>
                  <a:cubicBezTo>
                    <a:pt x="106" y="107"/>
                    <a:pt x="106" y="108"/>
                    <a:pt x="107" y="108"/>
                  </a:cubicBezTo>
                  <a:cubicBezTo>
                    <a:pt x="107" y="108"/>
                    <a:pt x="108" y="107"/>
                    <a:pt x="109" y="107"/>
                  </a:cubicBezTo>
                  <a:cubicBezTo>
                    <a:pt x="109" y="108"/>
                    <a:pt x="109" y="108"/>
                    <a:pt x="110" y="108"/>
                  </a:cubicBezTo>
                  <a:cubicBezTo>
                    <a:pt x="110" y="108"/>
                    <a:pt x="110" y="107"/>
                    <a:pt x="111" y="107"/>
                  </a:cubicBezTo>
                  <a:cubicBezTo>
                    <a:pt x="111" y="107"/>
                    <a:pt x="111" y="107"/>
                    <a:pt x="112" y="107"/>
                  </a:cubicBezTo>
                  <a:cubicBezTo>
                    <a:pt x="112" y="107"/>
                    <a:pt x="112" y="107"/>
                    <a:pt x="112" y="107"/>
                  </a:cubicBezTo>
                  <a:cubicBezTo>
                    <a:pt x="112" y="107"/>
                    <a:pt x="112" y="106"/>
                    <a:pt x="113" y="106"/>
                  </a:cubicBezTo>
                  <a:cubicBezTo>
                    <a:pt x="113" y="106"/>
                    <a:pt x="114" y="106"/>
                    <a:pt x="115" y="106"/>
                  </a:cubicBezTo>
                  <a:cubicBezTo>
                    <a:pt x="115" y="106"/>
                    <a:pt x="115" y="106"/>
                    <a:pt x="115" y="106"/>
                  </a:cubicBezTo>
                  <a:cubicBezTo>
                    <a:pt x="115" y="106"/>
                    <a:pt x="116" y="106"/>
                    <a:pt x="116" y="106"/>
                  </a:cubicBezTo>
                  <a:cubicBezTo>
                    <a:pt x="116" y="106"/>
                    <a:pt x="116" y="106"/>
                    <a:pt x="116" y="105"/>
                  </a:cubicBezTo>
                  <a:cubicBezTo>
                    <a:pt x="117" y="105"/>
                    <a:pt x="118" y="106"/>
                    <a:pt x="118" y="106"/>
                  </a:cubicBezTo>
                  <a:cubicBezTo>
                    <a:pt x="119" y="106"/>
                    <a:pt x="119" y="105"/>
                    <a:pt x="119" y="105"/>
                  </a:cubicBezTo>
                  <a:cubicBezTo>
                    <a:pt x="120" y="105"/>
                    <a:pt x="120" y="105"/>
                    <a:pt x="120" y="105"/>
                  </a:cubicBezTo>
                  <a:cubicBezTo>
                    <a:pt x="120" y="105"/>
                    <a:pt x="120" y="105"/>
                    <a:pt x="121" y="105"/>
                  </a:cubicBezTo>
                  <a:cubicBezTo>
                    <a:pt x="121" y="105"/>
                    <a:pt x="121" y="106"/>
                    <a:pt x="121" y="106"/>
                  </a:cubicBezTo>
                  <a:cubicBezTo>
                    <a:pt x="122" y="106"/>
                    <a:pt x="123" y="105"/>
                    <a:pt x="123" y="105"/>
                  </a:cubicBezTo>
                  <a:cubicBezTo>
                    <a:pt x="123" y="105"/>
                    <a:pt x="123" y="105"/>
                    <a:pt x="123" y="105"/>
                  </a:cubicBezTo>
                  <a:cubicBezTo>
                    <a:pt x="123" y="105"/>
                    <a:pt x="124" y="105"/>
                    <a:pt x="124" y="105"/>
                  </a:cubicBezTo>
                  <a:cubicBezTo>
                    <a:pt x="124" y="105"/>
                    <a:pt x="124" y="105"/>
                    <a:pt x="124" y="106"/>
                  </a:cubicBezTo>
                  <a:cubicBezTo>
                    <a:pt x="124" y="106"/>
                    <a:pt x="124" y="106"/>
                    <a:pt x="124" y="106"/>
                  </a:cubicBezTo>
                  <a:cubicBezTo>
                    <a:pt x="124" y="105"/>
                    <a:pt x="125" y="105"/>
                    <a:pt x="125" y="105"/>
                  </a:cubicBezTo>
                  <a:cubicBezTo>
                    <a:pt x="125" y="106"/>
                    <a:pt x="123" y="106"/>
                    <a:pt x="125" y="107"/>
                  </a:cubicBezTo>
                  <a:cubicBezTo>
                    <a:pt x="125" y="107"/>
                    <a:pt x="125" y="107"/>
                    <a:pt x="125" y="108"/>
                  </a:cubicBezTo>
                  <a:cubicBezTo>
                    <a:pt x="125" y="108"/>
                    <a:pt x="124" y="109"/>
                    <a:pt x="124" y="109"/>
                  </a:cubicBezTo>
                  <a:cubicBezTo>
                    <a:pt x="124" y="109"/>
                    <a:pt x="124" y="110"/>
                    <a:pt x="124" y="110"/>
                  </a:cubicBezTo>
                  <a:cubicBezTo>
                    <a:pt x="125" y="110"/>
                    <a:pt x="125" y="110"/>
                    <a:pt x="125" y="110"/>
                  </a:cubicBezTo>
                  <a:cubicBezTo>
                    <a:pt x="125" y="110"/>
                    <a:pt x="125" y="110"/>
                    <a:pt x="125" y="110"/>
                  </a:cubicBezTo>
                  <a:cubicBezTo>
                    <a:pt x="126" y="110"/>
                    <a:pt x="126" y="111"/>
                    <a:pt x="127" y="111"/>
                  </a:cubicBezTo>
                  <a:cubicBezTo>
                    <a:pt x="127" y="111"/>
                    <a:pt x="127" y="111"/>
                    <a:pt x="128" y="111"/>
                  </a:cubicBezTo>
                  <a:cubicBezTo>
                    <a:pt x="128" y="111"/>
                    <a:pt x="128" y="111"/>
                    <a:pt x="129" y="111"/>
                  </a:cubicBezTo>
                  <a:cubicBezTo>
                    <a:pt x="129" y="111"/>
                    <a:pt x="129" y="111"/>
                    <a:pt x="129" y="111"/>
                  </a:cubicBezTo>
                  <a:cubicBezTo>
                    <a:pt x="129" y="111"/>
                    <a:pt x="129" y="111"/>
                    <a:pt x="129" y="111"/>
                  </a:cubicBezTo>
                  <a:cubicBezTo>
                    <a:pt x="130" y="112"/>
                    <a:pt x="130" y="113"/>
                    <a:pt x="130" y="113"/>
                  </a:cubicBezTo>
                  <a:cubicBezTo>
                    <a:pt x="131" y="113"/>
                    <a:pt x="132" y="113"/>
                    <a:pt x="133" y="113"/>
                  </a:cubicBezTo>
                  <a:cubicBezTo>
                    <a:pt x="133" y="113"/>
                    <a:pt x="134" y="114"/>
                    <a:pt x="134" y="114"/>
                  </a:cubicBezTo>
                  <a:cubicBezTo>
                    <a:pt x="134" y="114"/>
                    <a:pt x="135" y="114"/>
                    <a:pt x="135" y="114"/>
                  </a:cubicBezTo>
                  <a:cubicBezTo>
                    <a:pt x="136" y="113"/>
                    <a:pt x="135" y="113"/>
                    <a:pt x="135" y="112"/>
                  </a:cubicBezTo>
                  <a:cubicBezTo>
                    <a:pt x="136" y="111"/>
                    <a:pt x="137" y="111"/>
                    <a:pt x="139" y="111"/>
                  </a:cubicBezTo>
                  <a:cubicBezTo>
                    <a:pt x="139" y="111"/>
                    <a:pt x="139" y="112"/>
                    <a:pt x="139" y="112"/>
                  </a:cubicBezTo>
                  <a:cubicBezTo>
                    <a:pt x="139" y="112"/>
                    <a:pt x="140" y="112"/>
                    <a:pt x="140" y="112"/>
                  </a:cubicBezTo>
                  <a:cubicBezTo>
                    <a:pt x="141" y="112"/>
                    <a:pt x="141" y="112"/>
                    <a:pt x="141" y="112"/>
                  </a:cubicBezTo>
                  <a:cubicBezTo>
                    <a:pt x="141" y="112"/>
                    <a:pt x="141" y="112"/>
                    <a:pt x="141" y="113"/>
                  </a:cubicBezTo>
                  <a:cubicBezTo>
                    <a:pt x="143" y="113"/>
                    <a:pt x="143" y="113"/>
                    <a:pt x="143" y="113"/>
                  </a:cubicBezTo>
                  <a:cubicBezTo>
                    <a:pt x="143" y="113"/>
                    <a:pt x="144" y="113"/>
                    <a:pt x="144" y="113"/>
                  </a:cubicBezTo>
                  <a:cubicBezTo>
                    <a:pt x="144" y="113"/>
                    <a:pt x="145" y="113"/>
                    <a:pt x="145" y="113"/>
                  </a:cubicBezTo>
                  <a:cubicBezTo>
                    <a:pt x="145" y="113"/>
                    <a:pt x="145" y="113"/>
                    <a:pt x="145" y="113"/>
                  </a:cubicBezTo>
                  <a:cubicBezTo>
                    <a:pt x="146" y="113"/>
                    <a:pt x="146" y="114"/>
                    <a:pt x="146" y="113"/>
                  </a:cubicBezTo>
                  <a:cubicBezTo>
                    <a:pt x="146" y="113"/>
                    <a:pt x="146" y="113"/>
                    <a:pt x="147" y="113"/>
                  </a:cubicBezTo>
                  <a:cubicBezTo>
                    <a:pt x="147" y="113"/>
                    <a:pt x="148" y="112"/>
                    <a:pt x="149" y="113"/>
                  </a:cubicBezTo>
                  <a:cubicBezTo>
                    <a:pt x="149" y="113"/>
                    <a:pt x="149" y="113"/>
                    <a:pt x="149" y="113"/>
                  </a:cubicBezTo>
                  <a:cubicBezTo>
                    <a:pt x="150" y="113"/>
                    <a:pt x="150" y="113"/>
                    <a:pt x="151" y="113"/>
                  </a:cubicBezTo>
                  <a:cubicBezTo>
                    <a:pt x="151" y="113"/>
                    <a:pt x="151" y="113"/>
                    <a:pt x="152" y="113"/>
                  </a:cubicBezTo>
                  <a:cubicBezTo>
                    <a:pt x="152" y="114"/>
                    <a:pt x="152" y="114"/>
                    <a:pt x="153" y="115"/>
                  </a:cubicBezTo>
                  <a:cubicBezTo>
                    <a:pt x="152" y="116"/>
                    <a:pt x="152" y="117"/>
                    <a:pt x="152" y="117"/>
                  </a:cubicBezTo>
                  <a:cubicBezTo>
                    <a:pt x="152" y="117"/>
                    <a:pt x="152" y="117"/>
                    <a:pt x="152" y="117"/>
                  </a:cubicBezTo>
                  <a:cubicBezTo>
                    <a:pt x="151" y="117"/>
                    <a:pt x="150" y="116"/>
                    <a:pt x="150" y="115"/>
                  </a:cubicBezTo>
                  <a:cubicBezTo>
                    <a:pt x="150" y="115"/>
                    <a:pt x="150" y="115"/>
                    <a:pt x="150" y="115"/>
                  </a:cubicBezTo>
                  <a:cubicBezTo>
                    <a:pt x="150" y="116"/>
                    <a:pt x="151" y="116"/>
                    <a:pt x="151" y="117"/>
                  </a:cubicBezTo>
                  <a:cubicBezTo>
                    <a:pt x="151" y="118"/>
                    <a:pt x="151" y="118"/>
                    <a:pt x="152" y="119"/>
                  </a:cubicBezTo>
                  <a:cubicBezTo>
                    <a:pt x="152" y="120"/>
                    <a:pt x="153" y="121"/>
                    <a:pt x="153" y="121"/>
                  </a:cubicBezTo>
                  <a:cubicBezTo>
                    <a:pt x="153" y="122"/>
                    <a:pt x="153" y="122"/>
                    <a:pt x="154" y="122"/>
                  </a:cubicBezTo>
                  <a:cubicBezTo>
                    <a:pt x="154" y="122"/>
                    <a:pt x="154" y="122"/>
                    <a:pt x="153" y="122"/>
                  </a:cubicBezTo>
                  <a:cubicBezTo>
                    <a:pt x="154" y="123"/>
                    <a:pt x="154" y="123"/>
                    <a:pt x="154" y="123"/>
                  </a:cubicBezTo>
                  <a:cubicBezTo>
                    <a:pt x="154" y="123"/>
                    <a:pt x="154" y="124"/>
                    <a:pt x="154" y="124"/>
                  </a:cubicBezTo>
                  <a:cubicBezTo>
                    <a:pt x="155" y="124"/>
                    <a:pt x="155" y="125"/>
                    <a:pt x="155" y="125"/>
                  </a:cubicBezTo>
                  <a:cubicBezTo>
                    <a:pt x="156" y="126"/>
                    <a:pt x="155" y="128"/>
                    <a:pt x="156" y="128"/>
                  </a:cubicBezTo>
                  <a:cubicBezTo>
                    <a:pt x="156" y="129"/>
                    <a:pt x="157" y="129"/>
                    <a:pt x="157" y="129"/>
                  </a:cubicBezTo>
                  <a:cubicBezTo>
                    <a:pt x="158" y="130"/>
                    <a:pt x="158" y="132"/>
                    <a:pt x="159" y="133"/>
                  </a:cubicBezTo>
                  <a:cubicBezTo>
                    <a:pt x="159" y="133"/>
                    <a:pt x="159" y="133"/>
                    <a:pt x="159" y="133"/>
                  </a:cubicBezTo>
                  <a:cubicBezTo>
                    <a:pt x="159" y="133"/>
                    <a:pt x="159" y="132"/>
                    <a:pt x="159" y="132"/>
                  </a:cubicBezTo>
                  <a:cubicBezTo>
                    <a:pt x="159" y="132"/>
                    <a:pt x="159" y="133"/>
                    <a:pt x="159" y="133"/>
                  </a:cubicBezTo>
                  <a:cubicBezTo>
                    <a:pt x="159" y="133"/>
                    <a:pt x="160" y="133"/>
                    <a:pt x="160" y="133"/>
                  </a:cubicBezTo>
                  <a:cubicBezTo>
                    <a:pt x="160" y="133"/>
                    <a:pt x="160" y="134"/>
                    <a:pt x="161" y="134"/>
                  </a:cubicBezTo>
                  <a:cubicBezTo>
                    <a:pt x="161" y="134"/>
                    <a:pt x="161" y="134"/>
                    <a:pt x="161" y="134"/>
                  </a:cubicBezTo>
                  <a:cubicBezTo>
                    <a:pt x="161" y="134"/>
                    <a:pt x="161" y="135"/>
                    <a:pt x="162" y="135"/>
                  </a:cubicBezTo>
                  <a:cubicBezTo>
                    <a:pt x="162" y="135"/>
                    <a:pt x="163" y="136"/>
                    <a:pt x="163" y="136"/>
                  </a:cubicBezTo>
                  <a:cubicBezTo>
                    <a:pt x="163" y="136"/>
                    <a:pt x="162" y="137"/>
                    <a:pt x="162" y="137"/>
                  </a:cubicBezTo>
                  <a:cubicBezTo>
                    <a:pt x="162" y="137"/>
                    <a:pt x="162" y="137"/>
                    <a:pt x="162" y="137"/>
                  </a:cubicBezTo>
                  <a:cubicBezTo>
                    <a:pt x="162" y="137"/>
                    <a:pt x="162" y="137"/>
                    <a:pt x="162" y="137"/>
                  </a:cubicBezTo>
                  <a:cubicBezTo>
                    <a:pt x="162" y="137"/>
                    <a:pt x="162" y="137"/>
                    <a:pt x="163" y="137"/>
                  </a:cubicBezTo>
                  <a:cubicBezTo>
                    <a:pt x="163" y="137"/>
                    <a:pt x="163" y="138"/>
                    <a:pt x="164" y="138"/>
                  </a:cubicBezTo>
                  <a:cubicBezTo>
                    <a:pt x="164" y="138"/>
                    <a:pt x="164" y="138"/>
                    <a:pt x="164" y="138"/>
                  </a:cubicBezTo>
                  <a:cubicBezTo>
                    <a:pt x="165" y="138"/>
                    <a:pt x="165" y="138"/>
                    <a:pt x="166" y="138"/>
                  </a:cubicBezTo>
                  <a:cubicBezTo>
                    <a:pt x="166" y="138"/>
                    <a:pt x="166" y="138"/>
                    <a:pt x="166" y="138"/>
                  </a:cubicBezTo>
                  <a:cubicBezTo>
                    <a:pt x="167" y="138"/>
                    <a:pt x="167" y="138"/>
                    <a:pt x="167" y="137"/>
                  </a:cubicBezTo>
                  <a:cubicBezTo>
                    <a:pt x="167" y="137"/>
                    <a:pt x="167" y="137"/>
                    <a:pt x="167" y="137"/>
                  </a:cubicBezTo>
                  <a:cubicBezTo>
                    <a:pt x="168" y="137"/>
                    <a:pt x="168" y="137"/>
                    <a:pt x="168" y="138"/>
                  </a:cubicBezTo>
                  <a:cubicBezTo>
                    <a:pt x="168" y="137"/>
                    <a:pt x="169" y="137"/>
                    <a:pt x="169" y="137"/>
                  </a:cubicBezTo>
                  <a:cubicBezTo>
                    <a:pt x="169" y="137"/>
                    <a:pt x="169" y="137"/>
                    <a:pt x="170" y="137"/>
                  </a:cubicBezTo>
                  <a:cubicBezTo>
                    <a:pt x="170" y="137"/>
                    <a:pt x="171" y="137"/>
                    <a:pt x="171" y="136"/>
                  </a:cubicBezTo>
                  <a:cubicBezTo>
                    <a:pt x="171" y="137"/>
                    <a:pt x="172" y="137"/>
                    <a:pt x="172" y="137"/>
                  </a:cubicBezTo>
                  <a:cubicBezTo>
                    <a:pt x="172" y="137"/>
                    <a:pt x="172" y="137"/>
                    <a:pt x="172" y="137"/>
                  </a:cubicBezTo>
                  <a:cubicBezTo>
                    <a:pt x="172" y="137"/>
                    <a:pt x="172" y="137"/>
                    <a:pt x="172" y="137"/>
                  </a:cubicBezTo>
                  <a:cubicBezTo>
                    <a:pt x="172" y="138"/>
                    <a:pt x="172" y="138"/>
                    <a:pt x="172" y="138"/>
                  </a:cubicBezTo>
                  <a:cubicBezTo>
                    <a:pt x="172" y="138"/>
                    <a:pt x="171" y="138"/>
                    <a:pt x="171" y="139"/>
                  </a:cubicBezTo>
                  <a:cubicBezTo>
                    <a:pt x="171" y="139"/>
                    <a:pt x="171" y="139"/>
                    <a:pt x="171" y="140"/>
                  </a:cubicBezTo>
                  <a:cubicBezTo>
                    <a:pt x="171" y="140"/>
                    <a:pt x="171" y="140"/>
                    <a:pt x="171" y="141"/>
                  </a:cubicBezTo>
                  <a:cubicBezTo>
                    <a:pt x="170" y="141"/>
                    <a:pt x="170" y="141"/>
                    <a:pt x="170" y="141"/>
                  </a:cubicBezTo>
                  <a:cubicBezTo>
                    <a:pt x="170" y="141"/>
                    <a:pt x="170" y="141"/>
                    <a:pt x="170" y="142"/>
                  </a:cubicBezTo>
                  <a:cubicBezTo>
                    <a:pt x="170" y="142"/>
                    <a:pt x="170" y="142"/>
                    <a:pt x="169" y="143"/>
                  </a:cubicBezTo>
                  <a:cubicBezTo>
                    <a:pt x="169" y="143"/>
                    <a:pt x="169" y="143"/>
                    <a:pt x="169" y="144"/>
                  </a:cubicBezTo>
                  <a:cubicBezTo>
                    <a:pt x="169" y="145"/>
                    <a:pt x="168" y="145"/>
                    <a:pt x="167" y="146"/>
                  </a:cubicBezTo>
                  <a:cubicBezTo>
                    <a:pt x="167" y="147"/>
                    <a:pt x="166" y="147"/>
                    <a:pt x="166" y="148"/>
                  </a:cubicBezTo>
                  <a:cubicBezTo>
                    <a:pt x="165" y="148"/>
                    <a:pt x="164" y="149"/>
                    <a:pt x="163" y="150"/>
                  </a:cubicBezTo>
                  <a:cubicBezTo>
                    <a:pt x="162" y="151"/>
                    <a:pt x="161" y="151"/>
                    <a:pt x="161" y="152"/>
                  </a:cubicBezTo>
                  <a:cubicBezTo>
                    <a:pt x="161" y="153"/>
                    <a:pt x="161" y="153"/>
                    <a:pt x="161" y="153"/>
                  </a:cubicBezTo>
                  <a:cubicBezTo>
                    <a:pt x="160" y="153"/>
                    <a:pt x="160" y="153"/>
                    <a:pt x="160" y="153"/>
                  </a:cubicBezTo>
                  <a:cubicBezTo>
                    <a:pt x="160" y="154"/>
                    <a:pt x="159" y="154"/>
                    <a:pt x="159" y="154"/>
                  </a:cubicBezTo>
                  <a:cubicBezTo>
                    <a:pt x="159" y="155"/>
                    <a:pt x="158" y="155"/>
                    <a:pt x="158" y="155"/>
                  </a:cubicBezTo>
                  <a:cubicBezTo>
                    <a:pt x="158" y="156"/>
                    <a:pt x="158" y="156"/>
                    <a:pt x="158" y="156"/>
                  </a:cubicBezTo>
                  <a:cubicBezTo>
                    <a:pt x="158" y="156"/>
                    <a:pt x="158" y="156"/>
                    <a:pt x="158" y="156"/>
                  </a:cubicBezTo>
                  <a:cubicBezTo>
                    <a:pt x="158" y="156"/>
                    <a:pt x="157" y="158"/>
                    <a:pt x="157" y="158"/>
                  </a:cubicBezTo>
                  <a:cubicBezTo>
                    <a:pt x="158" y="158"/>
                    <a:pt x="158" y="159"/>
                    <a:pt x="158" y="159"/>
                  </a:cubicBezTo>
                  <a:cubicBezTo>
                    <a:pt x="158" y="159"/>
                    <a:pt x="158" y="159"/>
                    <a:pt x="158" y="160"/>
                  </a:cubicBezTo>
                  <a:cubicBezTo>
                    <a:pt x="158" y="160"/>
                    <a:pt x="158" y="160"/>
                    <a:pt x="158" y="160"/>
                  </a:cubicBezTo>
                  <a:cubicBezTo>
                    <a:pt x="158" y="161"/>
                    <a:pt x="158" y="162"/>
                    <a:pt x="158" y="162"/>
                  </a:cubicBezTo>
                  <a:cubicBezTo>
                    <a:pt x="159" y="163"/>
                    <a:pt x="159" y="163"/>
                    <a:pt x="159" y="163"/>
                  </a:cubicBezTo>
                  <a:cubicBezTo>
                    <a:pt x="159" y="163"/>
                    <a:pt x="159" y="164"/>
                    <a:pt x="159" y="164"/>
                  </a:cubicBezTo>
                  <a:cubicBezTo>
                    <a:pt x="159" y="164"/>
                    <a:pt x="159" y="165"/>
                    <a:pt x="159" y="165"/>
                  </a:cubicBezTo>
                  <a:cubicBezTo>
                    <a:pt x="159" y="166"/>
                    <a:pt x="159" y="166"/>
                    <a:pt x="159" y="166"/>
                  </a:cubicBezTo>
                  <a:cubicBezTo>
                    <a:pt x="159" y="166"/>
                    <a:pt x="159" y="167"/>
                    <a:pt x="159" y="168"/>
                  </a:cubicBezTo>
                  <a:cubicBezTo>
                    <a:pt x="160" y="168"/>
                    <a:pt x="160" y="168"/>
                    <a:pt x="160" y="168"/>
                  </a:cubicBezTo>
                  <a:cubicBezTo>
                    <a:pt x="160" y="168"/>
                    <a:pt x="160" y="168"/>
                    <a:pt x="160" y="168"/>
                  </a:cubicBezTo>
                  <a:cubicBezTo>
                    <a:pt x="160" y="168"/>
                    <a:pt x="160" y="168"/>
                    <a:pt x="159" y="168"/>
                  </a:cubicBezTo>
                  <a:cubicBezTo>
                    <a:pt x="159" y="168"/>
                    <a:pt x="159" y="169"/>
                    <a:pt x="159" y="169"/>
                  </a:cubicBezTo>
                  <a:cubicBezTo>
                    <a:pt x="159" y="169"/>
                    <a:pt x="159" y="170"/>
                    <a:pt x="158" y="170"/>
                  </a:cubicBezTo>
                  <a:cubicBezTo>
                    <a:pt x="157" y="171"/>
                    <a:pt x="156" y="171"/>
                    <a:pt x="156" y="171"/>
                  </a:cubicBezTo>
                  <a:cubicBezTo>
                    <a:pt x="155" y="172"/>
                    <a:pt x="155" y="173"/>
                    <a:pt x="154" y="173"/>
                  </a:cubicBezTo>
                  <a:cubicBezTo>
                    <a:pt x="153" y="173"/>
                    <a:pt x="153" y="174"/>
                    <a:pt x="153" y="174"/>
                  </a:cubicBezTo>
                  <a:cubicBezTo>
                    <a:pt x="153" y="175"/>
                    <a:pt x="153" y="175"/>
                    <a:pt x="153" y="175"/>
                  </a:cubicBezTo>
                  <a:cubicBezTo>
                    <a:pt x="153" y="175"/>
                    <a:pt x="153" y="175"/>
                    <a:pt x="153" y="175"/>
                  </a:cubicBezTo>
                  <a:cubicBezTo>
                    <a:pt x="153" y="176"/>
                    <a:pt x="153" y="176"/>
                    <a:pt x="153" y="177"/>
                  </a:cubicBezTo>
                  <a:cubicBezTo>
                    <a:pt x="153" y="177"/>
                    <a:pt x="153" y="177"/>
                    <a:pt x="153" y="177"/>
                  </a:cubicBezTo>
                  <a:cubicBezTo>
                    <a:pt x="153" y="177"/>
                    <a:pt x="154" y="178"/>
                    <a:pt x="153" y="178"/>
                  </a:cubicBezTo>
                  <a:cubicBezTo>
                    <a:pt x="153" y="179"/>
                    <a:pt x="153" y="179"/>
                    <a:pt x="153" y="179"/>
                  </a:cubicBezTo>
                  <a:cubicBezTo>
                    <a:pt x="153" y="179"/>
                    <a:pt x="153" y="179"/>
                    <a:pt x="153" y="179"/>
                  </a:cubicBezTo>
                  <a:cubicBezTo>
                    <a:pt x="153" y="179"/>
                    <a:pt x="153" y="179"/>
                    <a:pt x="153" y="179"/>
                  </a:cubicBezTo>
                  <a:cubicBezTo>
                    <a:pt x="153" y="180"/>
                    <a:pt x="152" y="180"/>
                    <a:pt x="151" y="181"/>
                  </a:cubicBezTo>
                  <a:cubicBezTo>
                    <a:pt x="150" y="181"/>
                    <a:pt x="150" y="181"/>
                    <a:pt x="150" y="182"/>
                  </a:cubicBezTo>
                  <a:cubicBezTo>
                    <a:pt x="150" y="182"/>
                    <a:pt x="150" y="182"/>
                    <a:pt x="150" y="182"/>
                  </a:cubicBezTo>
                  <a:cubicBezTo>
                    <a:pt x="150" y="182"/>
                    <a:pt x="150" y="182"/>
                    <a:pt x="150" y="182"/>
                  </a:cubicBezTo>
                  <a:cubicBezTo>
                    <a:pt x="151" y="183"/>
                    <a:pt x="150" y="184"/>
                    <a:pt x="150" y="184"/>
                  </a:cubicBezTo>
                  <a:cubicBezTo>
                    <a:pt x="150" y="184"/>
                    <a:pt x="150" y="184"/>
                    <a:pt x="150" y="184"/>
                  </a:cubicBezTo>
                  <a:cubicBezTo>
                    <a:pt x="150" y="184"/>
                    <a:pt x="150" y="185"/>
                    <a:pt x="150" y="185"/>
                  </a:cubicBezTo>
                  <a:cubicBezTo>
                    <a:pt x="150" y="185"/>
                    <a:pt x="149" y="186"/>
                    <a:pt x="149" y="186"/>
                  </a:cubicBezTo>
                  <a:cubicBezTo>
                    <a:pt x="147" y="188"/>
                    <a:pt x="146" y="189"/>
                    <a:pt x="144" y="191"/>
                  </a:cubicBezTo>
                  <a:cubicBezTo>
                    <a:pt x="144" y="191"/>
                    <a:pt x="144" y="191"/>
                    <a:pt x="144" y="191"/>
                  </a:cubicBezTo>
                  <a:cubicBezTo>
                    <a:pt x="143" y="192"/>
                    <a:pt x="142" y="192"/>
                    <a:pt x="142" y="192"/>
                  </a:cubicBezTo>
                  <a:cubicBezTo>
                    <a:pt x="142" y="192"/>
                    <a:pt x="142" y="192"/>
                    <a:pt x="142" y="192"/>
                  </a:cubicBezTo>
                  <a:cubicBezTo>
                    <a:pt x="142" y="192"/>
                    <a:pt x="141" y="192"/>
                    <a:pt x="141" y="192"/>
                  </a:cubicBezTo>
                  <a:cubicBezTo>
                    <a:pt x="141" y="192"/>
                    <a:pt x="141" y="192"/>
                    <a:pt x="141" y="192"/>
                  </a:cubicBezTo>
                  <a:cubicBezTo>
                    <a:pt x="140" y="192"/>
                    <a:pt x="140" y="192"/>
                    <a:pt x="139" y="192"/>
                  </a:cubicBezTo>
                  <a:cubicBezTo>
                    <a:pt x="139" y="192"/>
                    <a:pt x="139" y="192"/>
                    <a:pt x="139" y="192"/>
                  </a:cubicBezTo>
                  <a:cubicBezTo>
                    <a:pt x="139" y="192"/>
                    <a:pt x="138" y="192"/>
                    <a:pt x="138" y="192"/>
                  </a:cubicBezTo>
                  <a:cubicBezTo>
                    <a:pt x="138" y="192"/>
                    <a:pt x="137" y="192"/>
                    <a:pt x="137" y="192"/>
                  </a:cubicBezTo>
                  <a:cubicBezTo>
                    <a:pt x="137" y="193"/>
                    <a:pt x="136" y="192"/>
                    <a:pt x="136" y="192"/>
                  </a:cubicBezTo>
                  <a:cubicBezTo>
                    <a:pt x="136" y="193"/>
                    <a:pt x="135" y="193"/>
                    <a:pt x="135" y="193"/>
                  </a:cubicBezTo>
                  <a:cubicBezTo>
                    <a:pt x="135" y="193"/>
                    <a:pt x="135" y="193"/>
                    <a:pt x="135" y="193"/>
                  </a:cubicBezTo>
                  <a:cubicBezTo>
                    <a:pt x="134" y="193"/>
                    <a:pt x="134" y="192"/>
                    <a:pt x="134" y="192"/>
                  </a:cubicBezTo>
                  <a:cubicBezTo>
                    <a:pt x="134" y="192"/>
                    <a:pt x="134" y="192"/>
                    <a:pt x="134" y="192"/>
                  </a:cubicBezTo>
                  <a:cubicBezTo>
                    <a:pt x="134" y="192"/>
                    <a:pt x="134" y="192"/>
                    <a:pt x="134" y="192"/>
                  </a:cubicBezTo>
                  <a:cubicBezTo>
                    <a:pt x="134" y="192"/>
                    <a:pt x="134" y="192"/>
                    <a:pt x="134" y="192"/>
                  </a:cubicBezTo>
                  <a:cubicBezTo>
                    <a:pt x="134" y="192"/>
                    <a:pt x="134" y="192"/>
                    <a:pt x="134" y="192"/>
                  </a:cubicBezTo>
                  <a:cubicBezTo>
                    <a:pt x="134" y="192"/>
                    <a:pt x="133" y="192"/>
                    <a:pt x="133" y="192"/>
                  </a:cubicBezTo>
                  <a:cubicBezTo>
                    <a:pt x="133" y="192"/>
                    <a:pt x="133" y="192"/>
                    <a:pt x="133" y="192"/>
                  </a:cubicBezTo>
                  <a:cubicBezTo>
                    <a:pt x="133" y="192"/>
                    <a:pt x="133" y="192"/>
                    <a:pt x="134" y="192"/>
                  </a:cubicBezTo>
                  <a:cubicBezTo>
                    <a:pt x="133" y="191"/>
                    <a:pt x="133" y="191"/>
                    <a:pt x="133" y="190"/>
                  </a:cubicBezTo>
                  <a:cubicBezTo>
                    <a:pt x="133" y="190"/>
                    <a:pt x="133" y="190"/>
                    <a:pt x="133" y="190"/>
                  </a:cubicBezTo>
                  <a:cubicBezTo>
                    <a:pt x="134" y="189"/>
                    <a:pt x="133" y="188"/>
                    <a:pt x="132" y="188"/>
                  </a:cubicBezTo>
                  <a:cubicBezTo>
                    <a:pt x="132" y="187"/>
                    <a:pt x="132" y="186"/>
                    <a:pt x="131" y="185"/>
                  </a:cubicBezTo>
                  <a:cubicBezTo>
                    <a:pt x="131" y="185"/>
                    <a:pt x="130" y="184"/>
                    <a:pt x="130" y="184"/>
                  </a:cubicBezTo>
                  <a:cubicBezTo>
                    <a:pt x="130" y="183"/>
                    <a:pt x="130" y="183"/>
                    <a:pt x="130" y="182"/>
                  </a:cubicBezTo>
                  <a:cubicBezTo>
                    <a:pt x="130" y="182"/>
                    <a:pt x="130" y="182"/>
                    <a:pt x="130" y="182"/>
                  </a:cubicBezTo>
                  <a:cubicBezTo>
                    <a:pt x="130" y="182"/>
                    <a:pt x="129" y="181"/>
                    <a:pt x="129" y="181"/>
                  </a:cubicBezTo>
                  <a:cubicBezTo>
                    <a:pt x="129" y="181"/>
                    <a:pt x="129" y="181"/>
                    <a:pt x="129" y="180"/>
                  </a:cubicBezTo>
                  <a:cubicBezTo>
                    <a:pt x="129" y="180"/>
                    <a:pt x="129" y="180"/>
                    <a:pt x="129" y="180"/>
                  </a:cubicBezTo>
                  <a:cubicBezTo>
                    <a:pt x="129" y="179"/>
                    <a:pt x="129" y="179"/>
                    <a:pt x="129" y="178"/>
                  </a:cubicBezTo>
                  <a:cubicBezTo>
                    <a:pt x="129" y="177"/>
                    <a:pt x="128" y="176"/>
                    <a:pt x="128" y="176"/>
                  </a:cubicBezTo>
                  <a:cubicBezTo>
                    <a:pt x="128" y="175"/>
                    <a:pt x="127" y="174"/>
                    <a:pt x="127" y="173"/>
                  </a:cubicBezTo>
                  <a:cubicBezTo>
                    <a:pt x="126" y="173"/>
                    <a:pt x="126" y="172"/>
                    <a:pt x="126" y="172"/>
                  </a:cubicBezTo>
                  <a:cubicBezTo>
                    <a:pt x="126" y="171"/>
                    <a:pt x="126" y="170"/>
                    <a:pt x="126" y="169"/>
                  </a:cubicBezTo>
                  <a:cubicBezTo>
                    <a:pt x="126" y="169"/>
                    <a:pt x="126" y="167"/>
                    <a:pt x="127" y="166"/>
                  </a:cubicBezTo>
                  <a:cubicBezTo>
                    <a:pt x="127" y="166"/>
                    <a:pt x="127" y="166"/>
                    <a:pt x="127" y="166"/>
                  </a:cubicBezTo>
                  <a:cubicBezTo>
                    <a:pt x="127" y="166"/>
                    <a:pt x="127" y="166"/>
                    <a:pt x="127" y="166"/>
                  </a:cubicBezTo>
                  <a:cubicBezTo>
                    <a:pt x="127" y="165"/>
                    <a:pt x="127" y="165"/>
                    <a:pt x="128" y="165"/>
                  </a:cubicBezTo>
                  <a:cubicBezTo>
                    <a:pt x="128" y="165"/>
                    <a:pt x="128" y="164"/>
                    <a:pt x="128" y="164"/>
                  </a:cubicBezTo>
                  <a:cubicBezTo>
                    <a:pt x="128" y="164"/>
                    <a:pt x="128" y="163"/>
                    <a:pt x="128" y="163"/>
                  </a:cubicBezTo>
                  <a:cubicBezTo>
                    <a:pt x="128" y="162"/>
                    <a:pt x="127" y="161"/>
                    <a:pt x="128" y="161"/>
                  </a:cubicBezTo>
                  <a:cubicBezTo>
                    <a:pt x="128" y="160"/>
                    <a:pt x="127" y="160"/>
                    <a:pt x="127" y="159"/>
                  </a:cubicBezTo>
                  <a:cubicBezTo>
                    <a:pt x="127" y="159"/>
                    <a:pt x="127" y="159"/>
                    <a:pt x="127" y="159"/>
                  </a:cubicBezTo>
                  <a:cubicBezTo>
                    <a:pt x="127" y="158"/>
                    <a:pt x="127" y="158"/>
                    <a:pt x="126" y="158"/>
                  </a:cubicBezTo>
                  <a:cubicBezTo>
                    <a:pt x="126" y="157"/>
                    <a:pt x="126" y="157"/>
                    <a:pt x="126" y="157"/>
                  </a:cubicBezTo>
                  <a:cubicBezTo>
                    <a:pt x="126" y="157"/>
                    <a:pt x="126" y="156"/>
                    <a:pt x="126" y="156"/>
                  </a:cubicBezTo>
                  <a:cubicBezTo>
                    <a:pt x="125" y="155"/>
                    <a:pt x="125" y="155"/>
                    <a:pt x="124" y="155"/>
                  </a:cubicBezTo>
                  <a:cubicBezTo>
                    <a:pt x="124" y="154"/>
                    <a:pt x="124" y="154"/>
                    <a:pt x="124" y="154"/>
                  </a:cubicBezTo>
                  <a:cubicBezTo>
                    <a:pt x="124" y="154"/>
                    <a:pt x="124" y="154"/>
                    <a:pt x="124" y="154"/>
                  </a:cubicBezTo>
                  <a:cubicBezTo>
                    <a:pt x="124" y="153"/>
                    <a:pt x="123" y="153"/>
                    <a:pt x="123" y="153"/>
                  </a:cubicBezTo>
                  <a:cubicBezTo>
                    <a:pt x="123" y="153"/>
                    <a:pt x="123" y="153"/>
                    <a:pt x="123" y="153"/>
                  </a:cubicBezTo>
                  <a:cubicBezTo>
                    <a:pt x="123" y="153"/>
                    <a:pt x="123" y="153"/>
                    <a:pt x="123" y="153"/>
                  </a:cubicBezTo>
                  <a:cubicBezTo>
                    <a:pt x="123" y="153"/>
                    <a:pt x="123" y="152"/>
                    <a:pt x="123" y="152"/>
                  </a:cubicBezTo>
                  <a:cubicBezTo>
                    <a:pt x="123" y="152"/>
                    <a:pt x="123" y="152"/>
                    <a:pt x="123" y="152"/>
                  </a:cubicBezTo>
                  <a:cubicBezTo>
                    <a:pt x="122" y="152"/>
                    <a:pt x="122" y="152"/>
                    <a:pt x="122" y="152"/>
                  </a:cubicBezTo>
                  <a:cubicBezTo>
                    <a:pt x="123" y="151"/>
                    <a:pt x="123" y="151"/>
                    <a:pt x="123" y="150"/>
                  </a:cubicBezTo>
                  <a:cubicBezTo>
                    <a:pt x="123" y="150"/>
                    <a:pt x="123" y="150"/>
                    <a:pt x="123" y="150"/>
                  </a:cubicBezTo>
                  <a:cubicBezTo>
                    <a:pt x="123" y="150"/>
                    <a:pt x="123" y="150"/>
                    <a:pt x="123" y="150"/>
                  </a:cubicBezTo>
                  <a:cubicBezTo>
                    <a:pt x="123" y="150"/>
                    <a:pt x="123" y="150"/>
                    <a:pt x="123" y="150"/>
                  </a:cubicBezTo>
                  <a:cubicBezTo>
                    <a:pt x="123" y="150"/>
                    <a:pt x="123" y="150"/>
                    <a:pt x="123" y="149"/>
                  </a:cubicBezTo>
                  <a:cubicBezTo>
                    <a:pt x="123" y="149"/>
                    <a:pt x="123" y="149"/>
                    <a:pt x="123" y="149"/>
                  </a:cubicBezTo>
                  <a:cubicBezTo>
                    <a:pt x="123" y="149"/>
                    <a:pt x="123" y="149"/>
                    <a:pt x="123" y="149"/>
                  </a:cubicBezTo>
                  <a:cubicBezTo>
                    <a:pt x="123" y="149"/>
                    <a:pt x="123" y="148"/>
                    <a:pt x="124" y="148"/>
                  </a:cubicBezTo>
                  <a:cubicBezTo>
                    <a:pt x="124" y="148"/>
                    <a:pt x="123" y="148"/>
                    <a:pt x="123" y="148"/>
                  </a:cubicBezTo>
                  <a:cubicBezTo>
                    <a:pt x="123" y="148"/>
                    <a:pt x="124" y="147"/>
                    <a:pt x="124" y="147"/>
                  </a:cubicBezTo>
                  <a:cubicBezTo>
                    <a:pt x="124" y="147"/>
                    <a:pt x="123" y="147"/>
                    <a:pt x="123" y="146"/>
                  </a:cubicBezTo>
                  <a:cubicBezTo>
                    <a:pt x="123" y="146"/>
                    <a:pt x="123" y="146"/>
                    <a:pt x="123" y="146"/>
                  </a:cubicBezTo>
                  <a:cubicBezTo>
                    <a:pt x="123" y="146"/>
                    <a:pt x="123" y="146"/>
                    <a:pt x="123" y="146"/>
                  </a:cubicBezTo>
                  <a:cubicBezTo>
                    <a:pt x="123" y="146"/>
                    <a:pt x="123" y="146"/>
                    <a:pt x="123" y="146"/>
                  </a:cubicBezTo>
                  <a:cubicBezTo>
                    <a:pt x="122" y="146"/>
                    <a:pt x="123" y="146"/>
                    <a:pt x="122" y="145"/>
                  </a:cubicBezTo>
                  <a:cubicBezTo>
                    <a:pt x="122" y="145"/>
                    <a:pt x="122" y="145"/>
                    <a:pt x="122" y="145"/>
                  </a:cubicBezTo>
                  <a:cubicBezTo>
                    <a:pt x="122" y="145"/>
                    <a:pt x="122" y="145"/>
                    <a:pt x="122" y="145"/>
                  </a:cubicBezTo>
                  <a:cubicBezTo>
                    <a:pt x="121" y="145"/>
                    <a:pt x="121" y="145"/>
                    <a:pt x="120" y="145"/>
                  </a:cubicBezTo>
                  <a:cubicBezTo>
                    <a:pt x="120" y="146"/>
                    <a:pt x="118" y="145"/>
                    <a:pt x="118" y="144"/>
                  </a:cubicBezTo>
                  <a:cubicBezTo>
                    <a:pt x="118" y="144"/>
                    <a:pt x="118" y="144"/>
                    <a:pt x="118" y="144"/>
                  </a:cubicBezTo>
                  <a:cubicBezTo>
                    <a:pt x="118" y="144"/>
                    <a:pt x="118" y="144"/>
                    <a:pt x="118" y="144"/>
                  </a:cubicBezTo>
                  <a:cubicBezTo>
                    <a:pt x="118" y="144"/>
                    <a:pt x="118" y="144"/>
                    <a:pt x="118" y="144"/>
                  </a:cubicBezTo>
                  <a:cubicBezTo>
                    <a:pt x="118" y="144"/>
                    <a:pt x="118" y="144"/>
                    <a:pt x="118" y="144"/>
                  </a:cubicBezTo>
                  <a:cubicBezTo>
                    <a:pt x="118" y="143"/>
                    <a:pt x="117" y="143"/>
                    <a:pt x="116" y="143"/>
                  </a:cubicBezTo>
                  <a:cubicBezTo>
                    <a:pt x="116" y="143"/>
                    <a:pt x="116" y="143"/>
                    <a:pt x="116" y="143"/>
                  </a:cubicBezTo>
                  <a:cubicBezTo>
                    <a:pt x="115" y="143"/>
                    <a:pt x="114" y="143"/>
                    <a:pt x="114" y="143"/>
                  </a:cubicBezTo>
                  <a:cubicBezTo>
                    <a:pt x="113" y="143"/>
                    <a:pt x="113" y="144"/>
                    <a:pt x="113" y="144"/>
                  </a:cubicBezTo>
                  <a:cubicBezTo>
                    <a:pt x="113" y="144"/>
                    <a:pt x="112" y="144"/>
                    <a:pt x="112" y="144"/>
                  </a:cubicBezTo>
                  <a:cubicBezTo>
                    <a:pt x="111" y="144"/>
                    <a:pt x="110" y="145"/>
                    <a:pt x="110" y="145"/>
                  </a:cubicBezTo>
                  <a:cubicBezTo>
                    <a:pt x="109" y="145"/>
                    <a:pt x="109" y="144"/>
                    <a:pt x="108" y="144"/>
                  </a:cubicBezTo>
                  <a:cubicBezTo>
                    <a:pt x="108" y="144"/>
                    <a:pt x="108" y="144"/>
                    <a:pt x="108" y="145"/>
                  </a:cubicBezTo>
                  <a:cubicBezTo>
                    <a:pt x="108" y="145"/>
                    <a:pt x="108" y="144"/>
                    <a:pt x="107" y="144"/>
                  </a:cubicBezTo>
                  <a:cubicBezTo>
                    <a:pt x="107" y="144"/>
                    <a:pt x="106" y="144"/>
                    <a:pt x="106" y="144"/>
                  </a:cubicBezTo>
                  <a:cubicBezTo>
                    <a:pt x="105" y="145"/>
                    <a:pt x="105" y="145"/>
                    <a:pt x="105" y="145"/>
                  </a:cubicBezTo>
                  <a:cubicBezTo>
                    <a:pt x="104" y="145"/>
                    <a:pt x="104" y="145"/>
                    <a:pt x="103" y="145"/>
                  </a:cubicBezTo>
                  <a:cubicBezTo>
                    <a:pt x="103" y="146"/>
                    <a:pt x="102" y="145"/>
                    <a:pt x="102" y="145"/>
                  </a:cubicBezTo>
                  <a:cubicBezTo>
                    <a:pt x="101" y="144"/>
                    <a:pt x="101" y="144"/>
                    <a:pt x="100" y="143"/>
                  </a:cubicBezTo>
                  <a:cubicBezTo>
                    <a:pt x="100" y="143"/>
                    <a:pt x="99" y="143"/>
                    <a:pt x="99" y="143"/>
                  </a:cubicBezTo>
                  <a:cubicBezTo>
                    <a:pt x="98" y="143"/>
                    <a:pt x="98" y="142"/>
                    <a:pt x="98" y="142"/>
                  </a:cubicBezTo>
                  <a:cubicBezTo>
                    <a:pt x="98" y="142"/>
                    <a:pt x="98" y="142"/>
                    <a:pt x="98" y="142"/>
                  </a:cubicBezTo>
                  <a:cubicBezTo>
                    <a:pt x="97" y="141"/>
                    <a:pt x="97" y="141"/>
                    <a:pt x="97" y="141"/>
                  </a:cubicBezTo>
                  <a:cubicBezTo>
                    <a:pt x="97" y="141"/>
                    <a:pt x="97" y="141"/>
                    <a:pt x="97" y="141"/>
                  </a:cubicBezTo>
                  <a:cubicBezTo>
                    <a:pt x="97" y="141"/>
                    <a:pt x="97" y="141"/>
                    <a:pt x="97" y="141"/>
                  </a:cubicBezTo>
                  <a:cubicBezTo>
                    <a:pt x="97" y="140"/>
                    <a:pt x="97" y="140"/>
                    <a:pt x="97" y="140"/>
                  </a:cubicBezTo>
                  <a:cubicBezTo>
                    <a:pt x="97" y="140"/>
                    <a:pt x="97" y="140"/>
                    <a:pt x="97" y="140"/>
                  </a:cubicBezTo>
                  <a:cubicBezTo>
                    <a:pt x="97" y="140"/>
                    <a:pt x="97" y="140"/>
                    <a:pt x="97" y="140"/>
                  </a:cubicBezTo>
                  <a:cubicBezTo>
                    <a:pt x="97" y="140"/>
                    <a:pt x="96" y="140"/>
                    <a:pt x="96" y="139"/>
                  </a:cubicBezTo>
                  <a:cubicBezTo>
                    <a:pt x="96" y="139"/>
                    <a:pt x="96" y="139"/>
                    <a:pt x="96" y="139"/>
                  </a:cubicBezTo>
                  <a:cubicBezTo>
                    <a:pt x="96" y="139"/>
                    <a:pt x="95" y="139"/>
                    <a:pt x="95" y="138"/>
                  </a:cubicBezTo>
                  <a:cubicBezTo>
                    <a:pt x="95" y="138"/>
                    <a:pt x="95" y="138"/>
                    <a:pt x="95" y="138"/>
                  </a:cubicBezTo>
                  <a:cubicBezTo>
                    <a:pt x="95" y="138"/>
                    <a:pt x="95" y="138"/>
                    <a:pt x="94" y="138"/>
                  </a:cubicBezTo>
                  <a:cubicBezTo>
                    <a:pt x="94" y="138"/>
                    <a:pt x="94" y="138"/>
                    <a:pt x="94" y="138"/>
                  </a:cubicBezTo>
                  <a:cubicBezTo>
                    <a:pt x="94" y="137"/>
                    <a:pt x="94" y="137"/>
                    <a:pt x="94" y="137"/>
                  </a:cubicBezTo>
                  <a:cubicBezTo>
                    <a:pt x="94" y="137"/>
                    <a:pt x="94" y="137"/>
                    <a:pt x="94" y="137"/>
                  </a:cubicBezTo>
                  <a:cubicBezTo>
                    <a:pt x="94" y="136"/>
                    <a:pt x="94" y="137"/>
                    <a:pt x="93" y="137"/>
                  </a:cubicBezTo>
                  <a:cubicBezTo>
                    <a:pt x="93" y="137"/>
                    <a:pt x="93" y="136"/>
                    <a:pt x="93" y="136"/>
                  </a:cubicBezTo>
                  <a:cubicBezTo>
                    <a:pt x="93" y="136"/>
                    <a:pt x="93" y="136"/>
                    <a:pt x="93" y="136"/>
                  </a:cubicBezTo>
                  <a:cubicBezTo>
                    <a:pt x="93" y="136"/>
                    <a:pt x="93" y="136"/>
                    <a:pt x="92" y="136"/>
                  </a:cubicBezTo>
                  <a:cubicBezTo>
                    <a:pt x="92" y="135"/>
                    <a:pt x="92" y="135"/>
                    <a:pt x="92" y="135"/>
                  </a:cubicBezTo>
                  <a:cubicBezTo>
                    <a:pt x="93" y="135"/>
                    <a:pt x="93" y="135"/>
                    <a:pt x="93" y="135"/>
                  </a:cubicBezTo>
                  <a:cubicBezTo>
                    <a:pt x="93" y="135"/>
                    <a:pt x="93" y="134"/>
                    <a:pt x="93" y="134"/>
                  </a:cubicBezTo>
                  <a:cubicBezTo>
                    <a:pt x="92" y="134"/>
                    <a:pt x="92" y="133"/>
                    <a:pt x="92" y="133"/>
                  </a:cubicBezTo>
                  <a:cubicBezTo>
                    <a:pt x="92" y="133"/>
                    <a:pt x="92" y="133"/>
                    <a:pt x="92" y="133"/>
                  </a:cubicBezTo>
                  <a:cubicBezTo>
                    <a:pt x="92" y="133"/>
                    <a:pt x="93" y="132"/>
                    <a:pt x="93" y="132"/>
                  </a:cubicBezTo>
                  <a:cubicBezTo>
                    <a:pt x="93" y="131"/>
                    <a:pt x="93" y="131"/>
                    <a:pt x="93" y="131"/>
                  </a:cubicBezTo>
                  <a:cubicBezTo>
                    <a:pt x="93" y="130"/>
                    <a:pt x="94" y="128"/>
                    <a:pt x="93" y="128"/>
                  </a:cubicBezTo>
                  <a:cubicBezTo>
                    <a:pt x="93" y="127"/>
                    <a:pt x="93" y="126"/>
                    <a:pt x="92" y="126"/>
                  </a:cubicBezTo>
                  <a:cubicBezTo>
                    <a:pt x="92" y="126"/>
                    <a:pt x="92" y="126"/>
                    <a:pt x="92" y="126"/>
                  </a:cubicBezTo>
                  <a:cubicBezTo>
                    <a:pt x="92" y="125"/>
                    <a:pt x="92" y="125"/>
                    <a:pt x="92" y="124"/>
                  </a:cubicBezTo>
                  <a:cubicBezTo>
                    <a:pt x="93" y="124"/>
                    <a:pt x="93" y="124"/>
                    <a:pt x="93" y="124"/>
                  </a:cubicBezTo>
                  <a:cubicBezTo>
                    <a:pt x="93" y="123"/>
                    <a:pt x="93" y="123"/>
                    <a:pt x="94" y="122"/>
                  </a:cubicBezTo>
                  <a:cubicBezTo>
                    <a:pt x="94" y="122"/>
                    <a:pt x="94" y="121"/>
                    <a:pt x="95" y="121"/>
                  </a:cubicBezTo>
                  <a:cubicBezTo>
                    <a:pt x="95" y="121"/>
                    <a:pt x="95" y="121"/>
                    <a:pt x="95" y="121"/>
                  </a:cubicBezTo>
                  <a:cubicBezTo>
                    <a:pt x="95" y="120"/>
                    <a:pt x="95" y="120"/>
                    <a:pt x="95" y="119"/>
                  </a:cubicBezTo>
                  <a:cubicBezTo>
                    <a:pt x="95" y="119"/>
                    <a:pt x="96" y="119"/>
                    <a:pt x="96" y="119"/>
                  </a:cubicBezTo>
                  <a:cubicBezTo>
                    <a:pt x="96" y="118"/>
                    <a:pt x="96" y="117"/>
                    <a:pt x="97" y="117"/>
                  </a:cubicBezTo>
                  <a:cubicBezTo>
                    <a:pt x="97" y="117"/>
                    <a:pt x="98" y="117"/>
                    <a:pt x="98" y="117"/>
                  </a:cubicBezTo>
                  <a:cubicBezTo>
                    <a:pt x="99" y="117"/>
                    <a:pt x="100" y="115"/>
                    <a:pt x="100" y="115"/>
                  </a:cubicBezTo>
                  <a:cubicBezTo>
                    <a:pt x="101" y="114"/>
                    <a:pt x="100" y="114"/>
                    <a:pt x="100" y="113"/>
                  </a:cubicBezTo>
                  <a:moveTo>
                    <a:pt x="95" y="62"/>
                  </a:moveTo>
                  <a:cubicBezTo>
                    <a:pt x="95" y="62"/>
                    <a:pt x="95" y="62"/>
                    <a:pt x="95" y="62"/>
                  </a:cubicBezTo>
                  <a:cubicBezTo>
                    <a:pt x="95" y="63"/>
                    <a:pt x="95" y="63"/>
                    <a:pt x="94" y="63"/>
                  </a:cubicBezTo>
                  <a:cubicBezTo>
                    <a:pt x="94" y="63"/>
                    <a:pt x="93" y="63"/>
                    <a:pt x="93" y="64"/>
                  </a:cubicBezTo>
                  <a:cubicBezTo>
                    <a:pt x="92" y="64"/>
                    <a:pt x="92" y="64"/>
                    <a:pt x="92" y="64"/>
                  </a:cubicBezTo>
                  <a:cubicBezTo>
                    <a:pt x="91" y="64"/>
                    <a:pt x="91" y="65"/>
                    <a:pt x="90" y="65"/>
                  </a:cubicBezTo>
                  <a:cubicBezTo>
                    <a:pt x="90" y="64"/>
                    <a:pt x="89" y="64"/>
                    <a:pt x="89" y="64"/>
                  </a:cubicBezTo>
                  <a:cubicBezTo>
                    <a:pt x="89" y="64"/>
                    <a:pt x="88" y="64"/>
                    <a:pt x="88" y="64"/>
                  </a:cubicBezTo>
                  <a:cubicBezTo>
                    <a:pt x="88" y="64"/>
                    <a:pt x="86" y="64"/>
                    <a:pt x="86" y="64"/>
                  </a:cubicBezTo>
                  <a:cubicBezTo>
                    <a:pt x="86" y="63"/>
                    <a:pt x="87" y="63"/>
                    <a:pt x="87" y="63"/>
                  </a:cubicBezTo>
                  <a:cubicBezTo>
                    <a:pt x="86" y="63"/>
                    <a:pt x="86" y="62"/>
                    <a:pt x="86" y="62"/>
                  </a:cubicBezTo>
                  <a:cubicBezTo>
                    <a:pt x="86" y="62"/>
                    <a:pt x="85" y="62"/>
                    <a:pt x="85" y="62"/>
                  </a:cubicBezTo>
                  <a:cubicBezTo>
                    <a:pt x="84" y="62"/>
                    <a:pt x="84" y="62"/>
                    <a:pt x="84" y="62"/>
                  </a:cubicBezTo>
                  <a:cubicBezTo>
                    <a:pt x="84" y="62"/>
                    <a:pt x="84" y="62"/>
                    <a:pt x="84" y="62"/>
                  </a:cubicBezTo>
                  <a:cubicBezTo>
                    <a:pt x="85" y="62"/>
                    <a:pt x="86" y="62"/>
                    <a:pt x="87" y="61"/>
                  </a:cubicBezTo>
                  <a:cubicBezTo>
                    <a:pt x="87" y="61"/>
                    <a:pt x="87" y="61"/>
                    <a:pt x="87" y="61"/>
                  </a:cubicBezTo>
                  <a:cubicBezTo>
                    <a:pt x="87" y="61"/>
                    <a:pt x="87" y="61"/>
                    <a:pt x="87" y="61"/>
                  </a:cubicBezTo>
                  <a:cubicBezTo>
                    <a:pt x="86" y="61"/>
                    <a:pt x="86" y="61"/>
                    <a:pt x="86" y="60"/>
                  </a:cubicBezTo>
                  <a:cubicBezTo>
                    <a:pt x="85" y="60"/>
                    <a:pt x="84" y="61"/>
                    <a:pt x="84" y="60"/>
                  </a:cubicBezTo>
                  <a:cubicBezTo>
                    <a:pt x="84" y="60"/>
                    <a:pt x="84" y="60"/>
                    <a:pt x="84" y="60"/>
                  </a:cubicBezTo>
                  <a:cubicBezTo>
                    <a:pt x="84" y="60"/>
                    <a:pt x="85" y="60"/>
                    <a:pt x="85" y="60"/>
                  </a:cubicBezTo>
                  <a:cubicBezTo>
                    <a:pt x="85" y="60"/>
                    <a:pt x="85" y="60"/>
                    <a:pt x="85" y="60"/>
                  </a:cubicBezTo>
                  <a:cubicBezTo>
                    <a:pt x="85" y="60"/>
                    <a:pt x="85" y="60"/>
                    <a:pt x="84" y="60"/>
                  </a:cubicBezTo>
                  <a:cubicBezTo>
                    <a:pt x="85" y="59"/>
                    <a:pt x="85" y="60"/>
                    <a:pt x="86" y="59"/>
                  </a:cubicBezTo>
                  <a:cubicBezTo>
                    <a:pt x="86" y="59"/>
                    <a:pt x="86" y="59"/>
                    <a:pt x="86" y="59"/>
                  </a:cubicBezTo>
                  <a:cubicBezTo>
                    <a:pt x="86" y="59"/>
                    <a:pt x="86" y="59"/>
                    <a:pt x="85" y="59"/>
                  </a:cubicBezTo>
                  <a:cubicBezTo>
                    <a:pt x="85" y="59"/>
                    <a:pt x="85" y="59"/>
                    <a:pt x="85" y="59"/>
                  </a:cubicBezTo>
                  <a:cubicBezTo>
                    <a:pt x="85" y="59"/>
                    <a:pt x="86" y="59"/>
                    <a:pt x="86" y="59"/>
                  </a:cubicBezTo>
                  <a:cubicBezTo>
                    <a:pt x="86" y="59"/>
                    <a:pt x="87" y="59"/>
                    <a:pt x="87" y="60"/>
                  </a:cubicBezTo>
                  <a:cubicBezTo>
                    <a:pt x="87" y="60"/>
                    <a:pt x="87" y="60"/>
                    <a:pt x="87" y="60"/>
                  </a:cubicBezTo>
                  <a:cubicBezTo>
                    <a:pt x="87" y="61"/>
                    <a:pt x="87" y="61"/>
                    <a:pt x="87" y="61"/>
                  </a:cubicBezTo>
                  <a:cubicBezTo>
                    <a:pt x="88" y="61"/>
                    <a:pt x="88" y="61"/>
                    <a:pt x="88" y="61"/>
                  </a:cubicBezTo>
                  <a:cubicBezTo>
                    <a:pt x="88" y="60"/>
                    <a:pt x="88" y="60"/>
                    <a:pt x="88" y="60"/>
                  </a:cubicBezTo>
                  <a:cubicBezTo>
                    <a:pt x="88" y="60"/>
                    <a:pt x="88" y="60"/>
                    <a:pt x="88" y="59"/>
                  </a:cubicBezTo>
                  <a:cubicBezTo>
                    <a:pt x="89" y="59"/>
                    <a:pt x="89" y="59"/>
                    <a:pt x="89" y="59"/>
                  </a:cubicBezTo>
                  <a:cubicBezTo>
                    <a:pt x="89" y="59"/>
                    <a:pt x="89" y="59"/>
                    <a:pt x="89" y="59"/>
                  </a:cubicBezTo>
                  <a:cubicBezTo>
                    <a:pt x="89" y="60"/>
                    <a:pt x="89" y="60"/>
                    <a:pt x="89" y="60"/>
                  </a:cubicBezTo>
                  <a:cubicBezTo>
                    <a:pt x="90" y="60"/>
                    <a:pt x="90" y="60"/>
                    <a:pt x="90" y="60"/>
                  </a:cubicBezTo>
                  <a:cubicBezTo>
                    <a:pt x="90" y="60"/>
                    <a:pt x="90" y="60"/>
                    <a:pt x="90" y="60"/>
                  </a:cubicBezTo>
                  <a:cubicBezTo>
                    <a:pt x="90" y="60"/>
                    <a:pt x="90" y="60"/>
                    <a:pt x="90" y="60"/>
                  </a:cubicBezTo>
                  <a:cubicBezTo>
                    <a:pt x="90" y="59"/>
                    <a:pt x="90" y="59"/>
                    <a:pt x="90" y="59"/>
                  </a:cubicBezTo>
                  <a:cubicBezTo>
                    <a:pt x="90" y="60"/>
                    <a:pt x="91" y="60"/>
                    <a:pt x="91" y="60"/>
                  </a:cubicBezTo>
                  <a:cubicBezTo>
                    <a:pt x="91" y="60"/>
                    <a:pt x="91" y="60"/>
                    <a:pt x="91" y="59"/>
                  </a:cubicBezTo>
                  <a:cubicBezTo>
                    <a:pt x="92" y="59"/>
                    <a:pt x="92" y="60"/>
                    <a:pt x="93" y="59"/>
                  </a:cubicBezTo>
                  <a:cubicBezTo>
                    <a:pt x="93" y="59"/>
                    <a:pt x="93" y="59"/>
                    <a:pt x="93" y="59"/>
                  </a:cubicBezTo>
                  <a:cubicBezTo>
                    <a:pt x="93" y="59"/>
                    <a:pt x="93" y="59"/>
                    <a:pt x="94" y="59"/>
                  </a:cubicBezTo>
                  <a:cubicBezTo>
                    <a:pt x="94" y="59"/>
                    <a:pt x="94" y="59"/>
                    <a:pt x="95" y="59"/>
                  </a:cubicBezTo>
                  <a:cubicBezTo>
                    <a:pt x="95" y="59"/>
                    <a:pt x="95" y="60"/>
                    <a:pt x="95" y="60"/>
                  </a:cubicBezTo>
                  <a:cubicBezTo>
                    <a:pt x="95" y="60"/>
                    <a:pt x="95" y="60"/>
                    <a:pt x="95" y="60"/>
                  </a:cubicBezTo>
                  <a:cubicBezTo>
                    <a:pt x="95" y="60"/>
                    <a:pt x="95" y="60"/>
                    <a:pt x="95" y="60"/>
                  </a:cubicBezTo>
                  <a:cubicBezTo>
                    <a:pt x="95" y="60"/>
                    <a:pt x="96" y="60"/>
                    <a:pt x="96" y="60"/>
                  </a:cubicBezTo>
                  <a:cubicBezTo>
                    <a:pt x="96" y="61"/>
                    <a:pt x="96" y="62"/>
                    <a:pt x="96" y="62"/>
                  </a:cubicBezTo>
                  <a:cubicBezTo>
                    <a:pt x="96" y="62"/>
                    <a:pt x="96" y="62"/>
                    <a:pt x="95" y="62"/>
                  </a:cubicBezTo>
                  <a:moveTo>
                    <a:pt x="122" y="146"/>
                  </a:moveTo>
                  <a:cubicBezTo>
                    <a:pt x="122" y="147"/>
                    <a:pt x="122" y="147"/>
                    <a:pt x="122" y="147"/>
                  </a:cubicBezTo>
                  <a:cubicBezTo>
                    <a:pt x="122" y="147"/>
                    <a:pt x="122" y="147"/>
                    <a:pt x="122" y="147"/>
                  </a:cubicBezTo>
                  <a:cubicBezTo>
                    <a:pt x="122" y="147"/>
                    <a:pt x="122" y="147"/>
                    <a:pt x="122" y="147"/>
                  </a:cubicBezTo>
                  <a:cubicBezTo>
                    <a:pt x="122" y="147"/>
                    <a:pt x="122" y="146"/>
                    <a:pt x="122" y="146"/>
                  </a:cubicBezTo>
                  <a:cubicBezTo>
                    <a:pt x="122" y="146"/>
                    <a:pt x="122" y="146"/>
                    <a:pt x="122" y="146"/>
                  </a:cubicBezTo>
                  <a:moveTo>
                    <a:pt x="163" y="176"/>
                  </a:moveTo>
                  <a:cubicBezTo>
                    <a:pt x="163" y="176"/>
                    <a:pt x="163" y="176"/>
                    <a:pt x="163" y="176"/>
                  </a:cubicBezTo>
                  <a:cubicBezTo>
                    <a:pt x="163" y="176"/>
                    <a:pt x="164" y="174"/>
                    <a:pt x="164" y="174"/>
                  </a:cubicBezTo>
                  <a:cubicBezTo>
                    <a:pt x="164" y="173"/>
                    <a:pt x="164" y="173"/>
                    <a:pt x="164" y="173"/>
                  </a:cubicBezTo>
                  <a:cubicBezTo>
                    <a:pt x="164" y="173"/>
                    <a:pt x="164" y="173"/>
                    <a:pt x="164" y="173"/>
                  </a:cubicBezTo>
                  <a:cubicBezTo>
                    <a:pt x="164" y="172"/>
                    <a:pt x="163" y="172"/>
                    <a:pt x="163" y="171"/>
                  </a:cubicBezTo>
                  <a:cubicBezTo>
                    <a:pt x="164" y="171"/>
                    <a:pt x="164" y="170"/>
                    <a:pt x="164" y="170"/>
                  </a:cubicBezTo>
                  <a:cubicBezTo>
                    <a:pt x="164" y="170"/>
                    <a:pt x="164" y="170"/>
                    <a:pt x="164" y="170"/>
                  </a:cubicBezTo>
                  <a:cubicBezTo>
                    <a:pt x="165" y="170"/>
                    <a:pt x="165" y="169"/>
                    <a:pt x="165" y="169"/>
                  </a:cubicBezTo>
                  <a:cubicBezTo>
                    <a:pt x="165" y="169"/>
                    <a:pt x="165" y="170"/>
                    <a:pt x="165" y="169"/>
                  </a:cubicBezTo>
                  <a:cubicBezTo>
                    <a:pt x="165" y="169"/>
                    <a:pt x="165" y="169"/>
                    <a:pt x="165" y="169"/>
                  </a:cubicBezTo>
                  <a:cubicBezTo>
                    <a:pt x="166" y="169"/>
                    <a:pt x="166" y="169"/>
                    <a:pt x="166" y="169"/>
                  </a:cubicBezTo>
                  <a:cubicBezTo>
                    <a:pt x="166" y="169"/>
                    <a:pt x="166" y="169"/>
                    <a:pt x="166" y="169"/>
                  </a:cubicBezTo>
                  <a:cubicBezTo>
                    <a:pt x="166" y="169"/>
                    <a:pt x="167" y="169"/>
                    <a:pt x="167" y="169"/>
                  </a:cubicBezTo>
                  <a:cubicBezTo>
                    <a:pt x="167" y="169"/>
                    <a:pt x="167" y="169"/>
                    <a:pt x="167" y="169"/>
                  </a:cubicBezTo>
                  <a:cubicBezTo>
                    <a:pt x="167" y="169"/>
                    <a:pt x="167" y="169"/>
                    <a:pt x="167" y="169"/>
                  </a:cubicBezTo>
                  <a:cubicBezTo>
                    <a:pt x="167" y="168"/>
                    <a:pt x="167" y="168"/>
                    <a:pt x="167" y="168"/>
                  </a:cubicBezTo>
                  <a:cubicBezTo>
                    <a:pt x="167" y="168"/>
                    <a:pt x="167" y="168"/>
                    <a:pt x="167" y="168"/>
                  </a:cubicBezTo>
                  <a:cubicBezTo>
                    <a:pt x="167" y="168"/>
                    <a:pt x="167" y="168"/>
                    <a:pt x="167" y="168"/>
                  </a:cubicBezTo>
                  <a:cubicBezTo>
                    <a:pt x="167" y="168"/>
                    <a:pt x="167" y="168"/>
                    <a:pt x="168" y="168"/>
                  </a:cubicBezTo>
                  <a:cubicBezTo>
                    <a:pt x="168" y="168"/>
                    <a:pt x="168" y="168"/>
                    <a:pt x="168" y="168"/>
                  </a:cubicBezTo>
                  <a:cubicBezTo>
                    <a:pt x="168" y="168"/>
                    <a:pt x="168" y="168"/>
                    <a:pt x="168" y="167"/>
                  </a:cubicBezTo>
                  <a:cubicBezTo>
                    <a:pt x="168" y="167"/>
                    <a:pt x="168" y="167"/>
                    <a:pt x="168" y="167"/>
                  </a:cubicBezTo>
                  <a:cubicBezTo>
                    <a:pt x="168" y="167"/>
                    <a:pt x="168" y="167"/>
                    <a:pt x="168" y="167"/>
                  </a:cubicBezTo>
                  <a:cubicBezTo>
                    <a:pt x="168" y="167"/>
                    <a:pt x="168" y="167"/>
                    <a:pt x="168" y="167"/>
                  </a:cubicBezTo>
                  <a:cubicBezTo>
                    <a:pt x="168" y="167"/>
                    <a:pt x="168" y="167"/>
                    <a:pt x="168" y="166"/>
                  </a:cubicBezTo>
                  <a:cubicBezTo>
                    <a:pt x="168" y="166"/>
                    <a:pt x="168" y="166"/>
                    <a:pt x="168" y="166"/>
                  </a:cubicBezTo>
                  <a:cubicBezTo>
                    <a:pt x="168" y="167"/>
                    <a:pt x="168" y="167"/>
                    <a:pt x="168" y="167"/>
                  </a:cubicBezTo>
                  <a:cubicBezTo>
                    <a:pt x="169" y="167"/>
                    <a:pt x="169" y="167"/>
                    <a:pt x="169" y="166"/>
                  </a:cubicBezTo>
                  <a:cubicBezTo>
                    <a:pt x="169" y="166"/>
                    <a:pt x="169" y="166"/>
                    <a:pt x="169" y="165"/>
                  </a:cubicBezTo>
                  <a:cubicBezTo>
                    <a:pt x="169" y="165"/>
                    <a:pt x="169" y="165"/>
                    <a:pt x="170" y="165"/>
                  </a:cubicBezTo>
                  <a:cubicBezTo>
                    <a:pt x="170" y="165"/>
                    <a:pt x="170" y="165"/>
                    <a:pt x="170" y="166"/>
                  </a:cubicBezTo>
                  <a:cubicBezTo>
                    <a:pt x="171" y="166"/>
                    <a:pt x="170" y="167"/>
                    <a:pt x="171" y="168"/>
                  </a:cubicBezTo>
                  <a:cubicBezTo>
                    <a:pt x="171" y="168"/>
                    <a:pt x="171" y="168"/>
                    <a:pt x="171" y="169"/>
                  </a:cubicBezTo>
                  <a:cubicBezTo>
                    <a:pt x="171" y="169"/>
                    <a:pt x="171" y="169"/>
                    <a:pt x="171" y="169"/>
                  </a:cubicBezTo>
                  <a:cubicBezTo>
                    <a:pt x="170" y="169"/>
                    <a:pt x="170" y="169"/>
                    <a:pt x="170" y="169"/>
                  </a:cubicBezTo>
                  <a:cubicBezTo>
                    <a:pt x="170" y="169"/>
                    <a:pt x="170" y="169"/>
                    <a:pt x="170" y="169"/>
                  </a:cubicBezTo>
                  <a:cubicBezTo>
                    <a:pt x="170" y="169"/>
                    <a:pt x="170" y="169"/>
                    <a:pt x="170" y="169"/>
                  </a:cubicBezTo>
                  <a:cubicBezTo>
                    <a:pt x="170" y="169"/>
                    <a:pt x="170" y="170"/>
                    <a:pt x="170" y="170"/>
                  </a:cubicBezTo>
                  <a:cubicBezTo>
                    <a:pt x="170" y="170"/>
                    <a:pt x="170" y="170"/>
                    <a:pt x="170" y="171"/>
                  </a:cubicBezTo>
                  <a:cubicBezTo>
                    <a:pt x="170" y="171"/>
                    <a:pt x="170" y="172"/>
                    <a:pt x="170" y="172"/>
                  </a:cubicBezTo>
                  <a:cubicBezTo>
                    <a:pt x="169" y="174"/>
                    <a:pt x="168" y="176"/>
                    <a:pt x="168" y="178"/>
                  </a:cubicBezTo>
                  <a:cubicBezTo>
                    <a:pt x="168" y="179"/>
                    <a:pt x="167" y="180"/>
                    <a:pt x="167" y="181"/>
                  </a:cubicBezTo>
                  <a:cubicBezTo>
                    <a:pt x="167" y="181"/>
                    <a:pt x="166" y="181"/>
                    <a:pt x="166" y="181"/>
                  </a:cubicBezTo>
                  <a:cubicBezTo>
                    <a:pt x="165" y="181"/>
                    <a:pt x="165" y="181"/>
                    <a:pt x="165" y="181"/>
                  </a:cubicBezTo>
                  <a:cubicBezTo>
                    <a:pt x="164" y="181"/>
                    <a:pt x="164" y="181"/>
                    <a:pt x="163" y="180"/>
                  </a:cubicBezTo>
                  <a:cubicBezTo>
                    <a:pt x="163" y="180"/>
                    <a:pt x="163" y="180"/>
                    <a:pt x="163" y="180"/>
                  </a:cubicBezTo>
                  <a:cubicBezTo>
                    <a:pt x="163" y="180"/>
                    <a:pt x="163" y="179"/>
                    <a:pt x="163" y="179"/>
                  </a:cubicBezTo>
                  <a:cubicBezTo>
                    <a:pt x="163" y="179"/>
                    <a:pt x="163" y="179"/>
                    <a:pt x="163" y="178"/>
                  </a:cubicBezTo>
                  <a:cubicBezTo>
                    <a:pt x="163" y="178"/>
                    <a:pt x="163" y="178"/>
                    <a:pt x="163" y="177"/>
                  </a:cubicBezTo>
                  <a:cubicBezTo>
                    <a:pt x="162" y="177"/>
                    <a:pt x="163" y="176"/>
                    <a:pt x="163" y="176"/>
                  </a:cubicBezTo>
                  <a:moveTo>
                    <a:pt x="152" y="108"/>
                  </a:moveTo>
                  <a:cubicBezTo>
                    <a:pt x="151" y="108"/>
                    <a:pt x="151" y="108"/>
                    <a:pt x="151" y="108"/>
                  </a:cubicBezTo>
                  <a:cubicBezTo>
                    <a:pt x="151" y="108"/>
                    <a:pt x="151" y="108"/>
                    <a:pt x="150" y="108"/>
                  </a:cubicBezTo>
                  <a:cubicBezTo>
                    <a:pt x="150" y="108"/>
                    <a:pt x="150" y="108"/>
                    <a:pt x="150" y="108"/>
                  </a:cubicBezTo>
                  <a:cubicBezTo>
                    <a:pt x="150" y="108"/>
                    <a:pt x="150" y="108"/>
                    <a:pt x="150" y="108"/>
                  </a:cubicBezTo>
                  <a:cubicBezTo>
                    <a:pt x="150" y="108"/>
                    <a:pt x="150" y="108"/>
                    <a:pt x="150" y="108"/>
                  </a:cubicBezTo>
                  <a:cubicBezTo>
                    <a:pt x="150" y="108"/>
                    <a:pt x="150" y="107"/>
                    <a:pt x="150" y="107"/>
                  </a:cubicBezTo>
                  <a:cubicBezTo>
                    <a:pt x="151" y="107"/>
                    <a:pt x="151" y="107"/>
                    <a:pt x="151" y="107"/>
                  </a:cubicBezTo>
                  <a:cubicBezTo>
                    <a:pt x="151" y="107"/>
                    <a:pt x="152" y="107"/>
                    <a:pt x="152" y="107"/>
                  </a:cubicBezTo>
                  <a:cubicBezTo>
                    <a:pt x="152" y="107"/>
                    <a:pt x="152" y="107"/>
                    <a:pt x="152" y="108"/>
                  </a:cubicBezTo>
                  <a:cubicBezTo>
                    <a:pt x="152" y="108"/>
                    <a:pt x="152" y="108"/>
                    <a:pt x="152" y="108"/>
                  </a:cubicBezTo>
                  <a:moveTo>
                    <a:pt x="141" y="108"/>
                  </a:moveTo>
                  <a:cubicBezTo>
                    <a:pt x="141" y="108"/>
                    <a:pt x="141" y="108"/>
                    <a:pt x="141" y="108"/>
                  </a:cubicBezTo>
                  <a:cubicBezTo>
                    <a:pt x="140" y="108"/>
                    <a:pt x="140" y="108"/>
                    <a:pt x="139" y="108"/>
                  </a:cubicBezTo>
                  <a:cubicBezTo>
                    <a:pt x="139" y="107"/>
                    <a:pt x="139"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1" y="107"/>
                    <a:pt x="141" y="107"/>
                    <a:pt x="141" y="107"/>
                  </a:cubicBezTo>
                  <a:cubicBezTo>
                    <a:pt x="141" y="108"/>
                    <a:pt x="142" y="108"/>
                    <a:pt x="142" y="108"/>
                  </a:cubicBezTo>
                  <a:cubicBezTo>
                    <a:pt x="142" y="108"/>
                    <a:pt x="142" y="108"/>
                    <a:pt x="142" y="108"/>
                  </a:cubicBezTo>
                  <a:cubicBezTo>
                    <a:pt x="142" y="108"/>
                    <a:pt x="142" y="108"/>
                    <a:pt x="142" y="108"/>
                  </a:cubicBezTo>
                  <a:cubicBezTo>
                    <a:pt x="142" y="108"/>
                    <a:pt x="142" y="108"/>
                    <a:pt x="142" y="108"/>
                  </a:cubicBezTo>
                  <a:cubicBezTo>
                    <a:pt x="142" y="108"/>
                    <a:pt x="143" y="108"/>
                    <a:pt x="143" y="108"/>
                  </a:cubicBezTo>
                  <a:cubicBezTo>
                    <a:pt x="143" y="108"/>
                    <a:pt x="143" y="108"/>
                    <a:pt x="143" y="108"/>
                  </a:cubicBezTo>
                  <a:cubicBezTo>
                    <a:pt x="142" y="108"/>
                    <a:pt x="141" y="108"/>
                    <a:pt x="141" y="108"/>
                  </a:cubicBezTo>
                  <a:moveTo>
                    <a:pt x="130" y="105"/>
                  </a:moveTo>
                  <a:cubicBezTo>
                    <a:pt x="130" y="105"/>
                    <a:pt x="130" y="106"/>
                    <a:pt x="129" y="106"/>
                  </a:cubicBezTo>
                  <a:cubicBezTo>
                    <a:pt x="129" y="105"/>
                    <a:pt x="128" y="105"/>
                    <a:pt x="127" y="105"/>
                  </a:cubicBezTo>
                  <a:cubicBezTo>
                    <a:pt x="127" y="105"/>
                    <a:pt x="127" y="105"/>
                    <a:pt x="127" y="104"/>
                  </a:cubicBezTo>
                  <a:cubicBezTo>
                    <a:pt x="127" y="104"/>
                    <a:pt x="127" y="104"/>
                    <a:pt x="128" y="104"/>
                  </a:cubicBezTo>
                  <a:cubicBezTo>
                    <a:pt x="128" y="104"/>
                    <a:pt x="129" y="104"/>
                    <a:pt x="129" y="104"/>
                  </a:cubicBezTo>
                  <a:cubicBezTo>
                    <a:pt x="130" y="104"/>
                    <a:pt x="130" y="104"/>
                    <a:pt x="130" y="104"/>
                  </a:cubicBezTo>
                  <a:cubicBezTo>
                    <a:pt x="130" y="104"/>
                    <a:pt x="130" y="104"/>
                    <a:pt x="130" y="104"/>
                  </a:cubicBezTo>
                  <a:cubicBezTo>
                    <a:pt x="130" y="104"/>
                    <a:pt x="130" y="105"/>
                    <a:pt x="130" y="105"/>
                  </a:cubicBezTo>
                  <a:cubicBezTo>
                    <a:pt x="130" y="105"/>
                    <a:pt x="130" y="105"/>
                    <a:pt x="130" y="105"/>
                  </a:cubicBezTo>
                  <a:moveTo>
                    <a:pt x="123" y="102"/>
                  </a:moveTo>
                  <a:cubicBezTo>
                    <a:pt x="123" y="102"/>
                    <a:pt x="123" y="102"/>
                    <a:pt x="123" y="102"/>
                  </a:cubicBezTo>
                  <a:cubicBezTo>
                    <a:pt x="123" y="102"/>
                    <a:pt x="123" y="102"/>
                    <a:pt x="123" y="102"/>
                  </a:cubicBezTo>
                  <a:cubicBezTo>
                    <a:pt x="122" y="102"/>
                    <a:pt x="122" y="103"/>
                    <a:pt x="122" y="103"/>
                  </a:cubicBezTo>
                  <a:cubicBezTo>
                    <a:pt x="121" y="102"/>
                    <a:pt x="122" y="102"/>
                    <a:pt x="122" y="101"/>
                  </a:cubicBezTo>
                  <a:cubicBezTo>
                    <a:pt x="122" y="101"/>
                    <a:pt x="122" y="100"/>
                    <a:pt x="122" y="100"/>
                  </a:cubicBezTo>
                  <a:cubicBezTo>
                    <a:pt x="122" y="100"/>
                    <a:pt x="122" y="100"/>
                    <a:pt x="122" y="100"/>
                  </a:cubicBezTo>
                  <a:cubicBezTo>
                    <a:pt x="122" y="100"/>
                    <a:pt x="122" y="100"/>
                    <a:pt x="123" y="100"/>
                  </a:cubicBezTo>
                  <a:cubicBezTo>
                    <a:pt x="123" y="100"/>
                    <a:pt x="124" y="100"/>
                    <a:pt x="123" y="101"/>
                  </a:cubicBezTo>
                  <a:cubicBezTo>
                    <a:pt x="123" y="101"/>
                    <a:pt x="123" y="101"/>
                    <a:pt x="123" y="101"/>
                  </a:cubicBezTo>
                  <a:cubicBezTo>
                    <a:pt x="123" y="101"/>
                    <a:pt x="123" y="101"/>
                    <a:pt x="123" y="102"/>
                  </a:cubicBezTo>
                  <a:moveTo>
                    <a:pt x="123" y="99"/>
                  </a:moveTo>
                  <a:cubicBezTo>
                    <a:pt x="123" y="99"/>
                    <a:pt x="123" y="99"/>
                    <a:pt x="123"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2" y="98"/>
                    <a:pt x="122" y="98"/>
                    <a:pt x="122" y="98"/>
                  </a:cubicBezTo>
                  <a:cubicBezTo>
                    <a:pt x="122" y="98"/>
                    <a:pt x="123" y="97"/>
                    <a:pt x="123" y="97"/>
                  </a:cubicBezTo>
                  <a:cubicBezTo>
                    <a:pt x="123" y="97"/>
                    <a:pt x="123" y="97"/>
                    <a:pt x="123" y="97"/>
                  </a:cubicBezTo>
                  <a:cubicBezTo>
                    <a:pt x="123" y="97"/>
                    <a:pt x="123" y="97"/>
                    <a:pt x="123" y="97"/>
                  </a:cubicBezTo>
                  <a:cubicBezTo>
                    <a:pt x="123" y="97"/>
                    <a:pt x="123" y="97"/>
                    <a:pt x="123" y="97"/>
                  </a:cubicBezTo>
                  <a:cubicBezTo>
                    <a:pt x="123" y="98"/>
                    <a:pt x="123" y="99"/>
                    <a:pt x="123" y="99"/>
                  </a:cubicBezTo>
                  <a:cubicBezTo>
                    <a:pt x="123" y="99"/>
                    <a:pt x="123" y="99"/>
                    <a:pt x="123" y="99"/>
                  </a:cubicBezTo>
                  <a:moveTo>
                    <a:pt x="87" y="43"/>
                  </a:moveTo>
                  <a:cubicBezTo>
                    <a:pt x="87" y="43"/>
                    <a:pt x="87" y="43"/>
                    <a:pt x="87" y="43"/>
                  </a:cubicBezTo>
                  <a:cubicBezTo>
                    <a:pt x="87" y="43"/>
                    <a:pt x="87" y="43"/>
                    <a:pt x="87" y="43"/>
                  </a:cubicBezTo>
                  <a:cubicBezTo>
                    <a:pt x="87" y="43"/>
                    <a:pt x="86" y="43"/>
                    <a:pt x="86" y="43"/>
                  </a:cubicBezTo>
                  <a:cubicBezTo>
                    <a:pt x="86" y="43"/>
                    <a:pt x="85" y="43"/>
                    <a:pt x="84" y="43"/>
                  </a:cubicBezTo>
                  <a:cubicBezTo>
                    <a:pt x="84" y="43"/>
                    <a:pt x="84" y="43"/>
                    <a:pt x="84" y="42"/>
                  </a:cubicBezTo>
                  <a:cubicBezTo>
                    <a:pt x="84" y="42"/>
                    <a:pt x="85" y="42"/>
                    <a:pt x="85" y="42"/>
                  </a:cubicBezTo>
                  <a:cubicBezTo>
                    <a:pt x="86" y="42"/>
                    <a:pt x="86" y="42"/>
                    <a:pt x="87" y="42"/>
                  </a:cubicBezTo>
                  <a:cubicBezTo>
                    <a:pt x="87" y="42"/>
                    <a:pt x="87" y="42"/>
                    <a:pt x="87" y="42"/>
                  </a:cubicBezTo>
                  <a:cubicBezTo>
                    <a:pt x="87" y="42"/>
                    <a:pt x="87" y="42"/>
                    <a:pt x="87" y="42"/>
                  </a:cubicBezTo>
                  <a:cubicBezTo>
                    <a:pt x="87" y="42"/>
                    <a:pt x="87" y="42"/>
                    <a:pt x="87" y="42"/>
                  </a:cubicBezTo>
                  <a:cubicBezTo>
                    <a:pt x="87" y="42"/>
                    <a:pt x="86" y="42"/>
                    <a:pt x="86" y="43"/>
                  </a:cubicBezTo>
                  <a:cubicBezTo>
                    <a:pt x="87" y="43"/>
                    <a:pt x="87" y="43"/>
                    <a:pt x="87" y="43"/>
                  </a:cubicBezTo>
                  <a:cubicBezTo>
                    <a:pt x="87" y="43"/>
                    <a:pt x="87" y="43"/>
                    <a:pt x="87" y="43"/>
                  </a:cubicBezTo>
                  <a:moveTo>
                    <a:pt x="85" y="42"/>
                  </a:moveTo>
                  <a:cubicBezTo>
                    <a:pt x="85" y="42"/>
                    <a:pt x="85" y="42"/>
                    <a:pt x="85" y="42"/>
                  </a:cubicBezTo>
                  <a:cubicBezTo>
                    <a:pt x="85" y="42"/>
                    <a:pt x="84" y="42"/>
                    <a:pt x="84" y="42"/>
                  </a:cubicBezTo>
                  <a:cubicBezTo>
                    <a:pt x="84" y="42"/>
                    <a:pt x="84" y="42"/>
                    <a:pt x="84" y="42"/>
                  </a:cubicBezTo>
                  <a:cubicBezTo>
                    <a:pt x="84" y="42"/>
                    <a:pt x="84" y="42"/>
                    <a:pt x="84" y="42"/>
                  </a:cubicBezTo>
                  <a:cubicBezTo>
                    <a:pt x="84" y="42"/>
                    <a:pt x="84" y="42"/>
                    <a:pt x="84" y="42"/>
                  </a:cubicBezTo>
                  <a:cubicBezTo>
                    <a:pt x="84" y="42"/>
                    <a:pt x="85" y="42"/>
                    <a:pt x="85" y="42"/>
                  </a:cubicBezTo>
                  <a:cubicBezTo>
                    <a:pt x="85" y="42"/>
                    <a:pt x="86" y="41"/>
                    <a:pt x="86" y="41"/>
                  </a:cubicBezTo>
                  <a:cubicBezTo>
                    <a:pt x="86" y="41"/>
                    <a:pt x="86" y="41"/>
                    <a:pt x="86" y="41"/>
                  </a:cubicBezTo>
                  <a:cubicBezTo>
                    <a:pt x="86" y="42"/>
                    <a:pt x="86" y="42"/>
                    <a:pt x="85" y="42"/>
                  </a:cubicBezTo>
                  <a:moveTo>
                    <a:pt x="83" y="41"/>
                  </a:moveTo>
                  <a:cubicBezTo>
                    <a:pt x="83" y="41"/>
                    <a:pt x="84" y="41"/>
                    <a:pt x="84" y="41"/>
                  </a:cubicBezTo>
                  <a:cubicBezTo>
                    <a:pt x="84" y="41"/>
                    <a:pt x="84" y="41"/>
                    <a:pt x="84" y="41"/>
                  </a:cubicBezTo>
                  <a:cubicBezTo>
                    <a:pt x="84" y="41"/>
                    <a:pt x="83" y="42"/>
                    <a:pt x="83" y="42"/>
                  </a:cubicBezTo>
                  <a:cubicBezTo>
                    <a:pt x="83" y="42"/>
                    <a:pt x="83" y="41"/>
                    <a:pt x="83" y="41"/>
                  </a:cubicBezTo>
                  <a:moveTo>
                    <a:pt x="85" y="37"/>
                  </a:moveTo>
                  <a:cubicBezTo>
                    <a:pt x="85" y="37"/>
                    <a:pt x="85" y="36"/>
                    <a:pt x="85" y="36"/>
                  </a:cubicBezTo>
                  <a:cubicBezTo>
                    <a:pt x="85" y="36"/>
                    <a:pt x="84" y="36"/>
                    <a:pt x="84" y="36"/>
                  </a:cubicBezTo>
                  <a:cubicBezTo>
                    <a:pt x="84" y="36"/>
                    <a:pt x="85" y="36"/>
                    <a:pt x="85" y="35"/>
                  </a:cubicBezTo>
                  <a:cubicBezTo>
                    <a:pt x="85" y="36"/>
                    <a:pt x="85" y="36"/>
                    <a:pt x="86" y="36"/>
                  </a:cubicBezTo>
                  <a:cubicBezTo>
                    <a:pt x="86" y="36"/>
                    <a:pt x="86" y="36"/>
                    <a:pt x="86" y="36"/>
                  </a:cubicBezTo>
                  <a:cubicBezTo>
                    <a:pt x="86" y="36"/>
                    <a:pt x="86" y="36"/>
                    <a:pt x="86" y="36"/>
                  </a:cubicBezTo>
                  <a:cubicBezTo>
                    <a:pt x="86" y="36"/>
                    <a:pt x="85" y="37"/>
                    <a:pt x="85" y="37"/>
                  </a:cubicBezTo>
                  <a:moveTo>
                    <a:pt x="84" y="37"/>
                  </a:moveTo>
                  <a:cubicBezTo>
                    <a:pt x="84" y="37"/>
                    <a:pt x="84" y="37"/>
                    <a:pt x="84" y="37"/>
                  </a:cubicBezTo>
                  <a:cubicBezTo>
                    <a:pt x="84" y="37"/>
                    <a:pt x="84" y="37"/>
                    <a:pt x="84" y="37"/>
                  </a:cubicBezTo>
                  <a:cubicBezTo>
                    <a:pt x="85" y="37"/>
                    <a:pt x="85" y="37"/>
                    <a:pt x="84" y="37"/>
                  </a:cubicBezTo>
                  <a:moveTo>
                    <a:pt x="84" y="37"/>
                  </a:moveTo>
                  <a:cubicBezTo>
                    <a:pt x="84" y="37"/>
                    <a:pt x="84" y="37"/>
                    <a:pt x="84" y="37"/>
                  </a:cubicBezTo>
                  <a:cubicBezTo>
                    <a:pt x="84" y="37"/>
                    <a:pt x="84" y="37"/>
                    <a:pt x="84" y="37"/>
                  </a:cubicBezTo>
                  <a:cubicBezTo>
                    <a:pt x="84" y="37"/>
                    <a:pt x="84" y="37"/>
                    <a:pt x="84" y="37"/>
                  </a:cubicBezTo>
                  <a:moveTo>
                    <a:pt x="85" y="39"/>
                  </a:moveTo>
                  <a:cubicBezTo>
                    <a:pt x="85" y="39"/>
                    <a:pt x="84" y="39"/>
                    <a:pt x="84" y="39"/>
                  </a:cubicBezTo>
                  <a:cubicBezTo>
                    <a:pt x="84" y="39"/>
                    <a:pt x="84" y="38"/>
                    <a:pt x="85" y="38"/>
                  </a:cubicBezTo>
                  <a:cubicBezTo>
                    <a:pt x="85" y="38"/>
                    <a:pt x="85" y="38"/>
                    <a:pt x="85" y="38"/>
                  </a:cubicBezTo>
                  <a:cubicBezTo>
                    <a:pt x="85" y="39"/>
                    <a:pt x="85" y="39"/>
                    <a:pt x="85" y="39"/>
                  </a:cubicBezTo>
                  <a:cubicBezTo>
                    <a:pt x="85" y="39"/>
                    <a:pt x="85" y="39"/>
                    <a:pt x="85" y="39"/>
                  </a:cubicBezTo>
                  <a:moveTo>
                    <a:pt x="86" y="47"/>
                  </a:moveTo>
                  <a:cubicBezTo>
                    <a:pt x="86" y="47"/>
                    <a:pt x="86" y="47"/>
                    <a:pt x="86" y="47"/>
                  </a:cubicBezTo>
                  <a:cubicBezTo>
                    <a:pt x="86" y="47"/>
                    <a:pt x="86" y="47"/>
                    <a:pt x="86" y="47"/>
                  </a:cubicBezTo>
                  <a:cubicBezTo>
                    <a:pt x="86" y="47"/>
                    <a:pt x="85" y="47"/>
                    <a:pt x="85" y="48"/>
                  </a:cubicBezTo>
                  <a:cubicBezTo>
                    <a:pt x="85" y="48"/>
                    <a:pt x="85" y="48"/>
                    <a:pt x="85" y="48"/>
                  </a:cubicBezTo>
                  <a:cubicBezTo>
                    <a:pt x="85" y="48"/>
                    <a:pt x="85" y="48"/>
                    <a:pt x="85" y="48"/>
                  </a:cubicBezTo>
                  <a:cubicBezTo>
                    <a:pt x="85" y="48"/>
                    <a:pt x="85" y="48"/>
                    <a:pt x="84" y="48"/>
                  </a:cubicBezTo>
                  <a:cubicBezTo>
                    <a:pt x="84" y="48"/>
                    <a:pt x="84" y="48"/>
                    <a:pt x="84" y="48"/>
                  </a:cubicBezTo>
                  <a:cubicBezTo>
                    <a:pt x="84" y="48"/>
                    <a:pt x="84" y="48"/>
                    <a:pt x="84" y="48"/>
                  </a:cubicBezTo>
                  <a:cubicBezTo>
                    <a:pt x="84" y="48"/>
                    <a:pt x="84" y="47"/>
                    <a:pt x="84" y="47"/>
                  </a:cubicBezTo>
                  <a:cubicBezTo>
                    <a:pt x="84" y="47"/>
                    <a:pt x="85" y="47"/>
                    <a:pt x="85" y="47"/>
                  </a:cubicBezTo>
                  <a:cubicBezTo>
                    <a:pt x="85" y="47"/>
                    <a:pt x="85" y="46"/>
                    <a:pt x="86" y="46"/>
                  </a:cubicBezTo>
                  <a:cubicBezTo>
                    <a:pt x="86" y="46"/>
                    <a:pt x="86" y="46"/>
                    <a:pt x="86" y="46"/>
                  </a:cubicBezTo>
                  <a:cubicBezTo>
                    <a:pt x="86" y="46"/>
                    <a:pt x="86" y="47"/>
                    <a:pt x="86" y="47"/>
                  </a:cubicBezTo>
                  <a:cubicBezTo>
                    <a:pt x="86" y="47"/>
                    <a:pt x="86" y="47"/>
                    <a:pt x="86" y="47"/>
                  </a:cubicBezTo>
                  <a:moveTo>
                    <a:pt x="66" y="74"/>
                  </a:moveTo>
                  <a:cubicBezTo>
                    <a:pt x="66" y="74"/>
                    <a:pt x="67" y="73"/>
                    <a:pt x="67" y="73"/>
                  </a:cubicBezTo>
                  <a:cubicBezTo>
                    <a:pt x="67" y="73"/>
                    <a:pt x="67" y="73"/>
                    <a:pt x="67" y="73"/>
                  </a:cubicBezTo>
                  <a:cubicBezTo>
                    <a:pt x="67" y="73"/>
                    <a:pt x="67" y="73"/>
                    <a:pt x="67" y="73"/>
                  </a:cubicBezTo>
                  <a:cubicBezTo>
                    <a:pt x="67" y="74"/>
                    <a:pt x="67" y="74"/>
                    <a:pt x="66" y="74"/>
                  </a:cubicBezTo>
                  <a:cubicBezTo>
                    <a:pt x="66" y="74"/>
                    <a:pt x="66" y="74"/>
                    <a:pt x="66" y="74"/>
                  </a:cubicBezTo>
                  <a:moveTo>
                    <a:pt x="59" y="100"/>
                  </a:moveTo>
                  <a:cubicBezTo>
                    <a:pt x="59" y="100"/>
                    <a:pt x="59" y="100"/>
                    <a:pt x="59" y="100"/>
                  </a:cubicBezTo>
                  <a:cubicBezTo>
                    <a:pt x="59" y="100"/>
                    <a:pt x="59" y="100"/>
                    <a:pt x="59" y="100"/>
                  </a:cubicBezTo>
                  <a:cubicBezTo>
                    <a:pt x="59" y="100"/>
                    <a:pt x="59" y="100"/>
                    <a:pt x="59" y="100"/>
                  </a:cubicBezTo>
                  <a:cubicBezTo>
                    <a:pt x="59" y="100"/>
                    <a:pt x="59" y="100"/>
                    <a:pt x="59" y="100"/>
                  </a:cubicBezTo>
                  <a:cubicBezTo>
                    <a:pt x="59" y="99"/>
                    <a:pt x="59" y="99"/>
                    <a:pt x="59" y="99"/>
                  </a:cubicBezTo>
                  <a:cubicBezTo>
                    <a:pt x="59" y="99"/>
                    <a:pt x="59" y="99"/>
                    <a:pt x="59" y="99"/>
                  </a:cubicBezTo>
                  <a:cubicBezTo>
                    <a:pt x="59" y="99"/>
                    <a:pt x="59" y="99"/>
                    <a:pt x="59" y="99"/>
                  </a:cubicBezTo>
                  <a:cubicBezTo>
                    <a:pt x="58" y="99"/>
                    <a:pt x="58" y="99"/>
                    <a:pt x="57" y="100"/>
                  </a:cubicBezTo>
                  <a:cubicBezTo>
                    <a:pt x="57" y="100"/>
                    <a:pt x="57" y="100"/>
                    <a:pt x="57" y="100"/>
                  </a:cubicBezTo>
                  <a:cubicBezTo>
                    <a:pt x="57" y="100"/>
                    <a:pt x="57" y="100"/>
                    <a:pt x="57" y="100"/>
                  </a:cubicBezTo>
                  <a:cubicBezTo>
                    <a:pt x="57" y="100"/>
                    <a:pt x="58" y="99"/>
                    <a:pt x="58" y="99"/>
                  </a:cubicBezTo>
                  <a:cubicBezTo>
                    <a:pt x="58" y="99"/>
                    <a:pt x="58" y="99"/>
                    <a:pt x="58" y="99"/>
                  </a:cubicBezTo>
                  <a:cubicBezTo>
                    <a:pt x="58" y="99"/>
                    <a:pt x="58"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6" y="99"/>
                    <a:pt x="56" y="99"/>
                    <a:pt x="56" y="99"/>
                  </a:cubicBezTo>
                  <a:cubicBezTo>
                    <a:pt x="55" y="99"/>
                    <a:pt x="55" y="99"/>
                    <a:pt x="54" y="99"/>
                  </a:cubicBezTo>
                  <a:cubicBezTo>
                    <a:pt x="54" y="99"/>
                    <a:pt x="53" y="99"/>
                    <a:pt x="53" y="99"/>
                  </a:cubicBezTo>
                  <a:cubicBezTo>
                    <a:pt x="53" y="99"/>
                    <a:pt x="53" y="99"/>
                    <a:pt x="53" y="98"/>
                  </a:cubicBezTo>
                  <a:cubicBezTo>
                    <a:pt x="53" y="98"/>
                    <a:pt x="54" y="98"/>
                    <a:pt x="54" y="97"/>
                  </a:cubicBezTo>
                  <a:cubicBezTo>
                    <a:pt x="54" y="97"/>
                    <a:pt x="54" y="97"/>
                    <a:pt x="54" y="97"/>
                  </a:cubicBezTo>
                  <a:cubicBezTo>
                    <a:pt x="54" y="97"/>
                    <a:pt x="54" y="97"/>
                    <a:pt x="54" y="97"/>
                  </a:cubicBezTo>
                  <a:cubicBezTo>
                    <a:pt x="54" y="97"/>
                    <a:pt x="54" y="97"/>
                    <a:pt x="55" y="97"/>
                  </a:cubicBezTo>
                  <a:cubicBezTo>
                    <a:pt x="54" y="96"/>
                    <a:pt x="54" y="96"/>
                    <a:pt x="54" y="96"/>
                  </a:cubicBezTo>
                  <a:cubicBezTo>
                    <a:pt x="54" y="95"/>
                    <a:pt x="55" y="94"/>
                    <a:pt x="56" y="93"/>
                  </a:cubicBezTo>
                  <a:cubicBezTo>
                    <a:pt x="56" y="93"/>
                    <a:pt x="57" y="93"/>
                    <a:pt x="57" y="93"/>
                  </a:cubicBezTo>
                  <a:cubicBezTo>
                    <a:pt x="57" y="93"/>
                    <a:pt x="57" y="93"/>
                    <a:pt x="57" y="93"/>
                  </a:cubicBezTo>
                  <a:cubicBezTo>
                    <a:pt x="57" y="93"/>
                    <a:pt x="57" y="93"/>
                    <a:pt x="57" y="93"/>
                  </a:cubicBezTo>
                  <a:cubicBezTo>
                    <a:pt x="57" y="93"/>
                    <a:pt x="57" y="93"/>
                    <a:pt x="57" y="93"/>
                  </a:cubicBezTo>
                  <a:cubicBezTo>
                    <a:pt x="57" y="93"/>
                    <a:pt x="57" y="93"/>
                    <a:pt x="57" y="93"/>
                  </a:cubicBezTo>
                  <a:cubicBezTo>
                    <a:pt x="57" y="94"/>
                    <a:pt x="56" y="95"/>
                    <a:pt x="56" y="96"/>
                  </a:cubicBezTo>
                  <a:cubicBezTo>
                    <a:pt x="56" y="96"/>
                    <a:pt x="56" y="95"/>
                    <a:pt x="57" y="95"/>
                  </a:cubicBezTo>
                  <a:cubicBezTo>
                    <a:pt x="57" y="95"/>
                    <a:pt x="57" y="95"/>
                    <a:pt x="57" y="95"/>
                  </a:cubicBezTo>
                  <a:cubicBezTo>
                    <a:pt x="57" y="96"/>
                    <a:pt x="57" y="96"/>
                    <a:pt x="57" y="96"/>
                  </a:cubicBezTo>
                  <a:cubicBezTo>
                    <a:pt x="57" y="96"/>
                    <a:pt x="57" y="96"/>
                    <a:pt x="57" y="96"/>
                  </a:cubicBezTo>
                  <a:cubicBezTo>
                    <a:pt x="57" y="96"/>
                    <a:pt x="57" y="96"/>
                    <a:pt x="57" y="96"/>
                  </a:cubicBezTo>
                  <a:cubicBezTo>
                    <a:pt x="57" y="96"/>
                    <a:pt x="58" y="97"/>
                    <a:pt x="58" y="96"/>
                  </a:cubicBezTo>
                  <a:cubicBezTo>
                    <a:pt x="58" y="96"/>
                    <a:pt x="58" y="96"/>
                    <a:pt x="58" y="96"/>
                  </a:cubicBezTo>
                  <a:cubicBezTo>
                    <a:pt x="59" y="96"/>
                    <a:pt x="59" y="96"/>
                    <a:pt x="60" y="96"/>
                  </a:cubicBezTo>
                  <a:cubicBezTo>
                    <a:pt x="59" y="97"/>
                    <a:pt x="59" y="97"/>
                    <a:pt x="59" y="97"/>
                  </a:cubicBezTo>
                  <a:cubicBezTo>
                    <a:pt x="59" y="97"/>
                    <a:pt x="59" y="97"/>
                    <a:pt x="59" y="97"/>
                  </a:cubicBezTo>
                  <a:cubicBezTo>
                    <a:pt x="59" y="97"/>
                    <a:pt x="59" y="97"/>
                    <a:pt x="59" y="97"/>
                  </a:cubicBezTo>
                  <a:cubicBezTo>
                    <a:pt x="59" y="97"/>
                    <a:pt x="59" y="97"/>
                    <a:pt x="59" y="98"/>
                  </a:cubicBezTo>
                  <a:cubicBezTo>
                    <a:pt x="59" y="98"/>
                    <a:pt x="60" y="97"/>
                    <a:pt x="60" y="97"/>
                  </a:cubicBezTo>
                  <a:cubicBezTo>
                    <a:pt x="60" y="97"/>
                    <a:pt x="60" y="97"/>
                    <a:pt x="60" y="97"/>
                  </a:cubicBezTo>
                  <a:cubicBezTo>
                    <a:pt x="60" y="98"/>
                    <a:pt x="60" y="98"/>
                    <a:pt x="60" y="98"/>
                  </a:cubicBezTo>
                  <a:cubicBezTo>
                    <a:pt x="60" y="98"/>
                    <a:pt x="60" y="98"/>
                    <a:pt x="59" y="98"/>
                  </a:cubicBezTo>
                  <a:cubicBezTo>
                    <a:pt x="59" y="98"/>
                    <a:pt x="59" y="98"/>
                    <a:pt x="59" y="98"/>
                  </a:cubicBezTo>
                  <a:cubicBezTo>
                    <a:pt x="59" y="98"/>
                    <a:pt x="59" y="99"/>
                    <a:pt x="59" y="99"/>
                  </a:cubicBezTo>
                  <a:cubicBezTo>
                    <a:pt x="59" y="99"/>
                    <a:pt x="59" y="99"/>
                    <a:pt x="59" y="99"/>
                  </a:cubicBezTo>
                  <a:cubicBezTo>
                    <a:pt x="60" y="99"/>
                    <a:pt x="60" y="99"/>
                    <a:pt x="60" y="98"/>
                  </a:cubicBezTo>
                  <a:cubicBezTo>
                    <a:pt x="60" y="98"/>
                    <a:pt x="60" y="98"/>
                    <a:pt x="60" y="99"/>
                  </a:cubicBezTo>
                  <a:cubicBezTo>
                    <a:pt x="60" y="99"/>
                    <a:pt x="60" y="99"/>
                    <a:pt x="60" y="99"/>
                  </a:cubicBezTo>
                  <a:cubicBezTo>
                    <a:pt x="60" y="99"/>
                    <a:pt x="60" y="99"/>
                    <a:pt x="60" y="99"/>
                  </a:cubicBezTo>
                  <a:cubicBezTo>
                    <a:pt x="60" y="99"/>
                    <a:pt x="60" y="100"/>
                    <a:pt x="60" y="100"/>
                  </a:cubicBezTo>
                  <a:cubicBezTo>
                    <a:pt x="60" y="100"/>
                    <a:pt x="60" y="100"/>
                    <a:pt x="59" y="100"/>
                  </a:cubicBezTo>
                  <a:moveTo>
                    <a:pt x="59" y="166"/>
                  </a:moveTo>
                  <a:cubicBezTo>
                    <a:pt x="59" y="166"/>
                    <a:pt x="58" y="166"/>
                    <a:pt x="57" y="166"/>
                  </a:cubicBezTo>
                  <a:cubicBezTo>
                    <a:pt x="57" y="166"/>
                    <a:pt x="57" y="165"/>
                    <a:pt x="57" y="164"/>
                  </a:cubicBezTo>
                  <a:cubicBezTo>
                    <a:pt x="58" y="164"/>
                    <a:pt x="59" y="164"/>
                    <a:pt x="59" y="165"/>
                  </a:cubicBezTo>
                  <a:cubicBezTo>
                    <a:pt x="59" y="165"/>
                    <a:pt x="59" y="166"/>
                    <a:pt x="59" y="166"/>
                  </a:cubicBezTo>
                  <a:moveTo>
                    <a:pt x="58" y="54"/>
                  </a:moveTo>
                  <a:cubicBezTo>
                    <a:pt x="59" y="55"/>
                    <a:pt x="58" y="55"/>
                    <a:pt x="58" y="55"/>
                  </a:cubicBezTo>
                  <a:cubicBezTo>
                    <a:pt x="58" y="55"/>
                    <a:pt x="58" y="55"/>
                    <a:pt x="58" y="55"/>
                  </a:cubicBezTo>
                  <a:cubicBezTo>
                    <a:pt x="58" y="55"/>
                    <a:pt x="58" y="55"/>
                    <a:pt x="58" y="54"/>
                  </a:cubicBezTo>
                  <a:moveTo>
                    <a:pt x="50" y="101"/>
                  </a:moveTo>
                  <a:cubicBezTo>
                    <a:pt x="50" y="101"/>
                    <a:pt x="51" y="100"/>
                    <a:pt x="51" y="100"/>
                  </a:cubicBezTo>
                  <a:cubicBezTo>
                    <a:pt x="52" y="100"/>
                    <a:pt x="52" y="100"/>
                    <a:pt x="52" y="100"/>
                  </a:cubicBezTo>
                  <a:cubicBezTo>
                    <a:pt x="52" y="100"/>
                    <a:pt x="51" y="101"/>
                    <a:pt x="51" y="101"/>
                  </a:cubicBezTo>
                  <a:cubicBezTo>
                    <a:pt x="51" y="101"/>
                    <a:pt x="51" y="101"/>
                    <a:pt x="51" y="101"/>
                  </a:cubicBezTo>
                  <a:cubicBezTo>
                    <a:pt x="51" y="101"/>
                    <a:pt x="51" y="101"/>
                    <a:pt x="51" y="101"/>
                  </a:cubicBezTo>
                  <a:cubicBezTo>
                    <a:pt x="51" y="101"/>
                    <a:pt x="52" y="100"/>
                    <a:pt x="52" y="101"/>
                  </a:cubicBezTo>
                  <a:cubicBezTo>
                    <a:pt x="52" y="102"/>
                    <a:pt x="51" y="102"/>
                    <a:pt x="50" y="101"/>
                  </a:cubicBezTo>
                  <a:moveTo>
                    <a:pt x="44" y="138"/>
                  </a:moveTo>
                  <a:cubicBezTo>
                    <a:pt x="44" y="138"/>
                    <a:pt x="44" y="138"/>
                    <a:pt x="43" y="138"/>
                  </a:cubicBezTo>
                  <a:cubicBezTo>
                    <a:pt x="43" y="138"/>
                    <a:pt x="43" y="138"/>
                    <a:pt x="43" y="137"/>
                  </a:cubicBezTo>
                  <a:cubicBezTo>
                    <a:pt x="43" y="137"/>
                    <a:pt x="43" y="137"/>
                    <a:pt x="43" y="137"/>
                  </a:cubicBezTo>
                  <a:cubicBezTo>
                    <a:pt x="44" y="137"/>
                    <a:pt x="45" y="137"/>
                    <a:pt x="45" y="137"/>
                  </a:cubicBezTo>
                  <a:cubicBezTo>
                    <a:pt x="45" y="138"/>
                    <a:pt x="45" y="138"/>
                    <a:pt x="44" y="138"/>
                  </a:cubicBezTo>
                  <a:moveTo>
                    <a:pt x="44" y="152"/>
                  </a:moveTo>
                  <a:cubicBezTo>
                    <a:pt x="44" y="152"/>
                    <a:pt x="44" y="152"/>
                    <a:pt x="44" y="152"/>
                  </a:cubicBezTo>
                  <a:cubicBezTo>
                    <a:pt x="44" y="152"/>
                    <a:pt x="44" y="152"/>
                    <a:pt x="44" y="152"/>
                  </a:cubicBezTo>
                  <a:cubicBezTo>
                    <a:pt x="44" y="152"/>
                    <a:pt x="44" y="152"/>
                    <a:pt x="44" y="152"/>
                  </a:cubicBezTo>
                  <a:cubicBezTo>
                    <a:pt x="44" y="152"/>
                    <a:pt x="44" y="152"/>
                    <a:pt x="44" y="152"/>
                  </a:cubicBezTo>
                  <a:cubicBezTo>
                    <a:pt x="45" y="152"/>
                    <a:pt x="45" y="152"/>
                    <a:pt x="45" y="152"/>
                  </a:cubicBezTo>
                  <a:cubicBezTo>
                    <a:pt x="45" y="152"/>
                    <a:pt x="45" y="152"/>
                    <a:pt x="45" y="152"/>
                  </a:cubicBezTo>
                  <a:cubicBezTo>
                    <a:pt x="44" y="152"/>
                    <a:pt x="45" y="152"/>
                    <a:pt x="44" y="152"/>
                  </a:cubicBezTo>
                  <a:cubicBezTo>
                    <a:pt x="44" y="152"/>
                    <a:pt x="44" y="152"/>
                    <a:pt x="43" y="152"/>
                  </a:cubicBezTo>
                  <a:cubicBezTo>
                    <a:pt x="43" y="152"/>
                    <a:pt x="43" y="152"/>
                    <a:pt x="43" y="152"/>
                  </a:cubicBezTo>
                  <a:cubicBezTo>
                    <a:pt x="43" y="152"/>
                    <a:pt x="44" y="152"/>
                    <a:pt x="44" y="152"/>
                  </a:cubicBezTo>
                  <a:cubicBezTo>
                    <a:pt x="44" y="152"/>
                    <a:pt x="44" y="152"/>
                    <a:pt x="44" y="152"/>
                  </a:cubicBezTo>
                  <a:moveTo>
                    <a:pt x="41" y="137"/>
                  </a:moveTo>
                  <a:cubicBezTo>
                    <a:pt x="41" y="137"/>
                    <a:pt x="40" y="137"/>
                    <a:pt x="40" y="137"/>
                  </a:cubicBezTo>
                  <a:cubicBezTo>
                    <a:pt x="40" y="137"/>
                    <a:pt x="40" y="138"/>
                    <a:pt x="40" y="138"/>
                  </a:cubicBezTo>
                  <a:cubicBezTo>
                    <a:pt x="39" y="137"/>
                    <a:pt x="39" y="137"/>
                    <a:pt x="39" y="137"/>
                  </a:cubicBezTo>
                  <a:cubicBezTo>
                    <a:pt x="39" y="138"/>
                    <a:pt x="39" y="138"/>
                    <a:pt x="38" y="138"/>
                  </a:cubicBezTo>
                  <a:cubicBezTo>
                    <a:pt x="38" y="138"/>
                    <a:pt x="38" y="138"/>
                    <a:pt x="38" y="138"/>
                  </a:cubicBezTo>
                  <a:cubicBezTo>
                    <a:pt x="37" y="138"/>
                    <a:pt x="37" y="138"/>
                    <a:pt x="37" y="138"/>
                  </a:cubicBezTo>
                  <a:cubicBezTo>
                    <a:pt x="36" y="138"/>
                    <a:pt x="36" y="138"/>
                    <a:pt x="36" y="138"/>
                  </a:cubicBezTo>
                  <a:cubicBezTo>
                    <a:pt x="36" y="138"/>
                    <a:pt x="36" y="138"/>
                    <a:pt x="35" y="138"/>
                  </a:cubicBezTo>
                  <a:cubicBezTo>
                    <a:pt x="35" y="138"/>
                    <a:pt x="35" y="138"/>
                    <a:pt x="35" y="137"/>
                  </a:cubicBezTo>
                  <a:cubicBezTo>
                    <a:pt x="35" y="137"/>
                    <a:pt x="35" y="137"/>
                    <a:pt x="35" y="137"/>
                  </a:cubicBezTo>
                  <a:cubicBezTo>
                    <a:pt x="35" y="137"/>
                    <a:pt x="35" y="137"/>
                    <a:pt x="35" y="137"/>
                  </a:cubicBezTo>
                  <a:cubicBezTo>
                    <a:pt x="36" y="137"/>
                    <a:pt x="37" y="137"/>
                    <a:pt x="37" y="137"/>
                  </a:cubicBezTo>
                  <a:cubicBezTo>
                    <a:pt x="37" y="137"/>
                    <a:pt x="37" y="137"/>
                    <a:pt x="37" y="137"/>
                  </a:cubicBezTo>
                  <a:cubicBezTo>
                    <a:pt x="37" y="137"/>
                    <a:pt x="37" y="137"/>
                    <a:pt x="37" y="136"/>
                  </a:cubicBezTo>
                  <a:cubicBezTo>
                    <a:pt x="37" y="136"/>
                    <a:pt x="36" y="136"/>
                    <a:pt x="36" y="136"/>
                  </a:cubicBezTo>
                  <a:cubicBezTo>
                    <a:pt x="36" y="136"/>
                    <a:pt x="36" y="136"/>
                    <a:pt x="36" y="136"/>
                  </a:cubicBezTo>
                  <a:cubicBezTo>
                    <a:pt x="36" y="136"/>
                    <a:pt x="36" y="136"/>
                    <a:pt x="36" y="136"/>
                  </a:cubicBezTo>
                  <a:cubicBezTo>
                    <a:pt x="36" y="136"/>
                    <a:pt x="36" y="136"/>
                    <a:pt x="36" y="136"/>
                  </a:cubicBezTo>
                  <a:cubicBezTo>
                    <a:pt x="37" y="136"/>
                    <a:pt x="37" y="136"/>
                    <a:pt x="38" y="136"/>
                  </a:cubicBezTo>
                  <a:cubicBezTo>
                    <a:pt x="38" y="136"/>
                    <a:pt x="38" y="136"/>
                    <a:pt x="38" y="136"/>
                  </a:cubicBezTo>
                  <a:cubicBezTo>
                    <a:pt x="38" y="136"/>
                    <a:pt x="39" y="136"/>
                    <a:pt x="39" y="136"/>
                  </a:cubicBezTo>
                  <a:cubicBezTo>
                    <a:pt x="39" y="136"/>
                    <a:pt x="39" y="136"/>
                    <a:pt x="39" y="136"/>
                  </a:cubicBezTo>
                  <a:cubicBezTo>
                    <a:pt x="39" y="136"/>
                    <a:pt x="40" y="136"/>
                    <a:pt x="40" y="136"/>
                  </a:cubicBezTo>
                  <a:cubicBezTo>
                    <a:pt x="40" y="137"/>
                    <a:pt x="42" y="137"/>
                    <a:pt x="42" y="137"/>
                  </a:cubicBezTo>
                  <a:cubicBezTo>
                    <a:pt x="42" y="137"/>
                    <a:pt x="42" y="138"/>
                    <a:pt x="42" y="138"/>
                  </a:cubicBezTo>
                  <a:cubicBezTo>
                    <a:pt x="41" y="138"/>
                    <a:pt x="41" y="137"/>
                    <a:pt x="41" y="137"/>
                  </a:cubicBezTo>
                  <a:moveTo>
                    <a:pt x="34" y="115"/>
                  </a:moveTo>
                  <a:cubicBezTo>
                    <a:pt x="34" y="115"/>
                    <a:pt x="34" y="115"/>
                    <a:pt x="34" y="115"/>
                  </a:cubicBezTo>
                  <a:cubicBezTo>
                    <a:pt x="34" y="115"/>
                    <a:pt x="34" y="115"/>
                    <a:pt x="34" y="115"/>
                  </a:cubicBezTo>
                  <a:cubicBezTo>
                    <a:pt x="34" y="115"/>
                    <a:pt x="34" y="115"/>
                    <a:pt x="34" y="115"/>
                  </a:cubicBezTo>
                  <a:moveTo>
                    <a:pt x="33" y="115"/>
                  </a:moveTo>
                  <a:cubicBezTo>
                    <a:pt x="33" y="115"/>
                    <a:pt x="34" y="115"/>
                    <a:pt x="34" y="115"/>
                  </a:cubicBezTo>
                  <a:cubicBezTo>
                    <a:pt x="34" y="115"/>
                    <a:pt x="34" y="115"/>
                    <a:pt x="34" y="115"/>
                  </a:cubicBezTo>
                  <a:cubicBezTo>
                    <a:pt x="33" y="115"/>
                    <a:pt x="33" y="115"/>
                    <a:pt x="33" y="115"/>
                  </a:cubicBezTo>
                  <a:moveTo>
                    <a:pt x="33" y="115"/>
                  </a:moveTo>
                  <a:cubicBezTo>
                    <a:pt x="33" y="115"/>
                    <a:pt x="33" y="115"/>
                    <a:pt x="33" y="115"/>
                  </a:cubicBezTo>
                  <a:cubicBezTo>
                    <a:pt x="33" y="115"/>
                    <a:pt x="33" y="115"/>
                    <a:pt x="33" y="115"/>
                  </a:cubicBezTo>
                  <a:close/>
                  <a:moveTo>
                    <a:pt x="32" y="138"/>
                  </a:moveTo>
                  <a:cubicBezTo>
                    <a:pt x="32" y="138"/>
                    <a:pt x="32" y="138"/>
                    <a:pt x="32" y="138"/>
                  </a:cubicBezTo>
                  <a:cubicBezTo>
                    <a:pt x="31" y="138"/>
                    <a:pt x="30" y="138"/>
                    <a:pt x="30" y="138"/>
                  </a:cubicBezTo>
                  <a:cubicBezTo>
                    <a:pt x="30" y="137"/>
                    <a:pt x="31" y="137"/>
                    <a:pt x="31" y="137"/>
                  </a:cubicBezTo>
                  <a:cubicBezTo>
                    <a:pt x="31" y="137"/>
                    <a:pt x="32" y="138"/>
                    <a:pt x="33" y="138"/>
                  </a:cubicBezTo>
                  <a:cubicBezTo>
                    <a:pt x="33" y="138"/>
                    <a:pt x="33" y="138"/>
                    <a:pt x="33" y="138"/>
                  </a:cubicBezTo>
                  <a:cubicBezTo>
                    <a:pt x="32" y="138"/>
                    <a:pt x="32" y="138"/>
                    <a:pt x="32" y="138"/>
                  </a:cubicBezTo>
                  <a:moveTo>
                    <a:pt x="206" y="140"/>
                  </a:moveTo>
                  <a:cubicBezTo>
                    <a:pt x="206" y="140"/>
                    <a:pt x="206" y="139"/>
                    <a:pt x="206" y="139"/>
                  </a:cubicBezTo>
                  <a:cubicBezTo>
                    <a:pt x="206" y="140"/>
                    <a:pt x="207" y="140"/>
                    <a:pt x="207" y="141"/>
                  </a:cubicBezTo>
                  <a:cubicBezTo>
                    <a:pt x="207" y="141"/>
                    <a:pt x="207" y="141"/>
                    <a:pt x="207" y="141"/>
                  </a:cubicBezTo>
                  <a:cubicBezTo>
                    <a:pt x="207" y="141"/>
                    <a:pt x="208" y="142"/>
                    <a:pt x="208" y="142"/>
                  </a:cubicBezTo>
                  <a:cubicBezTo>
                    <a:pt x="208" y="143"/>
                    <a:pt x="207" y="144"/>
                    <a:pt x="206" y="143"/>
                  </a:cubicBezTo>
                  <a:cubicBezTo>
                    <a:pt x="206" y="143"/>
                    <a:pt x="205" y="143"/>
                    <a:pt x="205" y="142"/>
                  </a:cubicBezTo>
                  <a:cubicBezTo>
                    <a:pt x="205" y="141"/>
                    <a:pt x="205" y="141"/>
                    <a:pt x="205" y="141"/>
                  </a:cubicBezTo>
                  <a:cubicBezTo>
                    <a:pt x="205" y="141"/>
                    <a:pt x="205" y="141"/>
                    <a:pt x="205" y="140"/>
                  </a:cubicBezTo>
                  <a:cubicBezTo>
                    <a:pt x="205" y="140"/>
                    <a:pt x="205" y="140"/>
                    <a:pt x="205" y="140"/>
                  </a:cubicBezTo>
                  <a:cubicBezTo>
                    <a:pt x="205" y="140"/>
                    <a:pt x="205" y="140"/>
                    <a:pt x="205" y="140"/>
                  </a:cubicBezTo>
                  <a:cubicBezTo>
                    <a:pt x="205" y="140"/>
                    <a:pt x="205" y="140"/>
                    <a:pt x="206" y="140"/>
                  </a:cubicBezTo>
                  <a:moveTo>
                    <a:pt x="123" y="75"/>
                  </a:moveTo>
                  <a:cubicBezTo>
                    <a:pt x="123" y="75"/>
                    <a:pt x="123" y="75"/>
                    <a:pt x="123" y="75"/>
                  </a:cubicBezTo>
                  <a:cubicBezTo>
                    <a:pt x="124" y="75"/>
                    <a:pt x="124" y="75"/>
                    <a:pt x="124" y="74"/>
                  </a:cubicBezTo>
                  <a:cubicBezTo>
                    <a:pt x="124" y="74"/>
                    <a:pt x="124" y="74"/>
                    <a:pt x="124" y="74"/>
                  </a:cubicBezTo>
                  <a:cubicBezTo>
                    <a:pt x="124" y="74"/>
                    <a:pt x="124" y="74"/>
                    <a:pt x="124" y="74"/>
                  </a:cubicBezTo>
                  <a:cubicBezTo>
                    <a:pt x="124" y="75"/>
                    <a:pt x="124" y="75"/>
                    <a:pt x="124" y="75"/>
                  </a:cubicBezTo>
                  <a:cubicBezTo>
                    <a:pt x="124" y="75"/>
                    <a:pt x="124" y="75"/>
                    <a:pt x="124" y="76"/>
                  </a:cubicBezTo>
                  <a:cubicBezTo>
                    <a:pt x="123" y="76"/>
                    <a:pt x="123" y="76"/>
                    <a:pt x="122" y="76"/>
                  </a:cubicBezTo>
                  <a:cubicBezTo>
                    <a:pt x="122" y="76"/>
                    <a:pt x="122" y="76"/>
                    <a:pt x="122" y="76"/>
                  </a:cubicBezTo>
                  <a:cubicBezTo>
                    <a:pt x="122" y="76"/>
                    <a:pt x="122" y="76"/>
                    <a:pt x="122" y="76"/>
                  </a:cubicBezTo>
                  <a:cubicBezTo>
                    <a:pt x="122" y="76"/>
                    <a:pt x="122" y="76"/>
                    <a:pt x="122" y="75"/>
                  </a:cubicBezTo>
                  <a:cubicBezTo>
                    <a:pt x="122" y="75"/>
                    <a:pt x="123" y="75"/>
                    <a:pt x="123" y="75"/>
                  </a:cubicBezTo>
                  <a:moveTo>
                    <a:pt x="126" y="78"/>
                  </a:moveTo>
                  <a:cubicBezTo>
                    <a:pt x="126" y="78"/>
                    <a:pt x="126" y="78"/>
                    <a:pt x="126" y="78"/>
                  </a:cubicBezTo>
                  <a:cubicBezTo>
                    <a:pt x="126" y="78"/>
                    <a:pt x="126" y="77"/>
                    <a:pt x="126" y="77"/>
                  </a:cubicBezTo>
                  <a:cubicBezTo>
                    <a:pt x="126" y="77"/>
                    <a:pt x="126" y="77"/>
                    <a:pt x="127" y="77"/>
                  </a:cubicBezTo>
                  <a:cubicBezTo>
                    <a:pt x="127" y="78"/>
                    <a:pt x="127" y="78"/>
                    <a:pt x="126" y="78"/>
                  </a:cubicBezTo>
                  <a:cubicBezTo>
                    <a:pt x="126" y="78"/>
                    <a:pt x="126" y="78"/>
                    <a:pt x="126" y="78"/>
                  </a:cubicBezTo>
                  <a:cubicBezTo>
                    <a:pt x="126" y="78"/>
                    <a:pt x="126" y="78"/>
                    <a:pt x="127" y="78"/>
                  </a:cubicBezTo>
                  <a:cubicBezTo>
                    <a:pt x="127" y="79"/>
                    <a:pt x="127" y="78"/>
                    <a:pt x="126" y="79"/>
                  </a:cubicBezTo>
                  <a:cubicBezTo>
                    <a:pt x="126" y="79"/>
                    <a:pt x="126" y="79"/>
                    <a:pt x="126" y="79"/>
                  </a:cubicBezTo>
                  <a:cubicBezTo>
                    <a:pt x="126" y="79"/>
                    <a:pt x="126" y="79"/>
                    <a:pt x="126" y="79"/>
                  </a:cubicBezTo>
                  <a:cubicBezTo>
                    <a:pt x="126" y="79"/>
                    <a:pt x="125" y="79"/>
                    <a:pt x="125" y="79"/>
                  </a:cubicBezTo>
                  <a:cubicBezTo>
                    <a:pt x="125" y="78"/>
                    <a:pt x="125" y="78"/>
                    <a:pt x="126" y="77"/>
                  </a:cubicBezTo>
                  <a:cubicBezTo>
                    <a:pt x="126" y="77"/>
                    <a:pt x="126" y="77"/>
                    <a:pt x="126" y="78"/>
                  </a:cubicBezTo>
                  <a:moveTo>
                    <a:pt x="40" y="107"/>
                  </a:move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moveTo>
                    <a:pt x="40" y="107"/>
                  </a:moveTo>
                  <a:cubicBezTo>
                    <a:pt x="40" y="107"/>
                    <a:pt x="40" y="107"/>
                    <a:pt x="40" y="107"/>
                  </a:cubicBezTo>
                  <a:cubicBezTo>
                    <a:pt x="40" y="107"/>
                    <a:pt x="40" y="107"/>
                    <a:pt x="40" y="107"/>
                  </a:cubicBezTo>
                  <a:close/>
                  <a:moveTo>
                    <a:pt x="33" y="114"/>
                  </a:moveTo>
                  <a:cubicBezTo>
                    <a:pt x="33" y="114"/>
                    <a:pt x="33" y="114"/>
                    <a:pt x="33" y="114"/>
                  </a:cubicBezTo>
                  <a:cubicBezTo>
                    <a:pt x="33" y="114"/>
                    <a:pt x="33" y="114"/>
                    <a:pt x="33" y="114"/>
                  </a:cubicBezTo>
                  <a:cubicBezTo>
                    <a:pt x="33" y="114"/>
                    <a:pt x="33" y="114"/>
                    <a:pt x="33" y="114"/>
                  </a:cubicBezTo>
                  <a:moveTo>
                    <a:pt x="33" y="115"/>
                  </a:moveTo>
                  <a:cubicBezTo>
                    <a:pt x="33" y="114"/>
                    <a:pt x="33" y="114"/>
                    <a:pt x="33" y="114"/>
                  </a:cubicBezTo>
                  <a:cubicBezTo>
                    <a:pt x="33" y="114"/>
                    <a:pt x="33" y="114"/>
                    <a:pt x="33" y="115"/>
                  </a:cubicBezTo>
                  <a:close/>
                  <a:moveTo>
                    <a:pt x="33" y="114"/>
                  </a:moveTo>
                  <a:cubicBezTo>
                    <a:pt x="33" y="114"/>
                    <a:pt x="33" y="114"/>
                    <a:pt x="33" y="114"/>
                  </a:cubicBezTo>
                  <a:cubicBezTo>
                    <a:pt x="33" y="114"/>
                    <a:pt x="33" y="114"/>
                    <a:pt x="33" y="114"/>
                  </a:cubicBezTo>
                  <a:close/>
                  <a:moveTo>
                    <a:pt x="33" y="114"/>
                  </a:moveTo>
                  <a:cubicBezTo>
                    <a:pt x="33" y="114"/>
                    <a:pt x="33" y="114"/>
                    <a:pt x="33" y="114"/>
                  </a:cubicBezTo>
                  <a:cubicBezTo>
                    <a:pt x="33" y="114"/>
                    <a:pt x="33" y="114"/>
                    <a:pt x="33" y="114"/>
                  </a:cubicBezTo>
                  <a:close/>
                </a:path>
              </a:pathLst>
            </a:custGeom>
            <a:solidFill>
              <a:srgbClr val="FFFFFF"/>
            </a:solidFill>
            <a:ln>
              <a:noFill/>
            </a:ln>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组合 15">
            <a:extLst>
              <a:ext uri="{FF2B5EF4-FFF2-40B4-BE49-F238E27FC236}">
                <a16:creationId xmlns:a16="http://schemas.microsoft.com/office/drawing/2014/main" id="{CD347EC4-23F0-8944-A72B-3AAB7A28E2F1}"/>
              </a:ext>
            </a:extLst>
          </p:cNvPr>
          <p:cNvGrpSpPr/>
          <p:nvPr/>
        </p:nvGrpSpPr>
        <p:grpSpPr>
          <a:xfrm>
            <a:off x="4217681" y="3440700"/>
            <a:ext cx="1499165" cy="632744"/>
            <a:chOff x="3046106" y="2945929"/>
            <a:chExt cx="1499165" cy="632744"/>
          </a:xfrm>
        </p:grpSpPr>
        <p:sp>
          <p:nvSpPr>
            <p:cNvPr id="17" name="Shape 1241">
              <a:extLst>
                <a:ext uri="{FF2B5EF4-FFF2-40B4-BE49-F238E27FC236}">
                  <a16:creationId xmlns:a16="http://schemas.microsoft.com/office/drawing/2014/main" id="{52289312-052D-4349-9F64-9BBD6EC7652F}"/>
                </a:ext>
              </a:extLst>
            </p:cNvPr>
            <p:cNvSpPr/>
            <p:nvPr/>
          </p:nvSpPr>
          <p:spPr>
            <a:xfrm>
              <a:off x="3046106" y="2945929"/>
              <a:ext cx="1499165" cy="632744"/>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22">
              <a:extLst>
                <a:ext uri="{FF2B5EF4-FFF2-40B4-BE49-F238E27FC236}">
                  <a16:creationId xmlns:a16="http://schemas.microsoft.com/office/drawing/2014/main" id="{912DAF1E-A804-C04B-AC7D-EFED335AA32D}"/>
                </a:ext>
              </a:extLst>
            </p:cNvPr>
            <p:cNvSpPr>
              <a:spLocks noEditPoints="1"/>
            </p:cNvSpPr>
            <p:nvPr/>
          </p:nvSpPr>
          <p:spPr bwMode="auto">
            <a:xfrm>
              <a:off x="3614955" y="3106503"/>
              <a:ext cx="357666" cy="311596"/>
            </a:xfrm>
            <a:custGeom>
              <a:avLst/>
              <a:gdLst>
                <a:gd name="T0" fmla="*/ 2147483646 w 68"/>
                <a:gd name="T1" fmla="*/ 2147483646 h 59"/>
                <a:gd name="T2" fmla="*/ 2147483646 w 68"/>
                <a:gd name="T3" fmla="*/ 2147483646 h 59"/>
                <a:gd name="T4" fmla="*/ 2147483646 w 68"/>
                <a:gd name="T5" fmla="*/ 2147483646 h 59"/>
                <a:gd name="T6" fmla="*/ 2147483646 w 68"/>
                <a:gd name="T7" fmla="*/ 2147483646 h 59"/>
                <a:gd name="T8" fmla="*/ 2147483646 w 68"/>
                <a:gd name="T9" fmla="*/ 2147483646 h 59"/>
                <a:gd name="T10" fmla="*/ 2147483646 w 68"/>
                <a:gd name="T11" fmla="*/ 2147483646 h 59"/>
                <a:gd name="T12" fmla="*/ 2147483646 w 68"/>
                <a:gd name="T13" fmla="*/ 2147483646 h 59"/>
                <a:gd name="T14" fmla="*/ 2147483646 w 68"/>
                <a:gd name="T15" fmla="*/ 2147483646 h 59"/>
                <a:gd name="T16" fmla="*/ 2147483646 w 68"/>
                <a:gd name="T17" fmla="*/ 2147483646 h 59"/>
                <a:gd name="T18" fmla="*/ 2147483646 w 68"/>
                <a:gd name="T19" fmla="*/ 2147483646 h 59"/>
                <a:gd name="T20" fmla="*/ 0 w 68"/>
                <a:gd name="T21" fmla="*/ 2147483646 h 59"/>
                <a:gd name="T22" fmla="*/ 0 w 68"/>
                <a:gd name="T23" fmla="*/ 2147483646 h 59"/>
                <a:gd name="T24" fmla="*/ 2147483646 w 68"/>
                <a:gd name="T25" fmla="*/ 2147483646 h 59"/>
                <a:gd name="T26" fmla="*/ 2147483646 w 68"/>
                <a:gd name="T27" fmla="*/ 2147483646 h 59"/>
                <a:gd name="T28" fmla="*/ 2147483646 w 68"/>
                <a:gd name="T29" fmla="*/ 0 h 59"/>
                <a:gd name="T30" fmla="*/ 2147483646 w 68"/>
                <a:gd name="T31" fmla="*/ 2147483646 h 59"/>
                <a:gd name="T32" fmla="*/ 2147483646 w 68"/>
                <a:gd name="T33" fmla="*/ 2147483646 h 59"/>
                <a:gd name="T34" fmla="*/ 2147483646 w 68"/>
                <a:gd name="T35" fmla="*/ 2147483646 h 59"/>
                <a:gd name="T36" fmla="*/ 2147483646 w 68"/>
                <a:gd name="T37" fmla="*/ 2147483646 h 59"/>
                <a:gd name="T38" fmla="*/ 2147483646 w 68"/>
                <a:gd name="T39" fmla="*/ 2147483646 h 59"/>
                <a:gd name="T40" fmla="*/ 2147483646 w 68"/>
                <a:gd name="T41" fmla="*/ 2147483646 h 59"/>
                <a:gd name="T42" fmla="*/ 2147483646 w 68"/>
                <a:gd name="T43" fmla="*/ 2147483646 h 59"/>
                <a:gd name="T44" fmla="*/ 2147483646 w 68"/>
                <a:gd name="T45" fmla="*/ 2147483646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rgbClr val="FFFFFF"/>
            </a:solidFill>
            <a:ln>
              <a:noFill/>
            </a:ln>
          </p:spPr>
          <p:txBody>
            <a:bodyPr lIns="121899" tIns="60950" rIns="121899" bIns="60950"/>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Subtitle 2">
            <a:extLst>
              <a:ext uri="{FF2B5EF4-FFF2-40B4-BE49-F238E27FC236}">
                <a16:creationId xmlns:a16="http://schemas.microsoft.com/office/drawing/2014/main" id="{B9922B62-B4A1-AC4E-A1AD-C73FE36666FE}"/>
              </a:ext>
            </a:extLst>
          </p:cNvPr>
          <p:cNvSpPr txBox="1"/>
          <p:nvPr/>
        </p:nvSpPr>
        <p:spPr>
          <a:xfrm>
            <a:off x="1873082" y="4369966"/>
            <a:ext cx="1698911" cy="922432"/>
          </a:xfrm>
          <a:prstGeom prst="rect">
            <a:avLst/>
          </a:prstGeom>
          <a:noFill/>
          <a:effectLst/>
        </p:spPr>
        <p:txBody>
          <a:bodyPr wrap="square" rtlCol="0">
            <a:spAutoFit/>
            <a:scene3d>
              <a:camera prst="orthographicFront"/>
              <a:lightRig rig="threePt" dir="t"/>
            </a:scene3d>
            <a:sp3d contourW="12700"/>
          </a:bodyPr>
          <a:lstStyle>
            <a:defPPr>
              <a:defRPr lang="zh-CN"/>
            </a:defPPr>
            <a:lvl1pPr algn="just">
              <a:lnSpc>
                <a:spcPct val="125000"/>
              </a:lnSpc>
              <a:defRPr sz="1600">
                <a:solidFill>
                  <a:schemeClr val="tx1">
                    <a:lumMod val="65000"/>
                    <a:lumOff val="35000"/>
                  </a:schemeClr>
                </a:solidFill>
                <a:latin typeface="+mn-ea"/>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ctr"/>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a:t>
            </a:r>
            <a:r>
              <a:rPr lang="en-US" altLang="zh-CN"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Subtitle 2">
            <a:extLst>
              <a:ext uri="{FF2B5EF4-FFF2-40B4-BE49-F238E27FC236}">
                <a16:creationId xmlns:a16="http://schemas.microsoft.com/office/drawing/2014/main" id="{6D707432-600B-9644-BEE6-5ADDAD7012A8}"/>
              </a:ext>
            </a:extLst>
          </p:cNvPr>
          <p:cNvSpPr txBox="1"/>
          <p:nvPr/>
        </p:nvSpPr>
        <p:spPr>
          <a:xfrm>
            <a:off x="4115907" y="4369966"/>
            <a:ext cx="1698911" cy="922432"/>
          </a:xfrm>
          <a:prstGeom prst="rect">
            <a:avLst/>
          </a:prstGeom>
          <a:noFill/>
          <a:effectLst/>
        </p:spPr>
        <p:txBody>
          <a:bodyPr wrap="square" rtlCol="0">
            <a:spAutoFit/>
            <a:scene3d>
              <a:camera prst="orthographicFront"/>
              <a:lightRig rig="threePt" dir="t"/>
            </a:scene3d>
            <a:sp3d contourW="12700"/>
          </a:bodyPr>
          <a:lstStyle>
            <a:defPPr>
              <a:defRPr lang="zh-CN"/>
            </a:defPPr>
            <a:lvl1pPr algn="just">
              <a:lnSpc>
                <a:spcPct val="125000"/>
              </a:lnSpc>
              <a:defRPr sz="1600">
                <a:solidFill>
                  <a:schemeClr val="tx1">
                    <a:lumMod val="65000"/>
                    <a:lumOff val="35000"/>
                  </a:schemeClr>
                </a:solidFill>
                <a:latin typeface="+mn-ea"/>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ctr"/>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a:t>
            </a:r>
            <a:r>
              <a:rPr lang="en-US" altLang="zh-CN"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Subtitle 2">
            <a:extLst>
              <a:ext uri="{FF2B5EF4-FFF2-40B4-BE49-F238E27FC236}">
                <a16:creationId xmlns:a16="http://schemas.microsoft.com/office/drawing/2014/main" id="{D38A28DD-A4EE-AF43-80EA-FD31887E69E1}"/>
              </a:ext>
            </a:extLst>
          </p:cNvPr>
          <p:cNvSpPr txBox="1"/>
          <p:nvPr/>
        </p:nvSpPr>
        <p:spPr>
          <a:xfrm>
            <a:off x="6427859" y="4369966"/>
            <a:ext cx="1698911" cy="922432"/>
          </a:xfrm>
          <a:prstGeom prst="rect">
            <a:avLst/>
          </a:prstGeom>
          <a:noFill/>
          <a:effectLst/>
        </p:spPr>
        <p:txBody>
          <a:bodyPr wrap="square" rtlCol="0">
            <a:spAutoFit/>
            <a:scene3d>
              <a:camera prst="orthographicFront"/>
              <a:lightRig rig="threePt" dir="t"/>
            </a:scene3d>
            <a:sp3d contourW="12700"/>
          </a:bodyPr>
          <a:lstStyle>
            <a:defPPr>
              <a:defRPr lang="zh-CN"/>
            </a:defPPr>
            <a:lvl1pPr algn="just">
              <a:lnSpc>
                <a:spcPct val="125000"/>
              </a:lnSpc>
              <a:defRPr sz="1600">
                <a:solidFill>
                  <a:schemeClr val="tx1">
                    <a:lumMod val="65000"/>
                    <a:lumOff val="35000"/>
                  </a:schemeClr>
                </a:solidFill>
                <a:latin typeface="+mn-ea"/>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ctr"/>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a:t>
            </a:r>
            <a:r>
              <a:rPr lang="en-US" altLang="zh-CN"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Subtitle 2">
            <a:extLst>
              <a:ext uri="{FF2B5EF4-FFF2-40B4-BE49-F238E27FC236}">
                <a16:creationId xmlns:a16="http://schemas.microsoft.com/office/drawing/2014/main" id="{3B50DC30-1CB9-9E4F-A017-C8615849943B}"/>
              </a:ext>
            </a:extLst>
          </p:cNvPr>
          <p:cNvSpPr txBox="1"/>
          <p:nvPr/>
        </p:nvSpPr>
        <p:spPr>
          <a:xfrm>
            <a:off x="8670684" y="4369966"/>
            <a:ext cx="1698911" cy="922432"/>
          </a:xfrm>
          <a:prstGeom prst="rect">
            <a:avLst/>
          </a:prstGeom>
          <a:noFill/>
          <a:effectLst/>
        </p:spPr>
        <p:txBody>
          <a:bodyPr wrap="square" rtlCol="0">
            <a:spAutoFit/>
            <a:scene3d>
              <a:camera prst="orthographicFront"/>
              <a:lightRig rig="threePt" dir="t"/>
            </a:scene3d>
            <a:sp3d contourW="12700"/>
          </a:bodyPr>
          <a:lstStyle>
            <a:defPPr>
              <a:defRPr lang="zh-CN"/>
            </a:defPPr>
            <a:lvl1pPr algn="just">
              <a:lnSpc>
                <a:spcPct val="125000"/>
              </a:lnSpc>
              <a:defRPr sz="1600">
                <a:solidFill>
                  <a:schemeClr val="tx1">
                    <a:lumMod val="65000"/>
                    <a:lumOff val="35000"/>
                  </a:schemeClr>
                </a:solidFill>
                <a:latin typeface="+mn-ea"/>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ctr"/>
            <a:r>
              <a:rPr lang="zh-CN" alt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a:t>
            </a:r>
            <a:r>
              <a:rPr lang="en-US" altLang="zh-CN"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sz="11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325654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7F57E76-7EA5-4E8D-BDEC-47B14B5D84CD}"/>
              </a:ext>
            </a:extLst>
          </p:cNvPr>
          <p:cNvGrpSpPr/>
          <p:nvPr/>
        </p:nvGrpSpPr>
        <p:grpSpPr>
          <a:xfrm>
            <a:off x="-984798" y="-1151941"/>
            <a:ext cx="13300990" cy="8754249"/>
            <a:chOff x="-984798" y="-1151941"/>
            <a:chExt cx="13300990" cy="8754249"/>
          </a:xfrm>
        </p:grpSpPr>
        <p:sp>
          <p:nvSpPr>
            <p:cNvPr id="8" name="Parallelogram 15">
              <a:extLst>
                <a:ext uri="{FF2B5EF4-FFF2-40B4-BE49-F238E27FC236}">
                  <a16:creationId xmlns:a16="http://schemas.microsoft.com/office/drawing/2014/main" id="{14BD3334-FB69-45B4-8BA4-BF045E161AC8}"/>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rallelogram 21">
              <a:extLst>
                <a:ext uri="{FF2B5EF4-FFF2-40B4-BE49-F238E27FC236}">
                  <a16:creationId xmlns:a16="http://schemas.microsoft.com/office/drawing/2014/main" id="{5C6E1972-43E5-4783-B173-7C9FAEDDA1A6}"/>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 name="Group 53">
              <a:extLst>
                <a:ext uri="{FF2B5EF4-FFF2-40B4-BE49-F238E27FC236}">
                  <a16:creationId xmlns:a16="http://schemas.microsoft.com/office/drawing/2014/main" id="{803D85FF-B4DD-497E-A47C-F95686DE9260}"/>
                </a:ext>
              </a:extLst>
            </p:cNvPr>
            <p:cNvGrpSpPr/>
            <p:nvPr/>
          </p:nvGrpSpPr>
          <p:grpSpPr>
            <a:xfrm>
              <a:off x="8355683" y="1939602"/>
              <a:ext cx="3960509" cy="5662706"/>
              <a:chOff x="-5054974" y="264971"/>
              <a:chExt cx="4607565" cy="6587862"/>
            </a:xfrm>
          </p:grpSpPr>
          <p:sp>
            <p:nvSpPr>
              <p:cNvPr id="30" name="Hexagon 12">
                <a:extLst>
                  <a:ext uri="{FF2B5EF4-FFF2-40B4-BE49-F238E27FC236}">
                    <a16:creationId xmlns:a16="http://schemas.microsoft.com/office/drawing/2014/main" id="{28279723-959C-4197-B126-A0D7A00D2A0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1">
                <a:extLst>
                  <a:ext uri="{FF2B5EF4-FFF2-40B4-BE49-F238E27FC236}">
                    <a16:creationId xmlns:a16="http://schemas.microsoft.com/office/drawing/2014/main" id="{A1DE556C-8684-4BAA-B000-CC372BFB2842}"/>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4">
                <a:extLst>
                  <a:ext uri="{FF2B5EF4-FFF2-40B4-BE49-F238E27FC236}">
                    <a16:creationId xmlns:a16="http://schemas.microsoft.com/office/drawing/2014/main" id="{EC12710E-FD9A-4662-A9F8-3754905EBADC}"/>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5">
                <a:extLst>
                  <a:ext uri="{FF2B5EF4-FFF2-40B4-BE49-F238E27FC236}">
                    <a16:creationId xmlns:a16="http://schemas.microsoft.com/office/drawing/2014/main" id="{6D3E575F-B552-4699-A878-47E076CF6D8F}"/>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6">
                <a:extLst>
                  <a:ext uri="{FF2B5EF4-FFF2-40B4-BE49-F238E27FC236}">
                    <a16:creationId xmlns:a16="http://schemas.microsoft.com/office/drawing/2014/main" id="{D663B387-4679-45A5-B880-7E11B2FCB674}"/>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37">
                <a:extLst>
                  <a:ext uri="{FF2B5EF4-FFF2-40B4-BE49-F238E27FC236}">
                    <a16:creationId xmlns:a16="http://schemas.microsoft.com/office/drawing/2014/main" id="{567FCC50-A123-42C4-9C88-77AE6BF9B3B2}"/>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8">
                <a:extLst>
                  <a:ext uri="{FF2B5EF4-FFF2-40B4-BE49-F238E27FC236}">
                    <a16:creationId xmlns:a16="http://schemas.microsoft.com/office/drawing/2014/main" id="{8B196CB6-0B1E-4481-90F0-E7E08C896FE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9">
                <a:extLst>
                  <a:ext uri="{FF2B5EF4-FFF2-40B4-BE49-F238E27FC236}">
                    <a16:creationId xmlns:a16="http://schemas.microsoft.com/office/drawing/2014/main" id="{C5B6E704-CD07-4F51-B1F2-606174A435AC}"/>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0">
                <a:extLst>
                  <a:ext uri="{FF2B5EF4-FFF2-40B4-BE49-F238E27FC236}">
                    <a16:creationId xmlns:a16="http://schemas.microsoft.com/office/drawing/2014/main" id="{5C27F955-025D-4048-939F-C593541E7BEB}"/>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1">
                <a:extLst>
                  <a:ext uri="{FF2B5EF4-FFF2-40B4-BE49-F238E27FC236}">
                    <a16:creationId xmlns:a16="http://schemas.microsoft.com/office/drawing/2014/main" id="{685C9438-C586-44C5-B06E-7D9182272696}"/>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2">
                <a:extLst>
                  <a:ext uri="{FF2B5EF4-FFF2-40B4-BE49-F238E27FC236}">
                    <a16:creationId xmlns:a16="http://schemas.microsoft.com/office/drawing/2014/main" id="{FB03EADB-4C60-4E4D-93D4-05D43458F00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3">
                <a:extLst>
                  <a:ext uri="{FF2B5EF4-FFF2-40B4-BE49-F238E27FC236}">
                    <a16:creationId xmlns:a16="http://schemas.microsoft.com/office/drawing/2014/main" id="{CEBEBE58-E7CD-4412-82CA-1252D1742BD9}"/>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4">
                <a:extLst>
                  <a:ext uri="{FF2B5EF4-FFF2-40B4-BE49-F238E27FC236}">
                    <a16:creationId xmlns:a16="http://schemas.microsoft.com/office/drawing/2014/main" id="{6FA6CB2C-E720-412F-8AE2-9717DE9D47B0}"/>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5">
                <a:extLst>
                  <a:ext uri="{FF2B5EF4-FFF2-40B4-BE49-F238E27FC236}">
                    <a16:creationId xmlns:a16="http://schemas.microsoft.com/office/drawing/2014/main" id="{B815DB71-D76E-433C-A7E6-2798BFBA37D4}"/>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6">
                <a:extLst>
                  <a:ext uri="{FF2B5EF4-FFF2-40B4-BE49-F238E27FC236}">
                    <a16:creationId xmlns:a16="http://schemas.microsoft.com/office/drawing/2014/main" id="{55D9C6BD-3757-416D-BACE-C5E099533685}"/>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8">
                <a:extLst>
                  <a:ext uri="{FF2B5EF4-FFF2-40B4-BE49-F238E27FC236}">
                    <a16:creationId xmlns:a16="http://schemas.microsoft.com/office/drawing/2014/main" id="{4B412026-77C4-4C58-8049-E836EEE5FF81}"/>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Group 53">
              <a:extLst>
                <a:ext uri="{FF2B5EF4-FFF2-40B4-BE49-F238E27FC236}">
                  <a16:creationId xmlns:a16="http://schemas.microsoft.com/office/drawing/2014/main" id="{E92C9A89-E3C3-417C-8EFD-EB1941262C9F}"/>
                </a:ext>
              </a:extLst>
            </p:cNvPr>
            <p:cNvGrpSpPr/>
            <p:nvPr/>
          </p:nvGrpSpPr>
          <p:grpSpPr>
            <a:xfrm>
              <a:off x="-984798" y="-1151941"/>
              <a:ext cx="3960509" cy="5662706"/>
              <a:chOff x="-5054974" y="264971"/>
              <a:chExt cx="4607565" cy="6587862"/>
            </a:xfrm>
          </p:grpSpPr>
          <p:sp>
            <p:nvSpPr>
              <p:cNvPr id="14" name="Hexagon 12">
                <a:extLst>
                  <a:ext uri="{FF2B5EF4-FFF2-40B4-BE49-F238E27FC236}">
                    <a16:creationId xmlns:a16="http://schemas.microsoft.com/office/drawing/2014/main" id="{A56E88C2-9460-4292-ADF2-80A1EC83910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1">
                <a:extLst>
                  <a:ext uri="{FF2B5EF4-FFF2-40B4-BE49-F238E27FC236}">
                    <a16:creationId xmlns:a16="http://schemas.microsoft.com/office/drawing/2014/main" id="{AE841AC3-47D4-41AF-ABA6-06843CB02DD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4">
                <a:extLst>
                  <a:ext uri="{FF2B5EF4-FFF2-40B4-BE49-F238E27FC236}">
                    <a16:creationId xmlns:a16="http://schemas.microsoft.com/office/drawing/2014/main" id="{FF316441-3045-420A-8BA4-65B853E2DD49}"/>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5">
                <a:extLst>
                  <a:ext uri="{FF2B5EF4-FFF2-40B4-BE49-F238E27FC236}">
                    <a16:creationId xmlns:a16="http://schemas.microsoft.com/office/drawing/2014/main" id="{3120CC19-9AFE-4AB1-B764-2748079EFCD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6">
                <a:extLst>
                  <a:ext uri="{FF2B5EF4-FFF2-40B4-BE49-F238E27FC236}">
                    <a16:creationId xmlns:a16="http://schemas.microsoft.com/office/drawing/2014/main" id="{0CB58A89-0885-4B80-B7A8-EEA8AABA40E2}"/>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7">
                <a:extLst>
                  <a:ext uri="{FF2B5EF4-FFF2-40B4-BE49-F238E27FC236}">
                    <a16:creationId xmlns:a16="http://schemas.microsoft.com/office/drawing/2014/main" id="{09A4ACDA-3315-4FE2-BCD9-0EA53F7B042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8">
                <a:extLst>
                  <a:ext uri="{FF2B5EF4-FFF2-40B4-BE49-F238E27FC236}">
                    <a16:creationId xmlns:a16="http://schemas.microsoft.com/office/drawing/2014/main" id="{E74E4D32-F807-4808-A69D-65DF5BAFDB88}"/>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39">
                <a:extLst>
                  <a:ext uri="{FF2B5EF4-FFF2-40B4-BE49-F238E27FC236}">
                    <a16:creationId xmlns:a16="http://schemas.microsoft.com/office/drawing/2014/main" id="{02099871-45BB-4674-BF97-B2F1901F567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0">
                <a:extLst>
                  <a:ext uri="{FF2B5EF4-FFF2-40B4-BE49-F238E27FC236}">
                    <a16:creationId xmlns:a16="http://schemas.microsoft.com/office/drawing/2014/main" id="{A762A770-6E77-46DF-9945-F68E8A5A83D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1">
                <a:extLst>
                  <a:ext uri="{FF2B5EF4-FFF2-40B4-BE49-F238E27FC236}">
                    <a16:creationId xmlns:a16="http://schemas.microsoft.com/office/drawing/2014/main" id="{A209437B-133A-452D-A9BD-413A9648E530}"/>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2">
                <a:extLst>
                  <a:ext uri="{FF2B5EF4-FFF2-40B4-BE49-F238E27FC236}">
                    <a16:creationId xmlns:a16="http://schemas.microsoft.com/office/drawing/2014/main" id="{3D791621-2C66-4914-B3AF-C6F27B8DE297}"/>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3">
                <a:extLst>
                  <a:ext uri="{FF2B5EF4-FFF2-40B4-BE49-F238E27FC236}">
                    <a16:creationId xmlns:a16="http://schemas.microsoft.com/office/drawing/2014/main" id="{613DBC6C-2A40-483B-868C-5FE30D380E9E}"/>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4">
                <a:extLst>
                  <a:ext uri="{FF2B5EF4-FFF2-40B4-BE49-F238E27FC236}">
                    <a16:creationId xmlns:a16="http://schemas.microsoft.com/office/drawing/2014/main" id="{270DAD1A-65A6-4BC0-BB0E-8918A88EAEF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5">
                <a:extLst>
                  <a:ext uri="{FF2B5EF4-FFF2-40B4-BE49-F238E27FC236}">
                    <a16:creationId xmlns:a16="http://schemas.microsoft.com/office/drawing/2014/main" id="{F9F833EE-6420-47C5-A6D9-3BA5392A45F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6">
                <a:extLst>
                  <a:ext uri="{FF2B5EF4-FFF2-40B4-BE49-F238E27FC236}">
                    <a16:creationId xmlns:a16="http://schemas.microsoft.com/office/drawing/2014/main" id="{753CBABC-76A2-40BE-83DD-073A7773AF3F}"/>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48">
                <a:extLst>
                  <a:ext uri="{FF2B5EF4-FFF2-40B4-BE49-F238E27FC236}">
                    <a16:creationId xmlns:a16="http://schemas.microsoft.com/office/drawing/2014/main" id="{D99A3F35-EE4C-4164-B1F5-777C9D649E31}"/>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 name="TextBox 23">
              <a:extLst>
                <a:ext uri="{FF2B5EF4-FFF2-40B4-BE49-F238E27FC236}">
                  <a16:creationId xmlns:a16="http://schemas.microsoft.com/office/drawing/2014/main" id="{759C002A-4C3B-4772-B96D-7F854CCC7F09}"/>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grpSp>
      <p:sp>
        <p:nvSpPr>
          <p:cNvPr id="2" name="Rectangle 3">
            <a:extLst>
              <a:ext uri="{FF2B5EF4-FFF2-40B4-BE49-F238E27FC236}">
                <a16:creationId xmlns:a16="http://schemas.microsoft.com/office/drawing/2014/main" id="{089403EA-6B7B-B844-ACBB-C66EA9739730}"/>
              </a:ext>
            </a:extLst>
          </p:cNvPr>
          <p:cNvSpPr/>
          <p:nvPr/>
        </p:nvSpPr>
        <p:spPr>
          <a:xfrm>
            <a:off x="5248495" y="166319"/>
            <a:ext cx="5299302" cy="6511377"/>
          </a:xfrm>
          <a:prstGeom prst="rect">
            <a:avLst/>
          </a:prstGeom>
          <a:gradFill>
            <a:gsLst>
              <a:gs pos="0">
                <a:schemeClr val="accent1"/>
              </a:gs>
              <a:gs pos="91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899">
              <a:solidFill>
                <a:schemeClr val="accent4"/>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Rectangle 5">
            <a:extLst>
              <a:ext uri="{FF2B5EF4-FFF2-40B4-BE49-F238E27FC236}">
                <a16:creationId xmlns:a16="http://schemas.microsoft.com/office/drawing/2014/main" id="{FDA4ABBA-3E29-B34C-82BA-933713D299DA}"/>
              </a:ext>
            </a:extLst>
          </p:cNvPr>
          <p:cNvSpPr/>
          <p:nvPr/>
        </p:nvSpPr>
        <p:spPr>
          <a:xfrm>
            <a:off x="6099583" y="838201"/>
            <a:ext cx="6092417" cy="6019799"/>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899">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7">
            <a:extLst>
              <a:ext uri="{FF2B5EF4-FFF2-40B4-BE49-F238E27FC236}">
                <a16:creationId xmlns:a16="http://schemas.microsoft.com/office/drawing/2014/main" id="{B8C1FAA6-5F9F-D348-A8AD-334C3FD7A8A8}"/>
              </a:ext>
            </a:extLst>
          </p:cNvPr>
          <p:cNvSpPr txBox="1"/>
          <p:nvPr/>
        </p:nvSpPr>
        <p:spPr>
          <a:xfrm>
            <a:off x="1820195" y="2124028"/>
            <a:ext cx="2646878" cy="1077218"/>
          </a:xfrm>
          <a:prstGeom prst="rect">
            <a:avLst/>
          </a:prstGeom>
          <a:noFill/>
        </p:spPr>
        <p:txBody>
          <a:bodyPr wrap="none" rtlCol="0">
            <a:spAutoFit/>
          </a:bodyPr>
          <a:lstStyle/>
          <a:p>
            <a:pPr algn="r"/>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在这添加</a:t>
            </a:r>
            <a:endPar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gn="r"/>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页面标题内容</a:t>
            </a:r>
          </a:p>
        </p:txBody>
      </p:sp>
      <p:sp>
        <p:nvSpPr>
          <p:cNvPr id="5" name="Google Shape;86;p19">
            <a:extLst>
              <a:ext uri="{FF2B5EF4-FFF2-40B4-BE49-F238E27FC236}">
                <a16:creationId xmlns:a16="http://schemas.microsoft.com/office/drawing/2014/main" id="{6C690514-EA4C-B944-80D3-E31799BAF9EF}"/>
              </a:ext>
            </a:extLst>
          </p:cNvPr>
          <p:cNvSpPr txBox="1"/>
          <p:nvPr/>
        </p:nvSpPr>
        <p:spPr>
          <a:xfrm>
            <a:off x="1283419" y="1600311"/>
            <a:ext cx="3183654" cy="31022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a:solidFill>
                  <a:schemeClr val="accent1"/>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accent1"/>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
        <p:nvSpPr>
          <p:cNvPr id="6" name="TextBox 24">
            <a:extLst>
              <a:ext uri="{FF2B5EF4-FFF2-40B4-BE49-F238E27FC236}">
                <a16:creationId xmlns:a16="http://schemas.microsoft.com/office/drawing/2014/main" id="{6B58A1E4-890B-4449-A53D-B0BA3B10A23E}"/>
              </a:ext>
            </a:extLst>
          </p:cNvPr>
          <p:cNvSpPr txBox="1"/>
          <p:nvPr/>
        </p:nvSpPr>
        <p:spPr>
          <a:xfrm>
            <a:off x="988015" y="3857549"/>
            <a:ext cx="3479058" cy="1357150"/>
          </a:xfrm>
          <a:prstGeom prst="rect">
            <a:avLst/>
          </a:prstGeom>
          <a:noFill/>
        </p:spPr>
        <p:txBody>
          <a:bodyPr wrap="square" lIns="91423" tIns="45712" rIns="91423" bIns="45712" rtlCol="0">
            <a:spAutoFit/>
          </a:bodyPr>
          <a:lstStyle/>
          <a:p>
            <a:pPr marL="0" marR="0" lvl="0" indent="0" algn="r"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03190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865085E-70F9-D34E-8449-1E5586141ABD}"/>
              </a:ext>
            </a:extLst>
          </p:cNvPr>
          <p:cNvSpPr/>
          <p:nvPr/>
        </p:nvSpPr>
        <p:spPr>
          <a:xfrm>
            <a:off x="0" y="2312876"/>
            <a:ext cx="977835" cy="2232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ea typeface="字魂59号-创粗黑" panose="00000500000000000000" pitchFamily="2" charset="-122"/>
                <a:sym typeface="思源黑体" panose="020B0500000000000000" pitchFamily="34" charset="-122"/>
              </a:rPr>
              <a:t>           </a:t>
            </a:r>
            <a:endParaRPr lang="zh-CN" altLang="en-US" dirty="0">
              <a:latin typeface="字魂59号-创粗黑" panose="00000500000000000000" pitchFamily="2" charset="-122"/>
              <a:ea typeface="字魂59号-创粗黑" panose="00000500000000000000" pitchFamily="2" charset="-122"/>
              <a:sym typeface="思源黑体" panose="020B0500000000000000" pitchFamily="34" charset="-122"/>
            </a:endParaRPr>
          </a:p>
        </p:txBody>
      </p:sp>
      <p:sp>
        <p:nvSpPr>
          <p:cNvPr id="3" name="矩形 2">
            <a:extLst>
              <a:ext uri="{FF2B5EF4-FFF2-40B4-BE49-F238E27FC236}">
                <a16:creationId xmlns:a16="http://schemas.microsoft.com/office/drawing/2014/main" id="{2BB317B5-C611-6747-9347-A8177C112516}"/>
              </a:ext>
            </a:extLst>
          </p:cNvPr>
          <p:cNvSpPr/>
          <p:nvPr/>
        </p:nvSpPr>
        <p:spPr>
          <a:xfrm>
            <a:off x="11887200" y="1"/>
            <a:ext cx="30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黑体" panose="020B0500000000000000" pitchFamily="34" charset="-122"/>
                <a:ea typeface="思源黑体" panose="020B0500000000000000" pitchFamily="34" charset="-122"/>
                <a:sym typeface="思源黑体" panose="020B0500000000000000" pitchFamily="34" charset="-122"/>
              </a:rPr>
              <a:t>           </a:t>
            </a: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Group 53">
            <a:extLst>
              <a:ext uri="{FF2B5EF4-FFF2-40B4-BE49-F238E27FC236}">
                <a16:creationId xmlns:a16="http://schemas.microsoft.com/office/drawing/2014/main" id="{D743A904-3898-2B4C-A224-70C7D5596359}"/>
              </a:ext>
            </a:extLst>
          </p:cNvPr>
          <p:cNvGrpSpPr/>
          <p:nvPr/>
        </p:nvGrpSpPr>
        <p:grpSpPr>
          <a:xfrm>
            <a:off x="9969" y="920324"/>
            <a:ext cx="3960509" cy="5662706"/>
            <a:chOff x="-5054974" y="264971"/>
            <a:chExt cx="4607565" cy="6587862"/>
          </a:xfrm>
        </p:grpSpPr>
        <p:sp>
          <p:nvSpPr>
            <p:cNvPr id="5" name="Hexagon 12">
              <a:extLst>
                <a:ext uri="{FF2B5EF4-FFF2-40B4-BE49-F238E27FC236}">
                  <a16:creationId xmlns:a16="http://schemas.microsoft.com/office/drawing/2014/main" id="{BDEEFC45-CFB4-3245-81D8-79F3DA565E6F}"/>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Hexagon 31">
              <a:extLst>
                <a:ext uri="{FF2B5EF4-FFF2-40B4-BE49-F238E27FC236}">
                  <a16:creationId xmlns:a16="http://schemas.microsoft.com/office/drawing/2014/main" id="{5771CAF0-A189-DA43-84B1-D3A0001E0BFA}"/>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Hexagon 34">
              <a:extLst>
                <a:ext uri="{FF2B5EF4-FFF2-40B4-BE49-F238E27FC236}">
                  <a16:creationId xmlns:a16="http://schemas.microsoft.com/office/drawing/2014/main" id="{D448ADE5-AD3D-3843-AC5F-AAD78916834F}"/>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Hexagon 35">
              <a:extLst>
                <a:ext uri="{FF2B5EF4-FFF2-40B4-BE49-F238E27FC236}">
                  <a16:creationId xmlns:a16="http://schemas.microsoft.com/office/drawing/2014/main" id="{FDCA069D-4F9C-3641-AFDC-7BC8EA7143A3}"/>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Hexagon 36">
              <a:extLst>
                <a:ext uri="{FF2B5EF4-FFF2-40B4-BE49-F238E27FC236}">
                  <a16:creationId xmlns:a16="http://schemas.microsoft.com/office/drawing/2014/main" id="{A261BF02-DDC5-7045-BF9C-25FEA350584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Hexagon 37">
              <a:extLst>
                <a:ext uri="{FF2B5EF4-FFF2-40B4-BE49-F238E27FC236}">
                  <a16:creationId xmlns:a16="http://schemas.microsoft.com/office/drawing/2014/main" id="{12FE46AC-3505-7947-9416-499842B2CF2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Hexagon 38">
              <a:extLst>
                <a:ext uri="{FF2B5EF4-FFF2-40B4-BE49-F238E27FC236}">
                  <a16:creationId xmlns:a16="http://schemas.microsoft.com/office/drawing/2014/main" id="{B596F9F6-A871-5F44-992F-5F97F0EBDC21}"/>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Hexagon 39">
              <a:extLst>
                <a:ext uri="{FF2B5EF4-FFF2-40B4-BE49-F238E27FC236}">
                  <a16:creationId xmlns:a16="http://schemas.microsoft.com/office/drawing/2014/main" id="{44CDEE25-D95D-984D-8954-AC1C3412C7AB}"/>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Hexagon 40">
              <a:extLst>
                <a:ext uri="{FF2B5EF4-FFF2-40B4-BE49-F238E27FC236}">
                  <a16:creationId xmlns:a16="http://schemas.microsoft.com/office/drawing/2014/main" id="{70806A7F-04B3-AF49-9261-03F3A5F4BA89}"/>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41">
              <a:extLst>
                <a:ext uri="{FF2B5EF4-FFF2-40B4-BE49-F238E27FC236}">
                  <a16:creationId xmlns:a16="http://schemas.microsoft.com/office/drawing/2014/main" id="{C373D2F8-7FE1-7A4B-B7A9-54B229B4D29F}"/>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42">
              <a:extLst>
                <a:ext uri="{FF2B5EF4-FFF2-40B4-BE49-F238E27FC236}">
                  <a16:creationId xmlns:a16="http://schemas.microsoft.com/office/drawing/2014/main" id="{DC492A9D-E25B-764B-8CAA-36EC31BAA69F}"/>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43">
              <a:extLst>
                <a:ext uri="{FF2B5EF4-FFF2-40B4-BE49-F238E27FC236}">
                  <a16:creationId xmlns:a16="http://schemas.microsoft.com/office/drawing/2014/main" id="{17AF08B8-95F2-1F43-858F-0DB6CC161A4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44">
              <a:extLst>
                <a:ext uri="{FF2B5EF4-FFF2-40B4-BE49-F238E27FC236}">
                  <a16:creationId xmlns:a16="http://schemas.microsoft.com/office/drawing/2014/main" id="{22870CFE-6A76-E043-A9AD-E598919B615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45">
              <a:extLst>
                <a:ext uri="{FF2B5EF4-FFF2-40B4-BE49-F238E27FC236}">
                  <a16:creationId xmlns:a16="http://schemas.microsoft.com/office/drawing/2014/main" id="{86F1EDC6-CF1B-7949-9B6A-33DCFA38DA48}"/>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46">
              <a:extLst>
                <a:ext uri="{FF2B5EF4-FFF2-40B4-BE49-F238E27FC236}">
                  <a16:creationId xmlns:a16="http://schemas.microsoft.com/office/drawing/2014/main" id="{EC085A50-A440-5C45-84D1-B457DE1DD46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48">
              <a:extLst>
                <a:ext uri="{FF2B5EF4-FFF2-40B4-BE49-F238E27FC236}">
                  <a16:creationId xmlns:a16="http://schemas.microsoft.com/office/drawing/2014/main" id="{52DC7DB6-91CC-5B4B-83D3-AF600F0E0B61}"/>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1" name="TextBox 62">
            <a:extLst>
              <a:ext uri="{FF2B5EF4-FFF2-40B4-BE49-F238E27FC236}">
                <a16:creationId xmlns:a16="http://schemas.microsoft.com/office/drawing/2014/main" id="{05BF4A24-1FA4-5E48-B923-9B13337C7EE4}"/>
              </a:ext>
            </a:extLst>
          </p:cNvPr>
          <p:cNvSpPr txBox="1"/>
          <p:nvPr/>
        </p:nvSpPr>
        <p:spPr>
          <a:xfrm>
            <a:off x="1858967" y="2257592"/>
            <a:ext cx="4089515"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前言</a:t>
            </a:r>
            <a:endParaRPr lang="id-ID"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22" name="TextBox 62">
            <a:extLst>
              <a:ext uri="{FF2B5EF4-FFF2-40B4-BE49-F238E27FC236}">
                <a16:creationId xmlns:a16="http://schemas.microsoft.com/office/drawing/2014/main" id="{F62DD187-A49D-374C-BF45-7B3A8F2DEF06}"/>
              </a:ext>
            </a:extLst>
          </p:cNvPr>
          <p:cNvSpPr txBox="1"/>
          <p:nvPr/>
        </p:nvSpPr>
        <p:spPr>
          <a:xfrm>
            <a:off x="1717112" y="2345832"/>
            <a:ext cx="4089515"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前言</a:t>
            </a:r>
            <a:endParaRPr lang="id-ID"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23" name="PA-文本框 9">
            <a:extLst>
              <a:ext uri="{FF2B5EF4-FFF2-40B4-BE49-F238E27FC236}">
                <a16:creationId xmlns:a16="http://schemas.microsoft.com/office/drawing/2014/main" id="{482D89AF-2665-AD4B-9837-164D807D8E3B}"/>
              </a:ext>
            </a:extLst>
          </p:cNvPr>
          <p:cNvSpPr txBox="1"/>
          <p:nvPr>
            <p:custDataLst>
              <p:tags r:id="rId1"/>
            </p:custDataLst>
          </p:nvPr>
        </p:nvSpPr>
        <p:spPr>
          <a:xfrm>
            <a:off x="6275248" y="1688214"/>
            <a:ext cx="4193113" cy="3286028"/>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zh-CN" altLang="en-US" sz="14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24" name="Group 7">
            <a:extLst>
              <a:ext uri="{FF2B5EF4-FFF2-40B4-BE49-F238E27FC236}">
                <a16:creationId xmlns:a16="http://schemas.microsoft.com/office/drawing/2014/main" id="{78A1876D-1F1E-F849-9AB5-6FB279A24323}"/>
              </a:ext>
            </a:extLst>
          </p:cNvPr>
          <p:cNvGrpSpPr/>
          <p:nvPr/>
        </p:nvGrpSpPr>
        <p:grpSpPr>
          <a:xfrm>
            <a:off x="3751325" y="5367510"/>
            <a:ext cx="695325" cy="714375"/>
            <a:chOff x="16962181" y="1183655"/>
            <a:chExt cx="695325" cy="714375"/>
          </a:xfrm>
        </p:grpSpPr>
        <p:sp>
          <p:nvSpPr>
            <p:cNvPr id="25" name="Freeform: Shape 4">
              <a:extLst>
                <a:ext uri="{FF2B5EF4-FFF2-40B4-BE49-F238E27FC236}">
                  <a16:creationId xmlns:a16="http://schemas.microsoft.com/office/drawing/2014/main" id="{43E50001-06FA-C242-9735-EF25E115E383}"/>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Freeform: Shape 5">
              <a:extLst>
                <a:ext uri="{FF2B5EF4-FFF2-40B4-BE49-F238E27FC236}">
                  <a16:creationId xmlns:a16="http://schemas.microsoft.com/office/drawing/2014/main" id="{9BEEB762-C646-6B4E-B840-8AE3D6D09C6B}"/>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Freeform: Shape 6">
              <a:extLst>
                <a:ext uri="{FF2B5EF4-FFF2-40B4-BE49-F238E27FC236}">
                  <a16:creationId xmlns:a16="http://schemas.microsoft.com/office/drawing/2014/main" id="{F35F79F4-85EC-FE47-9D54-A6A4DB05B5AD}"/>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8" name="Group 7">
            <a:extLst>
              <a:ext uri="{FF2B5EF4-FFF2-40B4-BE49-F238E27FC236}">
                <a16:creationId xmlns:a16="http://schemas.microsoft.com/office/drawing/2014/main" id="{6C081E75-BC42-DF44-AD32-F5448805FF7A}"/>
              </a:ext>
            </a:extLst>
          </p:cNvPr>
          <p:cNvGrpSpPr/>
          <p:nvPr/>
        </p:nvGrpSpPr>
        <p:grpSpPr>
          <a:xfrm rot="5400000">
            <a:off x="9047153" y="5858561"/>
            <a:ext cx="695325" cy="714375"/>
            <a:chOff x="16962181" y="1183655"/>
            <a:chExt cx="695325" cy="714375"/>
          </a:xfrm>
        </p:grpSpPr>
        <p:sp>
          <p:nvSpPr>
            <p:cNvPr id="29" name="Freeform: Shape 4">
              <a:extLst>
                <a:ext uri="{FF2B5EF4-FFF2-40B4-BE49-F238E27FC236}">
                  <a16:creationId xmlns:a16="http://schemas.microsoft.com/office/drawing/2014/main" id="{DE4400D3-1011-6E4B-B606-AF8C23F2E77E}"/>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Freeform: Shape 5">
              <a:extLst>
                <a:ext uri="{FF2B5EF4-FFF2-40B4-BE49-F238E27FC236}">
                  <a16:creationId xmlns:a16="http://schemas.microsoft.com/office/drawing/2014/main" id="{E087CE0B-2EFB-BF43-88E3-5F336B91AB0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Freeform: Shape 6">
              <a:extLst>
                <a:ext uri="{FF2B5EF4-FFF2-40B4-BE49-F238E27FC236}">
                  <a16:creationId xmlns:a16="http://schemas.microsoft.com/office/drawing/2014/main" id="{F4ABCFC5-29D3-6E40-83C8-CF4B33EC366D}"/>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2" name="Group 7">
            <a:extLst>
              <a:ext uri="{FF2B5EF4-FFF2-40B4-BE49-F238E27FC236}">
                <a16:creationId xmlns:a16="http://schemas.microsoft.com/office/drawing/2014/main" id="{4554BD44-EDD5-6B40-B58F-3CEAAD875A5B}"/>
              </a:ext>
            </a:extLst>
          </p:cNvPr>
          <p:cNvGrpSpPr/>
          <p:nvPr/>
        </p:nvGrpSpPr>
        <p:grpSpPr>
          <a:xfrm>
            <a:off x="10836441" y="1743239"/>
            <a:ext cx="414534" cy="425891"/>
            <a:chOff x="16962181" y="1183655"/>
            <a:chExt cx="695325" cy="714375"/>
          </a:xfrm>
        </p:grpSpPr>
        <p:sp>
          <p:nvSpPr>
            <p:cNvPr id="33" name="Freeform: Shape 4">
              <a:extLst>
                <a:ext uri="{FF2B5EF4-FFF2-40B4-BE49-F238E27FC236}">
                  <a16:creationId xmlns:a16="http://schemas.microsoft.com/office/drawing/2014/main" id="{15123950-7B7E-8B49-910A-A837BB185DC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Freeform: Shape 5">
              <a:extLst>
                <a:ext uri="{FF2B5EF4-FFF2-40B4-BE49-F238E27FC236}">
                  <a16:creationId xmlns:a16="http://schemas.microsoft.com/office/drawing/2014/main" id="{49F7467C-EC9A-7B43-80A6-B1CE5F3990DC}"/>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Freeform: Shape 6">
              <a:extLst>
                <a:ext uri="{FF2B5EF4-FFF2-40B4-BE49-F238E27FC236}">
                  <a16:creationId xmlns:a16="http://schemas.microsoft.com/office/drawing/2014/main" id="{65CC8C10-F456-8E48-B13C-D40ADE5DC095}"/>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6" name="Group 7">
            <a:extLst>
              <a:ext uri="{FF2B5EF4-FFF2-40B4-BE49-F238E27FC236}">
                <a16:creationId xmlns:a16="http://schemas.microsoft.com/office/drawing/2014/main" id="{30778751-B62D-AC4F-ACAC-DB1CF9266D59}"/>
              </a:ext>
            </a:extLst>
          </p:cNvPr>
          <p:cNvGrpSpPr/>
          <p:nvPr/>
        </p:nvGrpSpPr>
        <p:grpSpPr>
          <a:xfrm rot="5400000">
            <a:off x="2450433" y="546444"/>
            <a:ext cx="607689" cy="624338"/>
            <a:chOff x="16962181" y="1183655"/>
            <a:chExt cx="695325" cy="714375"/>
          </a:xfrm>
        </p:grpSpPr>
        <p:sp>
          <p:nvSpPr>
            <p:cNvPr id="37" name="Freeform: Shape 4">
              <a:extLst>
                <a:ext uri="{FF2B5EF4-FFF2-40B4-BE49-F238E27FC236}">
                  <a16:creationId xmlns:a16="http://schemas.microsoft.com/office/drawing/2014/main" id="{C33865FA-E26A-3F42-95D4-3D16774E7027}"/>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Freeform: Shape 5">
              <a:extLst>
                <a:ext uri="{FF2B5EF4-FFF2-40B4-BE49-F238E27FC236}">
                  <a16:creationId xmlns:a16="http://schemas.microsoft.com/office/drawing/2014/main" id="{6FFF2AEB-D694-004D-82B8-1B5987409DE8}"/>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Freeform: Shape 6">
              <a:extLst>
                <a:ext uri="{FF2B5EF4-FFF2-40B4-BE49-F238E27FC236}">
                  <a16:creationId xmlns:a16="http://schemas.microsoft.com/office/drawing/2014/main" id="{DB3A25E3-A716-1646-9208-0BEEFA966F63}"/>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0" name="文本框 39"/>
          <p:cNvSpPr txBox="1"/>
          <p:nvPr/>
        </p:nvSpPr>
        <p:spPr>
          <a:xfrm>
            <a:off x="6096000" y="475488"/>
            <a:ext cx="1429512" cy="369332"/>
          </a:xfrm>
          <a:prstGeom prst="rect">
            <a:avLst/>
          </a:prstGeom>
          <a:noFill/>
        </p:spPr>
        <p:txBody>
          <a:bodyPr wrap="square" rtlCol="0">
            <a:spAutoFit/>
          </a:bodyPr>
          <a:lstStyle/>
          <a:p>
            <a:r>
              <a:rPr lang="en-US" altLang="zh-CN" sz="900" smtClean="0">
                <a:solidFill>
                  <a:srgbClr val="000F1F"/>
                </a:solidFill>
              </a:rPr>
              <a:t>https://www.PPT818.com/</a:t>
            </a:r>
            <a:endParaRPr lang="zh-CN" altLang="en-US" sz="900" dirty="0">
              <a:solidFill>
                <a:srgbClr val="000F1F"/>
              </a:solidFill>
            </a:endParaRPr>
          </a:p>
        </p:txBody>
      </p:sp>
    </p:spTree>
    <p:extLst>
      <p:ext uri="{BB962C8B-B14F-4D97-AF65-F5344CB8AC3E}">
        <p14:creationId xmlns:p14="http://schemas.microsoft.com/office/powerpoint/2010/main" val="1584825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par>
                                <p:cTn id="13" presetID="2" presetClass="entr" presetSubtype="2" decel="10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1+#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1+#ppt_w/2"/>
                                          </p:val>
                                        </p:tav>
                                        <p:tav tm="100000">
                                          <p:val>
                                            <p:strVal val="#ppt_x"/>
                                          </p:val>
                                        </p:tav>
                                      </p:tavLst>
                                    </p:anim>
                                    <p:anim calcmode="lin" valueType="num">
                                      <p:cBhvr additive="base">
                                        <p:cTn id="24" dur="750" fill="hold"/>
                                        <p:tgtEl>
                                          <p:spTgt spid="22"/>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2" presetClass="entr" presetSubtype="4" decel="100000" fill="hold" nodeType="withEffect">
                                  <p:stCondLst>
                                    <p:cond delay="5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ppt_x"/>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3" dur="1750" fill="hold"/>
                                        <p:tgtEl>
                                          <p:spTgt spid="24"/>
                                        </p:tgtEl>
                                        <p:attrNameLst>
                                          <p:attrName>ppt_x</p:attrName>
                                          <p:attrName>ppt_y</p:attrName>
                                        </p:attrNameLst>
                                      </p:cBhvr>
                                      <p:rCtr x="1966" y="231"/>
                                    </p:animMotion>
                                  </p:childTnLst>
                                </p:cTn>
                              </p:par>
                              <p:par>
                                <p:cTn id="34" presetID="2" presetClass="entr" presetSubtype="4" decel="100000" fill="hold" nodeType="withEffect">
                                  <p:stCondLst>
                                    <p:cond delay="5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750" fill="hold"/>
                                        <p:tgtEl>
                                          <p:spTgt spid="28"/>
                                        </p:tgtEl>
                                        <p:attrNameLst>
                                          <p:attrName>ppt_x</p:attrName>
                                        </p:attrNameLst>
                                      </p:cBhvr>
                                      <p:tavLst>
                                        <p:tav tm="0">
                                          <p:val>
                                            <p:strVal val="#ppt_x"/>
                                          </p:val>
                                        </p:tav>
                                        <p:tav tm="100000">
                                          <p:val>
                                            <p:strVal val="#ppt_x"/>
                                          </p:val>
                                        </p:tav>
                                      </p:tavLst>
                                    </p:anim>
                                    <p:anim calcmode="lin" valueType="num">
                                      <p:cBhvr additive="base">
                                        <p:cTn id="37" dur="750" fill="hold"/>
                                        <p:tgtEl>
                                          <p:spTgt spid="28"/>
                                        </p:tgtEl>
                                        <p:attrNameLst>
                                          <p:attrName>ppt_y</p:attrName>
                                        </p:attrNameLst>
                                      </p:cBhvr>
                                      <p:tavLst>
                                        <p:tav tm="0">
                                          <p:val>
                                            <p:strVal val="1+#ppt_h/2"/>
                                          </p:val>
                                        </p:tav>
                                        <p:tav tm="100000">
                                          <p:val>
                                            <p:strVal val="#ppt_y"/>
                                          </p:val>
                                        </p:tav>
                                      </p:tavLst>
                                    </p:anim>
                                  </p:childTnLst>
                                </p:cTn>
                              </p:par>
                              <p:par>
                                <p:cTn id="38"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9" dur="1750" fill="hold"/>
                                        <p:tgtEl>
                                          <p:spTgt spid="28"/>
                                        </p:tgtEl>
                                        <p:attrNameLst>
                                          <p:attrName>ppt_x</p:attrName>
                                          <p:attrName>ppt_y</p:attrName>
                                        </p:attrNameLst>
                                      </p:cBhvr>
                                      <p:rCtr x="1966" y="231"/>
                                    </p:animMotion>
                                  </p:childTnLst>
                                </p:cTn>
                              </p:par>
                              <p:par>
                                <p:cTn id="40" presetID="2" presetClass="entr" presetSubtype="4" decel="100000" fill="hold" nodeType="withEffect">
                                  <p:stCondLst>
                                    <p:cond delay="50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ppt_x"/>
                                          </p:val>
                                        </p:tav>
                                        <p:tav tm="100000">
                                          <p:val>
                                            <p:strVal val="#ppt_x"/>
                                          </p:val>
                                        </p:tav>
                                      </p:tavLst>
                                    </p:anim>
                                    <p:anim calcmode="lin" valueType="num">
                                      <p:cBhvr additive="base">
                                        <p:cTn id="43" dur="750" fill="hold"/>
                                        <p:tgtEl>
                                          <p:spTgt spid="32"/>
                                        </p:tgtEl>
                                        <p:attrNameLst>
                                          <p:attrName>ppt_y</p:attrName>
                                        </p:attrNameLst>
                                      </p:cBhvr>
                                      <p:tavLst>
                                        <p:tav tm="0">
                                          <p:val>
                                            <p:strVal val="1+#ppt_h/2"/>
                                          </p:val>
                                        </p:tav>
                                        <p:tav tm="100000">
                                          <p:val>
                                            <p:strVal val="#ppt_y"/>
                                          </p:val>
                                        </p:tav>
                                      </p:tavLst>
                                    </p:anim>
                                  </p:childTnLst>
                                </p:cTn>
                              </p:par>
                              <p:par>
                                <p:cTn id="44"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45" dur="1750" fill="hold"/>
                                        <p:tgtEl>
                                          <p:spTgt spid="32"/>
                                        </p:tgtEl>
                                        <p:attrNameLst>
                                          <p:attrName>ppt_x</p:attrName>
                                          <p:attrName>ppt_y</p:attrName>
                                        </p:attrNameLst>
                                      </p:cBhvr>
                                      <p:rCtr x="1966" y="231"/>
                                    </p:animMotion>
                                  </p:childTnLst>
                                </p:cTn>
                              </p:par>
                              <p:par>
                                <p:cTn id="46" presetID="2" presetClass="entr" presetSubtype="4" decel="100000" fill="hold"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750" fill="hold"/>
                                        <p:tgtEl>
                                          <p:spTgt spid="36"/>
                                        </p:tgtEl>
                                        <p:attrNameLst>
                                          <p:attrName>ppt_x</p:attrName>
                                        </p:attrNameLst>
                                      </p:cBhvr>
                                      <p:tavLst>
                                        <p:tav tm="0">
                                          <p:val>
                                            <p:strVal val="#ppt_x"/>
                                          </p:val>
                                        </p:tav>
                                        <p:tav tm="100000">
                                          <p:val>
                                            <p:strVal val="#ppt_x"/>
                                          </p:val>
                                        </p:tav>
                                      </p:tavLst>
                                    </p:anim>
                                    <p:anim calcmode="lin" valueType="num">
                                      <p:cBhvr additive="base">
                                        <p:cTn id="49" dur="750" fill="hold"/>
                                        <p:tgtEl>
                                          <p:spTgt spid="36"/>
                                        </p:tgtEl>
                                        <p:attrNameLst>
                                          <p:attrName>ppt_y</p:attrName>
                                        </p:attrNameLst>
                                      </p:cBhvr>
                                      <p:tavLst>
                                        <p:tav tm="0">
                                          <p:val>
                                            <p:strVal val="1+#ppt_h/2"/>
                                          </p:val>
                                        </p:tav>
                                        <p:tav tm="100000">
                                          <p:val>
                                            <p:strVal val="#ppt_y"/>
                                          </p:val>
                                        </p:tav>
                                      </p:tavLst>
                                    </p:anim>
                                  </p:childTnLst>
                                </p:cTn>
                              </p:par>
                              <p:par>
                                <p:cTn id="50"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51" dur="1750" fill="hold"/>
                                        <p:tgtEl>
                                          <p:spTgt spid="36"/>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087E9DB-388E-D34D-BBBE-83C83B9997E1}"/>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Parallelogram 15">
            <a:extLst>
              <a:ext uri="{FF2B5EF4-FFF2-40B4-BE49-F238E27FC236}">
                <a16:creationId xmlns:a16="http://schemas.microsoft.com/office/drawing/2014/main" id="{8CC44410-42CF-2C42-99B0-373DDC4F98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Parallelogram 21">
            <a:extLst>
              <a:ext uri="{FF2B5EF4-FFF2-40B4-BE49-F238E27FC236}">
                <a16:creationId xmlns:a16="http://schemas.microsoft.com/office/drawing/2014/main" id="{05E2E64B-A42C-774C-B144-A1762831DC1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a16="http://schemas.microsoft.com/office/drawing/2014/main" id="{3663DBF7-E754-CE4F-B08B-A8D129D3F31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平行四边形 39">
            <a:extLst>
              <a:ext uri="{FF2B5EF4-FFF2-40B4-BE49-F238E27FC236}">
                <a16:creationId xmlns:a16="http://schemas.microsoft.com/office/drawing/2014/main" id="{BD4398D6-CCE3-394A-AC65-F441C83D5452}"/>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Rounded Corners 56">
            <a:extLst>
              <a:ext uri="{FF2B5EF4-FFF2-40B4-BE49-F238E27FC236}">
                <a16:creationId xmlns:a16="http://schemas.microsoft.com/office/drawing/2014/main" id="{985B7A5D-C233-CB48-B9D9-CCBE2E8962F9}"/>
              </a:ext>
            </a:extLst>
          </p:cNvPr>
          <p:cNvSpPr/>
          <p:nvPr/>
        </p:nvSpPr>
        <p:spPr>
          <a:xfrm>
            <a:off x="1682188" y="1968162"/>
            <a:ext cx="2929518" cy="2921675"/>
          </a:xfrm>
          <a:prstGeom prst="roundRect">
            <a:avLst>
              <a:gd name="adj" fmla="val 11210"/>
            </a:avLst>
          </a:prstGeom>
          <a:gradFill>
            <a:gsLst>
              <a:gs pos="0">
                <a:schemeClr val="bg1">
                  <a:alpha val="0"/>
                </a:schemeClr>
              </a:gs>
              <a:gs pos="100000">
                <a:schemeClr val="bg1">
                  <a:alpha val="51000"/>
                </a:schemeClr>
              </a:gs>
            </a:gsLst>
            <a:lin ang="18900000" scaled="1"/>
          </a:gradFill>
          <a:ln>
            <a:noFill/>
          </a:ln>
          <a:effectLst>
            <a:outerShdw blurRad="723900" sx="102000" sy="102000" algn="ctr"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62">
            <a:extLst>
              <a:ext uri="{FF2B5EF4-FFF2-40B4-BE49-F238E27FC236}">
                <a16:creationId xmlns:a16="http://schemas.microsoft.com/office/drawing/2014/main" id="{F10EA95D-6234-574C-944C-472539969E83}"/>
              </a:ext>
            </a:extLst>
          </p:cNvPr>
          <p:cNvSpPr txBox="1"/>
          <p:nvPr/>
        </p:nvSpPr>
        <p:spPr>
          <a:xfrm>
            <a:off x="2330139" y="2453856"/>
            <a:ext cx="2470990"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4</a:t>
            </a:r>
            <a:endParaRPr lang="id-ID"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7" name="TextBox 62">
            <a:extLst>
              <a:ext uri="{FF2B5EF4-FFF2-40B4-BE49-F238E27FC236}">
                <a16:creationId xmlns:a16="http://schemas.microsoft.com/office/drawing/2014/main" id="{8FEF548B-B077-3843-B6D4-218BFBCA37F0}"/>
              </a:ext>
            </a:extLst>
          </p:cNvPr>
          <p:cNvSpPr txBox="1"/>
          <p:nvPr/>
        </p:nvSpPr>
        <p:spPr>
          <a:xfrm>
            <a:off x="2188284" y="2542096"/>
            <a:ext cx="2061302"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a:t>
            </a:r>
            <a:r>
              <a:rPr lang="en-US" altLang="zh-CN"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4</a:t>
            </a:r>
            <a:endParaRPr lang="id-ID"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8" name="PA-文本框 9">
            <a:extLst>
              <a:ext uri="{FF2B5EF4-FFF2-40B4-BE49-F238E27FC236}">
                <a16:creationId xmlns:a16="http://schemas.microsoft.com/office/drawing/2014/main" id="{F89000BC-5A24-B744-B396-D0F53534EF95}"/>
              </a:ext>
            </a:extLst>
          </p:cNvPr>
          <p:cNvSpPr txBox="1"/>
          <p:nvPr>
            <p:custDataLst>
              <p:tags r:id="rId3"/>
            </p:custDataLst>
          </p:nvPr>
        </p:nvSpPr>
        <p:spPr>
          <a:xfrm>
            <a:off x="5522377" y="3315943"/>
            <a:ext cx="5569528"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12" name="Group 53">
            <a:extLst>
              <a:ext uri="{FF2B5EF4-FFF2-40B4-BE49-F238E27FC236}">
                <a16:creationId xmlns:a16="http://schemas.microsoft.com/office/drawing/2014/main" id="{96D7D235-E981-5A4E-93B4-21BB912A626B}"/>
              </a:ext>
            </a:extLst>
          </p:cNvPr>
          <p:cNvGrpSpPr/>
          <p:nvPr/>
        </p:nvGrpSpPr>
        <p:grpSpPr>
          <a:xfrm>
            <a:off x="8355683" y="1939602"/>
            <a:ext cx="3960509" cy="5662706"/>
            <a:chOff x="-5054974" y="264971"/>
            <a:chExt cx="4607565" cy="6587862"/>
          </a:xfrm>
        </p:grpSpPr>
        <p:sp>
          <p:nvSpPr>
            <p:cNvPr id="13" name="Hexagon 12">
              <a:extLst>
                <a:ext uri="{FF2B5EF4-FFF2-40B4-BE49-F238E27FC236}">
                  <a16:creationId xmlns:a16="http://schemas.microsoft.com/office/drawing/2014/main" id="{46AFA486-F5E9-1B42-8857-1D59BC5BA39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1">
              <a:extLst>
                <a:ext uri="{FF2B5EF4-FFF2-40B4-BE49-F238E27FC236}">
                  <a16:creationId xmlns:a16="http://schemas.microsoft.com/office/drawing/2014/main" id="{B7BB60E4-840F-A842-86BD-C3335B4307A6}"/>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4">
              <a:extLst>
                <a:ext uri="{FF2B5EF4-FFF2-40B4-BE49-F238E27FC236}">
                  <a16:creationId xmlns:a16="http://schemas.microsoft.com/office/drawing/2014/main" id="{EB87E65A-1AED-A94D-89A2-A97F570F365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5">
              <a:extLst>
                <a:ext uri="{FF2B5EF4-FFF2-40B4-BE49-F238E27FC236}">
                  <a16:creationId xmlns:a16="http://schemas.microsoft.com/office/drawing/2014/main" id="{4A9A7358-F1B1-ED4B-B557-44B9F320B3F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6">
              <a:extLst>
                <a:ext uri="{FF2B5EF4-FFF2-40B4-BE49-F238E27FC236}">
                  <a16:creationId xmlns:a16="http://schemas.microsoft.com/office/drawing/2014/main" id="{3EE8D531-9E42-784D-93DF-B2118C3B8C8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7">
              <a:extLst>
                <a:ext uri="{FF2B5EF4-FFF2-40B4-BE49-F238E27FC236}">
                  <a16:creationId xmlns:a16="http://schemas.microsoft.com/office/drawing/2014/main" id="{3CB2BE91-9D97-E74C-9DEE-ECF13187FF83}"/>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8">
              <a:extLst>
                <a:ext uri="{FF2B5EF4-FFF2-40B4-BE49-F238E27FC236}">
                  <a16:creationId xmlns:a16="http://schemas.microsoft.com/office/drawing/2014/main" id="{6BE93755-7C8C-5D4D-988F-5D569A8178A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9">
              <a:extLst>
                <a:ext uri="{FF2B5EF4-FFF2-40B4-BE49-F238E27FC236}">
                  <a16:creationId xmlns:a16="http://schemas.microsoft.com/office/drawing/2014/main" id="{D30C1A89-2FC5-CA40-A09B-E4BEB85123C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0">
              <a:extLst>
                <a:ext uri="{FF2B5EF4-FFF2-40B4-BE49-F238E27FC236}">
                  <a16:creationId xmlns:a16="http://schemas.microsoft.com/office/drawing/2014/main" id="{6D9EE367-4786-8248-A687-875424EE9653}"/>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1">
              <a:extLst>
                <a:ext uri="{FF2B5EF4-FFF2-40B4-BE49-F238E27FC236}">
                  <a16:creationId xmlns:a16="http://schemas.microsoft.com/office/drawing/2014/main" id="{62C05E41-4D3D-6D40-8CDF-0A491397D0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2">
              <a:extLst>
                <a:ext uri="{FF2B5EF4-FFF2-40B4-BE49-F238E27FC236}">
                  <a16:creationId xmlns:a16="http://schemas.microsoft.com/office/drawing/2014/main" id="{0889D6B1-B8F3-1946-A3F1-9C4D78318C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3">
              <a:extLst>
                <a:ext uri="{FF2B5EF4-FFF2-40B4-BE49-F238E27FC236}">
                  <a16:creationId xmlns:a16="http://schemas.microsoft.com/office/drawing/2014/main" id="{30036C81-474D-694E-869E-0ABC9379726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4">
              <a:extLst>
                <a:ext uri="{FF2B5EF4-FFF2-40B4-BE49-F238E27FC236}">
                  <a16:creationId xmlns:a16="http://schemas.microsoft.com/office/drawing/2014/main" id="{B0F0F926-A34E-1D46-8B84-A17CC783649D}"/>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5">
              <a:extLst>
                <a:ext uri="{FF2B5EF4-FFF2-40B4-BE49-F238E27FC236}">
                  <a16:creationId xmlns:a16="http://schemas.microsoft.com/office/drawing/2014/main" id="{8235F807-BE68-3343-81E7-4F7E48120D8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6">
              <a:extLst>
                <a:ext uri="{FF2B5EF4-FFF2-40B4-BE49-F238E27FC236}">
                  <a16:creationId xmlns:a16="http://schemas.microsoft.com/office/drawing/2014/main" id="{0F1B056E-2FBA-794E-8726-81D9A5D3AF7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8">
              <a:extLst>
                <a:ext uri="{FF2B5EF4-FFF2-40B4-BE49-F238E27FC236}">
                  <a16:creationId xmlns:a16="http://schemas.microsoft.com/office/drawing/2014/main" id="{90E436B9-46F1-4C4C-B65D-AB4C1B9985C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a:extLst>
              <a:ext uri="{FF2B5EF4-FFF2-40B4-BE49-F238E27FC236}">
                <a16:creationId xmlns:a16="http://schemas.microsoft.com/office/drawing/2014/main" id="{D7D7AF26-DE45-384C-A02B-AB11E9709026}"/>
              </a:ext>
            </a:extLst>
          </p:cNvPr>
          <p:cNvSpPr txBox="1"/>
          <p:nvPr/>
        </p:nvSpPr>
        <p:spPr>
          <a:xfrm>
            <a:off x="5522377" y="2352885"/>
            <a:ext cx="3721192"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4800" spc="600" noProof="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数据展示</a:t>
            </a:r>
            <a:endParaRPr kumimoji="0" lang="en-US" altLang="zh-CN" sz="4800" i="0" u="none" strike="noStrike" kern="1200" cap="none" spc="600" normalizeH="0" baseline="0" noProof="0" dirty="0">
              <a:ln>
                <a:noFill/>
              </a:ln>
              <a:solidFill>
                <a:schemeClr val="bg1"/>
              </a:solidFill>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31062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12" presetClass="entr" presetSubtype="8" fill="hold" grpId="0" nodeType="withEffect">
                                  <p:stCondLst>
                                    <p:cond delay="11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5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250"/>
                                        <p:tgtEl>
                                          <p:spTgt spid="9">
                                            <p:txEl>
                                              <p:pRg st="0" end="0"/>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fill="hold"/>
                                        <p:tgtEl>
                                          <p:spTgt spid="10"/>
                                        </p:tgtEl>
                                        <p:attrNameLst>
                                          <p:attrName>ppt_x</p:attrName>
                                        </p:attrNameLst>
                                      </p:cBhvr>
                                      <p:tavLst>
                                        <p:tav tm="0">
                                          <p:val>
                                            <p:strVal val="0-#ppt_w/2"/>
                                          </p:val>
                                        </p:tav>
                                        <p:tav tm="100000">
                                          <p:val>
                                            <p:strVal val="#ppt_x"/>
                                          </p:val>
                                        </p:tav>
                                      </p:tavLst>
                                    </p:anim>
                                    <p:anim calcmode="lin" valueType="num">
                                      <p:cBhvr additive="base">
                                        <p:cTn id="35" dur="75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4" grpId="0" animBg="1"/>
      <p:bldP spid="6" grpId="0"/>
      <p:bldP spid="7" grpId="0"/>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F43F275B-EBF3-4C0B-8DA6-806C4855FB96}"/>
              </a:ext>
            </a:extLst>
          </p:cNvPr>
          <p:cNvGrpSpPr/>
          <p:nvPr/>
        </p:nvGrpSpPr>
        <p:grpSpPr>
          <a:xfrm>
            <a:off x="-984798" y="-1151941"/>
            <a:ext cx="13300990" cy="8754249"/>
            <a:chOff x="-984798" y="-1151941"/>
            <a:chExt cx="13300990" cy="8754249"/>
          </a:xfrm>
        </p:grpSpPr>
        <p:sp>
          <p:nvSpPr>
            <p:cNvPr id="27" name="Parallelogram 15">
              <a:extLst>
                <a:ext uri="{FF2B5EF4-FFF2-40B4-BE49-F238E27FC236}">
                  <a16:creationId xmlns:a16="http://schemas.microsoft.com/office/drawing/2014/main" id="{B5AD747D-B432-4AFB-A784-A70D27C1ADBA}"/>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Parallelogram 21">
              <a:extLst>
                <a:ext uri="{FF2B5EF4-FFF2-40B4-BE49-F238E27FC236}">
                  <a16:creationId xmlns:a16="http://schemas.microsoft.com/office/drawing/2014/main" id="{37E43BBF-B229-4AC0-9B8F-17C5978C82FC}"/>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9" name="Group 53">
              <a:extLst>
                <a:ext uri="{FF2B5EF4-FFF2-40B4-BE49-F238E27FC236}">
                  <a16:creationId xmlns:a16="http://schemas.microsoft.com/office/drawing/2014/main" id="{FC6C34F9-9ECB-44E3-B4EA-E41ED7D73EE4}"/>
                </a:ext>
              </a:extLst>
            </p:cNvPr>
            <p:cNvGrpSpPr/>
            <p:nvPr/>
          </p:nvGrpSpPr>
          <p:grpSpPr>
            <a:xfrm>
              <a:off x="8355683" y="1939602"/>
              <a:ext cx="3960509" cy="5662706"/>
              <a:chOff x="-5054974" y="264971"/>
              <a:chExt cx="4607565" cy="6587862"/>
            </a:xfrm>
          </p:grpSpPr>
          <p:sp>
            <p:nvSpPr>
              <p:cNvPr id="49" name="Hexagon 12">
                <a:extLst>
                  <a:ext uri="{FF2B5EF4-FFF2-40B4-BE49-F238E27FC236}">
                    <a16:creationId xmlns:a16="http://schemas.microsoft.com/office/drawing/2014/main" id="{F5946D07-2208-4B2D-94E8-300BA2133F90}"/>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1">
                <a:extLst>
                  <a:ext uri="{FF2B5EF4-FFF2-40B4-BE49-F238E27FC236}">
                    <a16:creationId xmlns:a16="http://schemas.microsoft.com/office/drawing/2014/main" id="{99495E20-3158-4F36-8DC5-21980865CC4C}"/>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4">
                <a:extLst>
                  <a:ext uri="{FF2B5EF4-FFF2-40B4-BE49-F238E27FC236}">
                    <a16:creationId xmlns:a16="http://schemas.microsoft.com/office/drawing/2014/main" id="{1DF7C75A-416D-4906-B636-7042241F6EA9}"/>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5">
                <a:extLst>
                  <a:ext uri="{FF2B5EF4-FFF2-40B4-BE49-F238E27FC236}">
                    <a16:creationId xmlns:a16="http://schemas.microsoft.com/office/drawing/2014/main" id="{DF318000-5BD3-43E9-BB7C-AC7CF1FA0CFF}"/>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6">
                <a:extLst>
                  <a:ext uri="{FF2B5EF4-FFF2-40B4-BE49-F238E27FC236}">
                    <a16:creationId xmlns:a16="http://schemas.microsoft.com/office/drawing/2014/main" id="{94B64A4E-2A6F-451C-8724-996A3ECA2ADB}"/>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7">
                <a:extLst>
                  <a:ext uri="{FF2B5EF4-FFF2-40B4-BE49-F238E27FC236}">
                    <a16:creationId xmlns:a16="http://schemas.microsoft.com/office/drawing/2014/main" id="{2823E650-881E-4482-A53A-CC77CDC72E9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8">
                <a:extLst>
                  <a:ext uri="{FF2B5EF4-FFF2-40B4-BE49-F238E27FC236}">
                    <a16:creationId xmlns:a16="http://schemas.microsoft.com/office/drawing/2014/main" id="{827317EF-521C-409A-973B-75EB4F538E71}"/>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9">
                <a:extLst>
                  <a:ext uri="{FF2B5EF4-FFF2-40B4-BE49-F238E27FC236}">
                    <a16:creationId xmlns:a16="http://schemas.microsoft.com/office/drawing/2014/main" id="{CD7EAA85-5239-4878-A558-3475AA85ECB0}"/>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0">
                <a:extLst>
                  <a:ext uri="{FF2B5EF4-FFF2-40B4-BE49-F238E27FC236}">
                    <a16:creationId xmlns:a16="http://schemas.microsoft.com/office/drawing/2014/main" id="{4BF88380-88F5-44DA-9AD6-59205071AB58}"/>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1">
                <a:extLst>
                  <a:ext uri="{FF2B5EF4-FFF2-40B4-BE49-F238E27FC236}">
                    <a16:creationId xmlns:a16="http://schemas.microsoft.com/office/drawing/2014/main" id="{B3EAC50F-5BE5-4358-98A8-71768CC62C13}"/>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2">
                <a:extLst>
                  <a:ext uri="{FF2B5EF4-FFF2-40B4-BE49-F238E27FC236}">
                    <a16:creationId xmlns:a16="http://schemas.microsoft.com/office/drawing/2014/main" id="{BA4AE990-D045-449C-81BE-D83BB3F7D4E8}"/>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3">
                <a:extLst>
                  <a:ext uri="{FF2B5EF4-FFF2-40B4-BE49-F238E27FC236}">
                    <a16:creationId xmlns:a16="http://schemas.microsoft.com/office/drawing/2014/main" id="{89502B29-9F31-4B77-A262-3CA82FF8A724}"/>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4">
                <a:extLst>
                  <a:ext uri="{FF2B5EF4-FFF2-40B4-BE49-F238E27FC236}">
                    <a16:creationId xmlns:a16="http://schemas.microsoft.com/office/drawing/2014/main" id="{756E144D-28F4-4A7A-BBBF-11ED6F473040}"/>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5">
                <a:extLst>
                  <a:ext uri="{FF2B5EF4-FFF2-40B4-BE49-F238E27FC236}">
                    <a16:creationId xmlns:a16="http://schemas.microsoft.com/office/drawing/2014/main" id="{9A7F877E-213B-467B-9D36-E2A1AAD8F3FB}"/>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6">
                <a:extLst>
                  <a:ext uri="{FF2B5EF4-FFF2-40B4-BE49-F238E27FC236}">
                    <a16:creationId xmlns:a16="http://schemas.microsoft.com/office/drawing/2014/main" id="{4C59B2D0-8B61-4339-B294-91412B2213D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8">
                <a:extLst>
                  <a:ext uri="{FF2B5EF4-FFF2-40B4-BE49-F238E27FC236}">
                    <a16:creationId xmlns:a16="http://schemas.microsoft.com/office/drawing/2014/main" id="{26B162F4-1832-4490-BA55-39A7F2AF7622}"/>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0" name="Group 53">
              <a:extLst>
                <a:ext uri="{FF2B5EF4-FFF2-40B4-BE49-F238E27FC236}">
                  <a16:creationId xmlns:a16="http://schemas.microsoft.com/office/drawing/2014/main" id="{54A5FEB7-7110-4E25-ADE6-76B56358212B}"/>
                </a:ext>
              </a:extLst>
            </p:cNvPr>
            <p:cNvGrpSpPr/>
            <p:nvPr/>
          </p:nvGrpSpPr>
          <p:grpSpPr>
            <a:xfrm>
              <a:off x="-984798" y="-1151941"/>
              <a:ext cx="3960509" cy="5662706"/>
              <a:chOff x="-5054974" y="264971"/>
              <a:chExt cx="4607565" cy="6587862"/>
            </a:xfrm>
          </p:grpSpPr>
          <p:sp>
            <p:nvSpPr>
              <p:cNvPr id="33" name="Hexagon 12">
                <a:extLst>
                  <a:ext uri="{FF2B5EF4-FFF2-40B4-BE49-F238E27FC236}">
                    <a16:creationId xmlns:a16="http://schemas.microsoft.com/office/drawing/2014/main" id="{93327A50-BFA4-46DC-930B-456F4227BF87}"/>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1">
                <a:extLst>
                  <a:ext uri="{FF2B5EF4-FFF2-40B4-BE49-F238E27FC236}">
                    <a16:creationId xmlns:a16="http://schemas.microsoft.com/office/drawing/2014/main" id="{A3D4390C-8B49-466C-9698-09699E9F0A13}"/>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34">
                <a:extLst>
                  <a:ext uri="{FF2B5EF4-FFF2-40B4-BE49-F238E27FC236}">
                    <a16:creationId xmlns:a16="http://schemas.microsoft.com/office/drawing/2014/main" id="{09107AF1-B8AD-4032-AA8E-61E561980994}"/>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5">
                <a:extLst>
                  <a:ext uri="{FF2B5EF4-FFF2-40B4-BE49-F238E27FC236}">
                    <a16:creationId xmlns:a16="http://schemas.microsoft.com/office/drawing/2014/main" id="{C9A10DE0-F477-4AB8-A3A1-AC0D649FCA52}"/>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6">
                <a:extLst>
                  <a:ext uri="{FF2B5EF4-FFF2-40B4-BE49-F238E27FC236}">
                    <a16:creationId xmlns:a16="http://schemas.microsoft.com/office/drawing/2014/main" id="{75D9034E-9E4D-4913-8BC4-D781FA1BA94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37">
                <a:extLst>
                  <a:ext uri="{FF2B5EF4-FFF2-40B4-BE49-F238E27FC236}">
                    <a16:creationId xmlns:a16="http://schemas.microsoft.com/office/drawing/2014/main" id="{2AFEC858-B936-4111-BA93-A9149749D8E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38">
                <a:extLst>
                  <a:ext uri="{FF2B5EF4-FFF2-40B4-BE49-F238E27FC236}">
                    <a16:creationId xmlns:a16="http://schemas.microsoft.com/office/drawing/2014/main" id="{4BF356D1-D1A8-4A45-9C8D-E99DF298387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9">
                <a:extLst>
                  <a:ext uri="{FF2B5EF4-FFF2-40B4-BE49-F238E27FC236}">
                    <a16:creationId xmlns:a16="http://schemas.microsoft.com/office/drawing/2014/main" id="{69C5A785-1191-4B7F-88AB-7C82FFAFC59F}"/>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0">
                <a:extLst>
                  <a:ext uri="{FF2B5EF4-FFF2-40B4-BE49-F238E27FC236}">
                    <a16:creationId xmlns:a16="http://schemas.microsoft.com/office/drawing/2014/main" id="{58A30590-3DB0-4B4B-A188-248A1C769C3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1">
                <a:extLst>
                  <a:ext uri="{FF2B5EF4-FFF2-40B4-BE49-F238E27FC236}">
                    <a16:creationId xmlns:a16="http://schemas.microsoft.com/office/drawing/2014/main" id="{D5E2F10D-01F6-4828-AC22-D8B55AC6AB7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2">
                <a:extLst>
                  <a:ext uri="{FF2B5EF4-FFF2-40B4-BE49-F238E27FC236}">
                    <a16:creationId xmlns:a16="http://schemas.microsoft.com/office/drawing/2014/main" id="{4C058F10-4645-406F-B41A-7523F433D434}"/>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3">
                <a:extLst>
                  <a:ext uri="{FF2B5EF4-FFF2-40B4-BE49-F238E27FC236}">
                    <a16:creationId xmlns:a16="http://schemas.microsoft.com/office/drawing/2014/main" id="{00BC04AD-6366-4AAA-ABFE-251B46A2D553}"/>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4">
                <a:extLst>
                  <a:ext uri="{FF2B5EF4-FFF2-40B4-BE49-F238E27FC236}">
                    <a16:creationId xmlns:a16="http://schemas.microsoft.com/office/drawing/2014/main" id="{BB3B0519-0111-4BF5-9596-C93C682F144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45">
                <a:extLst>
                  <a:ext uri="{FF2B5EF4-FFF2-40B4-BE49-F238E27FC236}">
                    <a16:creationId xmlns:a16="http://schemas.microsoft.com/office/drawing/2014/main" id="{445C612B-BA05-4ADF-AA63-B7A7A81F31CA}"/>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6">
                <a:extLst>
                  <a:ext uri="{FF2B5EF4-FFF2-40B4-BE49-F238E27FC236}">
                    <a16:creationId xmlns:a16="http://schemas.microsoft.com/office/drawing/2014/main" id="{8DF5FC73-AA29-4B9D-8D51-B2D17468BCBF}"/>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8">
                <a:extLst>
                  <a:ext uri="{FF2B5EF4-FFF2-40B4-BE49-F238E27FC236}">
                    <a16:creationId xmlns:a16="http://schemas.microsoft.com/office/drawing/2014/main" id="{CF80C57B-A8F7-4E00-BEEE-CF58C9AC2CB3}"/>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1" name="TextBox 23">
              <a:extLst>
                <a:ext uri="{FF2B5EF4-FFF2-40B4-BE49-F238E27FC236}">
                  <a16:creationId xmlns:a16="http://schemas.microsoft.com/office/drawing/2014/main" id="{AFA33F48-C32E-49C7-BC00-1289C29712A1}"/>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32" name="PA-平行四边形 39">
              <a:extLst>
                <a:ext uri="{FF2B5EF4-FFF2-40B4-BE49-F238E27FC236}">
                  <a16:creationId xmlns:a16="http://schemas.microsoft.com/office/drawing/2014/main" id="{2E5E84C1-7BB4-435A-8DC0-181B67A0C376}"/>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Speech Bubble: Rectangle with Corners Rounded 20">
            <a:extLst>
              <a:ext uri="{FF2B5EF4-FFF2-40B4-BE49-F238E27FC236}">
                <a16:creationId xmlns:a16="http://schemas.microsoft.com/office/drawing/2014/main" id="{17F84A56-D730-EB47-A2F0-65BDA838CA1C}"/>
              </a:ext>
            </a:extLst>
          </p:cNvPr>
          <p:cNvSpPr/>
          <p:nvPr/>
        </p:nvSpPr>
        <p:spPr>
          <a:xfrm>
            <a:off x="1132876" y="1718985"/>
            <a:ext cx="2858873" cy="1335613"/>
          </a:xfrm>
          <a:prstGeom prst="wedgeRoundRectCallout">
            <a:avLst>
              <a:gd name="adj1" fmla="val -18902"/>
              <a:gd name="adj2" fmla="val 7902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Speech Bubble: Rectangle with Corners Rounded 54">
            <a:extLst>
              <a:ext uri="{FF2B5EF4-FFF2-40B4-BE49-F238E27FC236}">
                <a16:creationId xmlns:a16="http://schemas.microsoft.com/office/drawing/2014/main" id="{D110AA60-D575-7F4C-96B1-4E2A3B9D01DF}"/>
              </a:ext>
            </a:extLst>
          </p:cNvPr>
          <p:cNvSpPr/>
          <p:nvPr/>
        </p:nvSpPr>
        <p:spPr>
          <a:xfrm>
            <a:off x="4631739" y="1745044"/>
            <a:ext cx="2858873" cy="1335613"/>
          </a:xfrm>
          <a:prstGeom prst="wedgeRoundRectCallout">
            <a:avLst>
              <a:gd name="adj1" fmla="val -18902"/>
              <a:gd name="adj2" fmla="val 79029"/>
              <a:gd name="adj3" fmla="val 16667"/>
            </a:avLst>
          </a:prstGeom>
          <a:gradFill>
            <a:gsLst>
              <a:gs pos="10000">
                <a:schemeClr val="accent1"/>
              </a:gs>
              <a:gs pos="100000">
                <a:schemeClr val="accent2"/>
              </a:gs>
            </a:gsLst>
            <a:lin ang="17400000" scaled="0"/>
          </a:gradFill>
          <a:ln>
            <a:noFill/>
          </a:ln>
          <a:effectLst>
            <a:outerShdw blurRad="635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Freeform 116">
            <a:extLst>
              <a:ext uri="{FF2B5EF4-FFF2-40B4-BE49-F238E27FC236}">
                <a16:creationId xmlns:a16="http://schemas.microsoft.com/office/drawing/2014/main" id="{C64B2251-3F27-044C-880E-6788DA520110}"/>
              </a:ext>
            </a:extLst>
          </p:cNvPr>
          <p:cNvSpPr>
            <a:spLocks/>
          </p:cNvSpPr>
          <p:nvPr/>
        </p:nvSpPr>
        <p:spPr bwMode="auto">
          <a:xfrm>
            <a:off x="1469594" y="2119026"/>
            <a:ext cx="473010" cy="416533"/>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120">
            <a:extLst>
              <a:ext uri="{FF2B5EF4-FFF2-40B4-BE49-F238E27FC236}">
                <a16:creationId xmlns:a16="http://schemas.microsoft.com/office/drawing/2014/main" id="{A2D47FD5-A8BE-B245-860E-EBD18FA0E80E}"/>
              </a:ext>
            </a:extLst>
          </p:cNvPr>
          <p:cNvSpPr>
            <a:spLocks noEditPoints="1"/>
          </p:cNvSpPr>
          <p:nvPr/>
        </p:nvSpPr>
        <p:spPr bwMode="auto">
          <a:xfrm>
            <a:off x="4961117" y="2067510"/>
            <a:ext cx="359511" cy="284588"/>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Speech Bubble: Rectangle with Corners Rounded 44">
            <a:extLst>
              <a:ext uri="{FF2B5EF4-FFF2-40B4-BE49-F238E27FC236}">
                <a16:creationId xmlns:a16="http://schemas.microsoft.com/office/drawing/2014/main" id="{C7B221B3-35B6-FB43-9827-7203C647A4E6}"/>
              </a:ext>
            </a:extLst>
          </p:cNvPr>
          <p:cNvSpPr/>
          <p:nvPr/>
        </p:nvSpPr>
        <p:spPr>
          <a:xfrm>
            <a:off x="8160638" y="1742118"/>
            <a:ext cx="2858873" cy="1335613"/>
          </a:xfrm>
          <a:prstGeom prst="wedgeRoundRectCallout">
            <a:avLst>
              <a:gd name="adj1" fmla="val -18902"/>
              <a:gd name="adj2" fmla="val 79029"/>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16">
            <a:extLst>
              <a:ext uri="{FF2B5EF4-FFF2-40B4-BE49-F238E27FC236}">
                <a16:creationId xmlns:a16="http://schemas.microsoft.com/office/drawing/2014/main" id="{B2E020C4-1BE8-AB47-A48F-B5C8840A9448}"/>
              </a:ext>
            </a:extLst>
          </p:cNvPr>
          <p:cNvSpPr>
            <a:spLocks/>
          </p:cNvSpPr>
          <p:nvPr/>
        </p:nvSpPr>
        <p:spPr bwMode="auto">
          <a:xfrm>
            <a:off x="8497356" y="2142159"/>
            <a:ext cx="473010" cy="416533"/>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Speech Bubble: Rectangle with Corners Rounded 78">
            <a:extLst>
              <a:ext uri="{FF2B5EF4-FFF2-40B4-BE49-F238E27FC236}">
                <a16:creationId xmlns:a16="http://schemas.microsoft.com/office/drawing/2014/main" id="{F44A3F01-1ADD-AC42-A29E-22A6A4A6DC09}"/>
              </a:ext>
            </a:extLst>
          </p:cNvPr>
          <p:cNvSpPr/>
          <p:nvPr/>
        </p:nvSpPr>
        <p:spPr>
          <a:xfrm>
            <a:off x="1132876" y="4001102"/>
            <a:ext cx="2858873" cy="1335613"/>
          </a:xfrm>
          <a:prstGeom prst="wedgeRoundRectCallout">
            <a:avLst>
              <a:gd name="adj1" fmla="val -18902"/>
              <a:gd name="adj2" fmla="val 79029"/>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Speech Bubble: Rectangle with Corners Rounded 79">
            <a:extLst>
              <a:ext uri="{FF2B5EF4-FFF2-40B4-BE49-F238E27FC236}">
                <a16:creationId xmlns:a16="http://schemas.microsoft.com/office/drawing/2014/main" id="{53F94D41-1C0F-0E42-84EE-3A117E883790}"/>
              </a:ext>
            </a:extLst>
          </p:cNvPr>
          <p:cNvSpPr/>
          <p:nvPr/>
        </p:nvSpPr>
        <p:spPr>
          <a:xfrm>
            <a:off x="4631739" y="4027161"/>
            <a:ext cx="2858873" cy="1335613"/>
          </a:xfrm>
          <a:prstGeom prst="wedgeRoundRectCallout">
            <a:avLst>
              <a:gd name="adj1" fmla="val -18902"/>
              <a:gd name="adj2" fmla="val 79029"/>
              <a:gd name="adj3" fmla="val 16667"/>
            </a:avLst>
          </a:prstGeom>
          <a:gradFill>
            <a:gsLst>
              <a:gs pos="10000">
                <a:schemeClr val="accent1"/>
              </a:gs>
              <a:gs pos="100000">
                <a:schemeClr val="accent2"/>
              </a:gs>
            </a:gsLst>
            <a:lin ang="17400000" scaled="0"/>
          </a:gradFill>
          <a:ln>
            <a:noFill/>
          </a:ln>
          <a:effectLst>
            <a:outerShdw blurRad="635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Freeform 116">
            <a:extLst>
              <a:ext uri="{FF2B5EF4-FFF2-40B4-BE49-F238E27FC236}">
                <a16:creationId xmlns:a16="http://schemas.microsoft.com/office/drawing/2014/main" id="{57F799E7-0FFB-EB41-8D47-7F4696FE152B}"/>
              </a:ext>
            </a:extLst>
          </p:cNvPr>
          <p:cNvSpPr>
            <a:spLocks/>
          </p:cNvSpPr>
          <p:nvPr/>
        </p:nvSpPr>
        <p:spPr bwMode="auto">
          <a:xfrm>
            <a:off x="1469594" y="4401143"/>
            <a:ext cx="473010" cy="416533"/>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Freeform 1120">
            <a:extLst>
              <a:ext uri="{FF2B5EF4-FFF2-40B4-BE49-F238E27FC236}">
                <a16:creationId xmlns:a16="http://schemas.microsoft.com/office/drawing/2014/main" id="{2BC50716-22F9-9645-B37A-1E132802912E}"/>
              </a:ext>
            </a:extLst>
          </p:cNvPr>
          <p:cNvSpPr>
            <a:spLocks noEditPoints="1"/>
          </p:cNvSpPr>
          <p:nvPr/>
        </p:nvSpPr>
        <p:spPr bwMode="auto">
          <a:xfrm>
            <a:off x="4961117" y="4349627"/>
            <a:ext cx="359511" cy="284588"/>
          </a:xfrm>
          <a:custGeom>
            <a:avLst/>
            <a:gdLst>
              <a:gd name="T0" fmla="*/ 2455 w 3573"/>
              <a:gd name="T1" fmla="*/ 579 h 2827"/>
              <a:gd name="T2" fmla="*/ 2600 w 3573"/>
              <a:gd name="T3" fmla="*/ 760 h 2827"/>
              <a:gd name="T4" fmla="*/ 2739 w 3573"/>
              <a:gd name="T5" fmla="*/ 1081 h 2827"/>
              <a:gd name="T6" fmla="*/ 2787 w 3573"/>
              <a:gd name="T7" fmla="*/ 1432 h 2827"/>
              <a:gd name="T8" fmla="*/ 2745 w 3573"/>
              <a:gd name="T9" fmla="*/ 1761 h 2827"/>
              <a:gd name="T10" fmla="*/ 2621 w 3573"/>
              <a:gd name="T11" fmla="*/ 2067 h 2827"/>
              <a:gd name="T12" fmla="*/ 2489 w 3573"/>
              <a:gd name="T13" fmla="*/ 2244 h 2827"/>
              <a:gd name="T14" fmla="*/ 2399 w 3573"/>
              <a:gd name="T15" fmla="*/ 2271 h 2827"/>
              <a:gd name="T16" fmla="*/ 2304 w 3573"/>
              <a:gd name="T17" fmla="*/ 2241 h 2827"/>
              <a:gd name="T18" fmla="*/ 2230 w 3573"/>
              <a:gd name="T19" fmla="*/ 2155 h 2827"/>
              <a:gd name="T20" fmla="*/ 2221 w 3573"/>
              <a:gd name="T21" fmla="*/ 2044 h 2827"/>
              <a:gd name="T22" fmla="*/ 2327 w 3573"/>
              <a:gd name="T23" fmla="*/ 1864 h 2827"/>
              <a:gd name="T24" fmla="*/ 2421 w 3573"/>
              <a:gd name="T25" fmla="*/ 1582 h 2827"/>
              <a:gd name="T26" fmla="*/ 2422 w 3573"/>
              <a:gd name="T27" fmla="*/ 1289 h 2827"/>
              <a:gd name="T28" fmla="*/ 2338 w 3573"/>
              <a:gd name="T29" fmla="*/ 1020 h 2827"/>
              <a:gd name="T30" fmla="*/ 2205 w 3573"/>
              <a:gd name="T31" fmla="*/ 815 h 2827"/>
              <a:gd name="T32" fmla="*/ 2191 w 3573"/>
              <a:gd name="T33" fmla="*/ 701 h 2827"/>
              <a:gd name="T34" fmla="*/ 2255 w 3573"/>
              <a:gd name="T35" fmla="*/ 602 h 2827"/>
              <a:gd name="T36" fmla="*/ 2350 w 3573"/>
              <a:gd name="T37" fmla="*/ 557 h 2827"/>
              <a:gd name="T38" fmla="*/ 1694 w 3573"/>
              <a:gd name="T39" fmla="*/ 195 h 2827"/>
              <a:gd name="T40" fmla="*/ 1776 w 3573"/>
              <a:gd name="T41" fmla="*/ 282 h 2827"/>
              <a:gd name="T42" fmla="*/ 1785 w 3573"/>
              <a:gd name="T43" fmla="*/ 2553 h 2827"/>
              <a:gd name="T44" fmla="*/ 1720 w 3573"/>
              <a:gd name="T45" fmla="*/ 2653 h 2827"/>
              <a:gd name="T46" fmla="*/ 1625 w 3573"/>
              <a:gd name="T47" fmla="*/ 2685 h 2827"/>
              <a:gd name="T48" fmla="*/ 1522 w 3573"/>
              <a:gd name="T49" fmla="*/ 2647 h 2827"/>
              <a:gd name="T50" fmla="*/ 99 w 3573"/>
              <a:gd name="T51" fmla="*/ 1903 h 2827"/>
              <a:gd name="T52" fmla="*/ 13 w 3573"/>
              <a:gd name="T53" fmla="*/ 1817 h 2827"/>
              <a:gd name="T54" fmla="*/ 3 w 3573"/>
              <a:gd name="T55" fmla="*/ 1078 h 2827"/>
              <a:gd name="T56" fmla="*/ 72 w 3573"/>
              <a:gd name="T57" fmla="*/ 976 h 2827"/>
              <a:gd name="T58" fmla="*/ 635 w 3573"/>
              <a:gd name="T59" fmla="*/ 949 h 2827"/>
              <a:gd name="T60" fmla="*/ 1605 w 3573"/>
              <a:gd name="T61" fmla="*/ 181 h 2827"/>
              <a:gd name="T62" fmla="*/ 2983 w 3573"/>
              <a:gd name="T63" fmla="*/ 11 h 2827"/>
              <a:gd name="T64" fmla="*/ 3118 w 3573"/>
              <a:gd name="T65" fmla="*/ 138 h 2827"/>
              <a:gd name="T66" fmla="*/ 3350 w 3573"/>
              <a:gd name="T67" fmla="*/ 499 h 2827"/>
              <a:gd name="T68" fmla="*/ 3503 w 3573"/>
              <a:gd name="T69" fmla="*/ 899 h 2827"/>
              <a:gd name="T70" fmla="*/ 3569 w 3573"/>
              <a:gd name="T71" fmla="*/ 1324 h 2827"/>
              <a:gd name="T72" fmla="*/ 3545 w 3573"/>
              <a:gd name="T73" fmla="*/ 1768 h 2827"/>
              <a:gd name="T74" fmla="*/ 3427 w 3573"/>
              <a:gd name="T75" fmla="*/ 2196 h 2827"/>
              <a:gd name="T76" fmla="*/ 3218 w 3573"/>
              <a:gd name="T77" fmla="*/ 2590 h 2827"/>
              <a:gd name="T78" fmla="*/ 3040 w 3573"/>
              <a:gd name="T79" fmla="*/ 2804 h 2827"/>
              <a:gd name="T80" fmla="*/ 2957 w 3573"/>
              <a:gd name="T81" fmla="*/ 2827 h 2827"/>
              <a:gd name="T82" fmla="*/ 2863 w 3573"/>
              <a:gd name="T83" fmla="*/ 2797 h 2827"/>
              <a:gd name="T84" fmla="*/ 2787 w 3573"/>
              <a:gd name="T85" fmla="*/ 2709 h 2827"/>
              <a:gd name="T86" fmla="*/ 2783 w 3573"/>
              <a:gd name="T87" fmla="*/ 2594 h 2827"/>
              <a:gd name="T88" fmla="*/ 2933 w 3573"/>
              <a:gd name="T89" fmla="*/ 2378 h 2827"/>
              <a:gd name="T90" fmla="*/ 3113 w 3573"/>
              <a:gd name="T91" fmla="*/ 2022 h 2827"/>
              <a:gd name="T92" fmla="*/ 3206 w 3573"/>
              <a:gd name="T93" fmla="*/ 1633 h 2827"/>
              <a:gd name="T94" fmla="*/ 3207 w 3573"/>
              <a:gd name="T95" fmla="*/ 1239 h 2827"/>
              <a:gd name="T96" fmla="*/ 3122 w 3573"/>
              <a:gd name="T97" fmla="*/ 866 h 2827"/>
              <a:gd name="T98" fmla="*/ 2957 w 3573"/>
              <a:gd name="T99" fmla="*/ 522 h 2827"/>
              <a:gd name="T100" fmla="*/ 2767 w 3573"/>
              <a:gd name="T101" fmla="*/ 269 h 2827"/>
              <a:gd name="T102" fmla="*/ 2744 w 3573"/>
              <a:gd name="T103" fmla="*/ 165 h 2827"/>
              <a:gd name="T104" fmla="*/ 2791 w 3573"/>
              <a:gd name="T105" fmla="*/ 70 h 2827"/>
              <a:gd name="T106" fmla="*/ 2878 w 3573"/>
              <a:gd name="T107" fmla="*/ 8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Speech Bubble: Rectangle with Corners Rounded 96">
            <a:extLst>
              <a:ext uri="{FF2B5EF4-FFF2-40B4-BE49-F238E27FC236}">
                <a16:creationId xmlns:a16="http://schemas.microsoft.com/office/drawing/2014/main" id="{DADE335D-C7BF-BB4F-A0B8-3C31739C6EFE}"/>
              </a:ext>
            </a:extLst>
          </p:cNvPr>
          <p:cNvSpPr/>
          <p:nvPr/>
        </p:nvSpPr>
        <p:spPr>
          <a:xfrm>
            <a:off x="8160638" y="4024235"/>
            <a:ext cx="2858873" cy="1335613"/>
          </a:xfrm>
          <a:prstGeom prst="wedgeRoundRectCallout">
            <a:avLst>
              <a:gd name="adj1" fmla="val -18902"/>
              <a:gd name="adj2" fmla="val 7902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16">
            <a:extLst>
              <a:ext uri="{FF2B5EF4-FFF2-40B4-BE49-F238E27FC236}">
                <a16:creationId xmlns:a16="http://schemas.microsoft.com/office/drawing/2014/main" id="{7D004B69-4893-E34D-BCB0-B43FAA8C293E}"/>
              </a:ext>
            </a:extLst>
          </p:cNvPr>
          <p:cNvSpPr>
            <a:spLocks/>
          </p:cNvSpPr>
          <p:nvPr/>
        </p:nvSpPr>
        <p:spPr bwMode="auto">
          <a:xfrm>
            <a:off x="8497356" y="4424276"/>
            <a:ext cx="473010" cy="416533"/>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Rectangle 29">
            <a:extLst>
              <a:ext uri="{FF2B5EF4-FFF2-40B4-BE49-F238E27FC236}">
                <a16:creationId xmlns:a16="http://schemas.microsoft.com/office/drawing/2014/main" id="{187C4AE8-0232-BA45-B5DA-D4A4A5C151F7}"/>
              </a:ext>
            </a:extLst>
          </p:cNvPr>
          <p:cNvSpPr/>
          <p:nvPr/>
        </p:nvSpPr>
        <p:spPr>
          <a:xfrm>
            <a:off x="1991767" y="225480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15" name="Rectangle 30">
            <a:extLst>
              <a:ext uri="{FF2B5EF4-FFF2-40B4-BE49-F238E27FC236}">
                <a16:creationId xmlns:a16="http://schemas.microsoft.com/office/drawing/2014/main" id="{1F5468B5-EA24-A041-80D0-F978709C5ECB}"/>
              </a:ext>
            </a:extLst>
          </p:cNvPr>
          <p:cNvSpPr/>
          <p:nvPr/>
        </p:nvSpPr>
        <p:spPr>
          <a:xfrm>
            <a:off x="1991767" y="193356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6" name="Rectangle 29">
            <a:extLst>
              <a:ext uri="{FF2B5EF4-FFF2-40B4-BE49-F238E27FC236}">
                <a16:creationId xmlns:a16="http://schemas.microsoft.com/office/drawing/2014/main" id="{BC21034A-9DFD-1944-8648-401CBED393AF}"/>
              </a:ext>
            </a:extLst>
          </p:cNvPr>
          <p:cNvSpPr/>
          <p:nvPr/>
        </p:nvSpPr>
        <p:spPr>
          <a:xfrm>
            <a:off x="1991767" y="456005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17" name="Rectangle 30">
            <a:extLst>
              <a:ext uri="{FF2B5EF4-FFF2-40B4-BE49-F238E27FC236}">
                <a16:creationId xmlns:a16="http://schemas.microsoft.com/office/drawing/2014/main" id="{D991940D-8749-3B48-A33D-58F3321740AA}"/>
              </a:ext>
            </a:extLst>
          </p:cNvPr>
          <p:cNvSpPr/>
          <p:nvPr/>
        </p:nvSpPr>
        <p:spPr>
          <a:xfrm>
            <a:off x="1991767" y="423881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8" name="Rectangle 29">
            <a:extLst>
              <a:ext uri="{FF2B5EF4-FFF2-40B4-BE49-F238E27FC236}">
                <a16:creationId xmlns:a16="http://schemas.microsoft.com/office/drawing/2014/main" id="{D267B049-7CE3-014B-A172-9CDE2312C465}"/>
              </a:ext>
            </a:extLst>
          </p:cNvPr>
          <p:cNvSpPr/>
          <p:nvPr/>
        </p:nvSpPr>
        <p:spPr>
          <a:xfrm>
            <a:off x="9024335" y="225480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19" name="Rectangle 30">
            <a:extLst>
              <a:ext uri="{FF2B5EF4-FFF2-40B4-BE49-F238E27FC236}">
                <a16:creationId xmlns:a16="http://schemas.microsoft.com/office/drawing/2014/main" id="{96A6CD91-8CD9-AD42-B1D4-64787A104623}"/>
              </a:ext>
            </a:extLst>
          </p:cNvPr>
          <p:cNvSpPr/>
          <p:nvPr/>
        </p:nvSpPr>
        <p:spPr>
          <a:xfrm>
            <a:off x="9024335" y="193356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20" name="Rectangle 29">
            <a:extLst>
              <a:ext uri="{FF2B5EF4-FFF2-40B4-BE49-F238E27FC236}">
                <a16:creationId xmlns:a16="http://schemas.microsoft.com/office/drawing/2014/main" id="{5B625633-BF39-D445-BB95-4DBDFAFAAA9D}"/>
              </a:ext>
            </a:extLst>
          </p:cNvPr>
          <p:cNvSpPr/>
          <p:nvPr/>
        </p:nvSpPr>
        <p:spPr>
          <a:xfrm>
            <a:off x="9024335" y="456005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21" name="Rectangle 30">
            <a:extLst>
              <a:ext uri="{FF2B5EF4-FFF2-40B4-BE49-F238E27FC236}">
                <a16:creationId xmlns:a16="http://schemas.microsoft.com/office/drawing/2014/main" id="{68AEB2F5-A239-594B-9BCE-F4B38D8532B5}"/>
              </a:ext>
            </a:extLst>
          </p:cNvPr>
          <p:cNvSpPr/>
          <p:nvPr/>
        </p:nvSpPr>
        <p:spPr>
          <a:xfrm>
            <a:off x="9024335" y="423881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22" name="Rectangle 29">
            <a:extLst>
              <a:ext uri="{FF2B5EF4-FFF2-40B4-BE49-F238E27FC236}">
                <a16:creationId xmlns:a16="http://schemas.microsoft.com/office/drawing/2014/main" id="{01FCF482-B327-C443-8207-D9E0093C0980}"/>
              </a:ext>
            </a:extLst>
          </p:cNvPr>
          <p:cNvSpPr/>
          <p:nvPr/>
        </p:nvSpPr>
        <p:spPr>
          <a:xfrm>
            <a:off x="5410790" y="225480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23" name="Rectangle 30">
            <a:extLst>
              <a:ext uri="{FF2B5EF4-FFF2-40B4-BE49-F238E27FC236}">
                <a16:creationId xmlns:a16="http://schemas.microsoft.com/office/drawing/2014/main" id="{4518518B-DA1B-054C-B569-014E8F5AF56F}"/>
              </a:ext>
            </a:extLst>
          </p:cNvPr>
          <p:cNvSpPr/>
          <p:nvPr/>
        </p:nvSpPr>
        <p:spPr>
          <a:xfrm>
            <a:off x="5410790" y="193356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24" name="Rectangle 29">
            <a:extLst>
              <a:ext uri="{FF2B5EF4-FFF2-40B4-BE49-F238E27FC236}">
                <a16:creationId xmlns:a16="http://schemas.microsoft.com/office/drawing/2014/main" id="{905CE149-C16D-5143-95EA-1DA96DC03F66}"/>
              </a:ext>
            </a:extLst>
          </p:cNvPr>
          <p:cNvSpPr/>
          <p:nvPr/>
        </p:nvSpPr>
        <p:spPr>
          <a:xfrm>
            <a:off x="5410790" y="4560059"/>
            <a:ext cx="1769812" cy="577787"/>
          </a:xfrm>
          <a:prstGeom prst="rect">
            <a:avLst/>
          </a:prstGeom>
        </p:spPr>
        <p:txBody>
          <a:bodyPr wrap="square">
            <a:spAutoFit/>
          </a:bodyPr>
          <a:lstStyle/>
          <a:p>
            <a:pPr lvl="0" algn="l">
              <a:lnSpc>
                <a:spcPts val="2000"/>
              </a:lnSpc>
              <a:defRPr/>
            </a:pPr>
            <a:r>
              <a:rPr lang="zh-CN" altLang="en-US" sz="11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a:t>
            </a:r>
          </a:p>
        </p:txBody>
      </p:sp>
      <p:sp>
        <p:nvSpPr>
          <p:cNvPr id="25" name="Rectangle 30">
            <a:extLst>
              <a:ext uri="{FF2B5EF4-FFF2-40B4-BE49-F238E27FC236}">
                <a16:creationId xmlns:a16="http://schemas.microsoft.com/office/drawing/2014/main" id="{C25CD112-E66D-A84C-813B-97669DE6D4AC}"/>
              </a:ext>
            </a:extLst>
          </p:cNvPr>
          <p:cNvSpPr/>
          <p:nvPr/>
        </p:nvSpPr>
        <p:spPr>
          <a:xfrm>
            <a:off x="5410790" y="4238816"/>
            <a:ext cx="1092141" cy="3371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Tree>
    <p:extLst>
      <p:ext uri="{BB962C8B-B14F-4D97-AF65-F5344CB8AC3E}">
        <p14:creationId xmlns:p14="http://schemas.microsoft.com/office/powerpoint/2010/main" val="2776456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3" name="组合 42">
            <a:extLst>
              <a:ext uri="{FF2B5EF4-FFF2-40B4-BE49-F238E27FC236}">
                <a16:creationId xmlns:a16="http://schemas.microsoft.com/office/drawing/2014/main" id="{FBFB853C-869A-40D8-9CE6-EC4E370EB207}"/>
              </a:ext>
            </a:extLst>
          </p:cNvPr>
          <p:cNvGrpSpPr/>
          <p:nvPr/>
        </p:nvGrpSpPr>
        <p:grpSpPr>
          <a:xfrm>
            <a:off x="-984798" y="-1151941"/>
            <a:ext cx="13300990" cy="8754249"/>
            <a:chOff x="-984798" y="-1151941"/>
            <a:chExt cx="13300990" cy="8754249"/>
          </a:xfrm>
        </p:grpSpPr>
        <p:sp>
          <p:nvSpPr>
            <p:cNvPr id="44" name="Parallelogram 15">
              <a:extLst>
                <a:ext uri="{FF2B5EF4-FFF2-40B4-BE49-F238E27FC236}">
                  <a16:creationId xmlns:a16="http://schemas.microsoft.com/office/drawing/2014/main" id="{FEFAC1D5-3F52-47F7-A054-BBC39317DC19}"/>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Parallelogram 21">
              <a:extLst>
                <a:ext uri="{FF2B5EF4-FFF2-40B4-BE49-F238E27FC236}">
                  <a16:creationId xmlns:a16="http://schemas.microsoft.com/office/drawing/2014/main" id="{6FBCDDD7-0AEF-4B2E-9BF6-14184B26993E}"/>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6" name="Group 53">
              <a:extLst>
                <a:ext uri="{FF2B5EF4-FFF2-40B4-BE49-F238E27FC236}">
                  <a16:creationId xmlns:a16="http://schemas.microsoft.com/office/drawing/2014/main" id="{9ED2E9EF-4B52-490D-9FEB-E5360A72F553}"/>
                </a:ext>
              </a:extLst>
            </p:cNvPr>
            <p:cNvGrpSpPr/>
            <p:nvPr/>
          </p:nvGrpSpPr>
          <p:grpSpPr>
            <a:xfrm>
              <a:off x="8355683" y="1939602"/>
              <a:ext cx="3960509" cy="5662706"/>
              <a:chOff x="-5054974" y="264971"/>
              <a:chExt cx="4607565" cy="6587862"/>
            </a:xfrm>
          </p:grpSpPr>
          <p:sp>
            <p:nvSpPr>
              <p:cNvPr id="66" name="Hexagon 12">
                <a:extLst>
                  <a:ext uri="{FF2B5EF4-FFF2-40B4-BE49-F238E27FC236}">
                    <a16:creationId xmlns:a16="http://schemas.microsoft.com/office/drawing/2014/main" id="{66D5947A-FFE4-4A58-AE11-198054E18CC6}"/>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31">
                <a:extLst>
                  <a:ext uri="{FF2B5EF4-FFF2-40B4-BE49-F238E27FC236}">
                    <a16:creationId xmlns:a16="http://schemas.microsoft.com/office/drawing/2014/main" id="{E2DF6D88-6F64-46EF-9FDB-025111020E4A}"/>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34">
                <a:extLst>
                  <a:ext uri="{FF2B5EF4-FFF2-40B4-BE49-F238E27FC236}">
                    <a16:creationId xmlns:a16="http://schemas.microsoft.com/office/drawing/2014/main" id="{CECA2E97-2C30-4D09-AEA1-44A5A3D79444}"/>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35">
                <a:extLst>
                  <a:ext uri="{FF2B5EF4-FFF2-40B4-BE49-F238E27FC236}">
                    <a16:creationId xmlns:a16="http://schemas.microsoft.com/office/drawing/2014/main" id="{1B4CDF43-7F76-4112-BC7F-CFC848FCBE8C}"/>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6">
                <a:extLst>
                  <a:ext uri="{FF2B5EF4-FFF2-40B4-BE49-F238E27FC236}">
                    <a16:creationId xmlns:a16="http://schemas.microsoft.com/office/drawing/2014/main" id="{57B8D05E-EEB8-418F-9CC3-122A503E7910}"/>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37">
                <a:extLst>
                  <a:ext uri="{FF2B5EF4-FFF2-40B4-BE49-F238E27FC236}">
                    <a16:creationId xmlns:a16="http://schemas.microsoft.com/office/drawing/2014/main" id="{B824C1D6-7EFE-4679-8CCC-D92ACF77A9E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38">
                <a:extLst>
                  <a:ext uri="{FF2B5EF4-FFF2-40B4-BE49-F238E27FC236}">
                    <a16:creationId xmlns:a16="http://schemas.microsoft.com/office/drawing/2014/main" id="{376E7480-42D2-4F50-BC57-8A5F50106846}"/>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39">
                <a:extLst>
                  <a:ext uri="{FF2B5EF4-FFF2-40B4-BE49-F238E27FC236}">
                    <a16:creationId xmlns:a16="http://schemas.microsoft.com/office/drawing/2014/main" id="{D11A0733-8528-4141-91E5-604CF567AB56}"/>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40">
                <a:extLst>
                  <a:ext uri="{FF2B5EF4-FFF2-40B4-BE49-F238E27FC236}">
                    <a16:creationId xmlns:a16="http://schemas.microsoft.com/office/drawing/2014/main" id="{9357D0D5-8F85-4918-B09E-248760F5330A}"/>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41">
                <a:extLst>
                  <a:ext uri="{FF2B5EF4-FFF2-40B4-BE49-F238E27FC236}">
                    <a16:creationId xmlns:a16="http://schemas.microsoft.com/office/drawing/2014/main" id="{EDDF79FD-DE12-4282-9248-8DA94D8AF6A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2">
                <a:extLst>
                  <a:ext uri="{FF2B5EF4-FFF2-40B4-BE49-F238E27FC236}">
                    <a16:creationId xmlns:a16="http://schemas.microsoft.com/office/drawing/2014/main" id="{CC3636C7-77C7-4FF5-AE64-03DAC56A43C9}"/>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3">
                <a:extLst>
                  <a:ext uri="{FF2B5EF4-FFF2-40B4-BE49-F238E27FC236}">
                    <a16:creationId xmlns:a16="http://schemas.microsoft.com/office/drawing/2014/main" id="{DDCAE5B0-495E-4573-B180-AE7790A7AB6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4">
                <a:extLst>
                  <a:ext uri="{FF2B5EF4-FFF2-40B4-BE49-F238E27FC236}">
                    <a16:creationId xmlns:a16="http://schemas.microsoft.com/office/drawing/2014/main" id="{8DB5D267-CD34-45B0-B9B6-35856B0D08B8}"/>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Hexagon 45">
                <a:extLst>
                  <a:ext uri="{FF2B5EF4-FFF2-40B4-BE49-F238E27FC236}">
                    <a16:creationId xmlns:a16="http://schemas.microsoft.com/office/drawing/2014/main" id="{9E66A977-B244-403C-ADEC-1DF1295CDD2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Hexagon 46">
                <a:extLst>
                  <a:ext uri="{FF2B5EF4-FFF2-40B4-BE49-F238E27FC236}">
                    <a16:creationId xmlns:a16="http://schemas.microsoft.com/office/drawing/2014/main" id="{33323637-E0D2-4650-A444-3DE4948215AB}"/>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1" name="Hexagon 48">
                <a:extLst>
                  <a:ext uri="{FF2B5EF4-FFF2-40B4-BE49-F238E27FC236}">
                    <a16:creationId xmlns:a16="http://schemas.microsoft.com/office/drawing/2014/main" id="{41A49081-9571-4903-B303-008D28E3734A}"/>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7" name="Group 53">
              <a:extLst>
                <a:ext uri="{FF2B5EF4-FFF2-40B4-BE49-F238E27FC236}">
                  <a16:creationId xmlns:a16="http://schemas.microsoft.com/office/drawing/2014/main" id="{12A6D5A7-0649-42AA-B017-1B59C63C28F2}"/>
                </a:ext>
              </a:extLst>
            </p:cNvPr>
            <p:cNvGrpSpPr/>
            <p:nvPr/>
          </p:nvGrpSpPr>
          <p:grpSpPr>
            <a:xfrm>
              <a:off x="-984798" y="-1151941"/>
              <a:ext cx="3960509" cy="5662706"/>
              <a:chOff x="-5054974" y="264971"/>
              <a:chExt cx="4607565" cy="6587862"/>
            </a:xfrm>
          </p:grpSpPr>
          <p:sp>
            <p:nvSpPr>
              <p:cNvPr id="50" name="Hexagon 12">
                <a:extLst>
                  <a:ext uri="{FF2B5EF4-FFF2-40B4-BE49-F238E27FC236}">
                    <a16:creationId xmlns:a16="http://schemas.microsoft.com/office/drawing/2014/main" id="{9CC34971-E7AF-491A-99FF-E470C6E52289}"/>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1">
                <a:extLst>
                  <a:ext uri="{FF2B5EF4-FFF2-40B4-BE49-F238E27FC236}">
                    <a16:creationId xmlns:a16="http://schemas.microsoft.com/office/drawing/2014/main" id="{4AA1E08E-26E3-45B3-8FFA-1FABF3AAE7DB}"/>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4">
                <a:extLst>
                  <a:ext uri="{FF2B5EF4-FFF2-40B4-BE49-F238E27FC236}">
                    <a16:creationId xmlns:a16="http://schemas.microsoft.com/office/drawing/2014/main" id="{EB1B0C2F-0284-419D-8D68-044D44F3542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5">
                <a:extLst>
                  <a:ext uri="{FF2B5EF4-FFF2-40B4-BE49-F238E27FC236}">
                    <a16:creationId xmlns:a16="http://schemas.microsoft.com/office/drawing/2014/main" id="{1CEC54B6-06CB-4B80-8DE4-ADF7B18E458F}"/>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6">
                <a:extLst>
                  <a:ext uri="{FF2B5EF4-FFF2-40B4-BE49-F238E27FC236}">
                    <a16:creationId xmlns:a16="http://schemas.microsoft.com/office/drawing/2014/main" id="{7550064D-31BD-4652-9520-34E900C382A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7">
                <a:extLst>
                  <a:ext uri="{FF2B5EF4-FFF2-40B4-BE49-F238E27FC236}">
                    <a16:creationId xmlns:a16="http://schemas.microsoft.com/office/drawing/2014/main" id="{140541CC-66BB-4537-9911-BC4FE9253C7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8">
                <a:extLst>
                  <a:ext uri="{FF2B5EF4-FFF2-40B4-BE49-F238E27FC236}">
                    <a16:creationId xmlns:a16="http://schemas.microsoft.com/office/drawing/2014/main" id="{F15E8EBA-C3D5-408B-BAEF-062B4B597B01}"/>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39">
                <a:extLst>
                  <a:ext uri="{FF2B5EF4-FFF2-40B4-BE49-F238E27FC236}">
                    <a16:creationId xmlns:a16="http://schemas.microsoft.com/office/drawing/2014/main" id="{A3E36339-0B0F-4F4A-A50F-9671FCC39A01}"/>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0">
                <a:extLst>
                  <a:ext uri="{FF2B5EF4-FFF2-40B4-BE49-F238E27FC236}">
                    <a16:creationId xmlns:a16="http://schemas.microsoft.com/office/drawing/2014/main" id="{0F261AF7-A0A6-4602-9846-0BE7D7885198}"/>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1">
                <a:extLst>
                  <a:ext uri="{FF2B5EF4-FFF2-40B4-BE49-F238E27FC236}">
                    <a16:creationId xmlns:a16="http://schemas.microsoft.com/office/drawing/2014/main" id="{14CB379D-FA1E-4F8B-852D-12FD8E433E5A}"/>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2">
                <a:extLst>
                  <a:ext uri="{FF2B5EF4-FFF2-40B4-BE49-F238E27FC236}">
                    <a16:creationId xmlns:a16="http://schemas.microsoft.com/office/drawing/2014/main" id="{FF26FC67-E31C-460D-B295-B3EE8E4350C4}"/>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3">
                <a:extLst>
                  <a:ext uri="{FF2B5EF4-FFF2-40B4-BE49-F238E27FC236}">
                    <a16:creationId xmlns:a16="http://schemas.microsoft.com/office/drawing/2014/main" id="{B686F425-5DC9-4D74-A988-6336C7091764}"/>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4">
                <a:extLst>
                  <a:ext uri="{FF2B5EF4-FFF2-40B4-BE49-F238E27FC236}">
                    <a16:creationId xmlns:a16="http://schemas.microsoft.com/office/drawing/2014/main" id="{53262F57-B221-4F22-85B1-BA52AB15ACD4}"/>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5">
                <a:extLst>
                  <a:ext uri="{FF2B5EF4-FFF2-40B4-BE49-F238E27FC236}">
                    <a16:creationId xmlns:a16="http://schemas.microsoft.com/office/drawing/2014/main" id="{A92ADFEC-5460-4BB0-8FDA-8B858167D0C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6">
                <a:extLst>
                  <a:ext uri="{FF2B5EF4-FFF2-40B4-BE49-F238E27FC236}">
                    <a16:creationId xmlns:a16="http://schemas.microsoft.com/office/drawing/2014/main" id="{7A68143F-C63C-4F0C-BA9B-128AA28AB7A6}"/>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48">
                <a:extLst>
                  <a:ext uri="{FF2B5EF4-FFF2-40B4-BE49-F238E27FC236}">
                    <a16:creationId xmlns:a16="http://schemas.microsoft.com/office/drawing/2014/main" id="{F8D8B0FF-56EC-4117-A47E-842F56062EF3}"/>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cxnSp>
        <p:nvCxnSpPr>
          <p:cNvPr id="2" name="Straight Connector 5">
            <a:extLst>
              <a:ext uri="{FF2B5EF4-FFF2-40B4-BE49-F238E27FC236}">
                <a16:creationId xmlns:a16="http://schemas.microsoft.com/office/drawing/2014/main" id="{BB1EA2BA-0508-7A41-B40D-22BCEA56D9CE}"/>
              </a:ext>
            </a:extLst>
          </p:cNvPr>
          <p:cNvCxnSpPr/>
          <p:nvPr/>
        </p:nvCxnSpPr>
        <p:spPr>
          <a:xfrm>
            <a:off x="6081491" y="0"/>
            <a:ext cx="0" cy="6857107"/>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14">
            <a:extLst>
              <a:ext uri="{FF2B5EF4-FFF2-40B4-BE49-F238E27FC236}">
                <a16:creationId xmlns:a16="http://schemas.microsoft.com/office/drawing/2014/main" id="{BA33D406-1903-AB4D-8740-45255BCD5730}"/>
              </a:ext>
            </a:extLst>
          </p:cNvPr>
          <p:cNvGrpSpPr/>
          <p:nvPr/>
        </p:nvGrpSpPr>
        <p:grpSpPr>
          <a:xfrm>
            <a:off x="4522835" y="398289"/>
            <a:ext cx="1751917" cy="431517"/>
            <a:chOff x="9042494" y="6146417"/>
            <a:chExt cx="3503834" cy="863034"/>
          </a:xfrm>
        </p:grpSpPr>
        <p:sp>
          <p:nvSpPr>
            <p:cNvPr id="4" name="Oval 54">
              <a:extLst>
                <a:ext uri="{FF2B5EF4-FFF2-40B4-BE49-F238E27FC236}">
                  <a16:creationId xmlns:a16="http://schemas.microsoft.com/office/drawing/2014/main" id="{A956510B-6A23-6543-AA48-E648817C8499}"/>
                </a:ext>
              </a:extLst>
            </p:cNvPr>
            <p:cNvSpPr/>
            <p:nvPr/>
          </p:nvSpPr>
          <p:spPr>
            <a:xfrm>
              <a:off x="11736323" y="6172931"/>
              <a:ext cx="810005" cy="810005"/>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52">
              <a:extLst>
                <a:ext uri="{FF2B5EF4-FFF2-40B4-BE49-F238E27FC236}">
                  <a16:creationId xmlns:a16="http://schemas.microsoft.com/office/drawing/2014/main" id="{E87B5DAF-A6F7-B74A-8A2D-BB6EE46A0353}"/>
                </a:ext>
              </a:extLst>
            </p:cNvPr>
            <p:cNvSpPr/>
            <p:nvPr/>
          </p:nvSpPr>
          <p:spPr>
            <a:xfrm>
              <a:off x="9042494" y="6146417"/>
              <a:ext cx="3097026" cy="863034"/>
            </a:xfrm>
            <a:custGeom>
              <a:avLst/>
              <a:gdLst>
                <a:gd name="connsiteX0" fmla="*/ 431517 w 3097026"/>
                <a:gd name="connsiteY0" fmla="*/ 0 h 863034"/>
                <a:gd name="connsiteX1" fmla="*/ 2925800 w 3097026"/>
                <a:gd name="connsiteY1" fmla="*/ 0 h 863034"/>
                <a:gd name="connsiteX2" fmla="*/ 3093766 w 3097026"/>
                <a:gd name="connsiteY2" fmla="*/ 33911 h 863034"/>
                <a:gd name="connsiteX3" fmla="*/ 3097026 w 3097026"/>
                <a:gd name="connsiteY3" fmla="*/ 35681 h 863034"/>
                <a:gd name="connsiteX4" fmla="*/ 3068506 w 3097026"/>
                <a:gd name="connsiteY4" fmla="*/ 38556 h 863034"/>
                <a:gd name="connsiteX5" fmla="*/ 2748232 w 3097026"/>
                <a:gd name="connsiteY5" fmla="*/ 431517 h 863034"/>
                <a:gd name="connsiteX6" fmla="*/ 3068506 w 3097026"/>
                <a:gd name="connsiteY6" fmla="*/ 824478 h 863034"/>
                <a:gd name="connsiteX7" fmla="*/ 3097026 w 3097026"/>
                <a:gd name="connsiteY7" fmla="*/ 827353 h 863034"/>
                <a:gd name="connsiteX8" fmla="*/ 3093766 w 3097026"/>
                <a:gd name="connsiteY8" fmla="*/ 829123 h 863034"/>
                <a:gd name="connsiteX9" fmla="*/ 2925800 w 3097026"/>
                <a:gd name="connsiteY9" fmla="*/ 863034 h 863034"/>
                <a:gd name="connsiteX10" fmla="*/ 431517 w 3097026"/>
                <a:gd name="connsiteY10" fmla="*/ 863034 h 863034"/>
                <a:gd name="connsiteX11" fmla="*/ 0 w 3097026"/>
                <a:gd name="connsiteY11" fmla="*/ 431517 h 863034"/>
                <a:gd name="connsiteX12" fmla="*/ 431517 w 3097026"/>
                <a:gd name="connsiteY12" fmla="*/ 0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7026" h="863034">
                  <a:moveTo>
                    <a:pt x="431517" y="0"/>
                  </a:moveTo>
                  <a:lnTo>
                    <a:pt x="2925800" y="0"/>
                  </a:lnTo>
                  <a:cubicBezTo>
                    <a:pt x="2985380" y="0"/>
                    <a:pt x="3042140" y="12075"/>
                    <a:pt x="3093766" y="33911"/>
                  </a:cubicBezTo>
                  <a:lnTo>
                    <a:pt x="3097026" y="35681"/>
                  </a:lnTo>
                  <a:lnTo>
                    <a:pt x="3068506" y="38556"/>
                  </a:lnTo>
                  <a:cubicBezTo>
                    <a:pt x="2885726" y="75958"/>
                    <a:pt x="2748232" y="237681"/>
                    <a:pt x="2748232" y="431517"/>
                  </a:cubicBezTo>
                  <a:cubicBezTo>
                    <a:pt x="2748232" y="625353"/>
                    <a:pt x="2885726" y="787076"/>
                    <a:pt x="3068506" y="824478"/>
                  </a:cubicBezTo>
                  <a:lnTo>
                    <a:pt x="3097026" y="827353"/>
                  </a:lnTo>
                  <a:lnTo>
                    <a:pt x="3093766" y="829123"/>
                  </a:lnTo>
                  <a:cubicBezTo>
                    <a:pt x="3042140" y="850959"/>
                    <a:pt x="2985380" y="863034"/>
                    <a:pt x="2925800" y="863034"/>
                  </a:cubicBezTo>
                  <a:lnTo>
                    <a:pt x="431517" y="863034"/>
                  </a:lnTo>
                  <a:cubicBezTo>
                    <a:pt x="193197" y="863034"/>
                    <a:pt x="0" y="669837"/>
                    <a:pt x="0" y="431517"/>
                  </a:cubicBezTo>
                  <a:cubicBezTo>
                    <a:pt x="0" y="193197"/>
                    <a:pt x="193197" y="0"/>
                    <a:pt x="431517" y="0"/>
                  </a:cubicBezTo>
                  <a:close/>
                </a:path>
              </a:pathLst>
            </a:custGeom>
            <a:gradFill>
              <a:gsLst>
                <a:gs pos="10000">
                  <a:schemeClr val="accent1"/>
                </a:gs>
                <a:gs pos="93000">
                  <a:schemeClr val="accent2"/>
                </a:gs>
              </a:gsLst>
              <a:lin ang="18900000" scaled="1"/>
            </a:gradFill>
            <a:ln w="38100">
              <a:noFill/>
            </a:ln>
            <a:effectLst>
              <a:outerShdw blurRad="342900" dist="152400" dir="7680000" sx="94000" sy="94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ITEM 4</a:t>
              </a:r>
              <a:endParaRPr lang="en-GB"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Oval 13">
              <a:extLst>
                <a:ext uri="{FF2B5EF4-FFF2-40B4-BE49-F238E27FC236}">
                  <a16:creationId xmlns:a16="http://schemas.microsoft.com/office/drawing/2014/main" id="{35FFFEAE-F06E-694E-924E-BE142901959D}"/>
                </a:ext>
              </a:extLst>
            </p:cNvPr>
            <p:cNvSpPr/>
            <p:nvPr/>
          </p:nvSpPr>
          <p:spPr>
            <a:xfrm>
              <a:off x="11992373" y="6410500"/>
              <a:ext cx="334868" cy="33486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Group 56">
            <a:extLst>
              <a:ext uri="{FF2B5EF4-FFF2-40B4-BE49-F238E27FC236}">
                <a16:creationId xmlns:a16="http://schemas.microsoft.com/office/drawing/2014/main" id="{D0351C56-0AEB-7244-ABFE-9D3CFBECA698}"/>
              </a:ext>
            </a:extLst>
          </p:cNvPr>
          <p:cNvGrpSpPr/>
          <p:nvPr/>
        </p:nvGrpSpPr>
        <p:grpSpPr>
          <a:xfrm flipH="1">
            <a:off x="5910832" y="2060366"/>
            <a:ext cx="1751917" cy="431517"/>
            <a:chOff x="9042494" y="6146417"/>
            <a:chExt cx="3503834" cy="863034"/>
          </a:xfrm>
        </p:grpSpPr>
        <p:sp>
          <p:nvSpPr>
            <p:cNvPr id="8" name="Oval 57">
              <a:extLst>
                <a:ext uri="{FF2B5EF4-FFF2-40B4-BE49-F238E27FC236}">
                  <a16:creationId xmlns:a16="http://schemas.microsoft.com/office/drawing/2014/main" id="{D3470846-4A86-7C45-A0F4-8AE871553536}"/>
                </a:ext>
              </a:extLst>
            </p:cNvPr>
            <p:cNvSpPr/>
            <p:nvPr/>
          </p:nvSpPr>
          <p:spPr>
            <a:xfrm>
              <a:off x="11736323" y="6172931"/>
              <a:ext cx="810005" cy="810005"/>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Freeform 58">
              <a:extLst>
                <a:ext uri="{FF2B5EF4-FFF2-40B4-BE49-F238E27FC236}">
                  <a16:creationId xmlns:a16="http://schemas.microsoft.com/office/drawing/2014/main" id="{30837617-F5FD-6248-8D22-7D9B503FE8EB}"/>
                </a:ext>
              </a:extLst>
            </p:cNvPr>
            <p:cNvSpPr/>
            <p:nvPr/>
          </p:nvSpPr>
          <p:spPr>
            <a:xfrm>
              <a:off x="9042494" y="6146417"/>
              <a:ext cx="3097026" cy="863034"/>
            </a:xfrm>
            <a:custGeom>
              <a:avLst/>
              <a:gdLst>
                <a:gd name="connsiteX0" fmla="*/ 431517 w 3097026"/>
                <a:gd name="connsiteY0" fmla="*/ 0 h 863034"/>
                <a:gd name="connsiteX1" fmla="*/ 2925800 w 3097026"/>
                <a:gd name="connsiteY1" fmla="*/ 0 h 863034"/>
                <a:gd name="connsiteX2" fmla="*/ 3093766 w 3097026"/>
                <a:gd name="connsiteY2" fmla="*/ 33911 h 863034"/>
                <a:gd name="connsiteX3" fmla="*/ 3097026 w 3097026"/>
                <a:gd name="connsiteY3" fmla="*/ 35681 h 863034"/>
                <a:gd name="connsiteX4" fmla="*/ 3068506 w 3097026"/>
                <a:gd name="connsiteY4" fmla="*/ 38556 h 863034"/>
                <a:gd name="connsiteX5" fmla="*/ 2748232 w 3097026"/>
                <a:gd name="connsiteY5" fmla="*/ 431517 h 863034"/>
                <a:gd name="connsiteX6" fmla="*/ 3068506 w 3097026"/>
                <a:gd name="connsiteY6" fmla="*/ 824478 h 863034"/>
                <a:gd name="connsiteX7" fmla="*/ 3097026 w 3097026"/>
                <a:gd name="connsiteY7" fmla="*/ 827353 h 863034"/>
                <a:gd name="connsiteX8" fmla="*/ 3093766 w 3097026"/>
                <a:gd name="connsiteY8" fmla="*/ 829123 h 863034"/>
                <a:gd name="connsiteX9" fmla="*/ 2925800 w 3097026"/>
                <a:gd name="connsiteY9" fmla="*/ 863034 h 863034"/>
                <a:gd name="connsiteX10" fmla="*/ 431517 w 3097026"/>
                <a:gd name="connsiteY10" fmla="*/ 863034 h 863034"/>
                <a:gd name="connsiteX11" fmla="*/ 0 w 3097026"/>
                <a:gd name="connsiteY11" fmla="*/ 431517 h 863034"/>
                <a:gd name="connsiteX12" fmla="*/ 431517 w 3097026"/>
                <a:gd name="connsiteY12" fmla="*/ 0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7026" h="863034">
                  <a:moveTo>
                    <a:pt x="431517" y="0"/>
                  </a:moveTo>
                  <a:lnTo>
                    <a:pt x="2925800" y="0"/>
                  </a:lnTo>
                  <a:cubicBezTo>
                    <a:pt x="2985380" y="0"/>
                    <a:pt x="3042140" y="12075"/>
                    <a:pt x="3093766" y="33911"/>
                  </a:cubicBezTo>
                  <a:lnTo>
                    <a:pt x="3097026" y="35681"/>
                  </a:lnTo>
                  <a:lnTo>
                    <a:pt x="3068506" y="38556"/>
                  </a:lnTo>
                  <a:cubicBezTo>
                    <a:pt x="2885726" y="75958"/>
                    <a:pt x="2748232" y="237681"/>
                    <a:pt x="2748232" y="431517"/>
                  </a:cubicBezTo>
                  <a:cubicBezTo>
                    <a:pt x="2748232" y="625353"/>
                    <a:pt x="2885726" y="787076"/>
                    <a:pt x="3068506" y="824478"/>
                  </a:cubicBezTo>
                  <a:lnTo>
                    <a:pt x="3097026" y="827353"/>
                  </a:lnTo>
                  <a:lnTo>
                    <a:pt x="3093766" y="829123"/>
                  </a:lnTo>
                  <a:cubicBezTo>
                    <a:pt x="3042140" y="850959"/>
                    <a:pt x="2985380" y="863034"/>
                    <a:pt x="2925800" y="863034"/>
                  </a:cubicBezTo>
                  <a:lnTo>
                    <a:pt x="431517" y="863034"/>
                  </a:lnTo>
                  <a:cubicBezTo>
                    <a:pt x="193197" y="863034"/>
                    <a:pt x="0" y="669837"/>
                    <a:pt x="0" y="431517"/>
                  </a:cubicBezTo>
                  <a:cubicBezTo>
                    <a:pt x="0" y="193197"/>
                    <a:pt x="193197" y="0"/>
                    <a:pt x="431517" y="0"/>
                  </a:cubicBezTo>
                  <a:close/>
                </a:path>
              </a:pathLst>
            </a:custGeom>
            <a:gradFill>
              <a:gsLst>
                <a:gs pos="10000">
                  <a:schemeClr val="accent1"/>
                </a:gs>
                <a:gs pos="93000">
                  <a:schemeClr val="accent2"/>
                </a:gs>
              </a:gsLst>
              <a:lin ang="18900000" scaled="1"/>
            </a:gradFill>
            <a:ln w="38100">
              <a:noFill/>
            </a:ln>
            <a:effectLst>
              <a:outerShdw blurRad="342900" dist="152400" dir="7680000" sx="94000" sy="94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ITEM 5</a:t>
              </a:r>
              <a:endParaRPr lang="en-GB"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Oval 59">
              <a:extLst>
                <a:ext uri="{FF2B5EF4-FFF2-40B4-BE49-F238E27FC236}">
                  <a16:creationId xmlns:a16="http://schemas.microsoft.com/office/drawing/2014/main" id="{2F7094B3-26C8-EE44-8BCB-B292AF9EF8F0}"/>
                </a:ext>
              </a:extLst>
            </p:cNvPr>
            <p:cNvSpPr/>
            <p:nvPr/>
          </p:nvSpPr>
          <p:spPr>
            <a:xfrm>
              <a:off x="11992373" y="6410500"/>
              <a:ext cx="334868" cy="33486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Group 60">
            <a:extLst>
              <a:ext uri="{FF2B5EF4-FFF2-40B4-BE49-F238E27FC236}">
                <a16:creationId xmlns:a16="http://schemas.microsoft.com/office/drawing/2014/main" id="{CD789B00-03D1-1E40-93DB-B713D3025145}"/>
              </a:ext>
            </a:extLst>
          </p:cNvPr>
          <p:cNvGrpSpPr/>
          <p:nvPr/>
        </p:nvGrpSpPr>
        <p:grpSpPr>
          <a:xfrm>
            <a:off x="4522835" y="4029719"/>
            <a:ext cx="1751917" cy="431517"/>
            <a:chOff x="9042494" y="6146417"/>
            <a:chExt cx="3503834" cy="863034"/>
          </a:xfrm>
        </p:grpSpPr>
        <p:sp>
          <p:nvSpPr>
            <p:cNvPr id="12" name="Oval 61">
              <a:extLst>
                <a:ext uri="{FF2B5EF4-FFF2-40B4-BE49-F238E27FC236}">
                  <a16:creationId xmlns:a16="http://schemas.microsoft.com/office/drawing/2014/main" id="{A0BB17A9-B1F3-B144-8662-C7D20660A215}"/>
                </a:ext>
              </a:extLst>
            </p:cNvPr>
            <p:cNvSpPr/>
            <p:nvPr/>
          </p:nvSpPr>
          <p:spPr>
            <a:xfrm>
              <a:off x="11736323" y="6172931"/>
              <a:ext cx="810005" cy="810005"/>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62">
              <a:extLst>
                <a:ext uri="{FF2B5EF4-FFF2-40B4-BE49-F238E27FC236}">
                  <a16:creationId xmlns:a16="http://schemas.microsoft.com/office/drawing/2014/main" id="{D354C0D8-98F5-E94A-9BBC-B81E76BAB696}"/>
                </a:ext>
              </a:extLst>
            </p:cNvPr>
            <p:cNvSpPr/>
            <p:nvPr/>
          </p:nvSpPr>
          <p:spPr>
            <a:xfrm>
              <a:off x="9042494" y="6146417"/>
              <a:ext cx="3097026" cy="863034"/>
            </a:xfrm>
            <a:custGeom>
              <a:avLst/>
              <a:gdLst>
                <a:gd name="connsiteX0" fmla="*/ 431517 w 3097026"/>
                <a:gd name="connsiteY0" fmla="*/ 0 h 863034"/>
                <a:gd name="connsiteX1" fmla="*/ 2925800 w 3097026"/>
                <a:gd name="connsiteY1" fmla="*/ 0 h 863034"/>
                <a:gd name="connsiteX2" fmla="*/ 3093766 w 3097026"/>
                <a:gd name="connsiteY2" fmla="*/ 33911 h 863034"/>
                <a:gd name="connsiteX3" fmla="*/ 3097026 w 3097026"/>
                <a:gd name="connsiteY3" fmla="*/ 35681 h 863034"/>
                <a:gd name="connsiteX4" fmla="*/ 3068506 w 3097026"/>
                <a:gd name="connsiteY4" fmla="*/ 38556 h 863034"/>
                <a:gd name="connsiteX5" fmla="*/ 2748232 w 3097026"/>
                <a:gd name="connsiteY5" fmla="*/ 431517 h 863034"/>
                <a:gd name="connsiteX6" fmla="*/ 3068506 w 3097026"/>
                <a:gd name="connsiteY6" fmla="*/ 824478 h 863034"/>
                <a:gd name="connsiteX7" fmla="*/ 3097026 w 3097026"/>
                <a:gd name="connsiteY7" fmla="*/ 827353 h 863034"/>
                <a:gd name="connsiteX8" fmla="*/ 3093766 w 3097026"/>
                <a:gd name="connsiteY8" fmla="*/ 829123 h 863034"/>
                <a:gd name="connsiteX9" fmla="*/ 2925800 w 3097026"/>
                <a:gd name="connsiteY9" fmla="*/ 863034 h 863034"/>
                <a:gd name="connsiteX10" fmla="*/ 431517 w 3097026"/>
                <a:gd name="connsiteY10" fmla="*/ 863034 h 863034"/>
                <a:gd name="connsiteX11" fmla="*/ 0 w 3097026"/>
                <a:gd name="connsiteY11" fmla="*/ 431517 h 863034"/>
                <a:gd name="connsiteX12" fmla="*/ 431517 w 3097026"/>
                <a:gd name="connsiteY12" fmla="*/ 0 h 8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7026" h="863034">
                  <a:moveTo>
                    <a:pt x="431517" y="0"/>
                  </a:moveTo>
                  <a:lnTo>
                    <a:pt x="2925800" y="0"/>
                  </a:lnTo>
                  <a:cubicBezTo>
                    <a:pt x="2985380" y="0"/>
                    <a:pt x="3042140" y="12075"/>
                    <a:pt x="3093766" y="33911"/>
                  </a:cubicBezTo>
                  <a:lnTo>
                    <a:pt x="3097026" y="35681"/>
                  </a:lnTo>
                  <a:lnTo>
                    <a:pt x="3068506" y="38556"/>
                  </a:lnTo>
                  <a:cubicBezTo>
                    <a:pt x="2885726" y="75958"/>
                    <a:pt x="2748232" y="237681"/>
                    <a:pt x="2748232" y="431517"/>
                  </a:cubicBezTo>
                  <a:cubicBezTo>
                    <a:pt x="2748232" y="625353"/>
                    <a:pt x="2885726" y="787076"/>
                    <a:pt x="3068506" y="824478"/>
                  </a:cubicBezTo>
                  <a:lnTo>
                    <a:pt x="3097026" y="827353"/>
                  </a:lnTo>
                  <a:lnTo>
                    <a:pt x="3093766" y="829123"/>
                  </a:lnTo>
                  <a:cubicBezTo>
                    <a:pt x="3042140" y="850959"/>
                    <a:pt x="2985380" y="863034"/>
                    <a:pt x="2925800" y="863034"/>
                  </a:cubicBezTo>
                  <a:lnTo>
                    <a:pt x="431517" y="863034"/>
                  </a:lnTo>
                  <a:cubicBezTo>
                    <a:pt x="193197" y="863034"/>
                    <a:pt x="0" y="669837"/>
                    <a:pt x="0" y="431517"/>
                  </a:cubicBezTo>
                  <a:cubicBezTo>
                    <a:pt x="0" y="193197"/>
                    <a:pt x="193197" y="0"/>
                    <a:pt x="431517" y="0"/>
                  </a:cubicBezTo>
                  <a:close/>
                </a:path>
              </a:pathLst>
            </a:custGeom>
            <a:gradFill>
              <a:gsLst>
                <a:gs pos="10000">
                  <a:schemeClr val="accent1"/>
                </a:gs>
                <a:gs pos="93000">
                  <a:schemeClr val="accent2"/>
                </a:gs>
              </a:gsLst>
              <a:lin ang="18900000" scaled="1"/>
            </a:gradFill>
            <a:ln w="38100">
              <a:noFill/>
            </a:ln>
            <a:effectLst>
              <a:outerShdw blurRad="342900" dist="152400" dir="7680000" sx="94000" sy="94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ITEM 6</a:t>
              </a:r>
              <a:endParaRPr lang="en-GB"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Oval 63">
              <a:extLst>
                <a:ext uri="{FF2B5EF4-FFF2-40B4-BE49-F238E27FC236}">
                  <a16:creationId xmlns:a16="http://schemas.microsoft.com/office/drawing/2014/main" id="{1F7DE556-5108-5B4F-B421-CB8091A7D7D2}"/>
                </a:ext>
              </a:extLst>
            </p:cNvPr>
            <p:cNvSpPr/>
            <p:nvPr/>
          </p:nvSpPr>
          <p:spPr>
            <a:xfrm>
              <a:off x="11992373" y="6410500"/>
              <a:ext cx="334868" cy="334868"/>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51">
            <a:extLst>
              <a:ext uri="{FF2B5EF4-FFF2-40B4-BE49-F238E27FC236}">
                <a16:creationId xmlns:a16="http://schemas.microsoft.com/office/drawing/2014/main" id="{D33AD54A-41A5-2C4C-B791-0BDEC7F553C8}"/>
              </a:ext>
            </a:extLst>
          </p:cNvPr>
          <p:cNvGrpSpPr/>
          <p:nvPr/>
        </p:nvGrpSpPr>
        <p:grpSpPr>
          <a:xfrm>
            <a:off x="7373924" y="2745218"/>
            <a:ext cx="4511684" cy="972494"/>
            <a:chOff x="1130486" y="1922491"/>
            <a:chExt cx="7147026" cy="1540541"/>
          </a:xfrm>
        </p:grpSpPr>
        <p:sp>
          <p:nvSpPr>
            <p:cNvPr id="16" name="TextBox 69">
              <a:extLst>
                <a:ext uri="{FF2B5EF4-FFF2-40B4-BE49-F238E27FC236}">
                  <a16:creationId xmlns:a16="http://schemas.microsoft.com/office/drawing/2014/main" id="{326E5C07-6FD7-7D49-9D37-3EF753E8DFCE}"/>
                </a:ext>
              </a:extLst>
            </p:cNvPr>
            <p:cNvSpPr txBox="1"/>
            <p:nvPr/>
          </p:nvSpPr>
          <p:spPr>
            <a:xfrm>
              <a:off x="1323991" y="2464477"/>
              <a:ext cx="868963" cy="487554"/>
            </a:xfrm>
            <a:prstGeom prst="rect">
              <a:avLst/>
            </a:prstGeom>
            <a:noFill/>
          </p:spPr>
          <p:txBody>
            <a:bodyPr wrap="none" rtlCol="0" anchor="ctr">
              <a:spAutoFit/>
            </a:bodyPr>
            <a:lstStyle/>
            <a:p>
              <a:pPr algn="ctr"/>
              <a:r>
                <a:rPr lang="en-US" sz="1400" dirty="0">
                  <a:solidFill>
                    <a:schemeClr val="accent2">
                      <a:lumMod val="40000"/>
                      <a:lumOff val="60000"/>
                    </a:schemeClr>
                  </a:solidFill>
                  <a:latin typeface="思源黑体" panose="020B0500000000000000" pitchFamily="34" charset="-122"/>
                  <a:ea typeface="思源黑体" panose="020B0500000000000000" pitchFamily="34" charset="-122"/>
                  <a:cs typeface="Open Sans"/>
                  <a:sym typeface="思源黑体" panose="020B0500000000000000" pitchFamily="34" charset="-122"/>
                </a:rPr>
                <a:t>25%</a:t>
              </a:r>
            </a:p>
          </p:txBody>
        </p:sp>
        <p:grpSp>
          <p:nvGrpSpPr>
            <p:cNvPr id="17" name="Group 70">
              <a:extLst>
                <a:ext uri="{FF2B5EF4-FFF2-40B4-BE49-F238E27FC236}">
                  <a16:creationId xmlns:a16="http://schemas.microsoft.com/office/drawing/2014/main" id="{FB088444-33FE-4346-B899-DC22FC3B3DA4}"/>
                </a:ext>
              </a:extLst>
            </p:cNvPr>
            <p:cNvGrpSpPr/>
            <p:nvPr/>
          </p:nvGrpSpPr>
          <p:grpSpPr>
            <a:xfrm>
              <a:off x="1130486" y="1987893"/>
              <a:ext cx="1361900" cy="1361900"/>
              <a:chOff x="3116263" y="2109301"/>
              <a:chExt cx="1125537" cy="1125537"/>
            </a:xfrm>
            <a:solidFill>
              <a:schemeClr val="accent1"/>
            </a:solidFill>
          </p:grpSpPr>
          <p:sp>
            <p:nvSpPr>
              <p:cNvPr id="28" name="Freeform 1">
                <a:extLst>
                  <a:ext uri="{FF2B5EF4-FFF2-40B4-BE49-F238E27FC236}">
                    <a16:creationId xmlns:a16="http://schemas.microsoft.com/office/drawing/2014/main" id="{1E17B4C6-6134-C241-B10E-F6F996FBD3AC}"/>
                  </a:ext>
                </a:extLst>
              </p:cNvPr>
              <p:cNvSpPr>
                <a:spLocks noChangeArrowheads="1"/>
              </p:cNvSpPr>
              <p:nvPr/>
            </p:nvSpPr>
            <p:spPr bwMode="auto">
              <a:xfrm>
                <a:off x="3116263" y="2177563"/>
                <a:ext cx="1057275" cy="1057275"/>
              </a:xfrm>
              <a:custGeom>
                <a:avLst/>
                <a:gdLst>
                  <a:gd name="T0" fmla="*/ 1468 w 2938"/>
                  <a:gd name="T1" fmla="*/ 2938 h 2939"/>
                  <a:gd name="T2" fmla="*/ 1468 w 2938"/>
                  <a:gd name="T3" fmla="*/ 2938 h 2939"/>
                  <a:gd name="T4" fmla="*/ 437 w 2938"/>
                  <a:gd name="T5" fmla="*/ 2532 h 2939"/>
                  <a:gd name="T6" fmla="*/ 0 w 2938"/>
                  <a:gd name="T7" fmla="*/ 1469 h 2939"/>
                  <a:gd name="T8" fmla="*/ 375 w 2938"/>
                  <a:gd name="T9" fmla="*/ 469 h 2939"/>
                  <a:gd name="T10" fmla="*/ 1468 w 2938"/>
                  <a:gd name="T11" fmla="*/ 0 h 2939"/>
                  <a:gd name="T12" fmla="*/ 2562 w 2938"/>
                  <a:gd name="T13" fmla="*/ 469 h 2939"/>
                  <a:gd name="T14" fmla="*/ 2937 w 2938"/>
                  <a:gd name="T15" fmla="*/ 1469 h 2939"/>
                  <a:gd name="T16" fmla="*/ 2375 w 2938"/>
                  <a:gd name="T17" fmla="*/ 2625 h 2939"/>
                  <a:gd name="T18" fmla="*/ 1468 w 2938"/>
                  <a:gd name="T19" fmla="*/ 2938 h 2939"/>
                  <a:gd name="T20" fmla="*/ 1468 w 2938"/>
                  <a:gd name="T21" fmla="*/ 63 h 2939"/>
                  <a:gd name="T22" fmla="*/ 1468 w 2938"/>
                  <a:gd name="T23" fmla="*/ 63 h 2939"/>
                  <a:gd name="T24" fmla="*/ 437 w 2938"/>
                  <a:gd name="T25" fmla="*/ 532 h 2939"/>
                  <a:gd name="T26" fmla="*/ 62 w 2938"/>
                  <a:gd name="T27" fmla="*/ 1469 h 2939"/>
                  <a:gd name="T28" fmla="*/ 500 w 2938"/>
                  <a:gd name="T29" fmla="*/ 2469 h 2939"/>
                  <a:gd name="T30" fmla="*/ 1468 w 2938"/>
                  <a:gd name="T31" fmla="*/ 2875 h 2939"/>
                  <a:gd name="T32" fmla="*/ 2312 w 2938"/>
                  <a:gd name="T33" fmla="*/ 2594 h 2939"/>
                  <a:gd name="T34" fmla="*/ 2875 w 2938"/>
                  <a:gd name="T35" fmla="*/ 1469 h 2939"/>
                  <a:gd name="T36" fmla="*/ 2500 w 2938"/>
                  <a:gd name="T37" fmla="*/ 532 h 2939"/>
                  <a:gd name="T38" fmla="*/ 1468 w 2938"/>
                  <a:gd name="T39" fmla="*/ 63 h 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8" h="2939">
                    <a:moveTo>
                      <a:pt x="1468" y="2938"/>
                    </a:moveTo>
                    <a:lnTo>
                      <a:pt x="1468" y="2938"/>
                    </a:lnTo>
                    <a:cubicBezTo>
                      <a:pt x="1093" y="2938"/>
                      <a:pt x="718" y="2813"/>
                      <a:pt x="437" y="2532"/>
                    </a:cubicBezTo>
                    <a:cubicBezTo>
                      <a:pt x="156" y="2250"/>
                      <a:pt x="0" y="1875"/>
                      <a:pt x="0" y="1469"/>
                    </a:cubicBezTo>
                    <a:cubicBezTo>
                      <a:pt x="0" y="1094"/>
                      <a:pt x="125" y="750"/>
                      <a:pt x="375" y="469"/>
                    </a:cubicBezTo>
                    <a:cubicBezTo>
                      <a:pt x="656" y="188"/>
                      <a:pt x="1062" y="0"/>
                      <a:pt x="1468" y="0"/>
                    </a:cubicBezTo>
                    <a:cubicBezTo>
                      <a:pt x="1875" y="0"/>
                      <a:pt x="2281" y="188"/>
                      <a:pt x="2562" y="469"/>
                    </a:cubicBezTo>
                    <a:cubicBezTo>
                      <a:pt x="2812" y="750"/>
                      <a:pt x="2937" y="1094"/>
                      <a:pt x="2937" y="1469"/>
                    </a:cubicBezTo>
                    <a:cubicBezTo>
                      <a:pt x="2937" y="1938"/>
                      <a:pt x="2750" y="2344"/>
                      <a:pt x="2375" y="2625"/>
                    </a:cubicBezTo>
                    <a:cubicBezTo>
                      <a:pt x="2125" y="2844"/>
                      <a:pt x="1812" y="2938"/>
                      <a:pt x="1468" y="2938"/>
                    </a:cubicBezTo>
                    <a:close/>
                    <a:moveTo>
                      <a:pt x="1468" y="63"/>
                    </a:moveTo>
                    <a:lnTo>
                      <a:pt x="1468" y="63"/>
                    </a:lnTo>
                    <a:cubicBezTo>
                      <a:pt x="1093" y="63"/>
                      <a:pt x="718" y="250"/>
                      <a:pt x="437" y="532"/>
                    </a:cubicBezTo>
                    <a:cubicBezTo>
                      <a:pt x="218" y="782"/>
                      <a:pt x="62" y="1125"/>
                      <a:pt x="62" y="1469"/>
                    </a:cubicBezTo>
                    <a:cubicBezTo>
                      <a:pt x="62" y="1844"/>
                      <a:pt x="218" y="2219"/>
                      <a:pt x="500" y="2469"/>
                    </a:cubicBezTo>
                    <a:cubicBezTo>
                      <a:pt x="750" y="2719"/>
                      <a:pt x="1093" y="2875"/>
                      <a:pt x="1468" y="2875"/>
                    </a:cubicBezTo>
                    <a:cubicBezTo>
                      <a:pt x="1781" y="2875"/>
                      <a:pt x="2093" y="2782"/>
                      <a:pt x="2312" y="2594"/>
                    </a:cubicBezTo>
                    <a:cubicBezTo>
                      <a:pt x="2687" y="2313"/>
                      <a:pt x="2875" y="1907"/>
                      <a:pt x="2875" y="1469"/>
                    </a:cubicBezTo>
                    <a:cubicBezTo>
                      <a:pt x="2875" y="1125"/>
                      <a:pt x="2750" y="782"/>
                      <a:pt x="2500" y="532"/>
                    </a:cubicBezTo>
                    <a:cubicBezTo>
                      <a:pt x="2250" y="250"/>
                      <a:pt x="1875" y="63"/>
                      <a:pt x="1468" y="63"/>
                    </a:cubicBezTo>
                    <a:close/>
                  </a:path>
                </a:pathLst>
              </a:custGeom>
              <a:solidFill>
                <a:schemeClr val="accent3">
                  <a:alpha val="10000"/>
                </a:schemeClr>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Freeform 2">
                <a:extLst>
                  <a:ext uri="{FF2B5EF4-FFF2-40B4-BE49-F238E27FC236}">
                    <a16:creationId xmlns:a16="http://schemas.microsoft.com/office/drawing/2014/main" id="{6D47DE32-F8C5-634D-88CE-1A688DCD54AE}"/>
                  </a:ext>
                </a:extLst>
              </p:cNvPr>
              <p:cNvSpPr>
                <a:spLocks noChangeArrowheads="1"/>
              </p:cNvSpPr>
              <p:nvPr/>
            </p:nvSpPr>
            <p:spPr bwMode="auto">
              <a:xfrm>
                <a:off x="3567113" y="2109301"/>
                <a:ext cx="674687" cy="674687"/>
              </a:xfrm>
              <a:custGeom>
                <a:avLst/>
                <a:gdLst>
                  <a:gd name="T0" fmla="*/ 1656 w 1876"/>
                  <a:gd name="T1" fmla="*/ 1875 h 1876"/>
                  <a:gd name="T2" fmla="*/ 1656 w 1876"/>
                  <a:gd name="T3" fmla="*/ 1875 h 1876"/>
                  <a:gd name="T4" fmla="*/ 1437 w 1876"/>
                  <a:gd name="T5" fmla="*/ 1656 h 1876"/>
                  <a:gd name="T6" fmla="*/ 1125 w 1876"/>
                  <a:gd name="T7" fmla="*/ 844 h 1876"/>
                  <a:gd name="T8" fmla="*/ 218 w 1876"/>
                  <a:gd name="T9" fmla="*/ 437 h 1876"/>
                  <a:gd name="T10" fmla="*/ 0 w 1876"/>
                  <a:gd name="T11" fmla="*/ 219 h 1876"/>
                  <a:gd name="T12" fmla="*/ 218 w 1876"/>
                  <a:gd name="T13" fmla="*/ 0 h 1876"/>
                  <a:gd name="T14" fmla="*/ 1437 w 1876"/>
                  <a:gd name="T15" fmla="*/ 531 h 1876"/>
                  <a:gd name="T16" fmla="*/ 1875 w 1876"/>
                  <a:gd name="T17" fmla="*/ 1656 h 1876"/>
                  <a:gd name="T18" fmla="*/ 1656 w 1876"/>
                  <a:gd name="T19" fmla="*/ 1875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6" h="1876">
                    <a:moveTo>
                      <a:pt x="1656" y="1875"/>
                    </a:moveTo>
                    <a:lnTo>
                      <a:pt x="1656" y="1875"/>
                    </a:lnTo>
                    <a:cubicBezTo>
                      <a:pt x="1531" y="1875"/>
                      <a:pt x="1437" y="1781"/>
                      <a:pt x="1437" y="1656"/>
                    </a:cubicBezTo>
                    <a:cubicBezTo>
                      <a:pt x="1437" y="1344"/>
                      <a:pt x="1312" y="1062"/>
                      <a:pt x="1125" y="844"/>
                    </a:cubicBezTo>
                    <a:cubicBezTo>
                      <a:pt x="875" y="594"/>
                      <a:pt x="562" y="437"/>
                      <a:pt x="218" y="437"/>
                    </a:cubicBezTo>
                    <a:cubicBezTo>
                      <a:pt x="93" y="437"/>
                      <a:pt x="0" y="344"/>
                      <a:pt x="0" y="219"/>
                    </a:cubicBezTo>
                    <a:cubicBezTo>
                      <a:pt x="0" y="94"/>
                      <a:pt x="93" y="0"/>
                      <a:pt x="218" y="0"/>
                    </a:cubicBezTo>
                    <a:cubicBezTo>
                      <a:pt x="687" y="0"/>
                      <a:pt x="1125" y="187"/>
                      <a:pt x="1437" y="531"/>
                    </a:cubicBezTo>
                    <a:cubicBezTo>
                      <a:pt x="1718" y="844"/>
                      <a:pt x="1875" y="1250"/>
                      <a:pt x="1875" y="1656"/>
                    </a:cubicBezTo>
                    <a:cubicBezTo>
                      <a:pt x="1875" y="1781"/>
                      <a:pt x="1781" y="1875"/>
                      <a:pt x="1656" y="1875"/>
                    </a:cubicBezTo>
                  </a:path>
                </a:pathLst>
              </a:custGeom>
              <a:solidFill>
                <a:schemeClr val="accent2"/>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8" name="TextBox 71">
              <a:extLst>
                <a:ext uri="{FF2B5EF4-FFF2-40B4-BE49-F238E27FC236}">
                  <a16:creationId xmlns:a16="http://schemas.microsoft.com/office/drawing/2014/main" id="{D85583D0-7107-1845-AED7-4994F1E4444B}"/>
                </a:ext>
              </a:extLst>
            </p:cNvPr>
            <p:cNvSpPr txBox="1"/>
            <p:nvPr/>
          </p:nvSpPr>
          <p:spPr>
            <a:xfrm>
              <a:off x="3257674" y="2448087"/>
              <a:ext cx="868963" cy="487554"/>
            </a:xfrm>
            <a:prstGeom prst="rect">
              <a:avLst/>
            </a:prstGeom>
            <a:noFill/>
          </p:spPr>
          <p:txBody>
            <a:bodyPr wrap="none" rtlCol="0" anchor="ctr">
              <a:spAutoFit/>
            </a:bodyPr>
            <a:lstStyle/>
            <a:p>
              <a:pPr algn="ctr"/>
              <a:r>
                <a:rPr lang="en-US" sz="1400" dirty="0">
                  <a:solidFill>
                    <a:schemeClr val="accent2">
                      <a:lumMod val="40000"/>
                      <a:lumOff val="60000"/>
                    </a:schemeClr>
                  </a:solidFill>
                  <a:latin typeface="思源黑体" panose="020B0500000000000000" pitchFamily="34" charset="-122"/>
                  <a:ea typeface="思源黑体" panose="020B0500000000000000" pitchFamily="34" charset="-122"/>
                  <a:cs typeface="Open Sans"/>
                  <a:sym typeface="思源黑体" panose="020B0500000000000000" pitchFamily="34" charset="-122"/>
                </a:rPr>
                <a:t>50%</a:t>
              </a:r>
            </a:p>
          </p:txBody>
        </p:sp>
        <p:grpSp>
          <p:nvGrpSpPr>
            <p:cNvPr id="19" name="Group 72">
              <a:extLst>
                <a:ext uri="{FF2B5EF4-FFF2-40B4-BE49-F238E27FC236}">
                  <a16:creationId xmlns:a16="http://schemas.microsoft.com/office/drawing/2014/main" id="{B56A6534-A826-1345-BD25-56245A401158}"/>
                </a:ext>
              </a:extLst>
            </p:cNvPr>
            <p:cNvGrpSpPr/>
            <p:nvPr/>
          </p:nvGrpSpPr>
          <p:grpSpPr>
            <a:xfrm>
              <a:off x="3051180" y="1922491"/>
              <a:ext cx="1375347" cy="1442576"/>
              <a:chOff x="5461461" y="1447801"/>
              <a:chExt cx="1136650" cy="1192212"/>
            </a:xfrm>
            <a:solidFill>
              <a:schemeClr val="accent1"/>
            </a:solidFill>
          </p:grpSpPr>
          <p:sp>
            <p:nvSpPr>
              <p:cNvPr id="26" name="Freeform 5">
                <a:extLst>
                  <a:ext uri="{FF2B5EF4-FFF2-40B4-BE49-F238E27FC236}">
                    <a16:creationId xmlns:a16="http://schemas.microsoft.com/office/drawing/2014/main" id="{498DAA5D-B7DE-A543-85FC-263B699AB890}"/>
                  </a:ext>
                </a:extLst>
              </p:cNvPr>
              <p:cNvSpPr>
                <a:spLocks noChangeArrowheads="1"/>
              </p:cNvSpPr>
              <p:nvPr/>
            </p:nvSpPr>
            <p:spPr bwMode="auto">
              <a:xfrm>
                <a:off x="5461461" y="1516063"/>
                <a:ext cx="1069975" cy="1057275"/>
              </a:xfrm>
              <a:custGeom>
                <a:avLst/>
                <a:gdLst>
                  <a:gd name="T0" fmla="*/ 1500 w 2970"/>
                  <a:gd name="T1" fmla="*/ 2938 h 2939"/>
                  <a:gd name="T2" fmla="*/ 1500 w 2970"/>
                  <a:gd name="T3" fmla="*/ 2938 h 2939"/>
                  <a:gd name="T4" fmla="*/ 469 w 2970"/>
                  <a:gd name="T5" fmla="*/ 2532 h 2939"/>
                  <a:gd name="T6" fmla="*/ 0 w 2970"/>
                  <a:gd name="T7" fmla="*/ 1469 h 2939"/>
                  <a:gd name="T8" fmla="*/ 406 w 2970"/>
                  <a:gd name="T9" fmla="*/ 469 h 2939"/>
                  <a:gd name="T10" fmla="*/ 1500 w 2970"/>
                  <a:gd name="T11" fmla="*/ 0 h 2939"/>
                  <a:gd name="T12" fmla="*/ 2562 w 2970"/>
                  <a:gd name="T13" fmla="*/ 469 h 2939"/>
                  <a:gd name="T14" fmla="*/ 2969 w 2970"/>
                  <a:gd name="T15" fmla="*/ 1469 h 2939"/>
                  <a:gd name="T16" fmla="*/ 2375 w 2970"/>
                  <a:gd name="T17" fmla="*/ 2625 h 2939"/>
                  <a:gd name="T18" fmla="*/ 1500 w 2970"/>
                  <a:gd name="T19" fmla="*/ 2938 h 2939"/>
                  <a:gd name="T20" fmla="*/ 1500 w 2970"/>
                  <a:gd name="T21" fmla="*/ 63 h 2939"/>
                  <a:gd name="T22" fmla="*/ 1500 w 2970"/>
                  <a:gd name="T23" fmla="*/ 63 h 2939"/>
                  <a:gd name="T24" fmla="*/ 469 w 2970"/>
                  <a:gd name="T25" fmla="*/ 532 h 2939"/>
                  <a:gd name="T26" fmla="*/ 94 w 2970"/>
                  <a:gd name="T27" fmla="*/ 1469 h 2939"/>
                  <a:gd name="T28" fmla="*/ 500 w 2970"/>
                  <a:gd name="T29" fmla="*/ 2469 h 2939"/>
                  <a:gd name="T30" fmla="*/ 1500 w 2970"/>
                  <a:gd name="T31" fmla="*/ 2875 h 2939"/>
                  <a:gd name="T32" fmla="*/ 2344 w 2970"/>
                  <a:gd name="T33" fmla="*/ 2594 h 2939"/>
                  <a:gd name="T34" fmla="*/ 2875 w 2970"/>
                  <a:gd name="T35" fmla="*/ 1469 h 2939"/>
                  <a:gd name="T36" fmla="*/ 2531 w 2970"/>
                  <a:gd name="T37" fmla="*/ 532 h 2939"/>
                  <a:gd name="T38" fmla="*/ 1500 w 2970"/>
                  <a:gd name="T39" fmla="*/ 63 h 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0" h="2939">
                    <a:moveTo>
                      <a:pt x="1500" y="2938"/>
                    </a:moveTo>
                    <a:lnTo>
                      <a:pt x="1500" y="2938"/>
                    </a:lnTo>
                    <a:cubicBezTo>
                      <a:pt x="1094" y="2938"/>
                      <a:pt x="750" y="2813"/>
                      <a:pt x="469" y="2532"/>
                    </a:cubicBezTo>
                    <a:cubicBezTo>
                      <a:pt x="187" y="2250"/>
                      <a:pt x="0" y="1875"/>
                      <a:pt x="0" y="1469"/>
                    </a:cubicBezTo>
                    <a:cubicBezTo>
                      <a:pt x="0" y="1094"/>
                      <a:pt x="156" y="750"/>
                      <a:pt x="406" y="469"/>
                    </a:cubicBezTo>
                    <a:cubicBezTo>
                      <a:pt x="687" y="188"/>
                      <a:pt x="1062" y="0"/>
                      <a:pt x="1500" y="0"/>
                    </a:cubicBezTo>
                    <a:cubicBezTo>
                      <a:pt x="1906" y="0"/>
                      <a:pt x="2281" y="188"/>
                      <a:pt x="2562" y="469"/>
                    </a:cubicBezTo>
                    <a:cubicBezTo>
                      <a:pt x="2812" y="750"/>
                      <a:pt x="2969" y="1094"/>
                      <a:pt x="2969" y="1469"/>
                    </a:cubicBezTo>
                    <a:cubicBezTo>
                      <a:pt x="2969" y="1938"/>
                      <a:pt x="2750" y="2344"/>
                      <a:pt x="2375" y="2625"/>
                    </a:cubicBezTo>
                    <a:cubicBezTo>
                      <a:pt x="2125" y="2844"/>
                      <a:pt x="1812" y="2938"/>
                      <a:pt x="1500" y="2938"/>
                    </a:cubicBezTo>
                    <a:close/>
                    <a:moveTo>
                      <a:pt x="1500" y="63"/>
                    </a:moveTo>
                    <a:lnTo>
                      <a:pt x="1500" y="63"/>
                    </a:lnTo>
                    <a:cubicBezTo>
                      <a:pt x="1094" y="63"/>
                      <a:pt x="719" y="250"/>
                      <a:pt x="469" y="532"/>
                    </a:cubicBezTo>
                    <a:cubicBezTo>
                      <a:pt x="219" y="782"/>
                      <a:pt x="94" y="1125"/>
                      <a:pt x="94" y="1469"/>
                    </a:cubicBezTo>
                    <a:cubicBezTo>
                      <a:pt x="94" y="1844"/>
                      <a:pt x="250" y="2219"/>
                      <a:pt x="500" y="2469"/>
                    </a:cubicBezTo>
                    <a:cubicBezTo>
                      <a:pt x="781" y="2719"/>
                      <a:pt x="1125" y="2875"/>
                      <a:pt x="1500" y="2875"/>
                    </a:cubicBezTo>
                    <a:cubicBezTo>
                      <a:pt x="1812" y="2875"/>
                      <a:pt x="2094" y="2782"/>
                      <a:pt x="2344" y="2594"/>
                    </a:cubicBezTo>
                    <a:cubicBezTo>
                      <a:pt x="2687" y="2313"/>
                      <a:pt x="2875" y="1907"/>
                      <a:pt x="2875" y="1469"/>
                    </a:cubicBezTo>
                    <a:cubicBezTo>
                      <a:pt x="2875" y="1125"/>
                      <a:pt x="2750" y="782"/>
                      <a:pt x="2531" y="532"/>
                    </a:cubicBezTo>
                    <a:cubicBezTo>
                      <a:pt x="2250" y="250"/>
                      <a:pt x="1875" y="63"/>
                      <a:pt x="1500" y="63"/>
                    </a:cubicBezTo>
                    <a:close/>
                  </a:path>
                </a:pathLst>
              </a:custGeom>
              <a:solidFill>
                <a:schemeClr val="accent3">
                  <a:alpha val="10000"/>
                </a:schemeClr>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Freeform 6">
                <a:extLst>
                  <a:ext uri="{FF2B5EF4-FFF2-40B4-BE49-F238E27FC236}">
                    <a16:creationId xmlns:a16="http://schemas.microsoft.com/office/drawing/2014/main" id="{F723A6A6-1552-CB47-9D07-38137F8EC8B3}"/>
                  </a:ext>
                </a:extLst>
              </p:cNvPr>
              <p:cNvSpPr>
                <a:spLocks noChangeArrowheads="1"/>
              </p:cNvSpPr>
              <p:nvPr/>
            </p:nvSpPr>
            <p:spPr bwMode="auto">
              <a:xfrm>
                <a:off x="5912311" y="1447801"/>
                <a:ext cx="685800" cy="1192212"/>
              </a:xfrm>
              <a:custGeom>
                <a:avLst/>
                <a:gdLst>
                  <a:gd name="T0" fmla="*/ 250 w 1907"/>
                  <a:gd name="T1" fmla="*/ 3312 h 3313"/>
                  <a:gd name="T2" fmla="*/ 250 w 1907"/>
                  <a:gd name="T3" fmla="*/ 3312 h 3313"/>
                  <a:gd name="T4" fmla="*/ 0 w 1907"/>
                  <a:gd name="T5" fmla="*/ 3094 h 3313"/>
                  <a:gd name="T6" fmla="*/ 250 w 1907"/>
                  <a:gd name="T7" fmla="*/ 2875 h 3313"/>
                  <a:gd name="T8" fmla="*/ 969 w 1907"/>
                  <a:gd name="T9" fmla="*/ 2625 h 3313"/>
                  <a:gd name="T10" fmla="*/ 1437 w 1907"/>
                  <a:gd name="T11" fmla="*/ 1656 h 3313"/>
                  <a:gd name="T12" fmla="*/ 1125 w 1907"/>
                  <a:gd name="T13" fmla="*/ 844 h 3313"/>
                  <a:gd name="T14" fmla="*/ 250 w 1907"/>
                  <a:gd name="T15" fmla="*/ 437 h 3313"/>
                  <a:gd name="T16" fmla="*/ 0 w 1907"/>
                  <a:gd name="T17" fmla="*/ 219 h 3313"/>
                  <a:gd name="T18" fmla="*/ 250 w 1907"/>
                  <a:gd name="T19" fmla="*/ 0 h 3313"/>
                  <a:gd name="T20" fmla="*/ 1469 w 1907"/>
                  <a:gd name="T21" fmla="*/ 531 h 3313"/>
                  <a:gd name="T22" fmla="*/ 1906 w 1907"/>
                  <a:gd name="T23" fmla="*/ 1656 h 3313"/>
                  <a:gd name="T24" fmla="*/ 1250 w 1907"/>
                  <a:gd name="T25" fmla="*/ 2969 h 3313"/>
                  <a:gd name="T26" fmla="*/ 250 w 1907"/>
                  <a:gd name="T27" fmla="*/ 3312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7" h="3313">
                    <a:moveTo>
                      <a:pt x="250" y="3312"/>
                    </a:moveTo>
                    <a:lnTo>
                      <a:pt x="250" y="3312"/>
                    </a:lnTo>
                    <a:cubicBezTo>
                      <a:pt x="125" y="3312"/>
                      <a:pt x="0" y="3219"/>
                      <a:pt x="0" y="3094"/>
                    </a:cubicBezTo>
                    <a:cubicBezTo>
                      <a:pt x="0" y="2969"/>
                      <a:pt x="125" y="2875"/>
                      <a:pt x="250" y="2875"/>
                    </a:cubicBezTo>
                    <a:cubicBezTo>
                      <a:pt x="500" y="2875"/>
                      <a:pt x="750" y="2781"/>
                      <a:pt x="969" y="2625"/>
                    </a:cubicBezTo>
                    <a:cubicBezTo>
                      <a:pt x="1281" y="2375"/>
                      <a:pt x="1437" y="2031"/>
                      <a:pt x="1437" y="1656"/>
                    </a:cubicBezTo>
                    <a:cubicBezTo>
                      <a:pt x="1437" y="1344"/>
                      <a:pt x="1344" y="1062"/>
                      <a:pt x="1125" y="844"/>
                    </a:cubicBezTo>
                    <a:cubicBezTo>
                      <a:pt x="906" y="594"/>
                      <a:pt x="562" y="437"/>
                      <a:pt x="250" y="437"/>
                    </a:cubicBezTo>
                    <a:cubicBezTo>
                      <a:pt x="125" y="437"/>
                      <a:pt x="0" y="344"/>
                      <a:pt x="0" y="219"/>
                    </a:cubicBezTo>
                    <a:cubicBezTo>
                      <a:pt x="0" y="94"/>
                      <a:pt x="125" y="0"/>
                      <a:pt x="250" y="0"/>
                    </a:cubicBezTo>
                    <a:cubicBezTo>
                      <a:pt x="687" y="0"/>
                      <a:pt x="1156" y="187"/>
                      <a:pt x="1469" y="531"/>
                    </a:cubicBezTo>
                    <a:cubicBezTo>
                      <a:pt x="1750" y="844"/>
                      <a:pt x="1906" y="1250"/>
                      <a:pt x="1906" y="1656"/>
                    </a:cubicBezTo>
                    <a:cubicBezTo>
                      <a:pt x="1906" y="2187"/>
                      <a:pt x="1656" y="2656"/>
                      <a:pt x="1250" y="2969"/>
                    </a:cubicBezTo>
                    <a:cubicBezTo>
                      <a:pt x="969" y="3187"/>
                      <a:pt x="594" y="3312"/>
                      <a:pt x="250" y="3312"/>
                    </a:cubicBezTo>
                  </a:path>
                </a:pathLst>
              </a:custGeom>
              <a:solidFill>
                <a:schemeClr val="accent1"/>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0" name="TextBox 73">
              <a:extLst>
                <a:ext uri="{FF2B5EF4-FFF2-40B4-BE49-F238E27FC236}">
                  <a16:creationId xmlns:a16="http://schemas.microsoft.com/office/drawing/2014/main" id="{57D33B4D-EC41-C143-9459-03495ADDD955}"/>
                </a:ext>
              </a:extLst>
            </p:cNvPr>
            <p:cNvSpPr txBox="1"/>
            <p:nvPr/>
          </p:nvSpPr>
          <p:spPr>
            <a:xfrm>
              <a:off x="5182825" y="2439896"/>
              <a:ext cx="868963" cy="487554"/>
            </a:xfrm>
            <a:prstGeom prst="rect">
              <a:avLst/>
            </a:prstGeom>
            <a:noFill/>
          </p:spPr>
          <p:txBody>
            <a:bodyPr wrap="none" rtlCol="0" anchor="ctr">
              <a:spAutoFit/>
            </a:bodyPr>
            <a:lstStyle/>
            <a:p>
              <a:pPr algn="ctr"/>
              <a:r>
                <a:rPr lang="en-US" sz="1400" dirty="0">
                  <a:solidFill>
                    <a:schemeClr val="accent2">
                      <a:lumMod val="40000"/>
                      <a:lumOff val="60000"/>
                    </a:schemeClr>
                  </a:solidFill>
                  <a:latin typeface="思源黑体" panose="020B0500000000000000" pitchFamily="34" charset="-122"/>
                  <a:ea typeface="思源黑体" panose="020B0500000000000000" pitchFamily="34" charset="-122"/>
                  <a:cs typeface="Open Sans"/>
                  <a:sym typeface="思源黑体" panose="020B0500000000000000" pitchFamily="34" charset="-122"/>
                </a:rPr>
                <a:t>75%</a:t>
              </a:r>
            </a:p>
          </p:txBody>
        </p:sp>
        <p:grpSp>
          <p:nvGrpSpPr>
            <p:cNvPr id="21" name="Group 74">
              <a:extLst>
                <a:ext uri="{FF2B5EF4-FFF2-40B4-BE49-F238E27FC236}">
                  <a16:creationId xmlns:a16="http://schemas.microsoft.com/office/drawing/2014/main" id="{271A19AF-8A66-1D43-BAB9-4C9F23CECA9D}"/>
                </a:ext>
              </a:extLst>
            </p:cNvPr>
            <p:cNvGrpSpPr/>
            <p:nvPr/>
          </p:nvGrpSpPr>
          <p:grpSpPr>
            <a:xfrm>
              <a:off x="4881920" y="1984667"/>
              <a:ext cx="1444498" cy="1457944"/>
              <a:chOff x="2099136" y="3090863"/>
              <a:chExt cx="1193800" cy="1204913"/>
            </a:xfrm>
            <a:solidFill>
              <a:schemeClr val="accent1"/>
            </a:solidFill>
          </p:grpSpPr>
          <p:sp>
            <p:nvSpPr>
              <p:cNvPr id="24" name="Freeform 7">
                <a:extLst>
                  <a:ext uri="{FF2B5EF4-FFF2-40B4-BE49-F238E27FC236}">
                    <a16:creationId xmlns:a16="http://schemas.microsoft.com/office/drawing/2014/main" id="{14A80D45-3CE4-E849-BB58-3FACD09FF220}"/>
                  </a:ext>
                </a:extLst>
              </p:cNvPr>
              <p:cNvSpPr>
                <a:spLocks noChangeArrowheads="1"/>
              </p:cNvSpPr>
              <p:nvPr/>
            </p:nvSpPr>
            <p:spPr bwMode="auto">
              <a:xfrm>
                <a:off x="2165811" y="3157538"/>
                <a:ext cx="1057275" cy="1069975"/>
              </a:xfrm>
              <a:custGeom>
                <a:avLst/>
                <a:gdLst>
                  <a:gd name="T0" fmla="*/ 1468 w 2938"/>
                  <a:gd name="T1" fmla="*/ 2969 h 2970"/>
                  <a:gd name="T2" fmla="*/ 1468 w 2938"/>
                  <a:gd name="T3" fmla="*/ 2969 h 2970"/>
                  <a:gd name="T4" fmla="*/ 437 w 2938"/>
                  <a:gd name="T5" fmla="*/ 2562 h 2970"/>
                  <a:gd name="T6" fmla="*/ 0 w 2938"/>
                  <a:gd name="T7" fmla="*/ 1500 h 2970"/>
                  <a:gd name="T8" fmla="*/ 375 w 2938"/>
                  <a:gd name="T9" fmla="*/ 500 h 2970"/>
                  <a:gd name="T10" fmla="*/ 1468 w 2938"/>
                  <a:gd name="T11" fmla="*/ 0 h 2970"/>
                  <a:gd name="T12" fmla="*/ 2562 w 2938"/>
                  <a:gd name="T13" fmla="*/ 500 h 2970"/>
                  <a:gd name="T14" fmla="*/ 2937 w 2938"/>
                  <a:gd name="T15" fmla="*/ 1500 h 2970"/>
                  <a:gd name="T16" fmla="*/ 2375 w 2938"/>
                  <a:gd name="T17" fmla="*/ 2656 h 2970"/>
                  <a:gd name="T18" fmla="*/ 1468 w 2938"/>
                  <a:gd name="T19" fmla="*/ 2969 h 2970"/>
                  <a:gd name="T20" fmla="*/ 1468 w 2938"/>
                  <a:gd name="T21" fmla="*/ 94 h 2970"/>
                  <a:gd name="T22" fmla="*/ 1468 w 2938"/>
                  <a:gd name="T23" fmla="*/ 94 h 2970"/>
                  <a:gd name="T24" fmla="*/ 437 w 2938"/>
                  <a:gd name="T25" fmla="*/ 531 h 2970"/>
                  <a:gd name="T26" fmla="*/ 62 w 2938"/>
                  <a:gd name="T27" fmla="*/ 1500 h 2970"/>
                  <a:gd name="T28" fmla="*/ 500 w 2938"/>
                  <a:gd name="T29" fmla="*/ 2500 h 2970"/>
                  <a:gd name="T30" fmla="*/ 1468 w 2938"/>
                  <a:gd name="T31" fmla="*/ 2875 h 2970"/>
                  <a:gd name="T32" fmla="*/ 2312 w 2938"/>
                  <a:gd name="T33" fmla="*/ 2594 h 2970"/>
                  <a:gd name="T34" fmla="*/ 2875 w 2938"/>
                  <a:gd name="T35" fmla="*/ 1500 h 2970"/>
                  <a:gd name="T36" fmla="*/ 2500 w 2938"/>
                  <a:gd name="T37" fmla="*/ 531 h 2970"/>
                  <a:gd name="T38" fmla="*/ 1468 w 2938"/>
                  <a:gd name="T39" fmla="*/ 94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8" h="2970">
                    <a:moveTo>
                      <a:pt x="1468" y="2969"/>
                    </a:moveTo>
                    <a:lnTo>
                      <a:pt x="1468" y="2969"/>
                    </a:lnTo>
                    <a:cubicBezTo>
                      <a:pt x="1093" y="2969"/>
                      <a:pt x="718" y="2812"/>
                      <a:pt x="437" y="2562"/>
                    </a:cubicBezTo>
                    <a:cubicBezTo>
                      <a:pt x="156" y="2281"/>
                      <a:pt x="0" y="1906"/>
                      <a:pt x="0" y="1500"/>
                    </a:cubicBezTo>
                    <a:cubicBezTo>
                      <a:pt x="0" y="1125"/>
                      <a:pt x="125" y="781"/>
                      <a:pt x="375" y="500"/>
                    </a:cubicBezTo>
                    <a:cubicBezTo>
                      <a:pt x="656" y="187"/>
                      <a:pt x="1062" y="0"/>
                      <a:pt x="1468" y="0"/>
                    </a:cubicBezTo>
                    <a:cubicBezTo>
                      <a:pt x="1875" y="0"/>
                      <a:pt x="2281" y="187"/>
                      <a:pt x="2562" y="500"/>
                    </a:cubicBezTo>
                    <a:cubicBezTo>
                      <a:pt x="2812" y="750"/>
                      <a:pt x="2937" y="1125"/>
                      <a:pt x="2937" y="1500"/>
                    </a:cubicBezTo>
                    <a:cubicBezTo>
                      <a:pt x="2937" y="1937"/>
                      <a:pt x="2750" y="2375"/>
                      <a:pt x="2375" y="2656"/>
                    </a:cubicBezTo>
                    <a:cubicBezTo>
                      <a:pt x="2125" y="2844"/>
                      <a:pt x="1812" y="2969"/>
                      <a:pt x="1468" y="2969"/>
                    </a:cubicBezTo>
                    <a:close/>
                    <a:moveTo>
                      <a:pt x="1468" y="94"/>
                    </a:moveTo>
                    <a:lnTo>
                      <a:pt x="1468" y="94"/>
                    </a:lnTo>
                    <a:cubicBezTo>
                      <a:pt x="1093" y="94"/>
                      <a:pt x="718" y="250"/>
                      <a:pt x="437" y="531"/>
                    </a:cubicBezTo>
                    <a:cubicBezTo>
                      <a:pt x="218" y="812"/>
                      <a:pt x="62" y="1125"/>
                      <a:pt x="62" y="1500"/>
                    </a:cubicBezTo>
                    <a:cubicBezTo>
                      <a:pt x="62" y="1875"/>
                      <a:pt x="218" y="2219"/>
                      <a:pt x="500" y="2500"/>
                    </a:cubicBezTo>
                    <a:cubicBezTo>
                      <a:pt x="750" y="2750"/>
                      <a:pt x="1093" y="2875"/>
                      <a:pt x="1468" y="2875"/>
                    </a:cubicBezTo>
                    <a:cubicBezTo>
                      <a:pt x="1781" y="2875"/>
                      <a:pt x="2093" y="2781"/>
                      <a:pt x="2312" y="2594"/>
                    </a:cubicBezTo>
                    <a:cubicBezTo>
                      <a:pt x="2687" y="2312"/>
                      <a:pt x="2875" y="1937"/>
                      <a:pt x="2875" y="1500"/>
                    </a:cubicBezTo>
                    <a:cubicBezTo>
                      <a:pt x="2875" y="1125"/>
                      <a:pt x="2750" y="812"/>
                      <a:pt x="2500" y="531"/>
                    </a:cubicBezTo>
                    <a:cubicBezTo>
                      <a:pt x="2250" y="250"/>
                      <a:pt x="1875" y="94"/>
                      <a:pt x="1468" y="94"/>
                    </a:cubicBezTo>
                    <a:close/>
                  </a:path>
                </a:pathLst>
              </a:custGeom>
              <a:solidFill>
                <a:schemeClr val="accent3">
                  <a:alpha val="9000"/>
                </a:schemeClr>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Freeform 8">
                <a:extLst>
                  <a:ext uri="{FF2B5EF4-FFF2-40B4-BE49-F238E27FC236}">
                    <a16:creationId xmlns:a16="http://schemas.microsoft.com/office/drawing/2014/main" id="{03D37662-19E4-324B-9151-A45CF85A40F7}"/>
                  </a:ext>
                </a:extLst>
              </p:cNvPr>
              <p:cNvSpPr>
                <a:spLocks noChangeArrowheads="1"/>
              </p:cNvSpPr>
              <p:nvPr/>
            </p:nvSpPr>
            <p:spPr bwMode="auto">
              <a:xfrm>
                <a:off x="2099136" y="3090863"/>
                <a:ext cx="1193800" cy="1204913"/>
              </a:xfrm>
              <a:custGeom>
                <a:avLst/>
                <a:gdLst>
                  <a:gd name="T0" fmla="*/ 1656 w 3314"/>
                  <a:gd name="T1" fmla="*/ 3344 h 3345"/>
                  <a:gd name="T2" fmla="*/ 1656 w 3314"/>
                  <a:gd name="T3" fmla="*/ 3344 h 3345"/>
                  <a:gd name="T4" fmla="*/ 500 w 3314"/>
                  <a:gd name="T5" fmla="*/ 2875 h 3345"/>
                  <a:gd name="T6" fmla="*/ 0 w 3314"/>
                  <a:gd name="T7" fmla="*/ 1688 h 3345"/>
                  <a:gd name="T8" fmla="*/ 219 w 3314"/>
                  <a:gd name="T9" fmla="*/ 1438 h 3345"/>
                  <a:gd name="T10" fmla="*/ 438 w 3314"/>
                  <a:gd name="T11" fmla="*/ 1688 h 3345"/>
                  <a:gd name="T12" fmla="*/ 813 w 3314"/>
                  <a:gd name="T13" fmla="*/ 2532 h 3345"/>
                  <a:gd name="T14" fmla="*/ 1656 w 3314"/>
                  <a:gd name="T15" fmla="*/ 2875 h 3345"/>
                  <a:gd name="T16" fmla="*/ 2406 w 3314"/>
                  <a:gd name="T17" fmla="*/ 2625 h 3345"/>
                  <a:gd name="T18" fmla="*/ 2875 w 3314"/>
                  <a:gd name="T19" fmla="*/ 1688 h 3345"/>
                  <a:gd name="T20" fmla="*/ 2563 w 3314"/>
                  <a:gd name="T21" fmla="*/ 844 h 3345"/>
                  <a:gd name="T22" fmla="*/ 1656 w 3314"/>
                  <a:gd name="T23" fmla="*/ 469 h 3345"/>
                  <a:gd name="T24" fmla="*/ 1438 w 3314"/>
                  <a:gd name="T25" fmla="*/ 250 h 3345"/>
                  <a:gd name="T26" fmla="*/ 1656 w 3314"/>
                  <a:gd name="T27" fmla="*/ 0 h 3345"/>
                  <a:gd name="T28" fmla="*/ 2875 w 3314"/>
                  <a:gd name="T29" fmla="*/ 563 h 3345"/>
                  <a:gd name="T30" fmla="*/ 3313 w 3314"/>
                  <a:gd name="T31" fmla="*/ 1688 h 3345"/>
                  <a:gd name="T32" fmla="*/ 2688 w 3314"/>
                  <a:gd name="T33" fmla="*/ 3000 h 3345"/>
                  <a:gd name="T34" fmla="*/ 1656 w 3314"/>
                  <a:gd name="T35" fmla="*/ 3344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4" h="3345">
                    <a:moveTo>
                      <a:pt x="1656" y="3344"/>
                    </a:moveTo>
                    <a:lnTo>
                      <a:pt x="1656" y="3344"/>
                    </a:lnTo>
                    <a:cubicBezTo>
                      <a:pt x="1219" y="3344"/>
                      <a:pt x="813" y="3157"/>
                      <a:pt x="500" y="2875"/>
                    </a:cubicBezTo>
                    <a:cubicBezTo>
                      <a:pt x="188" y="2563"/>
                      <a:pt x="0" y="2125"/>
                      <a:pt x="0" y="1688"/>
                    </a:cubicBezTo>
                    <a:cubicBezTo>
                      <a:pt x="0" y="1563"/>
                      <a:pt x="94" y="1438"/>
                      <a:pt x="219" y="1438"/>
                    </a:cubicBezTo>
                    <a:cubicBezTo>
                      <a:pt x="344" y="1438"/>
                      <a:pt x="438" y="1563"/>
                      <a:pt x="438" y="1688"/>
                    </a:cubicBezTo>
                    <a:cubicBezTo>
                      <a:pt x="438" y="2000"/>
                      <a:pt x="594" y="2313"/>
                      <a:pt x="813" y="2532"/>
                    </a:cubicBezTo>
                    <a:cubicBezTo>
                      <a:pt x="1031" y="2750"/>
                      <a:pt x="1344" y="2875"/>
                      <a:pt x="1656" y="2875"/>
                    </a:cubicBezTo>
                    <a:cubicBezTo>
                      <a:pt x="1938" y="2875"/>
                      <a:pt x="2188" y="2813"/>
                      <a:pt x="2406" y="2625"/>
                    </a:cubicBezTo>
                    <a:cubicBezTo>
                      <a:pt x="2688" y="2407"/>
                      <a:pt x="2875" y="2063"/>
                      <a:pt x="2875" y="1688"/>
                    </a:cubicBezTo>
                    <a:cubicBezTo>
                      <a:pt x="2875" y="1375"/>
                      <a:pt x="2750" y="1094"/>
                      <a:pt x="2563" y="844"/>
                    </a:cubicBezTo>
                    <a:cubicBezTo>
                      <a:pt x="2313" y="594"/>
                      <a:pt x="2000" y="469"/>
                      <a:pt x="1656" y="469"/>
                    </a:cubicBezTo>
                    <a:cubicBezTo>
                      <a:pt x="1531" y="469"/>
                      <a:pt x="1438" y="375"/>
                      <a:pt x="1438" y="250"/>
                    </a:cubicBezTo>
                    <a:cubicBezTo>
                      <a:pt x="1438" y="125"/>
                      <a:pt x="1531" y="0"/>
                      <a:pt x="1656" y="0"/>
                    </a:cubicBezTo>
                    <a:cubicBezTo>
                      <a:pt x="2125" y="0"/>
                      <a:pt x="2563" y="219"/>
                      <a:pt x="2875" y="563"/>
                    </a:cubicBezTo>
                    <a:cubicBezTo>
                      <a:pt x="3156" y="875"/>
                      <a:pt x="3313" y="1250"/>
                      <a:pt x="3313" y="1688"/>
                    </a:cubicBezTo>
                    <a:cubicBezTo>
                      <a:pt x="3313" y="2188"/>
                      <a:pt x="3094" y="2688"/>
                      <a:pt x="2688" y="3000"/>
                    </a:cubicBezTo>
                    <a:cubicBezTo>
                      <a:pt x="2375" y="3219"/>
                      <a:pt x="2031" y="3344"/>
                      <a:pt x="1656" y="3344"/>
                    </a:cubicBezTo>
                  </a:path>
                </a:pathLst>
              </a:custGeom>
              <a:solidFill>
                <a:schemeClr val="accent2"/>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8"/>
                        </a:srgbClr>
                      </a:outerShdw>
                    </a:effectLst>
                  </a14:hiddenEffects>
                </a:ext>
              </a:ex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2" name="TextBox 76">
              <a:extLst>
                <a:ext uri="{FF2B5EF4-FFF2-40B4-BE49-F238E27FC236}">
                  <a16:creationId xmlns:a16="http://schemas.microsoft.com/office/drawing/2014/main" id="{B74669EB-6DA7-C341-A9C2-576C514A71D3}"/>
                </a:ext>
              </a:extLst>
            </p:cNvPr>
            <p:cNvSpPr txBox="1"/>
            <p:nvPr/>
          </p:nvSpPr>
          <p:spPr>
            <a:xfrm>
              <a:off x="7037782" y="2448087"/>
              <a:ext cx="1026400" cy="487554"/>
            </a:xfrm>
            <a:prstGeom prst="rect">
              <a:avLst/>
            </a:prstGeom>
            <a:noFill/>
          </p:spPr>
          <p:txBody>
            <a:bodyPr wrap="none" rtlCol="0" anchor="ctr">
              <a:spAutoFit/>
            </a:bodyPr>
            <a:lstStyle/>
            <a:p>
              <a:pPr algn="ctr"/>
              <a:r>
                <a:rPr lang="en-US" sz="1400" dirty="0">
                  <a:solidFill>
                    <a:schemeClr val="accent2">
                      <a:lumMod val="40000"/>
                      <a:lumOff val="60000"/>
                    </a:schemeClr>
                  </a:solidFill>
                  <a:latin typeface="思源黑体" panose="020B0500000000000000" pitchFamily="34" charset="-122"/>
                  <a:ea typeface="思源黑体" panose="020B0500000000000000" pitchFamily="34" charset="-122"/>
                  <a:cs typeface="Open Sans"/>
                  <a:sym typeface="思源黑体" panose="020B0500000000000000" pitchFamily="34" charset="-122"/>
                </a:rPr>
                <a:t>100%</a:t>
              </a:r>
            </a:p>
          </p:txBody>
        </p:sp>
        <p:sp>
          <p:nvSpPr>
            <p:cNvPr id="23" name="Freeform 16">
              <a:extLst>
                <a:ext uri="{FF2B5EF4-FFF2-40B4-BE49-F238E27FC236}">
                  <a16:creationId xmlns:a16="http://schemas.microsoft.com/office/drawing/2014/main" id="{3C026C97-09C0-2740-8997-B1C97AAB959B}"/>
                </a:ext>
              </a:extLst>
            </p:cNvPr>
            <p:cNvSpPr>
              <a:spLocks noChangeArrowheads="1"/>
            </p:cNvSpPr>
            <p:nvPr/>
          </p:nvSpPr>
          <p:spPr bwMode="auto">
            <a:xfrm>
              <a:off x="6819569" y="2005088"/>
              <a:ext cx="1457943" cy="1457944"/>
            </a:xfrm>
            <a:custGeom>
              <a:avLst/>
              <a:gdLst>
                <a:gd name="T0" fmla="*/ 1688 w 3345"/>
                <a:gd name="T1" fmla="*/ 3344 h 3345"/>
                <a:gd name="T2" fmla="*/ 1688 w 3345"/>
                <a:gd name="T3" fmla="*/ 3344 h 3345"/>
                <a:gd name="T4" fmla="*/ 532 w 3345"/>
                <a:gd name="T5" fmla="*/ 2875 h 3345"/>
                <a:gd name="T6" fmla="*/ 0 w 3345"/>
                <a:gd name="T7" fmla="*/ 1688 h 3345"/>
                <a:gd name="T8" fmla="*/ 438 w 3345"/>
                <a:gd name="T9" fmla="*/ 563 h 3345"/>
                <a:gd name="T10" fmla="*/ 1688 w 3345"/>
                <a:gd name="T11" fmla="*/ 0 h 3345"/>
                <a:gd name="T12" fmla="*/ 2907 w 3345"/>
                <a:gd name="T13" fmla="*/ 563 h 3345"/>
                <a:gd name="T14" fmla="*/ 3344 w 3345"/>
                <a:gd name="T15" fmla="*/ 1688 h 3345"/>
                <a:gd name="T16" fmla="*/ 2688 w 3345"/>
                <a:gd name="T17" fmla="*/ 3000 h 3345"/>
                <a:gd name="T18" fmla="*/ 1688 w 3345"/>
                <a:gd name="T19" fmla="*/ 3344 h 3345"/>
                <a:gd name="T20" fmla="*/ 1688 w 3345"/>
                <a:gd name="T21" fmla="*/ 469 h 3345"/>
                <a:gd name="T22" fmla="*/ 1688 w 3345"/>
                <a:gd name="T23" fmla="*/ 469 h 3345"/>
                <a:gd name="T24" fmla="*/ 782 w 3345"/>
                <a:gd name="T25" fmla="*/ 844 h 3345"/>
                <a:gd name="T26" fmla="*/ 469 w 3345"/>
                <a:gd name="T27" fmla="*/ 1688 h 3345"/>
                <a:gd name="T28" fmla="*/ 844 w 3345"/>
                <a:gd name="T29" fmla="*/ 2532 h 3345"/>
                <a:gd name="T30" fmla="*/ 1688 w 3345"/>
                <a:gd name="T31" fmla="*/ 2875 h 3345"/>
                <a:gd name="T32" fmla="*/ 2407 w 3345"/>
                <a:gd name="T33" fmla="*/ 2625 h 3345"/>
                <a:gd name="T34" fmla="*/ 2875 w 3345"/>
                <a:gd name="T35" fmla="*/ 1688 h 3345"/>
                <a:gd name="T36" fmla="*/ 2563 w 3345"/>
                <a:gd name="T37" fmla="*/ 844 h 3345"/>
                <a:gd name="T38" fmla="*/ 1688 w 3345"/>
                <a:gd name="T39" fmla="*/ 469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45" h="3345">
                  <a:moveTo>
                    <a:pt x="1688" y="3344"/>
                  </a:moveTo>
                  <a:lnTo>
                    <a:pt x="1688" y="3344"/>
                  </a:lnTo>
                  <a:cubicBezTo>
                    <a:pt x="1250" y="3344"/>
                    <a:pt x="844" y="3157"/>
                    <a:pt x="532" y="2875"/>
                  </a:cubicBezTo>
                  <a:cubicBezTo>
                    <a:pt x="188" y="2563"/>
                    <a:pt x="0" y="2125"/>
                    <a:pt x="0" y="1688"/>
                  </a:cubicBezTo>
                  <a:cubicBezTo>
                    <a:pt x="0" y="1250"/>
                    <a:pt x="157" y="875"/>
                    <a:pt x="438" y="563"/>
                  </a:cubicBezTo>
                  <a:cubicBezTo>
                    <a:pt x="750" y="219"/>
                    <a:pt x="1219" y="0"/>
                    <a:pt x="1688" y="0"/>
                  </a:cubicBezTo>
                  <a:cubicBezTo>
                    <a:pt x="2125" y="0"/>
                    <a:pt x="2594" y="219"/>
                    <a:pt x="2907" y="563"/>
                  </a:cubicBezTo>
                  <a:cubicBezTo>
                    <a:pt x="3188" y="875"/>
                    <a:pt x="3344" y="1250"/>
                    <a:pt x="3344" y="1688"/>
                  </a:cubicBezTo>
                  <a:cubicBezTo>
                    <a:pt x="3344" y="2188"/>
                    <a:pt x="3094" y="2688"/>
                    <a:pt x="2688" y="3000"/>
                  </a:cubicBezTo>
                  <a:cubicBezTo>
                    <a:pt x="2407" y="3219"/>
                    <a:pt x="2032" y="3344"/>
                    <a:pt x="1688" y="3344"/>
                  </a:cubicBezTo>
                  <a:close/>
                  <a:moveTo>
                    <a:pt x="1688" y="469"/>
                  </a:moveTo>
                  <a:lnTo>
                    <a:pt x="1688" y="469"/>
                  </a:lnTo>
                  <a:cubicBezTo>
                    <a:pt x="1344" y="469"/>
                    <a:pt x="1000" y="594"/>
                    <a:pt x="782" y="844"/>
                  </a:cubicBezTo>
                  <a:cubicBezTo>
                    <a:pt x="563" y="1094"/>
                    <a:pt x="469" y="1375"/>
                    <a:pt x="469" y="1688"/>
                  </a:cubicBezTo>
                  <a:cubicBezTo>
                    <a:pt x="469" y="2000"/>
                    <a:pt x="594" y="2313"/>
                    <a:pt x="844" y="2532"/>
                  </a:cubicBezTo>
                  <a:cubicBezTo>
                    <a:pt x="1063" y="2750"/>
                    <a:pt x="1344" y="2875"/>
                    <a:pt x="1688" y="2875"/>
                  </a:cubicBezTo>
                  <a:cubicBezTo>
                    <a:pt x="1938" y="2875"/>
                    <a:pt x="2188" y="2813"/>
                    <a:pt x="2407" y="2625"/>
                  </a:cubicBezTo>
                  <a:cubicBezTo>
                    <a:pt x="2719" y="2407"/>
                    <a:pt x="2875" y="2063"/>
                    <a:pt x="2875" y="1688"/>
                  </a:cubicBezTo>
                  <a:cubicBezTo>
                    <a:pt x="2875" y="1375"/>
                    <a:pt x="2782" y="1094"/>
                    <a:pt x="2563" y="844"/>
                  </a:cubicBezTo>
                  <a:cubicBezTo>
                    <a:pt x="2344" y="594"/>
                    <a:pt x="2000" y="469"/>
                    <a:pt x="1688" y="469"/>
                  </a:cubicBezTo>
                  <a:close/>
                </a:path>
              </a:pathLst>
            </a:custGeom>
            <a:solidFill>
              <a:schemeClr val="accent1"/>
            </a:solidFill>
            <a:ln>
              <a:noFill/>
            </a:ln>
            <a:effectLst/>
          </p:spPr>
          <p:txBody>
            <a:bodyPr wrap="none" anchor="ctr"/>
            <a:lstStyle/>
            <a:p>
              <a:endParaRPr lang="en-US" sz="600" dirty="0">
                <a:solidFill>
                  <a:schemeClr val="accent2">
                    <a:lumMod val="40000"/>
                    <a:lumOff val="6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0" name="矩形 29">
            <a:extLst>
              <a:ext uri="{FF2B5EF4-FFF2-40B4-BE49-F238E27FC236}">
                <a16:creationId xmlns:a16="http://schemas.microsoft.com/office/drawing/2014/main" id="{9D54AA8E-04A3-5F41-8F0F-43670CA1437D}"/>
              </a:ext>
            </a:extLst>
          </p:cNvPr>
          <p:cNvSpPr/>
          <p:nvPr/>
        </p:nvSpPr>
        <p:spPr>
          <a:xfrm>
            <a:off x="7899210" y="1999429"/>
            <a:ext cx="3685744" cy="57829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31" name="矩形 30">
            <a:extLst>
              <a:ext uri="{FF2B5EF4-FFF2-40B4-BE49-F238E27FC236}">
                <a16:creationId xmlns:a16="http://schemas.microsoft.com/office/drawing/2014/main" id="{462DAAB7-EBDA-BB49-90B1-989F8EE81C81}"/>
              </a:ext>
            </a:extLst>
          </p:cNvPr>
          <p:cNvSpPr/>
          <p:nvPr/>
        </p:nvSpPr>
        <p:spPr>
          <a:xfrm>
            <a:off x="733847" y="324901"/>
            <a:ext cx="3685744" cy="57829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32" name="矩形 31">
            <a:extLst>
              <a:ext uri="{FF2B5EF4-FFF2-40B4-BE49-F238E27FC236}">
                <a16:creationId xmlns:a16="http://schemas.microsoft.com/office/drawing/2014/main" id="{167581C6-8ACB-7B4F-A709-D602741AB159}"/>
              </a:ext>
            </a:extLst>
          </p:cNvPr>
          <p:cNvSpPr/>
          <p:nvPr/>
        </p:nvSpPr>
        <p:spPr>
          <a:xfrm>
            <a:off x="733847" y="4029719"/>
            <a:ext cx="3685744" cy="57829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grpSp>
        <p:nvGrpSpPr>
          <p:cNvPr id="33" name="Group 70">
            <a:extLst>
              <a:ext uri="{FF2B5EF4-FFF2-40B4-BE49-F238E27FC236}">
                <a16:creationId xmlns:a16="http://schemas.microsoft.com/office/drawing/2014/main" id="{2FD34808-1326-8749-B7B6-99EB92DBD30D}"/>
              </a:ext>
            </a:extLst>
          </p:cNvPr>
          <p:cNvGrpSpPr/>
          <p:nvPr/>
        </p:nvGrpSpPr>
        <p:grpSpPr>
          <a:xfrm>
            <a:off x="801934" y="4878912"/>
            <a:ext cx="4474879" cy="580229"/>
            <a:chOff x="6777229" y="4258134"/>
            <a:chExt cx="4476043" cy="580381"/>
          </a:xfrm>
        </p:grpSpPr>
        <p:grpSp>
          <p:nvGrpSpPr>
            <p:cNvPr id="34" name="Group 71">
              <a:extLst>
                <a:ext uri="{FF2B5EF4-FFF2-40B4-BE49-F238E27FC236}">
                  <a16:creationId xmlns:a16="http://schemas.microsoft.com/office/drawing/2014/main" id="{B15E0B92-D5E6-054E-93AF-D1E3C2B17083}"/>
                </a:ext>
              </a:extLst>
            </p:cNvPr>
            <p:cNvGrpSpPr/>
            <p:nvPr/>
          </p:nvGrpSpPr>
          <p:grpSpPr>
            <a:xfrm>
              <a:off x="6777229" y="4258134"/>
              <a:ext cx="4476043" cy="578847"/>
              <a:chOff x="6799630" y="4177356"/>
              <a:chExt cx="4578663" cy="918490"/>
            </a:xfrm>
          </p:grpSpPr>
          <p:sp>
            <p:nvSpPr>
              <p:cNvPr id="36" name="Rounded Rectangle 73">
                <a:extLst>
                  <a:ext uri="{FF2B5EF4-FFF2-40B4-BE49-F238E27FC236}">
                    <a16:creationId xmlns:a16="http://schemas.microsoft.com/office/drawing/2014/main" id="{04964D08-3FAB-7A4D-AC60-15F39F502F8B}"/>
                  </a:ext>
                </a:extLst>
              </p:cNvPr>
              <p:cNvSpPr/>
              <p:nvPr/>
            </p:nvSpPr>
            <p:spPr>
              <a:xfrm>
                <a:off x="6799630" y="4833382"/>
                <a:ext cx="4230320" cy="262464"/>
              </a:xfrm>
              <a:prstGeom prst="roundRect">
                <a:avLst>
                  <a:gd name="adj" fmla="val 50000"/>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4"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TextBox 103">
                <a:extLst>
                  <a:ext uri="{FF2B5EF4-FFF2-40B4-BE49-F238E27FC236}">
                    <a16:creationId xmlns:a16="http://schemas.microsoft.com/office/drawing/2014/main" id="{09D6C64C-9B5F-3A44-B90B-EA5C72421154}"/>
                  </a:ext>
                </a:extLst>
              </p:cNvPr>
              <p:cNvSpPr txBox="1"/>
              <p:nvPr/>
            </p:nvSpPr>
            <p:spPr>
              <a:xfrm>
                <a:off x="10250787" y="4177356"/>
                <a:ext cx="1127506" cy="537344"/>
              </a:xfrm>
              <a:prstGeom prst="rect">
                <a:avLst/>
              </a:prstGeom>
              <a:noFill/>
            </p:spPr>
            <p:txBody>
              <a:bodyPr wrap="square" rtlCol="0">
                <a:spAutoFit/>
              </a:bodyPr>
              <a:lstStyle/>
              <a:p>
                <a:r>
                  <a:rPr lang="en-GB" sz="1600" dirty="0">
                    <a:latin typeface="思源黑体" panose="020B0500000000000000" pitchFamily="34" charset="-122"/>
                    <a:ea typeface="思源黑体" panose="020B0500000000000000" pitchFamily="34" charset="-122"/>
                    <a:sym typeface="思源黑体" panose="020B0500000000000000" pitchFamily="34" charset="-122"/>
                  </a:rPr>
                  <a:t>75%</a:t>
                </a:r>
              </a:p>
            </p:txBody>
          </p:sp>
        </p:grpSp>
        <p:sp>
          <p:nvSpPr>
            <p:cNvPr id="35" name="Rounded Rectangle 72">
              <a:extLst>
                <a:ext uri="{FF2B5EF4-FFF2-40B4-BE49-F238E27FC236}">
                  <a16:creationId xmlns:a16="http://schemas.microsoft.com/office/drawing/2014/main" id="{4B96011A-24D8-8748-A8F9-FBEC5C711D56}"/>
                </a:ext>
              </a:extLst>
            </p:cNvPr>
            <p:cNvSpPr/>
            <p:nvPr/>
          </p:nvSpPr>
          <p:spPr>
            <a:xfrm>
              <a:off x="6779006" y="4673106"/>
              <a:ext cx="2574960" cy="165409"/>
            </a:xfrm>
            <a:prstGeom prst="roundRect">
              <a:avLst>
                <a:gd name="adj" fmla="val 50000"/>
              </a:avLst>
            </a:prstGeom>
            <a:gradFill>
              <a:gsLst>
                <a:gs pos="10000">
                  <a:schemeClr val="accent1"/>
                </a:gs>
                <a:gs pos="93000">
                  <a:schemeClr val="accent2"/>
                </a:gs>
              </a:gsLst>
              <a:lin ang="189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4"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8" name="Rectangle 30">
            <a:extLst>
              <a:ext uri="{FF2B5EF4-FFF2-40B4-BE49-F238E27FC236}">
                <a16:creationId xmlns:a16="http://schemas.microsoft.com/office/drawing/2014/main" id="{3DEF0C7E-84D5-834D-B9B3-3986CB91A95D}"/>
              </a:ext>
            </a:extLst>
          </p:cNvPr>
          <p:cNvSpPr/>
          <p:nvPr/>
        </p:nvSpPr>
        <p:spPr>
          <a:xfrm>
            <a:off x="733847" y="4878912"/>
            <a:ext cx="1749092" cy="33718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6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39" name="Rectangle 30">
            <a:extLst>
              <a:ext uri="{FF2B5EF4-FFF2-40B4-BE49-F238E27FC236}">
                <a16:creationId xmlns:a16="http://schemas.microsoft.com/office/drawing/2014/main" id="{5D058A00-12D0-1548-83B5-F0418D3C97EB}"/>
              </a:ext>
            </a:extLst>
          </p:cNvPr>
          <p:cNvSpPr/>
          <p:nvPr/>
        </p:nvSpPr>
        <p:spPr>
          <a:xfrm>
            <a:off x="7231644" y="3762891"/>
            <a:ext cx="10921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2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0" name="Rectangle 30">
            <a:extLst>
              <a:ext uri="{FF2B5EF4-FFF2-40B4-BE49-F238E27FC236}">
                <a16:creationId xmlns:a16="http://schemas.microsoft.com/office/drawing/2014/main" id="{BC899657-7F3C-0A46-A058-3179DE81E8EB}"/>
              </a:ext>
            </a:extLst>
          </p:cNvPr>
          <p:cNvSpPr/>
          <p:nvPr/>
        </p:nvSpPr>
        <p:spPr>
          <a:xfrm>
            <a:off x="8444951" y="3762891"/>
            <a:ext cx="10921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2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1" name="Rectangle 30">
            <a:extLst>
              <a:ext uri="{FF2B5EF4-FFF2-40B4-BE49-F238E27FC236}">
                <a16:creationId xmlns:a16="http://schemas.microsoft.com/office/drawing/2014/main" id="{FBE33F13-9844-DE40-B7E4-57665DF5C408}"/>
              </a:ext>
            </a:extLst>
          </p:cNvPr>
          <p:cNvSpPr/>
          <p:nvPr/>
        </p:nvSpPr>
        <p:spPr>
          <a:xfrm>
            <a:off x="9650731" y="3762891"/>
            <a:ext cx="10921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2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42" name="Rectangle 30">
            <a:extLst>
              <a:ext uri="{FF2B5EF4-FFF2-40B4-BE49-F238E27FC236}">
                <a16:creationId xmlns:a16="http://schemas.microsoft.com/office/drawing/2014/main" id="{85D81D34-194F-1840-9CF5-4760754E0D57}"/>
              </a:ext>
            </a:extLst>
          </p:cNvPr>
          <p:cNvSpPr/>
          <p:nvPr/>
        </p:nvSpPr>
        <p:spPr>
          <a:xfrm>
            <a:off x="10879361" y="3762891"/>
            <a:ext cx="10921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200" b="1"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Tree>
    <p:extLst>
      <p:ext uri="{BB962C8B-B14F-4D97-AF65-F5344CB8AC3E}">
        <p14:creationId xmlns:p14="http://schemas.microsoft.com/office/powerpoint/2010/main" val="1862086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4054"/>
                                  </p:iterate>
                                  <p:childTnLst>
                                    <p:set>
                                      <p:cBhvr>
                                        <p:cTn id="6" dur="1" fill="hold">
                                          <p:stCondLst>
                                            <p:cond delay="0"/>
                                          </p:stCondLst>
                                        </p:cTn>
                                        <p:tgtEl>
                                          <p:spTgt spid="30"/>
                                        </p:tgtEl>
                                        <p:attrNameLst>
                                          <p:attrName>style.visibility</p:attrName>
                                        </p:attrNameLst>
                                      </p:cBhvr>
                                      <p:to>
                                        <p:strVal val="visible"/>
                                      </p:to>
                                    </p:set>
                                    <p:anim calcmode="lin" valueType="num">
                                      <p:cBhvr>
                                        <p:cTn id="7" dur="250" fill="hold"/>
                                        <p:tgtEl>
                                          <p:spTgt spid="30"/>
                                        </p:tgtEl>
                                        <p:attrNameLst>
                                          <p:attrName>ppt_w</p:attrName>
                                        </p:attrNameLst>
                                      </p:cBhvr>
                                      <p:tavLst>
                                        <p:tav tm="0">
                                          <p:val>
                                            <p:fltVal val="0"/>
                                          </p:val>
                                        </p:tav>
                                        <p:tav tm="100000">
                                          <p:val>
                                            <p:strVal val="#ppt_w"/>
                                          </p:val>
                                        </p:tav>
                                      </p:tavLst>
                                    </p:anim>
                                    <p:anim calcmode="lin" valueType="num">
                                      <p:cBhvr>
                                        <p:cTn id="8" dur="250" fill="hold"/>
                                        <p:tgtEl>
                                          <p:spTgt spid="30"/>
                                        </p:tgtEl>
                                        <p:attrNameLst>
                                          <p:attrName>ppt_h</p:attrName>
                                        </p:attrNameLst>
                                      </p:cBhvr>
                                      <p:tavLst>
                                        <p:tav tm="0">
                                          <p:val>
                                            <p:fltVal val="0"/>
                                          </p:val>
                                        </p:tav>
                                        <p:tav tm="100000">
                                          <p:val>
                                            <p:strVal val="#ppt_h"/>
                                          </p:val>
                                        </p:tav>
                                      </p:tavLst>
                                    </p:anim>
                                    <p:animEffect transition="in" filter="fade">
                                      <p:cBhvr>
                                        <p:cTn id="9" dur="250"/>
                                        <p:tgtEl>
                                          <p:spTgt spid="30"/>
                                        </p:tgtEl>
                                      </p:cBhvr>
                                    </p:animEffect>
                                  </p:childTnLst>
                                </p:cTn>
                              </p:par>
                            </p:childTnLst>
                          </p:cTn>
                        </p:par>
                        <p:par>
                          <p:cTn id="10" fill="hold">
                            <p:stCondLst>
                              <p:cond delay="666"/>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31"/>
                                        </p:tgtEl>
                                        <p:attrNameLst>
                                          <p:attrName>style.visibility</p:attrName>
                                        </p:attrNameLst>
                                      </p:cBhvr>
                                      <p:to>
                                        <p:strVal val="visible"/>
                                      </p:to>
                                    </p:set>
                                    <p:anim calcmode="lin" valueType="num">
                                      <p:cBhvr>
                                        <p:cTn id="13" dur="250" fill="hold"/>
                                        <p:tgtEl>
                                          <p:spTgt spid="31"/>
                                        </p:tgtEl>
                                        <p:attrNameLst>
                                          <p:attrName>ppt_w</p:attrName>
                                        </p:attrNameLst>
                                      </p:cBhvr>
                                      <p:tavLst>
                                        <p:tav tm="0">
                                          <p:val>
                                            <p:fltVal val="0"/>
                                          </p:val>
                                        </p:tav>
                                        <p:tav tm="100000">
                                          <p:val>
                                            <p:strVal val="#ppt_w"/>
                                          </p:val>
                                        </p:tav>
                                      </p:tavLst>
                                    </p:anim>
                                    <p:anim calcmode="lin" valueType="num">
                                      <p:cBhvr>
                                        <p:cTn id="14" dur="250" fill="hold"/>
                                        <p:tgtEl>
                                          <p:spTgt spid="31"/>
                                        </p:tgtEl>
                                        <p:attrNameLst>
                                          <p:attrName>ppt_h</p:attrName>
                                        </p:attrNameLst>
                                      </p:cBhvr>
                                      <p:tavLst>
                                        <p:tav tm="0">
                                          <p:val>
                                            <p:fltVal val="0"/>
                                          </p:val>
                                        </p:tav>
                                        <p:tav tm="100000">
                                          <p:val>
                                            <p:strVal val="#ppt_h"/>
                                          </p:val>
                                        </p:tav>
                                      </p:tavLst>
                                    </p:anim>
                                    <p:animEffect transition="in" filter="fade">
                                      <p:cBhvr>
                                        <p:cTn id="15" dur="250"/>
                                        <p:tgtEl>
                                          <p:spTgt spid="31"/>
                                        </p:tgtEl>
                                      </p:cBhvr>
                                    </p:animEffect>
                                  </p:childTnLst>
                                </p:cTn>
                              </p:par>
                            </p:childTnLst>
                          </p:cTn>
                        </p:par>
                        <p:par>
                          <p:cTn id="16" fill="hold">
                            <p:stCondLst>
                              <p:cond delay="1331"/>
                            </p:stCondLst>
                            <p:childTnLst>
                              <p:par>
                                <p:cTn id="17" presetID="53" presetClass="entr" presetSubtype="16" fill="hold" grpId="0" nodeType="afterEffect">
                                  <p:stCondLst>
                                    <p:cond delay="0"/>
                                  </p:stCondLst>
                                  <p:iterate type="lt">
                                    <p:tmPct val="4054"/>
                                  </p:iterate>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8" grpId="0"/>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D870E35C-DE30-4ACF-B275-6A311F0267D7}"/>
              </a:ext>
            </a:extLst>
          </p:cNvPr>
          <p:cNvGrpSpPr/>
          <p:nvPr/>
        </p:nvGrpSpPr>
        <p:grpSpPr>
          <a:xfrm>
            <a:off x="-984798" y="-1151941"/>
            <a:ext cx="13300990" cy="8754249"/>
            <a:chOff x="-984798" y="-1151941"/>
            <a:chExt cx="13300990" cy="8754249"/>
          </a:xfrm>
        </p:grpSpPr>
        <p:sp>
          <p:nvSpPr>
            <p:cNvPr id="12" name="Parallelogram 15">
              <a:extLst>
                <a:ext uri="{FF2B5EF4-FFF2-40B4-BE49-F238E27FC236}">
                  <a16:creationId xmlns:a16="http://schemas.microsoft.com/office/drawing/2014/main" id="{53FF8B1D-D200-4B3F-8F91-6C469C6DCA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Parallelogram 21">
              <a:extLst>
                <a:ext uri="{FF2B5EF4-FFF2-40B4-BE49-F238E27FC236}">
                  <a16:creationId xmlns:a16="http://schemas.microsoft.com/office/drawing/2014/main" id="{3E077A1B-D999-4AD7-8B13-6B61AE9B638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4" name="Group 53">
              <a:extLst>
                <a:ext uri="{FF2B5EF4-FFF2-40B4-BE49-F238E27FC236}">
                  <a16:creationId xmlns:a16="http://schemas.microsoft.com/office/drawing/2014/main" id="{E9ED7285-FA41-471B-8BCE-64E36EBE0B23}"/>
                </a:ext>
              </a:extLst>
            </p:cNvPr>
            <p:cNvGrpSpPr/>
            <p:nvPr/>
          </p:nvGrpSpPr>
          <p:grpSpPr>
            <a:xfrm>
              <a:off x="8355683" y="1939602"/>
              <a:ext cx="3960509" cy="5662706"/>
              <a:chOff x="-5054974" y="264971"/>
              <a:chExt cx="4607565" cy="6587862"/>
            </a:xfrm>
          </p:grpSpPr>
          <p:sp>
            <p:nvSpPr>
              <p:cNvPr id="34" name="Hexagon 12">
                <a:extLst>
                  <a:ext uri="{FF2B5EF4-FFF2-40B4-BE49-F238E27FC236}">
                    <a16:creationId xmlns:a16="http://schemas.microsoft.com/office/drawing/2014/main" id="{1BB69546-00F9-46D9-A9AC-82D0797B2E18}"/>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31">
                <a:extLst>
                  <a:ext uri="{FF2B5EF4-FFF2-40B4-BE49-F238E27FC236}">
                    <a16:creationId xmlns:a16="http://schemas.microsoft.com/office/drawing/2014/main" id="{66E85EEF-E7E6-4573-8C29-EB220E47BE95}"/>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34">
                <a:extLst>
                  <a:ext uri="{FF2B5EF4-FFF2-40B4-BE49-F238E27FC236}">
                    <a16:creationId xmlns:a16="http://schemas.microsoft.com/office/drawing/2014/main" id="{D431D7AC-E1C6-4D69-ABDA-72AABF11591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35">
                <a:extLst>
                  <a:ext uri="{FF2B5EF4-FFF2-40B4-BE49-F238E27FC236}">
                    <a16:creationId xmlns:a16="http://schemas.microsoft.com/office/drawing/2014/main" id="{D8D59A97-D6E0-43BE-B93F-0B23DCF28264}"/>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36">
                <a:extLst>
                  <a:ext uri="{FF2B5EF4-FFF2-40B4-BE49-F238E27FC236}">
                    <a16:creationId xmlns:a16="http://schemas.microsoft.com/office/drawing/2014/main" id="{81B81EF6-73ED-410E-8AC9-2D4A1227F3F5}"/>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37">
                <a:extLst>
                  <a:ext uri="{FF2B5EF4-FFF2-40B4-BE49-F238E27FC236}">
                    <a16:creationId xmlns:a16="http://schemas.microsoft.com/office/drawing/2014/main" id="{C7E442A4-222D-4B13-8221-7CCC4D4B9A0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8">
                <a:extLst>
                  <a:ext uri="{FF2B5EF4-FFF2-40B4-BE49-F238E27FC236}">
                    <a16:creationId xmlns:a16="http://schemas.microsoft.com/office/drawing/2014/main" id="{436D8A32-0791-45AF-9A8F-1C0061741FDF}"/>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39">
                <a:extLst>
                  <a:ext uri="{FF2B5EF4-FFF2-40B4-BE49-F238E27FC236}">
                    <a16:creationId xmlns:a16="http://schemas.microsoft.com/office/drawing/2014/main" id="{D598005C-85B6-4EC6-B0AA-9F3C3AFFBF88}"/>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0">
                <a:extLst>
                  <a:ext uri="{FF2B5EF4-FFF2-40B4-BE49-F238E27FC236}">
                    <a16:creationId xmlns:a16="http://schemas.microsoft.com/office/drawing/2014/main" id="{103053AE-1CDF-4A66-B85B-9882C770C79B}"/>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41">
                <a:extLst>
                  <a:ext uri="{FF2B5EF4-FFF2-40B4-BE49-F238E27FC236}">
                    <a16:creationId xmlns:a16="http://schemas.microsoft.com/office/drawing/2014/main" id="{C4B2799E-88EA-4467-8DB1-ABFC0C9A763D}"/>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42">
                <a:extLst>
                  <a:ext uri="{FF2B5EF4-FFF2-40B4-BE49-F238E27FC236}">
                    <a16:creationId xmlns:a16="http://schemas.microsoft.com/office/drawing/2014/main" id="{7CBB905B-B4BF-4725-8449-889EF3ED85B6}"/>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3">
                <a:extLst>
                  <a:ext uri="{FF2B5EF4-FFF2-40B4-BE49-F238E27FC236}">
                    <a16:creationId xmlns:a16="http://schemas.microsoft.com/office/drawing/2014/main" id="{26367089-4AD8-4DF8-90BF-C2E3B35D5F80}"/>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44">
                <a:extLst>
                  <a:ext uri="{FF2B5EF4-FFF2-40B4-BE49-F238E27FC236}">
                    <a16:creationId xmlns:a16="http://schemas.microsoft.com/office/drawing/2014/main" id="{FCACE775-6564-4209-9998-8DFB5E5B04E2}"/>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5">
                <a:extLst>
                  <a:ext uri="{FF2B5EF4-FFF2-40B4-BE49-F238E27FC236}">
                    <a16:creationId xmlns:a16="http://schemas.microsoft.com/office/drawing/2014/main" id="{004A8170-92CC-4DEB-A28D-E85358D356E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6">
                <a:extLst>
                  <a:ext uri="{FF2B5EF4-FFF2-40B4-BE49-F238E27FC236}">
                    <a16:creationId xmlns:a16="http://schemas.microsoft.com/office/drawing/2014/main" id="{7035A01D-D17B-4263-ACC0-8559C5CD81B2}"/>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48">
                <a:extLst>
                  <a:ext uri="{FF2B5EF4-FFF2-40B4-BE49-F238E27FC236}">
                    <a16:creationId xmlns:a16="http://schemas.microsoft.com/office/drawing/2014/main" id="{1BE57B20-33DB-4D99-9737-E6A2E9403D78}"/>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53">
              <a:extLst>
                <a:ext uri="{FF2B5EF4-FFF2-40B4-BE49-F238E27FC236}">
                  <a16:creationId xmlns:a16="http://schemas.microsoft.com/office/drawing/2014/main" id="{38997A5A-BE9B-40E9-8862-97D46506D12B}"/>
                </a:ext>
              </a:extLst>
            </p:cNvPr>
            <p:cNvGrpSpPr/>
            <p:nvPr/>
          </p:nvGrpSpPr>
          <p:grpSpPr>
            <a:xfrm>
              <a:off x="-984798" y="-1151941"/>
              <a:ext cx="3960509" cy="5662706"/>
              <a:chOff x="-5054974" y="264971"/>
              <a:chExt cx="4607565" cy="6587862"/>
            </a:xfrm>
          </p:grpSpPr>
          <p:sp>
            <p:nvSpPr>
              <p:cNvPr id="18" name="Hexagon 12">
                <a:extLst>
                  <a:ext uri="{FF2B5EF4-FFF2-40B4-BE49-F238E27FC236}">
                    <a16:creationId xmlns:a16="http://schemas.microsoft.com/office/drawing/2014/main" id="{138A3478-052C-48E1-9CD4-FA7936D5A841}"/>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1">
                <a:extLst>
                  <a:ext uri="{FF2B5EF4-FFF2-40B4-BE49-F238E27FC236}">
                    <a16:creationId xmlns:a16="http://schemas.microsoft.com/office/drawing/2014/main" id="{60EA5E29-6BC2-49E2-ACAA-9D04B676D26B}"/>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4">
                <a:extLst>
                  <a:ext uri="{FF2B5EF4-FFF2-40B4-BE49-F238E27FC236}">
                    <a16:creationId xmlns:a16="http://schemas.microsoft.com/office/drawing/2014/main" id="{9AA5D9FF-702C-44AB-BECE-23FF0BFD737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35">
                <a:extLst>
                  <a:ext uri="{FF2B5EF4-FFF2-40B4-BE49-F238E27FC236}">
                    <a16:creationId xmlns:a16="http://schemas.microsoft.com/office/drawing/2014/main" id="{6C1284FE-F645-4702-9EFE-83837737ADA8}"/>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36">
                <a:extLst>
                  <a:ext uri="{FF2B5EF4-FFF2-40B4-BE49-F238E27FC236}">
                    <a16:creationId xmlns:a16="http://schemas.microsoft.com/office/drawing/2014/main" id="{A8BD2D0E-FC83-40B7-A5E1-A6C1F994D977}"/>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37">
                <a:extLst>
                  <a:ext uri="{FF2B5EF4-FFF2-40B4-BE49-F238E27FC236}">
                    <a16:creationId xmlns:a16="http://schemas.microsoft.com/office/drawing/2014/main" id="{F52E92DB-9341-4F4C-B389-B95F1357C4D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38">
                <a:extLst>
                  <a:ext uri="{FF2B5EF4-FFF2-40B4-BE49-F238E27FC236}">
                    <a16:creationId xmlns:a16="http://schemas.microsoft.com/office/drawing/2014/main" id="{5FBF70C9-6F49-474C-819B-D21A9B0D568D}"/>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39">
                <a:extLst>
                  <a:ext uri="{FF2B5EF4-FFF2-40B4-BE49-F238E27FC236}">
                    <a16:creationId xmlns:a16="http://schemas.microsoft.com/office/drawing/2014/main" id="{8674DA0F-B982-4E3B-AAA9-7755EE0AB84F}"/>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0">
                <a:extLst>
                  <a:ext uri="{FF2B5EF4-FFF2-40B4-BE49-F238E27FC236}">
                    <a16:creationId xmlns:a16="http://schemas.microsoft.com/office/drawing/2014/main" id="{AE663574-E35A-40B0-86DF-CA7AB8D27C6E}"/>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1">
                <a:extLst>
                  <a:ext uri="{FF2B5EF4-FFF2-40B4-BE49-F238E27FC236}">
                    <a16:creationId xmlns:a16="http://schemas.microsoft.com/office/drawing/2014/main" id="{195F59A8-D092-4AE1-A005-046AFCF502F3}"/>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2">
                <a:extLst>
                  <a:ext uri="{FF2B5EF4-FFF2-40B4-BE49-F238E27FC236}">
                    <a16:creationId xmlns:a16="http://schemas.microsoft.com/office/drawing/2014/main" id="{D7619AEC-23A3-4071-AE11-DDDBF002769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43">
                <a:extLst>
                  <a:ext uri="{FF2B5EF4-FFF2-40B4-BE49-F238E27FC236}">
                    <a16:creationId xmlns:a16="http://schemas.microsoft.com/office/drawing/2014/main" id="{AF9F7ECB-B205-4062-A06F-90D133BE746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44">
                <a:extLst>
                  <a:ext uri="{FF2B5EF4-FFF2-40B4-BE49-F238E27FC236}">
                    <a16:creationId xmlns:a16="http://schemas.microsoft.com/office/drawing/2014/main" id="{53CD2F7A-C52A-4DBE-99FC-1FD91604224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45">
                <a:extLst>
                  <a:ext uri="{FF2B5EF4-FFF2-40B4-BE49-F238E27FC236}">
                    <a16:creationId xmlns:a16="http://schemas.microsoft.com/office/drawing/2014/main" id="{6907CD22-1EB8-434F-BDD3-E8DD3FC4EE00}"/>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46">
                <a:extLst>
                  <a:ext uri="{FF2B5EF4-FFF2-40B4-BE49-F238E27FC236}">
                    <a16:creationId xmlns:a16="http://schemas.microsoft.com/office/drawing/2014/main" id="{2FCEF1FD-715A-41D1-9827-4A78576475A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48">
                <a:extLst>
                  <a:ext uri="{FF2B5EF4-FFF2-40B4-BE49-F238E27FC236}">
                    <a16:creationId xmlns:a16="http://schemas.microsoft.com/office/drawing/2014/main" id="{10321141-DD77-431D-9E08-5529C4AA8C99}"/>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6" name="TextBox 23">
              <a:extLst>
                <a:ext uri="{FF2B5EF4-FFF2-40B4-BE49-F238E27FC236}">
                  <a16:creationId xmlns:a16="http://schemas.microsoft.com/office/drawing/2014/main" id="{6787ECD4-7C18-4E5D-9FBD-FD340E3BFB6E}"/>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grpSp>
      <p:sp>
        <p:nvSpPr>
          <p:cNvPr id="2" name="Freeform 93">
            <a:extLst>
              <a:ext uri="{FF2B5EF4-FFF2-40B4-BE49-F238E27FC236}">
                <a16:creationId xmlns:a16="http://schemas.microsoft.com/office/drawing/2014/main" id="{57A57285-354C-084D-86BF-A89EFCDC3148}"/>
              </a:ext>
            </a:extLst>
          </p:cNvPr>
          <p:cNvSpPr>
            <a:spLocks/>
          </p:cNvSpPr>
          <p:nvPr/>
        </p:nvSpPr>
        <p:spPr bwMode="auto">
          <a:xfrm>
            <a:off x="6487563" y="1063885"/>
            <a:ext cx="5261065" cy="5497463"/>
          </a:xfrm>
          <a:custGeom>
            <a:avLst/>
            <a:gdLst>
              <a:gd name="T0" fmla="*/ 251 w 532"/>
              <a:gd name="T1" fmla="*/ 13 h 555"/>
              <a:gd name="T2" fmla="*/ 5 w 532"/>
              <a:gd name="T3" fmla="*/ 532 h 555"/>
              <a:gd name="T4" fmla="*/ 20 w 532"/>
              <a:gd name="T5" fmla="*/ 555 h 555"/>
              <a:gd name="T6" fmla="*/ 512 w 532"/>
              <a:gd name="T7" fmla="*/ 555 h 555"/>
              <a:gd name="T8" fmla="*/ 527 w 532"/>
              <a:gd name="T9" fmla="*/ 532 h 555"/>
              <a:gd name="T10" fmla="*/ 281 w 532"/>
              <a:gd name="T11" fmla="*/ 13 h 555"/>
              <a:gd name="T12" fmla="*/ 251 w 532"/>
              <a:gd name="T13" fmla="*/ 13 h 555"/>
            </a:gdLst>
            <a:ahLst/>
            <a:cxnLst>
              <a:cxn ang="0">
                <a:pos x="T0" y="T1"/>
              </a:cxn>
              <a:cxn ang="0">
                <a:pos x="T2" y="T3"/>
              </a:cxn>
              <a:cxn ang="0">
                <a:pos x="T4" y="T5"/>
              </a:cxn>
              <a:cxn ang="0">
                <a:pos x="T6" y="T7"/>
              </a:cxn>
              <a:cxn ang="0">
                <a:pos x="T8" y="T9"/>
              </a:cxn>
              <a:cxn ang="0">
                <a:pos x="T10" y="T11"/>
              </a:cxn>
              <a:cxn ang="0">
                <a:pos x="T12" y="T13"/>
              </a:cxn>
            </a:cxnLst>
            <a:rect l="0" t="0" r="r" b="b"/>
            <a:pathLst>
              <a:path w="532" h="555">
                <a:moveTo>
                  <a:pt x="251" y="13"/>
                </a:moveTo>
                <a:cubicBezTo>
                  <a:pt x="5" y="532"/>
                  <a:pt x="5" y="532"/>
                  <a:pt x="5" y="532"/>
                </a:cubicBezTo>
                <a:cubicBezTo>
                  <a:pt x="0" y="542"/>
                  <a:pt x="8" y="555"/>
                  <a:pt x="20" y="555"/>
                </a:cubicBezTo>
                <a:cubicBezTo>
                  <a:pt x="512" y="555"/>
                  <a:pt x="512" y="555"/>
                  <a:pt x="512" y="555"/>
                </a:cubicBezTo>
                <a:cubicBezTo>
                  <a:pt x="524" y="555"/>
                  <a:pt x="532" y="542"/>
                  <a:pt x="527" y="532"/>
                </a:cubicBezTo>
                <a:cubicBezTo>
                  <a:pt x="281" y="13"/>
                  <a:pt x="281" y="13"/>
                  <a:pt x="281" y="13"/>
                </a:cubicBezTo>
                <a:cubicBezTo>
                  <a:pt x="275" y="0"/>
                  <a:pt x="257" y="0"/>
                  <a:pt x="251" y="13"/>
                </a:cubicBezTo>
                <a:close/>
              </a:path>
            </a:pathLst>
          </a:custGeom>
          <a:blipFill dpi="0" rotWithShape="1">
            <a:blip r:embed="rId3" cstate="screen">
              <a:extLst>
                <a:ext uri="{28A0092B-C50C-407E-A947-70E740481C1C}">
                  <a14:useLocalDpi xmlns:a14="http://schemas.microsoft.com/office/drawing/2010/main"/>
                </a:ext>
              </a:extLst>
            </a:blip>
            <a:srcRect/>
            <a:stretch>
              <a:fillRect l="-7362" r="-7362"/>
            </a:stretch>
          </a:blipFill>
          <a:ln>
            <a:noFill/>
          </a:ln>
          <a:effectLst>
            <a:outerShdw blurRad="419100" sx="108000" sy="108000" algn="ctr" rotWithShape="0">
              <a:prstClr val="black">
                <a:alpha val="40000"/>
              </a:prstClr>
            </a:outerShdw>
          </a:effectLst>
        </p:spPr>
        <p:txBody>
          <a:bodyPr vert="horz" wrap="square" lIns="45720" tIns="22860" rIns="45720" bIns="22860" numCol="1" anchor="t" anchorCtr="0" compatLnSpc="1">
            <a:prstTxWarp prst="textNoShape">
              <a:avLst/>
            </a:prstTxWarp>
          </a:bodyPr>
          <a:lstStyle/>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22">
            <a:extLst>
              <a:ext uri="{FF2B5EF4-FFF2-40B4-BE49-F238E27FC236}">
                <a16:creationId xmlns:a16="http://schemas.microsoft.com/office/drawing/2014/main" id="{99F6FA50-14FF-6642-A48C-85A197A47375}"/>
              </a:ext>
            </a:extLst>
          </p:cNvPr>
          <p:cNvSpPr/>
          <p:nvPr/>
        </p:nvSpPr>
        <p:spPr>
          <a:xfrm>
            <a:off x="1588" y="0"/>
            <a:ext cx="8504934" cy="6858000"/>
          </a:xfrm>
          <a:custGeom>
            <a:avLst/>
            <a:gdLst>
              <a:gd name="connsiteX0" fmla="*/ 0 w 17009868"/>
              <a:gd name="connsiteY0" fmla="*/ 0 h 13716000"/>
              <a:gd name="connsiteX1" fmla="*/ 17009868 w 17009868"/>
              <a:gd name="connsiteY1" fmla="*/ 0 h 13716000"/>
              <a:gd name="connsiteX2" fmla="*/ 16745895 w 17009868"/>
              <a:gd name="connsiteY2" fmla="*/ 556400 h 13716000"/>
              <a:gd name="connsiteX3" fmla="*/ 10521949 w 17009868"/>
              <a:gd name="connsiteY3" fmla="*/ 13675242 h 13716000"/>
              <a:gd name="connsiteX4" fmla="*/ 10502612 w 17009868"/>
              <a:gd name="connsiteY4" fmla="*/ 13716000 h 13716000"/>
              <a:gd name="connsiteX5" fmla="*/ 0 w 17009868"/>
              <a:gd name="connsiteY5" fmla="*/ 13716000 h 13716000"/>
              <a:gd name="connsiteX6" fmla="*/ 0 w 17009868"/>
              <a:gd name="connsiteY6"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9868" h="13716000">
                <a:moveTo>
                  <a:pt x="0" y="0"/>
                </a:moveTo>
                <a:lnTo>
                  <a:pt x="17009868" y="0"/>
                </a:lnTo>
                <a:lnTo>
                  <a:pt x="16745895" y="556400"/>
                </a:lnTo>
                <a:cubicBezTo>
                  <a:pt x="12725881" y="9029792"/>
                  <a:pt x="11144235" y="12363585"/>
                  <a:pt x="10521949" y="13675242"/>
                </a:cubicBezTo>
                <a:lnTo>
                  <a:pt x="10502612" y="13716000"/>
                </a:lnTo>
                <a:lnTo>
                  <a:pt x="0" y="13716000"/>
                </a:lnTo>
                <a:lnTo>
                  <a:pt x="0" y="0"/>
                </a:lnTo>
                <a:close/>
              </a:path>
            </a:pathLst>
          </a:custGeom>
          <a:gradFill>
            <a:gsLst>
              <a:gs pos="0">
                <a:schemeClr val="accent1"/>
              </a:gs>
              <a:gs pos="91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Freeform 21">
            <a:extLst>
              <a:ext uri="{FF2B5EF4-FFF2-40B4-BE49-F238E27FC236}">
                <a16:creationId xmlns:a16="http://schemas.microsoft.com/office/drawing/2014/main" id="{EBC2C394-31E0-B647-B22E-A86016D6D253}"/>
              </a:ext>
            </a:extLst>
          </p:cNvPr>
          <p:cNvSpPr/>
          <p:nvPr/>
        </p:nvSpPr>
        <p:spPr>
          <a:xfrm>
            <a:off x="9735996" y="0"/>
            <a:ext cx="2444680" cy="5152898"/>
          </a:xfrm>
          <a:custGeom>
            <a:avLst/>
            <a:gdLst>
              <a:gd name="connsiteX0" fmla="*/ 0 w 4889360"/>
              <a:gd name="connsiteY0" fmla="*/ 0 h 10305796"/>
              <a:gd name="connsiteX1" fmla="*/ 4889360 w 4889360"/>
              <a:gd name="connsiteY1" fmla="*/ 0 h 10305796"/>
              <a:gd name="connsiteX2" fmla="*/ 4889360 w 4889360"/>
              <a:gd name="connsiteY2" fmla="*/ 10305796 h 10305796"/>
              <a:gd name="connsiteX3" fmla="*/ 4644684 w 4889360"/>
              <a:gd name="connsiteY3" fmla="*/ 9790063 h 10305796"/>
              <a:gd name="connsiteX4" fmla="*/ 25620 w 4889360"/>
              <a:gd name="connsiteY4" fmla="*/ 54004 h 10305796"/>
              <a:gd name="connsiteX5" fmla="*/ 0 w 4889360"/>
              <a:gd name="connsiteY5" fmla="*/ 0 h 1030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9360" h="10305796">
                <a:moveTo>
                  <a:pt x="0" y="0"/>
                </a:moveTo>
                <a:lnTo>
                  <a:pt x="4889360" y="0"/>
                </a:lnTo>
                <a:lnTo>
                  <a:pt x="4889360" y="10305796"/>
                </a:lnTo>
                <a:lnTo>
                  <a:pt x="4644684" y="9790063"/>
                </a:lnTo>
                <a:cubicBezTo>
                  <a:pt x="2083268" y="4391112"/>
                  <a:pt x="735156" y="1549559"/>
                  <a:pt x="25620" y="54004"/>
                </a:cubicBezTo>
                <a:lnTo>
                  <a:pt x="0"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TextBox 7">
            <a:extLst>
              <a:ext uri="{FF2B5EF4-FFF2-40B4-BE49-F238E27FC236}">
                <a16:creationId xmlns:a16="http://schemas.microsoft.com/office/drawing/2014/main" id="{37E20285-5B8C-1648-972A-76AD4531E05A}"/>
              </a:ext>
            </a:extLst>
          </p:cNvPr>
          <p:cNvSpPr txBox="1"/>
          <p:nvPr/>
        </p:nvSpPr>
        <p:spPr>
          <a:xfrm>
            <a:off x="708675" y="1585395"/>
            <a:ext cx="2646878" cy="1077218"/>
          </a:xfrm>
          <a:prstGeom prst="rect">
            <a:avLst/>
          </a:prstGeom>
          <a:noFill/>
        </p:spPr>
        <p:txBody>
          <a:bodyPr wrap="none" rtlCol="0">
            <a:spAutoFit/>
          </a:bodyPr>
          <a:lstStyle/>
          <a:p>
            <a:pPr algn="l"/>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在这添加</a:t>
            </a:r>
            <a:endParaRPr lang="en-US" altLang="zh-CN"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a:p>
            <a:pPr algn="l"/>
            <a:r>
              <a:rPr lang="zh-CN" altLang="en-US" sz="3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页面标题内容</a:t>
            </a:r>
          </a:p>
        </p:txBody>
      </p:sp>
      <p:sp>
        <p:nvSpPr>
          <p:cNvPr id="6" name="Google Shape;86;p19">
            <a:extLst>
              <a:ext uri="{FF2B5EF4-FFF2-40B4-BE49-F238E27FC236}">
                <a16:creationId xmlns:a16="http://schemas.microsoft.com/office/drawing/2014/main" id="{ECD75A6F-8647-AF4C-8723-5FE1B5D54A60}"/>
              </a:ext>
            </a:extLst>
          </p:cNvPr>
          <p:cNvSpPr txBox="1"/>
          <p:nvPr/>
        </p:nvSpPr>
        <p:spPr>
          <a:xfrm>
            <a:off x="708675" y="1184507"/>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75000"/>
                  </a:schemeClr>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bg1">
                  <a:lumMod val="75000"/>
                </a:schemeClr>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
        <p:nvSpPr>
          <p:cNvPr id="7" name="TextBox 24">
            <a:extLst>
              <a:ext uri="{FF2B5EF4-FFF2-40B4-BE49-F238E27FC236}">
                <a16:creationId xmlns:a16="http://schemas.microsoft.com/office/drawing/2014/main" id="{82770BF3-2611-9B4A-A1E8-0B7A6FCD866D}"/>
              </a:ext>
            </a:extLst>
          </p:cNvPr>
          <p:cNvSpPr txBox="1"/>
          <p:nvPr/>
        </p:nvSpPr>
        <p:spPr>
          <a:xfrm>
            <a:off x="708675" y="3101202"/>
            <a:ext cx="3782287" cy="1090732"/>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2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200" b="0"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1">
            <a:extLst>
              <a:ext uri="{FF2B5EF4-FFF2-40B4-BE49-F238E27FC236}">
                <a16:creationId xmlns:a16="http://schemas.microsoft.com/office/drawing/2014/main" id="{B5579F0C-4088-D642-A49D-EF22F9C20123}"/>
              </a:ext>
            </a:extLst>
          </p:cNvPr>
          <p:cNvSpPr txBox="1"/>
          <p:nvPr/>
        </p:nvSpPr>
        <p:spPr>
          <a:xfrm>
            <a:off x="443372" y="4595935"/>
            <a:ext cx="1629094" cy="692497"/>
          </a:xfrm>
          <a:prstGeom prst="rect">
            <a:avLst/>
          </a:prstGeom>
          <a:noFill/>
        </p:spPr>
        <p:txBody>
          <a:bodyPr wrap="square" rtlCol="0">
            <a:spAutoFit/>
          </a:bodyPr>
          <a:lstStyle/>
          <a:p>
            <a:pPr algn="ctr"/>
            <a:r>
              <a:rPr lang="en-GB" sz="27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rPr>
              <a:t>82%</a:t>
            </a:r>
            <a:endParaRPr lang="en-GB" sz="27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a:p>
            <a:pPr algn="ctr"/>
            <a:r>
              <a:rPr lang="en-GB"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Market Share</a:t>
            </a:r>
            <a:endParaRPr lang="en-GB" sz="12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endParaRPr>
          </a:p>
        </p:txBody>
      </p:sp>
      <p:sp>
        <p:nvSpPr>
          <p:cNvPr id="9" name="TextBox 12">
            <a:extLst>
              <a:ext uri="{FF2B5EF4-FFF2-40B4-BE49-F238E27FC236}">
                <a16:creationId xmlns:a16="http://schemas.microsoft.com/office/drawing/2014/main" id="{56FC74A5-FE01-E245-B0E5-5B484A5FF3B8}"/>
              </a:ext>
            </a:extLst>
          </p:cNvPr>
          <p:cNvSpPr txBox="1"/>
          <p:nvPr/>
        </p:nvSpPr>
        <p:spPr>
          <a:xfrm>
            <a:off x="1887192" y="4595935"/>
            <a:ext cx="1834118" cy="692497"/>
          </a:xfrm>
          <a:prstGeom prst="rect">
            <a:avLst/>
          </a:prstGeom>
          <a:noFill/>
        </p:spPr>
        <p:txBody>
          <a:bodyPr wrap="square" rtlCol="0">
            <a:spAutoFit/>
          </a:bodyPr>
          <a:lstStyle/>
          <a:p>
            <a:pPr algn="ctr"/>
            <a:r>
              <a:rPr lang="en-GB" sz="27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rPr>
              <a:t>2.27K</a:t>
            </a:r>
            <a:endParaRPr lang="en-GB" sz="33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a:p>
            <a:pPr algn="ctr"/>
            <a:r>
              <a:rPr lang="en-GB"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20</a:t>
            </a:r>
            <a:r>
              <a:rPr lang="en-US" altLang="zh-CN"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20</a:t>
            </a:r>
            <a:r>
              <a:rPr lang="en-GB"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 sales</a:t>
            </a:r>
            <a:endParaRPr lang="en-GB" sz="12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endParaRPr>
          </a:p>
        </p:txBody>
      </p:sp>
      <p:sp>
        <p:nvSpPr>
          <p:cNvPr id="10" name="TextBox 13">
            <a:extLst>
              <a:ext uri="{FF2B5EF4-FFF2-40B4-BE49-F238E27FC236}">
                <a16:creationId xmlns:a16="http://schemas.microsoft.com/office/drawing/2014/main" id="{E6B0485F-E273-7146-8E8E-6AE8933394C0}"/>
              </a:ext>
            </a:extLst>
          </p:cNvPr>
          <p:cNvSpPr txBox="1"/>
          <p:nvPr/>
        </p:nvSpPr>
        <p:spPr>
          <a:xfrm>
            <a:off x="3536036" y="4595935"/>
            <a:ext cx="1629094" cy="692497"/>
          </a:xfrm>
          <a:prstGeom prst="rect">
            <a:avLst/>
          </a:prstGeom>
          <a:noFill/>
        </p:spPr>
        <p:txBody>
          <a:bodyPr wrap="square" rtlCol="0">
            <a:spAutoFit/>
          </a:bodyPr>
          <a:lstStyle/>
          <a:p>
            <a:pPr algn="ctr"/>
            <a:r>
              <a:rPr lang="en-GB" sz="27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rPr>
              <a:t>120</a:t>
            </a:r>
            <a:endParaRPr lang="en-GB" sz="27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endParaRPr>
          </a:p>
          <a:p>
            <a:pPr algn="ctr"/>
            <a:r>
              <a:rPr lang="en-GB" sz="1200" b="1" dirty="0">
                <a:solidFill>
                  <a:schemeClr val="bg1"/>
                </a:solidFill>
                <a:latin typeface="思源黑体" panose="020B0500000000000000" pitchFamily="34" charset="-122"/>
                <a:ea typeface="思源黑体" panose="020B0500000000000000" pitchFamily="34" charset="-122"/>
                <a:cs typeface="Open Sans" panose="020B0606030504020204" pitchFamily="34" charset="0"/>
                <a:sym typeface="思源黑体" panose="020B0500000000000000" pitchFamily="34" charset="-122"/>
              </a:rPr>
              <a:t>Projects done</a:t>
            </a:r>
            <a:endParaRPr lang="en-GB" sz="1200" b="1" dirty="0">
              <a:solidFill>
                <a:schemeClr val="bg1"/>
              </a:solidFill>
              <a:latin typeface="思源黑体" panose="020B0500000000000000" pitchFamily="34" charset="-122"/>
              <a:ea typeface="思源黑体" panose="020B0500000000000000" pitchFamily="34" charset="-122"/>
              <a:cs typeface="Open Sans Extrabold" panose="020B0906030804020204" pitchFamily="34" charset="0"/>
              <a:sym typeface="思源黑体" panose="020B0500000000000000" pitchFamily="34" charset="-122"/>
            </a:endParaRPr>
          </a:p>
        </p:txBody>
      </p:sp>
    </p:spTree>
    <p:extLst>
      <p:ext uri="{BB962C8B-B14F-4D97-AF65-F5344CB8AC3E}">
        <p14:creationId xmlns:p14="http://schemas.microsoft.com/office/powerpoint/2010/main" val="4058969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D8228766-C612-4730-8C8D-74CF8B990CE2}"/>
              </a:ext>
            </a:extLst>
          </p:cNvPr>
          <p:cNvGrpSpPr/>
          <p:nvPr/>
        </p:nvGrpSpPr>
        <p:grpSpPr>
          <a:xfrm>
            <a:off x="-984798" y="-1151941"/>
            <a:ext cx="13300990" cy="8754249"/>
            <a:chOff x="-984798" y="-1151941"/>
            <a:chExt cx="13300990" cy="8754249"/>
          </a:xfrm>
        </p:grpSpPr>
        <p:sp>
          <p:nvSpPr>
            <p:cNvPr id="20" name="Parallelogram 15">
              <a:extLst>
                <a:ext uri="{FF2B5EF4-FFF2-40B4-BE49-F238E27FC236}">
                  <a16:creationId xmlns:a16="http://schemas.microsoft.com/office/drawing/2014/main" id="{90EA8B3C-35EB-4463-87FC-56553336A52A}"/>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Parallelogram 21">
              <a:extLst>
                <a:ext uri="{FF2B5EF4-FFF2-40B4-BE49-F238E27FC236}">
                  <a16:creationId xmlns:a16="http://schemas.microsoft.com/office/drawing/2014/main" id="{95436B8F-EC5C-4116-AF58-7A374590A8A3}"/>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Group 53">
              <a:extLst>
                <a:ext uri="{FF2B5EF4-FFF2-40B4-BE49-F238E27FC236}">
                  <a16:creationId xmlns:a16="http://schemas.microsoft.com/office/drawing/2014/main" id="{4BC38DE9-1E42-4A34-841A-351B13EFE285}"/>
                </a:ext>
              </a:extLst>
            </p:cNvPr>
            <p:cNvGrpSpPr/>
            <p:nvPr/>
          </p:nvGrpSpPr>
          <p:grpSpPr>
            <a:xfrm>
              <a:off x="8355683" y="1939602"/>
              <a:ext cx="3960509" cy="5662706"/>
              <a:chOff x="-5054974" y="264971"/>
              <a:chExt cx="4607565" cy="6587862"/>
            </a:xfrm>
          </p:grpSpPr>
          <p:sp>
            <p:nvSpPr>
              <p:cNvPr id="42" name="Hexagon 12">
                <a:extLst>
                  <a:ext uri="{FF2B5EF4-FFF2-40B4-BE49-F238E27FC236}">
                    <a16:creationId xmlns:a16="http://schemas.microsoft.com/office/drawing/2014/main" id="{63D687E8-E34A-405F-9643-418551EC9BF7}"/>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1">
                <a:extLst>
                  <a:ext uri="{FF2B5EF4-FFF2-40B4-BE49-F238E27FC236}">
                    <a16:creationId xmlns:a16="http://schemas.microsoft.com/office/drawing/2014/main" id="{8CA43664-E59B-4AE5-B3E6-5359A063809C}"/>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4">
                <a:extLst>
                  <a:ext uri="{FF2B5EF4-FFF2-40B4-BE49-F238E27FC236}">
                    <a16:creationId xmlns:a16="http://schemas.microsoft.com/office/drawing/2014/main" id="{7033AB71-A22C-40C7-876F-7EF55085A2A3}"/>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35">
                <a:extLst>
                  <a:ext uri="{FF2B5EF4-FFF2-40B4-BE49-F238E27FC236}">
                    <a16:creationId xmlns:a16="http://schemas.microsoft.com/office/drawing/2014/main" id="{5E132A60-799C-4491-94F4-D8BB9A275E6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6">
                <a:extLst>
                  <a:ext uri="{FF2B5EF4-FFF2-40B4-BE49-F238E27FC236}">
                    <a16:creationId xmlns:a16="http://schemas.microsoft.com/office/drawing/2014/main" id="{000797B9-188F-4237-AAD4-398AB0809A4C}"/>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7">
                <a:extLst>
                  <a:ext uri="{FF2B5EF4-FFF2-40B4-BE49-F238E27FC236}">
                    <a16:creationId xmlns:a16="http://schemas.microsoft.com/office/drawing/2014/main" id="{CD106EDA-02E1-428A-A1AA-CFCF6C0476A1}"/>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8">
                <a:extLst>
                  <a:ext uri="{FF2B5EF4-FFF2-40B4-BE49-F238E27FC236}">
                    <a16:creationId xmlns:a16="http://schemas.microsoft.com/office/drawing/2014/main" id="{B0F44B0F-0529-45EC-875C-F191E84A9F7A}"/>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9">
                <a:extLst>
                  <a:ext uri="{FF2B5EF4-FFF2-40B4-BE49-F238E27FC236}">
                    <a16:creationId xmlns:a16="http://schemas.microsoft.com/office/drawing/2014/main" id="{498901E3-D71D-4243-965C-5CA16AED4BDA}"/>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0">
                <a:extLst>
                  <a:ext uri="{FF2B5EF4-FFF2-40B4-BE49-F238E27FC236}">
                    <a16:creationId xmlns:a16="http://schemas.microsoft.com/office/drawing/2014/main" id="{0AE19280-66D1-4D66-A42A-841386AE0662}"/>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1">
                <a:extLst>
                  <a:ext uri="{FF2B5EF4-FFF2-40B4-BE49-F238E27FC236}">
                    <a16:creationId xmlns:a16="http://schemas.microsoft.com/office/drawing/2014/main" id="{2F87FDCC-D32B-4EC3-813A-204BCEFAB95E}"/>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2">
                <a:extLst>
                  <a:ext uri="{FF2B5EF4-FFF2-40B4-BE49-F238E27FC236}">
                    <a16:creationId xmlns:a16="http://schemas.microsoft.com/office/drawing/2014/main" id="{33948DEA-7CB8-4CDF-B456-53D608668180}"/>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3">
                <a:extLst>
                  <a:ext uri="{FF2B5EF4-FFF2-40B4-BE49-F238E27FC236}">
                    <a16:creationId xmlns:a16="http://schemas.microsoft.com/office/drawing/2014/main" id="{349C540E-C063-4697-B1B0-0FE3302DF662}"/>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4">
                <a:extLst>
                  <a:ext uri="{FF2B5EF4-FFF2-40B4-BE49-F238E27FC236}">
                    <a16:creationId xmlns:a16="http://schemas.microsoft.com/office/drawing/2014/main" id="{5900EBE2-0605-4DE0-9D47-ACF217E78F2C}"/>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5">
                <a:extLst>
                  <a:ext uri="{FF2B5EF4-FFF2-40B4-BE49-F238E27FC236}">
                    <a16:creationId xmlns:a16="http://schemas.microsoft.com/office/drawing/2014/main" id="{375E5511-19B3-4E1B-BFC3-88DBC5E71395}"/>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6">
                <a:extLst>
                  <a:ext uri="{FF2B5EF4-FFF2-40B4-BE49-F238E27FC236}">
                    <a16:creationId xmlns:a16="http://schemas.microsoft.com/office/drawing/2014/main" id="{664D1C46-0BFD-42A2-8B38-83F8DA5084B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8">
                <a:extLst>
                  <a:ext uri="{FF2B5EF4-FFF2-40B4-BE49-F238E27FC236}">
                    <a16:creationId xmlns:a16="http://schemas.microsoft.com/office/drawing/2014/main" id="{074031BD-53C3-4BC3-8471-B035C0CE9855}"/>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3" name="Group 53">
              <a:extLst>
                <a:ext uri="{FF2B5EF4-FFF2-40B4-BE49-F238E27FC236}">
                  <a16:creationId xmlns:a16="http://schemas.microsoft.com/office/drawing/2014/main" id="{7DA9D60F-9FB6-44B0-95D5-1A27FAA44A6C}"/>
                </a:ext>
              </a:extLst>
            </p:cNvPr>
            <p:cNvGrpSpPr/>
            <p:nvPr/>
          </p:nvGrpSpPr>
          <p:grpSpPr>
            <a:xfrm>
              <a:off x="-984798" y="-1151941"/>
              <a:ext cx="3960509" cy="5662706"/>
              <a:chOff x="-5054974" y="264971"/>
              <a:chExt cx="4607565" cy="6587862"/>
            </a:xfrm>
          </p:grpSpPr>
          <p:sp>
            <p:nvSpPr>
              <p:cNvPr id="26" name="Hexagon 12">
                <a:extLst>
                  <a:ext uri="{FF2B5EF4-FFF2-40B4-BE49-F238E27FC236}">
                    <a16:creationId xmlns:a16="http://schemas.microsoft.com/office/drawing/2014/main" id="{3E49B1F2-574D-4890-BD7F-E7D6C76B73F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31">
                <a:extLst>
                  <a:ext uri="{FF2B5EF4-FFF2-40B4-BE49-F238E27FC236}">
                    <a16:creationId xmlns:a16="http://schemas.microsoft.com/office/drawing/2014/main" id="{9AB9920B-E6C4-40C8-813D-D669B6D88F78}"/>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4">
                <a:extLst>
                  <a:ext uri="{FF2B5EF4-FFF2-40B4-BE49-F238E27FC236}">
                    <a16:creationId xmlns:a16="http://schemas.microsoft.com/office/drawing/2014/main" id="{E30DAE16-59B0-4BA8-91FD-354BF515CF06}"/>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5">
                <a:extLst>
                  <a:ext uri="{FF2B5EF4-FFF2-40B4-BE49-F238E27FC236}">
                    <a16:creationId xmlns:a16="http://schemas.microsoft.com/office/drawing/2014/main" id="{EFAA0271-CD7D-4E8B-A97A-F623D0C10D6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6">
                <a:extLst>
                  <a:ext uri="{FF2B5EF4-FFF2-40B4-BE49-F238E27FC236}">
                    <a16:creationId xmlns:a16="http://schemas.microsoft.com/office/drawing/2014/main" id="{45603FDC-303D-434C-AF42-CA2A98D27813}"/>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7">
                <a:extLst>
                  <a:ext uri="{FF2B5EF4-FFF2-40B4-BE49-F238E27FC236}">
                    <a16:creationId xmlns:a16="http://schemas.microsoft.com/office/drawing/2014/main" id="{C09CF5A8-9146-4DE7-B3B1-135BEC549FA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8">
                <a:extLst>
                  <a:ext uri="{FF2B5EF4-FFF2-40B4-BE49-F238E27FC236}">
                    <a16:creationId xmlns:a16="http://schemas.microsoft.com/office/drawing/2014/main" id="{15F14895-FF5F-4B0D-A34E-6194343761A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9">
                <a:extLst>
                  <a:ext uri="{FF2B5EF4-FFF2-40B4-BE49-F238E27FC236}">
                    <a16:creationId xmlns:a16="http://schemas.microsoft.com/office/drawing/2014/main" id="{8D756AD3-F8D3-4D90-B343-938B9C72662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0">
                <a:extLst>
                  <a:ext uri="{FF2B5EF4-FFF2-40B4-BE49-F238E27FC236}">
                    <a16:creationId xmlns:a16="http://schemas.microsoft.com/office/drawing/2014/main" id="{B5C84FE0-640E-4428-83D6-54A3360D6638}"/>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1">
                <a:extLst>
                  <a:ext uri="{FF2B5EF4-FFF2-40B4-BE49-F238E27FC236}">
                    <a16:creationId xmlns:a16="http://schemas.microsoft.com/office/drawing/2014/main" id="{EF76DBDC-C9D2-4E0D-93CD-8EF1BD2F7CC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2">
                <a:extLst>
                  <a:ext uri="{FF2B5EF4-FFF2-40B4-BE49-F238E27FC236}">
                    <a16:creationId xmlns:a16="http://schemas.microsoft.com/office/drawing/2014/main" id="{1ABAEE26-52A7-432A-8D94-16989CE48CE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3">
                <a:extLst>
                  <a:ext uri="{FF2B5EF4-FFF2-40B4-BE49-F238E27FC236}">
                    <a16:creationId xmlns:a16="http://schemas.microsoft.com/office/drawing/2014/main" id="{1F75574F-D29E-4A2A-B45A-F7DBD5923B60}"/>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4">
                <a:extLst>
                  <a:ext uri="{FF2B5EF4-FFF2-40B4-BE49-F238E27FC236}">
                    <a16:creationId xmlns:a16="http://schemas.microsoft.com/office/drawing/2014/main" id="{0B9F2697-7EDE-4878-8695-49EF1FDC33A8}"/>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5">
                <a:extLst>
                  <a:ext uri="{FF2B5EF4-FFF2-40B4-BE49-F238E27FC236}">
                    <a16:creationId xmlns:a16="http://schemas.microsoft.com/office/drawing/2014/main" id="{E663F600-CE4A-4E99-A425-CCEB87DE06C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6">
                <a:extLst>
                  <a:ext uri="{FF2B5EF4-FFF2-40B4-BE49-F238E27FC236}">
                    <a16:creationId xmlns:a16="http://schemas.microsoft.com/office/drawing/2014/main" id="{887A8E86-A923-4F65-9B23-250F68B0B7A9}"/>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8">
                <a:extLst>
                  <a:ext uri="{FF2B5EF4-FFF2-40B4-BE49-F238E27FC236}">
                    <a16:creationId xmlns:a16="http://schemas.microsoft.com/office/drawing/2014/main" id="{8E6F95E9-95EF-459E-A9F1-678C47DE1B5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TextBox 23">
              <a:extLst>
                <a:ext uri="{FF2B5EF4-FFF2-40B4-BE49-F238E27FC236}">
                  <a16:creationId xmlns:a16="http://schemas.microsoft.com/office/drawing/2014/main" id="{ECAE85AA-A59B-4C87-9506-235424FEA62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25" name="PA-平行四边形 39">
              <a:extLst>
                <a:ext uri="{FF2B5EF4-FFF2-40B4-BE49-F238E27FC236}">
                  <a16:creationId xmlns:a16="http://schemas.microsoft.com/office/drawing/2014/main" id="{D6BA4F3F-D028-4FBB-8434-12102EF797F5}"/>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Freeform 13">
            <a:extLst>
              <a:ext uri="{FF2B5EF4-FFF2-40B4-BE49-F238E27FC236}">
                <a16:creationId xmlns:a16="http://schemas.microsoft.com/office/drawing/2014/main" id="{E31DED74-AC2B-7846-B9D4-832615CDD2A4}"/>
              </a:ext>
            </a:extLst>
          </p:cNvPr>
          <p:cNvSpPr>
            <a:spLocks noEditPoints="1"/>
          </p:cNvSpPr>
          <p:nvPr/>
        </p:nvSpPr>
        <p:spPr bwMode="auto">
          <a:xfrm>
            <a:off x="6556729" y="1991035"/>
            <a:ext cx="1726446" cy="3517636"/>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adFill>
            <a:gsLst>
              <a:gs pos="60000">
                <a:srgbClr val="FFFFFF"/>
              </a:gs>
              <a:gs pos="61000">
                <a:schemeClr val="accent2"/>
              </a:gs>
            </a:gsLst>
            <a:lin ang="5400000" scaled="1"/>
          </a:gradFill>
          <a:ln w="12700">
            <a:solidFill>
              <a:schemeClr val="tx1">
                <a:lumMod val="65000"/>
                <a:lumOff val="35000"/>
              </a:schemeClr>
            </a:solid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11">
            <a:extLst>
              <a:ext uri="{FF2B5EF4-FFF2-40B4-BE49-F238E27FC236}">
                <a16:creationId xmlns:a16="http://schemas.microsoft.com/office/drawing/2014/main" id="{C12DFADF-D2A0-9A41-8231-F6AE25EF6052}"/>
              </a:ext>
            </a:extLst>
          </p:cNvPr>
          <p:cNvSpPr>
            <a:spLocks noEditPoints="1"/>
          </p:cNvSpPr>
          <p:nvPr/>
        </p:nvSpPr>
        <p:spPr bwMode="auto">
          <a:xfrm>
            <a:off x="3908825" y="1991035"/>
            <a:ext cx="1765210" cy="3517636"/>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gradFill>
            <a:gsLst>
              <a:gs pos="40000">
                <a:srgbClr val="FFFFFF"/>
              </a:gs>
              <a:gs pos="40000">
                <a:schemeClr val="accent1"/>
              </a:gs>
            </a:gsLst>
            <a:lin ang="5400000" scaled="1"/>
          </a:gradFill>
          <a:ln w="12700">
            <a:solidFill>
              <a:schemeClr val="accent1"/>
            </a:solidFill>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16">
            <a:extLst>
              <a:ext uri="{FF2B5EF4-FFF2-40B4-BE49-F238E27FC236}">
                <a16:creationId xmlns:a16="http://schemas.microsoft.com/office/drawing/2014/main" id="{3AE9A587-8E32-3B42-8724-8EE3F54C79BB}"/>
              </a:ext>
            </a:extLst>
          </p:cNvPr>
          <p:cNvSpPr txBox="1"/>
          <p:nvPr/>
        </p:nvSpPr>
        <p:spPr>
          <a:xfrm>
            <a:off x="8740112" y="2614486"/>
            <a:ext cx="1329210" cy="769441"/>
          </a:xfrm>
          <a:prstGeom prst="rect">
            <a:avLst/>
          </a:prstGeom>
          <a:noFill/>
        </p:spPr>
        <p:txBody>
          <a:bodyPr wrap="none" rtlCol="0" anchor="t">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r>
              <a:rPr lang="en-US" sz="4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45%</a:t>
            </a:r>
            <a:endParaRPr lang="id-ID" sz="4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TextBox 21">
            <a:extLst>
              <a:ext uri="{FF2B5EF4-FFF2-40B4-BE49-F238E27FC236}">
                <a16:creationId xmlns:a16="http://schemas.microsoft.com/office/drawing/2014/main" id="{0F7AEC72-D14C-E94B-867A-0A0F47A00F1D}"/>
              </a:ext>
            </a:extLst>
          </p:cNvPr>
          <p:cNvSpPr txBox="1"/>
          <p:nvPr/>
        </p:nvSpPr>
        <p:spPr>
          <a:xfrm>
            <a:off x="2122678" y="2614486"/>
            <a:ext cx="1329211" cy="769441"/>
          </a:xfrm>
          <a:prstGeom prst="rect">
            <a:avLst/>
          </a:prstGeom>
          <a:noFill/>
        </p:spPr>
        <p:txBody>
          <a:bodyPr wrap="none" rtlCol="0" anchor="t">
            <a:spAutoFit/>
          </a:bodyPr>
          <a:lstStyle>
            <a:defPPr>
              <a:defRPr lang="en-US"/>
            </a:defPPr>
            <a:lvl1pPr>
              <a:defRPr sz="1600">
                <a:solidFill>
                  <a:schemeClr val="bg1"/>
                </a:solidFill>
                <a:latin typeface="Montserrat" panose="02000000000000000000" pitchFamily="2" charset="0"/>
                <a:cs typeface="Montserrat" panose="02000000000000000000" pitchFamily="2" charset="0"/>
              </a:defRPr>
            </a:lvl1pPr>
          </a:lstStyle>
          <a:p>
            <a:pPr algn="r"/>
            <a:r>
              <a:rPr lang="en-US" sz="4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65%</a:t>
            </a:r>
            <a:endParaRPr lang="id-ID" sz="4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a:extLst>
              <a:ext uri="{FF2B5EF4-FFF2-40B4-BE49-F238E27FC236}">
                <a16:creationId xmlns:a16="http://schemas.microsoft.com/office/drawing/2014/main" id="{BF0ECA78-E603-A848-B1E9-9DA6FEA2BE8F}"/>
              </a:ext>
            </a:extLst>
          </p:cNvPr>
          <p:cNvSpPr/>
          <p:nvPr/>
        </p:nvSpPr>
        <p:spPr>
          <a:xfrm>
            <a:off x="8740112" y="3896455"/>
            <a:ext cx="2467853" cy="83477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7" name="矩形 6">
            <a:extLst>
              <a:ext uri="{FF2B5EF4-FFF2-40B4-BE49-F238E27FC236}">
                <a16:creationId xmlns:a16="http://schemas.microsoft.com/office/drawing/2014/main" id="{8103E4FB-6E06-AE48-B20A-99233DCFBD26}"/>
              </a:ext>
            </a:extLst>
          </p:cNvPr>
          <p:cNvSpPr/>
          <p:nvPr/>
        </p:nvSpPr>
        <p:spPr>
          <a:xfrm>
            <a:off x="8740113" y="3520535"/>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6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8" name="矩形 7">
            <a:extLst>
              <a:ext uri="{FF2B5EF4-FFF2-40B4-BE49-F238E27FC236}">
                <a16:creationId xmlns:a16="http://schemas.microsoft.com/office/drawing/2014/main" id="{578AB216-3945-E740-A999-7F744CB9C944}"/>
              </a:ext>
            </a:extLst>
          </p:cNvPr>
          <p:cNvSpPr/>
          <p:nvPr/>
        </p:nvSpPr>
        <p:spPr>
          <a:xfrm>
            <a:off x="907640" y="3896455"/>
            <a:ext cx="2467853" cy="834772"/>
          </a:xfrm>
          <a:prstGeom prst="rect">
            <a:avLst/>
          </a:prstGeom>
        </p:spPr>
        <p:txBody>
          <a:bodyPr wrap="square" lIns="91433" tIns="45716" rIns="91433" bIns="45716">
            <a:spAutoFit/>
          </a:bodyPr>
          <a:lstStyle/>
          <a:p>
            <a:pPr lvl="0" algn="r">
              <a:lnSpc>
                <a:spcPts val="2000"/>
              </a:lnSpc>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a:t>
            </a:r>
          </a:p>
        </p:txBody>
      </p:sp>
      <p:sp>
        <p:nvSpPr>
          <p:cNvPr id="9" name="矩形 8">
            <a:extLst>
              <a:ext uri="{FF2B5EF4-FFF2-40B4-BE49-F238E27FC236}">
                <a16:creationId xmlns:a16="http://schemas.microsoft.com/office/drawing/2014/main" id="{F7643B01-9504-454E-8066-09C47AFEB5D8}"/>
              </a:ext>
            </a:extLst>
          </p:cNvPr>
          <p:cNvSpPr/>
          <p:nvPr/>
        </p:nvSpPr>
        <p:spPr>
          <a:xfrm>
            <a:off x="1440973" y="3520535"/>
            <a:ext cx="1934520" cy="375920"/>
          </a:xfrm>
          <a:prstGeom prst="rect">
            <a:avLst/>
          </a:prstGeom>
        </p:spPr>
        <p:txBody>
          <a:bodyPr wrap="square" lIns="91433" tIns="45716" rIns="91433" bIns="4571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6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0" name="Freeform 5">
            <a:extLst>
              <a:ext uri="{FF2B5EF4-FFF2-40B4-BE49-F238E27FC236}">
                <a16:creationId xmlns:a16="http://schemas.microsoft.com/office/drawing/2014/main" id="{18185C32-C5E9-CD43-8B6E-388C145B4C96}"/>
              </a:ext>
            </a:extLst>
          </p:cNvPr>
          <p:cNvSpPr>
            <a:spLocks/>
          </p:cNvSpPr>
          <p:nvPr/>
        </p:nvSpPr>
        <p:spPr bwMode="auto">
          <a:xfrm rot="16200000">
            <a:off x="5576643" y="291386"/>
            <a:ext cx="1038224" cy="12192490"/>
          </a:xfrm>
          <a:custGeom>
            <a:avLst/>
            <a:gdLst>
              <a:gd name="T0" fmla="*/ 668 w 1536"/>
              <a:gd name="T1" fmla="*/ 0 h 4320"/>
              <a:gd name="T2" fmla="*/ 1436 w 1536"/>
              <a:gd name="T3" fmla="*/ 1212 h 4320"/>
              <a:gd name="T4" fmla="*/ 740 w 1536"/>
              <a:gd name="T5" fmla="*/ 3100 h 4320"/>
              <a:gd name="T6" fmla="*/ 1380 w 1536"/>
              <a:gd name="T7" fmla="*/ 4320 h 4320"/>
              <a:gd name="T8" fmla="*/ 0 w 1536"/>
              <a:gd name="T9" fmla="*/ 4320 h 4320"/>
              <a:gd name="T10" fmla="*/ 0 w 1536"/>
              <a:gd name="T11" fmla="*/ 0 h 4320"/>
              <a:gd name="T12" fmla="*/ 668 w 1536"/>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1536" h="4320">
                <a:moveTo>
                  <a:pt x="668" y="0"/>
                </a:moveTo>
                <a:cubicBezTo>
                  <a:pt x="668" y="0"/>
                  <a:pt x="1336" y="488"/>
                  <a:pt x="1436" y="1212"/>
                </a:cubicBezTo>
                <a:cubicBezTo>
                  <a:pt x="1536" y="1936"/>
                  <a:pt x="704" y="2504"/>
                  <a:pt x="740" y="3100"/>
                </a:cubicBezTo>
                <a:cubicBezTo>
                  <a:pt x="776" y="3696"/>
                  <a:pt x="1380" y="4320"/>
                  <a:pt x="1380" y="4320"/>
                </a:cubicBezTo>
                <a:cubicBezTo>
                  <a:pt x="0" y="4320"/>
                  <a:pt x="0" y="4320"/>
                  <a:pt x="0" y="4320"/>
                </a:cubicBezTo>
                <a:cubicBezTo>
                  <a:pt x="0" y="0"/>
                  <a:pt x="0" y="0"/>
                  <a:pt x="0" y="0"/>
                </a:cubicBezTo>
                <a:lnTo>
                  <a:pt x="668"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1" name="Group 7">
            <a:extLst>
              <a:ext uri="{FF2B5EF4-FFF2-40B4-BE49-F238E27FC236}">
                <a16:creationId xmlns:a16="http://schemas.microsoft.com/office/drawing/2014/main" id="{31FFA5B0-CE89-D04D-91E3-954EA8D659D7}"/>
              </a:ext>
            </a:extLst>
          </p:cNvPr>
          <p:cNvGrpSpPr/>
          <p:nvPr/>
        </p:nvGrpSpPr>
        <p:grpSpPr>
          <a:xfrm>
            <a:off x="9889343" y="1339804"/>
            <a:ext cx="695325" cy="714375"/>
            <a:chOff x="16962181" y="1183655"/>
            <a:chExt cx="695325" cy="714375"/>
          </a:xfrm>
        </p:grpSpPr>
        <p:sp>
          <p:nvSpPr>
            <p:cNvPr id="12" name="Freeform: Shape 4">
              <a:extLst>
                <a:ext uri="{FF2B5EF4-FFF2-40B4-BE49-F238E27FC236}">
                  <a16:creationId xmlns:a16="http://schemas.microsoft.com/office/drawing/2014/main" id="{C92A2BEE-362A-6347-8286-8F3B4A80465F}"/>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Shape 5">
              <a:extLst>
                <a:ext uri="{FF2B5EF4-FFF2-40B4-BE49-F238E27FC236}">
                  <a16:creationId xmlns:a16="http://schemas.microsoft.com/office/drawing/2014/main" id="{4AAF4F7C-EA06-F34A-9FCF-62F7638FC1D2}"/>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Shape 6">
              <a:extLst>
                <a:ext uri="{FF2B5EF4-FFF2-40B4-BE49-F238E27FC236}">
                  <a16:creationId xmlns:a16="http://schemas.microsoft.com/office/drawing/2014/main" id="{50F26508-8B15-1B4E-B9F4-3F794F190917}"/>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7">
            <a:extLst>
              <a:ext uri="{FF2B5EF4-FFF2-40B4-BE49-F238E27FC236}">
                <a16:creationId xmlns:a16="http://schemas.microsoft.com/office/drawing/2014/main" id="{A038CB3B-0713-0149-B351-2F8E40FC0A4D}"/>
              </a:ext>
            </a:extLst>
          </p:cNvPr>
          <p:cNvGrpSpPr/>
          <p:nvPr/>
        </p:nvGrpSpPr>
        <p:grpSpPr>
          <a:xfrm rot="5400000">
            <a:off x="1132813" y="1639846"/>
            <a:ext cx="607689" cy="624338"/>
            <a:chOff x="16962181" y="1183655"/>
            <a:chExt cx="695325" cy="714375"/>
          </a:xfrm>
        </p:grpSpPr>
        <p:sp>
          <p:nvSpPr>
            <p:cNvPr id="16" name="Freeform: Shape 4">
              <a:extLst>
                <a:ext uri="{FF2B5EF4-FFF2-40B4-BE49-F238E27FC236}">
                  <a16:creationId xmlns:a16="http://schemas.microsoft.com/office/drawing/2014/main" id="{ACA91D16-C88A-5342-8015-8CA89EC6C0B3}"/>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Freeform: Shape 5">
              <a:extLst>
                <a:ext uri="{FF2B5EF4-FFF2-40B4-BE49-F238E27FC236}">
                  <a16:creationId xmlns:a16="http://schemas.microsoft.com/office/drawing/2014/main" id="{C1117551-B5A5-304A-9006-DCFF00C4DEB1}"/>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Shape 6">
              <a:extLst>
                <a:ext uri="{FF2B5EF4-FFF2-40B4-BE49-F238E27FC236}">
                  <a16:creationId xmlns:a16="http://schemas.microsoft.com/office/drawing/2014/main" id="{25885687-D9DC-2643-B90E-2276779F4385}"/>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35283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par>
                          <p:cTn id="10" fill="hold">
                            <p:stCondLst>
                              <p:cond delay="250"/>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6"/>
                                        </p:tgtEl>
                                        <p:attrNameLst>
                                          <p:attrName>style.visibility</p:attrName>
                                        </p:attrNameLst>
                                      </p:cBhvr>
                                      <p:to>
                                        <p:strVal val="visible"/>
                                      </p:to>
                                    </p:set>
                                    <p:anim calcmode="lin" valueType="num">
                                      <p:cBhvr>
                                        <p:cTn id="13" dur="250" fill="hold"/>
                                        <p:tgtEl>
                                          <p:spTgt spid="6"/>
                                        </p:tgtEl>
                                        <p:attrNameLst>
                                          <p:attrName>ppt_w</p:attrName>
                                        </p:attrNameLst>
                                      </p:cBhvr>
                                      <p:tavLst>
                                        <p:tav tm="0">
                                          <p:val>
                                            <p:fltVal val="0"/>
                                          </p:val>
                                        </p:tav>
                                        <p:tav tm="100000">
                                          <p:val>
                                            <p:strVal val="#ppt_w"/>
                                          </p:val>
                                        </p:tav>
                                      </p:tavLst>
                                    </p:anim>
                                    <p:anim calcmode="lin" valueType="num">
                                      <p:cBhvr>
                                        <p:cTn id="14" dur="250" fill="hold"/>
                                        <p:tgtEl>
                                          <p:spTgt spid="6"/>
                                        </p:tgtEl>
                                        <p:attrNameLst>
                                          <p:attrName>ppt_h</p:attrName>
                                        </p:attrNameLst>
                                      </p:cBhvr>
                                      <p:tavLst>
                                        <p:tav tm="0">
                                          <p:val>
                                            <p:fltVal val="0"/>
                                          </p:val>
                                        </p:tav>
                                        <p:tav tm="100000">
                                          <p:val>
                                            <p:strVal val="#ppt_h"/>
                                          </p:val>
                                        </p:tav>
                                      </p:tavLst>
                                    </p:anim>
                                    <p:animEffect transition="in" filter="fade">
                                      <p:cBhvr>
                                        <p:cTn id="15" dur="250"/>
                                        <p:tgtEl>
                                          <p:spTgt spid="6"/>
                                        </p:tgtEl>
                                      </p:cBhvr>
                                    </p:animEffect>
                                  </p:childTnLst>
                                </p:cTn>
                              </p:par>
                            </p:childTnLst>
                          </p:cTn>
                        </p:par>
                        <p:par>
                          <p:cTn id="16" fill="hold">
                            <p:stCondLst>
                              <p:cond delay="916"/>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50" fill="hold"/>
                                        <p:tgtEl>
                                          <p:spTgt spid="9"/>
                                        </p:tgtEl>
                                        <p:attrNameLst>
                                          <p:attrName>ppt_w</p:attrName>
                                        </p:attrNameLst>
                                      </p:cBhvr>
                                      <p:tavLst>
                                        <p:tav tm="0">
                                          <p:val>
                                            <p:fltVal val="0"/>
                                          </p:val>
                                        </p:tav>
                                        <p:tav tm="100000">
                                          <p:val>
                                            <p:strVal val="#ppt_w"/>
                                          </p:val>
                                        </p:tav>
                                      </p:tavLst>
                                    </p:anim>
                                    <p:anim calcmode="lin" valueType="num">
                                      <p:cBhvr>
                                        <p:cTn id="20" dur="250" fill="hold"/>
                                        <p:tgtEl>
                                          <p:spTgt spid="9"/>
                                        </p:tgtEl>
                                        <p:attrNameLst>
                                          <p:attrName>ppt_h</p:attrName>
                                        </p:attrNameLst>
                                      </p:cBhvr>
                                      <p:tavLst>
                                        <p:tav tm="0">
                                          <p:val>
                                            <p:fltVal val="0"/>
                                          </p:val>
                                        </p:tav>
                                        <p:tav tm="100000">
                                          <p:val>
                                            <p:strVal val="#ppt_h"/>
                                          </p:val>
                                        </p:tav>
                                      </p:tavLst>
                                    </p:anim>
                                    <p:animEffect transition="in" filter="fade">
                                      <p:cBhvr>
                                        <p:cTn id="21" dur="250"/>
                                        <p:tgtEl>
                                          <p:spTgt spid="9"/>
                                        </p:tgtEl>
                                      </p:cBhvr>
                                    </p:animEffect>
                                  </p:childTnLst>
                                </p:cTn>
                              </p:par>
                            </p:childTnLst>
                          </p:cTn>
                        </p:par>
                        <p:par>
                          <p:cTn id="22" fill="hold">
                            <p:stCondLst>
                              <p:cond delay="1166"/>
                            </p:stCondLst>
                            <p:childTnLst>
                              <p:par>
                                <p:cTn id="23" presetID="53" presetClass="entr" presetSubtype="16" fill="hold" grpId="0" nodeType="afterEffect">
                                  <p:stCondLst>
                                    <p:cond delay="0"/>
                                  </p:stCondLst>
                                  <p:iterate type="lt">
                                    <p:tmPct val="4054"/>
                                  </p:iterate>
                                  <p:childTnLst>
                                    <p:set>
                                      <p:cBhvr>
                                        <p:cTn id="24" dur="1" fill="hold">
                                          <p:stCondLst>
                                            <p:cond delay="0"/>
                                          </p:stCondLst>
                                        </p:cTn>
                                        <p:tgtEl>
                                          <p:spTgt spid="8"/>
                                        </p:tgtEl>
                                        <p:attrNameLst>
                                          <p:attrName>style.visibility</p:attrName>
                                        </p:attrNameLst>
                                      </p:cBhvr>
                                      <p:to>
                                        <p:strVal val="visible"/>
                                      </p:to>
                                    </p:set>
                                    <p:anim calcmode="lin" valueType="num">
                                      <p:cBhvr>
                                        <p:cTn id="25" dur="250" fill="hold"/>
                                        <p:tgtEl>
                                          <p:spTgt spid="8"/>
                                        </p:tgtEl>
                                        <p:attrNameLst>
                                          <p:attrName>ppt_w</p:attrName>
                                        </p:attrNameLst>
                                      </p:cBhvr>
                                      <p:tavLst>
                                        <p:tav tm="0">
                                          <p:val>
                                            <p:fltVal val="0"/>
                                          </p:val>
                                        </p:tav>
                                        <p:tav tm="100000">
                                          <p:val>
                                            <p:strVal val="#ppt_w"/>
                                          </p:val>
                                        </p:tav>
                                      </p:tavLst>
                                    </p:anim>
                                    <p:anim calcmode="lin" valueType="num">
                                      <p:cBhvr>
                                        <p:cTn id="26" dur="250" fill="hold"/>
                                        <p:tgtEl>
                                          <p:spTgt spid="8"/>
                                        </p:tgtEl>
                                        <p:attrNameLst>
                                          <p:attrName>ppt_h</p:attrName>
                                        </p:attrNameLst>
                                      </p:cBhvr>
                                      <p:tavLst>
                                        <p:tav tm="0">
                                          <p:val>
                                            <p:fltVal val="0"/>
                                          </p:val>
                                        </p:tav>
                                        <p:tav tm="100000">
                                          <p:val>
                                            <p:strVal val="#ppt_h"/>
                                          </p:val>
                                        </p:tav>
                                      </p:tavLst>
                                    </p:anim>
                                    <p:animEffect transition="in" filter="fade">
                                      <p:cBhvr>
                                        <p:cTn id="27" dur="250"/>
                                        <p:tgtEl>
                                          <p:spTgt spid="8"/>
                                        </p:tgtEl>
                                      </p:cBhvr>
                                    </p:animEffect>
                                  </p:childTnLst>
                                </p:cTn>
                              </p:par>
                              <p:par>
                                <p:cTn id="28" presetID="2" presetClass="entr" presetSubtype="4" decel="100000" fill="hold"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3" dur="1750" fill="hold"/>
                                        <p:tgtEl>
                                          <p:spTgt spid="11"/>
                                        </p:tgtEl>
                                        <p:attrNameLst>
                                          <p:attrName>ppt_x</p:attrName>
                                          <p:attrName>ppt_y</p:attrName>
                                        </p:attrNameLst>
                                      </p:cBhvr>
                                      <p:rCtr x="1966" y="231"/>
                                    </p:animMotion>
                                  </p:childTnLst>
                                </p:cTn>
                              </p:par>
                              <p:par>
                                <p:cTn id="34" presetID="2" presetClass="entr" presetSubtype="4" decel="100000" fill="hold" nodeType="withEffect">
                                  <p:stCondLst>
                                    <p:cond delay="5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fill="hold"/>
                                        <p:tgtEl>
                                          <p:spTgt spid="15"/>
                                        </p:tgtEl>
                                        <p:attrNameLst>
                                          <p:attrName>ppt_x</p:attrName>
                                        </p:attrNameLst>
                                      </p:cBhvr>
                                      <p:tavLst>
                                        <p:tav tm="0">
                                          <p:val>
                                            <p:strVal val="#ppt_x"/>
                                          </p:val>
                                        </p:tav>
                                        <p:tav tm="100000">
                                          <p:val>
                                            <p:strVal val="#ppt_x"/>
                                          </p:val>
                                        </p:tav>
                                      </p:tavLst>
                                    </p:anim>
                                    <p:anim calcmode="lin" valueType="num">
                                      <p:cBhvr additive="base">
                                        <p:cTn id="37" dur="750" fill="hold"/>
                                        <p:tgtEl>
                                          <p:spTgt spid="15"/>
                                        </p:tgtEl>
                                        <p:attrNameLst>
                                          <p:attrName>ppt_y</p:attrName>
                                        </p:attrNameLst>
                                      </p:cBhvr>
                                      <p:tavLst>
                                        <p:tav tm="0">
                                          <p:val>
                                            <p:strVal val="1+#ppt_h/2"/>
                                          </p:val>
                                        </p:tav>
                                        <p:tav tm="100000">
                                          <p:val>
                                            <p:strVal val="#ppt_y"/>
                                          </p:val>
                                        </p:tav>
                                      </p:tavLst>
                                    </p:anim>
                                  </p:childTnLst>
                                </p:cTn>
                              </p:par>
                              <p:par>
                                <p:cTn id="38"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9" dur="1750" fill="hold"/>
                                        <p:tgtEl>
                                          <p:spTgt spid="15"/>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EE5C58C0-7A2E-1242-B7FA-02C40B3C4655}"/>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Parallelogram 15">
            <a:extLst>
              <a:ext uri="{FF2B5EF4-FFF2-40B4-BE49-F238E27FC236}">
                <a16:creationId xmlns:a16="http://schemas.microsoft.com/office/drawing/2014/main" id="{9092963D-7D8F-664B-AED5-5E62D7746488}"/>
              </a:ext>
            </a:extLst>
          </p:cNvPr>
          <p:cNvSpPr/>
          <p:nvPr/>
        </p:nvSpPr>
        <p:spPr>
          <a:xfrm>
            <a:off x="995457" y="0"/>
            <a:ext cx="8964118" cy="6858000"/>
          </a:xfrm>
          <a:prstGeom prst="parallelogram">
            <a:avLst>
              <a:gd name="adj" fmla="val 100599"/>
            </a:avLst>
          </a:prstGeom>
          <a:gradFill flip="none" rotWithShape="1">
            <a:gsLst>
              <a:gs pos="0">
                <a:schemeClr val="accent4">
                  <a:lumMod val="50000"/>
                  <a:alpha val="16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Parallelogram 21">
            <a:extLst>
              <a:ext uri="{FF2B5EF4-FFF2-40B4-BE49-F238E27FC236}">
                <a16:creationId xmlns:a16="http://schemas.microsoft.com/office/drawing/2014/main" id="{9CF4F204-BDB6-0F4C-80E7-A7EA35C7CE76}"/>
              </a:ext>
            </a:extLst>
          </p:cNvPr>
          <p:cNvSpPr/>
          <p:nvPr/>
        </p:nvSpPr>
        <p:spPr>
          <a:xfrm>
            <a:off x="6973668" y="0"/>
            <a:ext cx="5014232" cy="3836139"/>
          </a:xfrm>
          <a:prstGeom prst="parallelogram">
            <a:avLst>
              <a:gd name="adj" fmla="val 100599"/>
            </a:avLst>
          </a:prstGeom>
          <a:gradFill flip="none" rotWithShape="1">
            <a:gsLst>
              <a:gs pos="0">
                <a:schemeClr val="accent4">
                  <a:lumMod val="50000"/>
                  <a:alpha val="16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9" name="Group 53">
            <a:extLst>
              <a:ext uri="{FF2B5EF4-FFF2-40B4-BE49-F238E27FC236}">
                <a16:creationId xmlns:a16="http://schemas.microsoft.com/office/drawing/2014/main" id="{0A252F6A-5959-4045-9365-7C6200C6C140}"/>
              </a:ext>
            </a:extLst>
          </p:cNvPr>
          <p:cNvGrpSpPr/>
          <p:nvPr/>
        </p:nvGrpSpPr>
        <p:grpSpPr>
          <a:xfrm>
            <a:off x="9969" y="920324"/>
            <a:ext cx="3960509" cy="5662706"/>
            <a:chOff x="-5054974" y="264971"/>
            <a:chExt cx="4607565" cy="6587862"/>
          </a:xfrm>
        </p:grpSpPr>
        <p:sp>
          <p:nvSpPr>
            <p:cNvPr id="10" name="Hexagon 12">
              <a:extLst>
                <a:ext uri="{FF2B5EF4-FFF2-40B4-BE49-F238E27FC236}">
                  <a16:creationId xmlns:a16="http://schemas.microsoft.com/office/drawing/2014/main" id="{3333BB54-7989-154E-95B1-8D5FA982995D}"/>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Hexagon 31">
              <a:extLst>
                <a:ext uri="{FF2B5EF4-FFF2-40B4-BE49-F238E27FC236}">
                  <a16:creationId xmlns:a16="http://schemas.microsoft.com/office/drawing/2014/main" id="{D75919C9-29AC-424E-9BE7-059C27A9D1F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Hexagon 34">
              <a:extLst>
                <a:ext uri="{FF2B5EF4-FFF2-40B4-BE49-F238E27FC236}">
                  <a16:creationId xmlns:a16="http://schemas.microsoft.com/office/drawing/2014/main" id="{D429E701-20DB-1748-A8D9-1FE1F2E7835F}"/>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Hexagon 35">
              <a:extLst>
                <a:ext uri="{FF2B5EF4-FFF2-40B4-BE49-F238E27FC236}">
                  <a16:creationId xmlns:a16="http://schemas.microsoft.com/office/drawing/2014/main" id="{05B4AA14-53CB-1249-AAA0-E5F0755263D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6">
              <a:extLst>
                <a:ext uri="{FF2B5EF4-FFF2-40B4-BE49-F238E27FC236}">
                  <a16:creationId xmlns:a16="http://schemas.microsoft.com/office/drawing/2014/main" id="{2F989907-4532-F34C-A408-A567C4CB09D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7">
              <a:extLst>
                <a:ext uri="{FF2B5EF4-FFF2-40B4-BE49-F238E27FC236}">
                  <a16:creationId xmlns:a16="http://schemas.microsoft.com/office/drawing/2014/main" id="{4C03AD8F-6542-2A48-81C8-A995CC2669EE}"/>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8">
              <a:extLst>
                <a:ext uri="{FF2B5EF4-FFF2-40B4-BE49-F238E27FC236}">
                  <a16:creationId xmlns:a16="http://schemas.microsoft.com/office/drawing/2014/main" id="{0EFFBAFB-9FFD-5F42-9FD4-EFDD6E34D72D}"/>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9">
              <a:extLst>
                <a:ext uri="{FF2B5EF4-FFF2-40B4-BE49-F238E27FC236}">
                  <a16:creationId xmlns:a16="http://schemas.microsoft.com/office/drawing/2014/main" id="{1487BC53-8857-AA4B-B1A3-D7E9C9C29F8A}"/>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40">
              <a:extLst>
                <a:ext uri="{FF2B5EF4-FFF2-40B4-BE49-F238E27FC236}">
                  <a16:creationId xmlns:a16="http://schemas.microsoft.com/office/drawing/2014/main" id="{7B79CF00-8841-A24B-BD94-B403EC6D70AD}"/>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41">
              <a:extLst>
                <a:ext uri="{FF2B5EF4-FFF2-40B4-BE49-F238E27FC236}">
                  <a16:creationId xmlns:a16="http://schemas.microsoft.com/office/drawing/2014/main" id="{4AB4637F-0286-F344-A7B2-37159C0F3E41}"/>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42">
              <a:extLst>
                <a:ext uri="{FF2B5EF4-FFF2-40B4-BE49-F238E27FC236}">
                  <a16:creationId xmlns:a16="http://schemas.microsoft.com/office/drawing/2014/main" id="{2D9E79A6-6BA5-5440-8129-937B2B2177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3">
              <a:extLst>
                <a:ext uri="{FF2B5EF4-FFF2-40B4-BE49-F238E27FC236}">
                  <a16:creationId xmlns:a16="http://schemas.microsoft.com/office/drawing/2014/main" id="{E9B1C32C-EFAA-074E-9568-5F41950B5ED9}"/>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4">
              <a:extLst>
                <a:ext uri="{FF2B5EF4-FFF2-40B4-BE49-F238E27FC236}">
                  <a16:creationId xmlns:a16="http://schemas.microsoft.com/office/drawing/2014/main" id="{229C14F0-D86B-1244-AA10-083DD608E727}"/>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5">
              <a:extLst>
                <a:ext uri="{FF2B5EF4-FFF2-40B4-BE49-F238E27FC236}">
                  <a16:creationId xmlns:a16="http://schemas.microsoft.com/office/drawing/2014/main" id="{C33DD3CD-AF7F-F145-B045-7F73F9D9483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6">
              <a:extLst>
                <a:ext uri="{FF2B5EF4-FFF2-40B4-BE49-F238E27FC236}">
                  <a16:creationId xmlns:a16="http://schemas.microsoft.com/office/drawing/2014/main" id="{4DEF877A-96EE-4343-846F-1E38301CA478}"/>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8">
              <a:extLst>
                <a:ext uri="{FF2B5EF4-FFF2-40B4-BE49-F238E27FC236}">
                  <a16:creationId xmlns:a16="http://schemas.microsoft.com/office/drawing/2014/main" id="{E1C8A5B0-BD7E-C145-895F-17E78425796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6" name="Group 53">
            <a:extLst>
              <a:ext uri="{FF2B5EF4-FFF2-40B4-BE49-F238E27FC236}">
                <a16:creationId xmlns:a16="http://schemas.microsoft.com/office/drawing/2014/main" id="{E03A6ED8-0C30-114A-8EB6-1518E15E5CB6}"/>
              </a:ext>
            </a:extLst>
          </p:cNvPr>
          <p:cNvGrpSpPr/>
          <p:nvPr/>
        </p:nvGrpSpPr>
        <p:grpSpPr>
          <a:xfrm>
            <a:off x="8560066" y="-124865"/>
            <a:ext cx="3960509" cy="5662706"/>
            <a:chOff x="-5054974" y="264971"/>
            <a:chExt cx="4607565" cy="6587862"/>
          </a:xfrm>
        </p:grpSpPr>
        <p:sp>
          <p:nvSpPr>
            <p:cNvPr id="27" name="Hexagon 12">
              <a:extLst>
                <a:ext uri="{FF2B5EF4-FFF2-40B4-BE49-F238E27FC236}">
                  <a16:creationId xmlns:a16="http://schemas.microsoft.com/office/drawing/2014/main" id="{82AC0EA4-E3E2-E04D-AD09-5884A1878EF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1">
              <a:extLst>
                <a:ext uri="{FF2B5EF4-FFF2-40B4-BE49-F238E27FC236}">
                  <a16:creationId xmlns:a16="http://schemas.microsoft.com/office/drawing/2014/main" id="{3B1AF9F1-87F7-934D-A270-74D336066D1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4">
              <a:extLst>
                <a:ext uri="{FF2B5EF4-FFF2-40B4-BE49-F238E27FC236}">
                  <a16:creationId xmlns:a16="http://schemas.microsoft.com/office/drawing/2014/main" id="{CD301E4F-9FD8-814B-AB94-A9443BF49A5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5">
              <a:extLst>
                <a:ext uri="{FF2B5EF4-FFF2-40B4-BE49-F238E27FC236}">
                  <a16:creationId xmlns:a16="http://schemas.microsoft.com/office/drawing/2014/main" id="{91C98234-0029-3945-9FB1-A70D278314A7}"/>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6">
              <a:extLst>
                <a:ext uri="{FF2B5EF4-FFF2-40B4-BE49-F238E27FC236}">
                  <a16:creationId xmlns:a16="http://schemas.microsoft.com/office/drawing/2014/main" id="{CFC95EA5-9025-2B49-BD53-CC4CE751A582}"/>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7">
              <a:extLst>
                <a:ext uri="{FF2B5EF4-FFF2-40B4-BE49-F238E27FC236}">
                  <a16:creationId xmlns:a16="http://schemas.microsoft.com/office/drawing/2014/main" id="{CBB6DA1B-51B0-0A4D-B559-3CFA67E2996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8">
              <a:extLst>
                <a:ext uri="{FF2B5EF4-FFF2-40B4-BE49-F238E27FC236}">
                  <a16:creationId xmlns:a16="http://schemas.microsoft.com/office/drawing/2014/main" id="{A4DF0C37-0198-C047-A739-F5D17F43DBE0}"/>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39">
              <a:extLst>
                <a:ext uri="{FF2B5EF4-FFF2-40B4-BE49-F238E27FC236}">
                  <a16:creationId xmlns:a16="http://schemas.microsoft.com/office/drawing/2014/main" id="{DC22D687-6E32-8A4F-AD09-80F9681F13E3}"/>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0">
              <a:extLst>
                <a:ext uri="{FF2B5EF4-FFF2-40B4-BE49-F238E27FC236}">
                  <a16:creationId xmlns:a16="http://schemas.microsoft.com/office/drawing/2014/main" id="{7E99900F-733F-2442-8541-260374A22620}"/>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1">
              <a:extLst>
                <a:ext uri="{FF2B5EF4-FFF2-40B4-BE49-F238E27FC236}">
                  <a16:creationId xmlns:a16="http://schemas.microsoft.com/office/drawing/2014/main" id="{C0A4D367-B229-C946-9A8F-7C14703618FD}"/>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2">
              <a:extLst>
                <a:ext uri="{FF2B5EF4-FFF2-40B4-BE49-F238E27FC236}">
                  <a16:creationId xmlns:a16="http://schemas.microsoft.com/office/drawing/2014/main" id="{1C5D7C84-1D3F-F847-802B-BA5EA353841F}"/>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3">
              <a:extLst>
                <a:ext uri="{FF2B5EF4-FFF2-40B4-BE49-F238E27FC236}">
                  <a16:creationId xmlns:a16="http://schemas.microsoft.com/office/drawing/2014/main" id="{E5FC759B-166A-964F-94A8-C22DDF429847}"/>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4">
              <a:extLst>
                <a:ext uri="{FF2B5EF4-FFF2-40B4-BE49-F238E27FC236}">
                  <a16:creationId xmlns:a16="http://schemas.microsoft.com/office/drawing/2014/main" id="{B07FCFDB-A596-204A-83CD-F91C462DB41E}"/>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5">
              <a:extLst>
                <a:ext uri="{FF2B5EF4-FFF2-40B4-BE49-F238E27FC236}">
                  <a16:creationId xmlns:a16="http://schemas.microsoft.com/office/drawing/2014/main" id="{F8EE49C2-CBAE-9646-AD4A-1E80811C4CA7}"/>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6">
              <a:extLst>
                <a:ext uri="{FF2B5EF4-FFF2-40B4-BE49-F238E27FC236}">
                  <a16:creationId xmlns:a16="http://schemas.microsoft.com/office/drawing/2014/main" id="{756D65A1-89AF-B74B-8179-21273DB3DF6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48">
              <a:extLst>
                <a:ext uri="{FF2B5EF4-FFF2-40B4-BE49-F238E27FC236}">
                  <a16:creationId xmlns:a16="http://schemas.microsoft.com/office/drawing/2014/main" id="{7BCF6569-C6FF-8445-9A6F-F7B41757473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PA-平行四边形 39">
            <a:extLst>
              <a:ext uri="{FF2B5EF4-FFF2-40B4-BE49-F238E27FC236}">
                <a16:creationId xmlns:a16="http://schemas.microsoft.com/office/drawing/2014/main" id="{C80FD93C-5978-6B46-A49E-8B8FE8E949D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a16="http://schemas.microsoft.com/office/drawing/2014/main" id="{0B824C1B-6C55-4545-8921-A0984D5A598B}"/>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a:extLst>
              <a:ext uri="{FF2B5EF4-FFF2-40B4-BE49-F238E27FC236}">
                <a16:creationId xmlns:a16="http://schemas.microsoft.com/office/drawing/2014/main" id="{EE0C7CC9-4B13-B140-9BE4-A3188D95195E}"/>
              </a:ext>
            </a:extLst>
          </p:cNvPr>
          <p:cNvSpPr txBox="1"/>
          <p:nvPr/>
        </p:nvSpPr>
        <p:spPr>
          <a:xfrm>
            <a:off x="6179261" y="3304519"/>
            <a:ext cx="4974003" cy="551433"/>
          </a:xfrm>
          <a:prstGeom prst="rect">
            <a:avLst/>
          </a:prstGeom>
          <a:noFill/>
        </p:spPr>
        <p:txBody>
          <a:bodyPr wrap="square" rtlCol="0">
            <a:spAutoFit/>
            <a:scene3d>
              <a:camera prst="orthographicFront"/>
              <a:lightRig rig="threePt" dir="t"/>
            </a:scene3d>
            <a:sp3d contourW="12700"/>
          </a:bodyPr>
          <a:lstStyle/>
          <a:p>
            <a:pPr lvl="0">
              <a:lnSpc>
                <a:spcPct val="150000"/>
              </a:lnSpc>
              <a:defRPr/>
            </a:pPr>
            <a:r>
              <a:rPr lang="pt-BR" altLang="zh-CN" sz="105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Etiam porta sem malesuada magna mollis euismod. Cum sociis natoque penatibus et magnis dis parturient montes</a:t>
            </a:r>
            <a:endParaRPr kumimoji="0" lang="en-US" altLang="zh-CN" sz="1050" b="0"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PA-文本框 9">
            <a:extLst>
              <a:ext uri="{FF2B5EF4-FFF2-40B4-BE49-F238E27FC236}">
                <a16:creationId xmlns:a16="http://schemas.microsoft.com/office/drawing/2014/main" id="{E17B2B77-51D4-E143-8807-6554CB7D9C4A}"/>
              </a:ext>
            </a:extLst>
          </p:cNvPr>
          <p:cNvSpPr txBox="1"/>
          <p:nvPr>
            <p:custDataLst>
              <p:tags r:id="rId3"/>
            </p:custDataLst>
          </p:nvPr>
        </p:nvSpPr>
        <p:spPr>
          <a:xfrm>
            <a:off x="6179261" y="2378807"/>
            <a:ext cx="4565515" cy="909095"/>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a:t>
            </a:r>
          </a:p>
        </p:txBody>
      </p:sp>
      <p:sp>
        <p:nvSpPr>
          <p:cNvPr id="7" name="TextBox 62">
            <a:extLst>
              <a:ext uri="{FF2B5EF4-FFF2-40B4-BE49-F238E27FC236}">
                <a16:creationId xmlns:a16="http://schemas.microsoft.com/office/drawing/2014/main" id="{9345763D-A07D-C644-890D-689F8B42E29F}"/>
              </a:ext>
            </a:extLst>
          </p:cNvPr>
          <p:cNvSpPr txBox="1"/>
          <p:nvPr/>
        </p:nvSpPr>
        <p:spPr>
          <a:xfrm>
            <a:off x="2204470" y="1531652"/>
            <a:ext cx="4089515" cy="36317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谢谢观看</a:t>
            </a:r>
          </a:p>
        </p:txBody>
      </p:sp>
      <p:sp>
        <p:nvSpPr>
          <p:cNvPr id="45" name="TextBox 62">
            <a:extLst>
              <a:ext uri="{FF2B5EF4-FFF2-40B4-BE49-F238E27FC236}">
                <a16:creationId xmlns:a16="http://schemas.microsoft.com/office/drawing/2014/main" id="{659CD866-2980-CF49-9238-3880D21D8231}"/>
              </a:ext>
            </a:extLst>
          </p:cNvPr>
          <p:cNvSpPr txBox="1"/>
          <p:nvPr/>
        </p:nvSpPr>
        <p:spPr>
          <a:xfrm>
            <a:off x="2062615" y="1619892"/>
            <a:ext cx="3673839" cy="3631763"/>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rPr>
              <a:t>谢谢观看</a:t>
            </a:r>
            <a:endParaRPr lang="id-ID" sz="11500" b="1" dirty="0">
              <a:effectLst/>
              <a:latin typeface="字魂59号-创粗黑" panose="00000500000000000000" pitchFamily="2" charset="-122"/>
              <a:ea typeface="字魂59号-创粗黑" panose="00000500000000000000" pitchFamily="2" charset="-122"/>
              <a:cs typeface="Arial" panose="020B0604020202020204" pitchFamily="34" charset="0"/>
              <a:sym typeface="思源黑体" panose="020B0500000000000000" pitchFamily="34" charset="-122"/>
            </a:endParaRPr>
          </a:p>
        </p:txBody>
      </p:sp>
      <p:sp>
        <p:nvSpPr>
          <p:cNvPr id="46" name="TextBox 55">
            <a:extLst>
              <a:ext uri="{FF2B5EF4-FFF2-40B4-BE49-F238E27FC236}">
                <a16:creationId xmlns:a16="http://schemas.microsoft.com/office/drawing/2014/main" id="{BEE567AF-C4F0-3A48-A0D4-612D0822A033}"/>
              </a:ext>
            </a:extLst>
          </p:cNvPr>
          <p:cNvSpPr txBox="1"/>
          <p:nvPr/>
        </p:nvSpPr>
        <p:spPr>
          <a:xfrm>
            <a:off x="6473010" y="4100915"/>
            <a:ext cx="2847254" cy="276999"/>
          </a:xfrm>
          <a:prstGeom prst="rect">
            <a:avLst/>
          </a:prstGeom>
          <a:noFill/>
        </p:spPr>
        <p:txBody>
          <a:bodyPr wrap="none" rtlCol="0">
            <a:spAutoFit/>
          </a:bodyPr>
          <a:lstStyle>
            <a:defPPr>
              <a:defRPr lang="id-ID"/>
            </a:defPPr>
            <a:lvl1pPr>
              <a:defRPr sz="1600" spc="300">
                <a:solidFill>
                  <a:schemeClr val="bg1"/>
                </a:solidFill>
                <a:effectLst>
                  <a:outerShdw blurRad="596900" sx="102000" sy="102000" algn="ctr" rotWithShape="0">
                    <a:prstClr val="black">
                      <a:alpha val="38000"/>
                    </a:prstClr>
                  </a:outerShdw>
                </a:effectLst>
                <a:latin typeface="Rajdhani Bold" panose="02000000000000000000" pitchFamily="2" charset="0"/>
                <a:cs typeface="Rajdhani Bold" panose="02000000000000000000" pitchFamily="2" charset="0"/>
              </a:defRPr>
            </a:lvl1pPr>
          </a:lstStyle>
          <a:p>
            <a:pPr algn="ctr"/>
            <a:r>
              <a:rPr lang="en-US" sz="1200" smtClean="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Copyright © PPT818. All rights.</a:t>
            </a:r>
            <a:endParaRPr lang="en-US" sz="1200" dirty="0">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grpSp>
        <p:nvGrpSpPr>
          <p:cNvPr id="48" name="Group 7">
            <a:extLst>
              <a:ext uri="{FF2B5EF4-FFF2-40B4-BE49-F238E27FC236}">
                <a16:creationId xmlns:a16="http://schemas.microsoft.com/office/drawing/2014/main" id="{0FF62B11-7A5F-D64B-8ADB-F45DE11CD3FB}"/>
              </a:ext>
            </a:extLst>
          </p:cNvPr>
          <p:cNvGrpSpPr/>
          <p:nvPr/>
        </p:nvGrpSpPr>
        <p:grpSpPr>
          <a:xfrm>
            <a:off x="855482" y="5579267"/>
            <a:ext cx="695325" cy="714375"/>
            <a:chOff x="16962181" y="1183655"/>
            <a:chExt cx="695325" cy="714375"/>
          </a:xfrm>
        </p:grpSpPr>
        <p:sp>
          <p:nvSpPr>
            <p:cNvPr id="49" name="Freeform: Shape 4">
              <a:extLst>
                <a:ext uri="{FF2B5EF4-FFF2-40B4-BE49-F238E27FC236}">
                  <a16:creationId xmlns:a16="http://schemas.microsoft.com/office/drawing/2014/main" id="{0882FC54-7605-0145-8381-A1E0799C1CE4}"/>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Freeform: Shape 5">
              <a:extLst>
                <a:ext uri="{FF2B5EF4-FFF2-40B4-BE49-F238E27FC236}">
                  <a16:creationId xmlns:a16="http://schemas.microsoft.com/office/drawing/2014/main" id="{EDA11020-0B00-B946-9B0B-0882ACFE4047}"/>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Freeform: Shape 6">
              <a:extLst>
                <a:ext uri="{FF2B5EF4-FFF2-40B4-BE49-F238E27FC236}">
                  <a16:creationId xmlns:a16="http://schemas.microsoft.com/office/drawing/2014/main" id="{3405065B-C87E-904B-B4BE-F1A0ACBF4E8E}"/>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2" name="Group 7">
            <a:extLst>
              <a:ext uri="{FF2B5EF4-FFF2-40B4-BE49-F238E27FC236}">
                <a16:creationId xmlns:a16="http://schemas.microsoft.com/office/drawing/2014/main" id="{C76ABC02-DBB1-174A-ADAE-D270F0F07D0D}"/>
              </a:ext>
            </a:extLst>
          </p:cNvPr>
          <p:cNvGrpSpPr/>
          <p:nvPr/>
        </p:nvGrpSpPr>
        <p:grpSpPr>
          <a:xfrm rot="5400000">
            <a:off x="9971362" y="731304"/>
            <a:ext cx="695325" cy="714375"/>
            <a:chOff x="16962181" y="1183655"/>
            <a:chExt cx="695325" cy="714375"/>
          </a:xfrm>
        </p:grpSpPr>
        <p:sp>
          <p:nvSpPr>
            <p:cNvPr id="53" name="Freeform: Shape 4">
              <a:extLst>
                <a:ext uri="{FF2B5EF4-FFF2-40B4-BE49-F238E27FC236}">
                  <a16:creationId xmlns:a16="http://schemas.microsoft.com/office/drawing/2014/main" id="{35FD410D-C8A4-1C43-A345-44A32E8ADE5B}"/>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Freeform: Shape 5">
              <a:extLst>
                <a:ext uri="{FF2B5EF4-FFF2-40B4-BE49-F238E27FC236}">
                  <a16:creationId xmlns:a16="http://schemas.microsoft.com/office/drawing/2014/main" id="{164B899E-4B48-8A49-B7CE-C571B923FDD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Freeform: Shape 6">
              <a:extLst>
                <a:ext uri="{FF2B5EF4-FFF2-40B4-BE49-F238E27FC236}">
                  <a16:creationId xmlns:a16="http://schemas.microsoft.com/office/drawing/2014/main" id="{B9691EC0-96E8-DD45-BFE6-A22FF59D527F}"/>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4" name="Group 7">
            <a:extLst>
              <a:ext uri="{FF2B5EF4-FFF2-40B4-BE49-F238E27FC236}">
                <a16:creationId xmlns:a16="http://schemas.microsoft.com/office/drawing/2014/main" id="{91E223AE-5B10-714E-8CF1-540D8A9D6853}"/>
              </a:ext>
            </a:extLst>
          </p:cNvPr>
          <p:cNvGrpSpPr/>
          <p:nvPr/>
        </p:nvGrpSpPr>
        <p:grpSpPr>
          <a:xfrm>
            <a:off x="9566722" y="5178568"/>
            <a:ext cx="414534" cy="425891"/>
            <a:chOff x="16962181" y="1183655"/>
            <a:chExt cx="695325" cy="714375"/>
          </a:xfrm>
        </p:grpSpPr>
        <p:sp>
          <p:nvSpPr>
            <p:cNvPr id="65" name="Freeform: Shape 4">
              <a:extLst>
                <a:ext uri="{FF2B5EF4-FFF2-40B4-BE49-F238E27FC236}">
                  <a16:creationId xmlns:a16="http://schemas.microsoft.com/office/drawing/2014/main" id="{BC412B1F-83F4-804B-8340-7FAAA4FAEDE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Freeform: Shape 5">
              <a:extLst>
                <a:ext uri="{FF2B5EF4-FFF2-40B4-BE49-F238E27FC236}">
                  <a16:creationId xmlns:a16="http://schemas.microsoft.com/office/drawing/2014/main" id="{7F131EF6-7037-E141-A05F-9E18C7B1D730}"/>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Freeform: Shape 6">
              <a:extLst>
                <a:ext uri="{FF2B5EF4-FFF2-40B4-BE49-F238E27FC236}">
                  <a16:creationId xmlns:a16="http://schemas.microsoft.com/office/drawing/2014/main" id="{BB9AC3F5-B8AA-6846-9DEF-09882D1D7497}"/>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8" name="Group 7">
            <a:extLst>
              <a:ext uri="{FF2B5EF4-FFF2-40B4-BE49-F238E27FC236}">
                <a16:creationId xmlns:a16="http://schemas.microsoft.com/office/drawing/2014/main" id="{2D741A0D-3EFE-C247-A227-C5B1853FB8C7}"/>
              </a:ext>
            </a:extLst>
          </p:cNvPr>
          <p:cNvGrpSpPr/>
          <p:nvPr/>
        </p:nvGrpSpPr>
        <p:grpSpPr>
          <a:xfrm rot="5400000">
            <a:off x="708708" y="1646123"/>
            <a:ext cx="607689" cy="624338"/>
            <a:chOff x="16962181" y="1183655"/>
            <a:chExt cx="695325" cy="714375"/>
          </a:xfrm>
        </p:grpSpPr>
        <p:sp>
          <p:nvSpPr>
            <p:cNvPr id="69" name="Freeform: Shape 4">
              <a:extLst>
                <a:ext uri="{FF2B5EF4-FFF2-40B4-BE49-F238E27FC236}">
                  <a16:creationId xmlns:a16="http://schemas.microsoft.com/office/drawing/2014/main" id="{AC97EFF7-0575-F140-BDEB-D76174CB3760}"/>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Freeform: Shape 5">
              <a:extLst>
                <a:ext uri="{FF2B5EF4-FFF2-40B4-BE49-F238E27FC236}">
                  <a16:creationId xmlns:a16="http://schemas.microsoft.com/office/drawing/2014/main" id="{EDD7216B-83C3-9749-810C-490B4614A401}"/>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Freeform: Shape 6">
              <a:extLst>
                <a:ext uri="{FF2B5EF4-FFF2-40B4-BE49-F238E27FC236}">
                  <a16:creationId xmlns:a16="http://schemas.microsoft.com/office/drawing/2014/main" id="{13EB3F2A-C1D5-2942-8D94-B2B62FFB8645}"/>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57440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1+#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800" fill="hold"/>
                                        <p:tgtEl>
                                          <p:spTgt spid="3"/>
                                        </p:tgtEl>
                                        <p:attrNameLst>
                                          <p:attrName>ppt_x</p:attrName>
                                        </p:attrNameLst>
                                      </p:cBhvr>
                                      <p:tavLst>
                                        <p:tav tm="0">
                                          <p:val>
                                            <p:strVal val="1+#ppt_w/2"/>
                                          </p:val>
                                        </p:tav>
                                        <p:tav tm="100000">
                                          <p:val>
                                            <p:strVal val="#ppt_x"/>
                                          </p:val>
                                        </p:tav>
                                      </p:tavLst>
                                    </p:anim>
                                    <p:anim calcmode="lin" valueType="num">
                                      <p:cBhvr additive="base">
                                        <p:cTn id="12" dur="8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22" presetClass="entr" presetSubtype="1"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 presetClass="entr" presetSubtype="2"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750" fill="hold"/>
                                        <p:tgtEl>
                                          <p:spTgt spid="8"/>
                                        </p:tgtEl>
                                        <p:attrNameLst>
                                          <p:attrName>ppt_x</p:attrName>
                                        </p:attrNameLst>
                                      </p:cBhvr>
                                      <p:tavLst>
                                        <p:tav tm="0">
                                          <p:val>
                                            <p:strVal val="0-#ppt_w/2"/>
                                          </p:val>
                                        </p:tav>
                                        <p:tav tm="100000">
                                          <p:val>
                                            <p:strVal val="#ppt_x"/>
                                          </p:val>
                                        </p:tav>
                                      </p:tavLst>
                                    </p:anim>
                                    <p:anim calcmode="lin" valueType="num">
                                      <p:cBhvr additive="base">
                                        <p:cTn id="29" dur="75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decel="10000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0-#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decel="10000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1000" fill="hold"/>
                                        <p:tgtEl>
                                          <p:spTgt spid="26"/>
                                        </p:tgtEl>
                                        <p:attrNameLst>
                                          <p:attrName>ppt_x</p:attrName>
                                        </p:attrNameLst>
                                      </p:cBhvr>
                                      <p:tavLst>
                                        <p:tav tm="0">
                                          <p:val>
                                            <p:strVal val="0-#ppt_w/2"/>
                                          </p:val>
                                        </p:tav>
                                        <p:tav tm="100000">
                                          <p:val>
                                            <p:strVal val="#ppt_x"/>
                                          </p:val>
                                        </p:tav>
                                      </p:tavLst>
                                    </p:anim>
                                    <p:anim calcmode="lin" valueType="num">
                                      <p:cBhvr additive="base">
                                        <p:cTn id="37" dur="10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750" fill="hold"/>
                                        <p:tgtEl>
                                          <p:spTgt spid="43"/>
                                        </p:tgtEl>
                                        <p:attrNameLst>
                                          <p:attrName>ppt_x</p:attrName>
                                        </p:attrNameLst>
                                      </p:cBhvr>
                                      <p:tavLst>
                                        <p:tav tm="0">
                                          <p:val>
                                            <p:strVal val="0-#ppt_w/2"/>
                                          </p:val>
                                        </p:tav>
                                        <p:tav tm="100000">
                                          <p:val>
                                            <p:strVal val="#ppt_x"/>
                                          </p:val>
                                        </p:tav>
                                      </p:tavLst>
                                    </p:anim>
                                    <p:anim calcmode="lin" valueType="num">
                                      <p:cBhvr additive="base">
                                        <p:cTn id="41" dur="75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2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750" fill="hold"/>
                                        <p:tgtEl>
                                          <p:spTgt spid="44"/>
                                        </p:tgtEl>
                                        <p:attrNameLst>
                                          <p:attrName>ppt_x</p:attrName>
                                        </p:attrNameLst>
                                      </p:cBhvr>
                                      <p:tavLst>
                                        <p:tav tm="0">
                                          <p:val>
                                            <p:strVal val="0-#ppt_w/2"/>
                                          </p:val>
                                        </p:tav>
                                        <p:tav tm="100000">
                                          <p:val>
                                            <p:strVal val="#ppt_x"/>
                                          </p:val>
                                        </p:tav>
                                      </p:tavLst>
                                    </p:anim>
                                    <p:anim calcmode="lin" valueType="num">
                                      <p:cBhvr additive="base">
                                        <p:cTn id="45" dur="75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750" fill="hold"/>
                                        <p:tgtEl>
                                          <p:spTgt spid="45"/>
                                        </p:tgtEl>
                                        <p:attrNameLst>
                                          <p:attrName>ppt_x</p:attrName>
                                        </p:attrNameLst>
                                      </p:cBhvr>
                                      <p:tavLst>
                                        <p:tav tm="0">
                                          <p:val>
                                            <p:strVal val="1+#ppt_w/2"/>
                                          </p:val>
                                        </p:tav>
                                        <p:tav tm="100000">
                                          <p:val>
                                            <p:strVal val="#ppt_x"/>
                                          </p:val>
                                        </p:tav>
                                      </p:tavLst>
                                    </p:anim>
                                    <p:anim calcmode="lin" valueType="num">
                                      <p:cBhvr additive="base">
                                        <p:cTn id="49" dur="75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ppt_x"/>
                                          </p:val>
                                        </p:tav>
                                        <p:tav tm="100000">
                                          <p:val>
                                            <p:strVal val="#ppt_x"/>
                                          </p:val>
                                        </p:tav>
                                      </p:tavLst>
                                    </p:anim>
                                    <p:anim calcmode="lin" valueType="num">
                                      <p:cBhvr additive="base">
                                        <p:cTn id="53" dur="100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50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750" fill="hold"/>
                                        <p:tgtEl>
                                          <p:spTgt spid="48"/>
                                        </p:tgtEl>
                                        <p:attrNameLst>
                                          <p:attrName>ppt_x</p:attrName>
                                        </p:attrNameLst>
                                      </p:cBhvr>
                                      <p:tavLst>
                                        <p:tav tm="0">
                                          <p:val>
                                            <p:strVal val="#ppt_x"/>
                                          </p:val>
                                        </p:tav>
                                        <p:tav tm="100000">
                                          <p:val>
                                            <p:strVal val="#ppt_x"/>
                                          </p:val>
                                        </p:tav>
                                      </p:tavLst>
                                    </p:anim>
                                    <p:anim calcmode="lin" valueType="num">
                                      <p:cBhvr additive="base">
                                        <p:cTn id="57" dur="750" fill="hold"/>
                                        <p:tgtEl>
                                          <p:spTgt spid="48"/>
                                        </p:tgtEl>
                                        <p:attrNameLst>
                                          <p:attrName>ppt_y</p:attrName>
                                        </p:attrNameLst>
                                      </p:cBhvr>
                                      <p:tavLst>
                                        <p:tav tm="0">
                                          <p:val>
                                            <p:strVal val="1+#ppt_h/2"/>
                                          </p:val>
                                        </p:tav>
                                        <p:tav tm="100000">
                                          <p:val>
                                            <p:strVal val="#ppt_y"/>
                                          </p:val>
                                        </p:tav>
                                      </p:tavLst>
                                    </p:anim>
                                  </p:childTnLst>
                                </p:cTn>
                              </p:par>
                              <p:par>
                                <p:cTn id="58"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59" dur="1750" fill="hold"/>
                                        <p:tgtEl>
                                          <p:spTgt spid="48"/>
                                        </p:tgtEl>
                                        <p:attrNameLst>
                                          <p:attrName>ppt_x</p:attrName>
                                          <p:attrName>ppt_y</p:attrName>
                                        </p:attrNameLst>
                                      </p:cBhvr>
                                      <p:rCtr x="1966" y="231"/>
                                    </p:animMotion>
                                  </p:childTnLst>
                                </p:cTn>
                              </p:par>
                              <p:par>
                                <p:cTn id="60" presetID="2" presetClass="entr" presetSubtype="4" decel="100000" fill="hold" nodeType="withEffect">
                                  <p:stCondLst>
                                    <p:cond delay="50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65" dur="1750" fill="hold"/>
                                        <p:tgtEl>
                                          <p:spTgt spid="52"/>
                                        </p:tgtEl>
                                        <p:attrNameLst>
                                          <p:attrName>ppt_x</p:attrName>
                                          <p:attrName>ppt_y</p:attrName>
                                        </p:attrNameLst>
                                      </p:cBhvr>
                                      <p:rCtr x="1966" y="231"/>
                                    </p:animMotion>
                                  </p:childTnLst>
                                </p:cTn>
                              </p:par>
                              <p:par>
                                <p:cTn id="66" presetID="2" presetClass="entr" presetSubtype="4" decel="100000" fill="hold" nodeType="withEffect">
                                  <p:stCondLst>
                                    <p:cond delay="50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750" fill="hold"/>
                                        <p:tgtEl>
                                          <p:spTgt spid="64"/>
                                        </p:tgtEl>
                                        <p:attrNameLst>
                                          <p:attrName>ppt_x</p:attrName>
                                        </p:attrNameLst>
                                      </p:cBhvr>
                                      <p:tavLst>
                                        <p:tav tm="0">
                                          <p:val>
                                            <p:strVal val="#ppt_x"/>
                                          </p:val>
                                        </p:tav>
                                        <p:tav tm="100000">
                                          <p:val>
                                            <p:strVal val="#ppt_x"/>
                                          </p:val>
                                        </p:tav>
                                      </p:tavLst>
                                    </p:anim>
                                    <p:anim calcmode="lin" valueType="num">
                                      <p:cBhvr additive="base">
                                        <p:cTn id="69" dur="750" fill="hold"/>
                                        <p:tgtEl>
                                          <p:spTgt spid="64"/>
                                        </p:tgtEl>
                                        <p:attrNameLst>
                                          <p:attrName>ppt_y</p:attrName>
                                        </p:attrNameLst>
                                      </p:cBhvr>
                                      <p:tavLst>
                                        <p:tav tm="0">
                                          <p:val>
                                            <p:strVal val="1+#ppt_h/2"/>
                                          </p:val>
                                        </p:tav>
                                        <p:tav tm="100000">
                                          <p:val>
                                            <p:strVal val="#ppt_y"/>
                                          </p:val>
                                        </p:tav>
                                      </p:tavLst>
                                    </p:anim>
                                  </p:childTnLst>
                                </p:cTn>
                              </p:par>
                              <p:par>
                                <p:cTn id="70"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1" dur="1750" fill="hold"/>
                                        <p:tgtEl>
                                          <p:spTgt spid="64"/>
                                        </p:tgtEl>
                                        <p:attrNameLst>
                                          <p:attrName>ppt_x</p:attrName>
                                          <p:attrName>ppt_y</p:attrName>
                                        </p:attrNameLst>
                                      </p:cBhvr>
                                      <p:rCtr x="1966" y="231"/>
                                    </p:animMotion>
                                  </p:childTnLst>
                                </p:cTn>
                              </p:par>
                              <p:par>
                                <p:cTn id="72" presetID="2" presetClass="entr" presetSubtype="4" decel="100000" fill="hold" nodeType="withEffect">
                                  <p:stCondLst>
                                    <p:cond delay="50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750" fill="hold"/>
                                        <p:tgtEl>
                                          <p:spTgt spid="68"/>
                                        </p:tgtEl>
                                        <p:attrNameLst>
                                          <p:attrName>ppt_x</p:attrName>
                                        </p:attrNameLst>
                                      </p:cBhvr>
                                      <p:tavLst>
                                        <p:tav tm="0">
                                          <p:val>
                                            <p:strVal val="#ppt_x"/>
                                          </p:val>
                                        </p:tav>
                                        <p:tav tm="100000">
                                          <p:val>
                                            <p:strVal val="#ppt_x"/>
                                          </p:val>
                                        </p:tav>
                                      </p:tavLst>
                                    </p:anim>
                                    <p:anim calcmode="lin" valueType="num">
                                      <p:cBhvr additive="base">
                                        <p:cTn id="75" dur="750" fill="hold"/>
                                        <p:tgtEl>
                                          <p:spTgt spid="68"/>
                                        </p:tgtEl>
                                        <p:attrNameLst>
                                          <p:attrName>ppt_y</p:attrName>
                                        </p:attrNameLst>
                                      </p:cBhvr>
                                      <p:tavLst>
                                        <p:tav tm="0">
                                          <p:val>
                                            <p:strVal val="1+#ppt_h/2"/>
                                          </p:val>
                                        </p:tav>
                                        <p:tav tm="100000">
                                          <p:val>
                                            <p:strVal val="#ppt_y"/>
                                          </p:val>
                                        </p:tav>
                                      </p:tavLst>
                                    </p:anim>
                                  </p:childTnLst>
                                </p:cTn>
                              </p:par>
                              <p:par>
                                <p:cTn id="76"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77" dur="1750" fill="hold"/>
                                        <p:tgtEl>
                                          <p:spTgt spid="68"/>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animBg="1"/>
      <p:bldP spid="44" grpId="0" animBg="1"/>
      <p:bldP spid="2" grpId="0" animBg="1"/>
      <p:bldP spid="3" grpId="0" animBg="1"/>
      <p:bldP spid="5" grpId="0"/>
      <p:bldP spid="6" grpId="0"/>
      <p:bldP spid="7"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A9921D1-53BD-9544-B754-59789FD0108C}"/>
              </a:ext>
            </a:extLst>
          </p:cNvPr>
          <p:cNvSpPr/>
          <p:nvPr/>
        </p:nvSpPr>
        <p:spPr>
          <a:xfrm>
            <a:off x="-2" y="0"/>
            <a:ext cx="12192001" cy="3183800"/>
          </a:xfrm>
          <a:prstGeom prst="rect">
            <a:avLst/>
          </a:prstGeom>
          <a:blipFill>
            <a:blip r:embed="rId4" cstate="screen">
              <a:alphaModFix/>
              <a:extLst>
                <a:ext uri="{BEBA8EAE-BF5A-486C-A8C5-ECC9F3942E4B}">
                  <a14:imgProps xmlns:a14="http://schemas.microsoft.com/office/drawing/2010/main">
                    <a14:imgLayer>
                      <a14:imgEffect>
                        <a14:brightnessContrast bright="-49000"/>
                      </a14:imgEffect>
                    </a14:imgLayer>
                  </a14:imgProps>
                </a:ext>
                <a:ext uri="{28A0092B-C50C-407E-A947-70E740481C1C}">
                  <a14:useLocalDpi xmlns:a14="http://schemas.microsoft.com/office/drawing/2010/main"/>
                </a:ext>
              </a:extLst>
            </a:blip>
            <a:srcRect/>
            <a:stretch>
              <a:fillRect t="-52848" b="-528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组合 3">
            <a:extLst>
              <a:ext uri="{FF2B5EF4-FFF2-40B4-BE49-F238E27FC236}">
                <a16:creationId xmlns:a16="http://schemas.microsoft.com/office/drawing/2014/main" id="{6EBEE70D-D7D0-8F42-9B01-C6E9133F6B61}"/>
              </a:ext>
            </a:extLst>
          </p:cNvPr>
          <p:cNvGrpSpPr/>
          <p:nvPr/>
        </p:nvGrpSpPr>
        <p:grpSpPr>
          <a:xfrm>
            <a:off x="1319461" y="3957092"/>
            <a:ext cx="9553076" cy="2272292"/>
            <a:chOff x="1020598" y="4124724"/>
            <a:chExt cx="6558502" cy="1560004"/>
          </a:xfrm>
          <a:solidFill>
            <a:srgbClr val="3C4149"/>
          </a:solidFill>
        </p:grpSpPr>
        <p:sp>
          <p:nvSpPr>
            <p:cNvPr id="5" name="圆角矩形 1">
              <a:extLst>
                <a:ext uri="{FF2B5EF4-FFF2-40B4-BE49-F238E27FC236}">
                  <a16:creationId xmlns:a16="http://schemas.microsoft.com/office/drawing/2014/main" id="{1A253CB4-B021-D14A-901A-1ED27176786F}"/>
                </a:ext>
              </a:extLst>
            </p:cNvPr>
            <p:cNvSpPr/>
            <p:nvPr/>
          </p:nvSpPr>
          <p:spPr>
            <a:xfrm>
              <a:off x="1317517" y="4200721"/>
              <a:ext cx="2508079" cy="468052"/>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6" name="组合 5">
              <a:extLst>
                <a:ext uri="{FF2B5EF4-FFF2-40B4-BE49-F238E27FC236}">
                  <a16:creationId xmlns:a16="http://schemas.microsoft.com/office/drawing/2014/main" id="{665780C7-7BFD-4A4C-AA03-C0CBB42C13AE}"/>
                </a:ext>
              </a:extLst>
            </p:cNvPr>
            <p:cNvGrpSpPr/>
            <p:nvPr/>
          </p:nvGrpSpPr>
          <p:grpSpPr>
            <a:xfrm>
              <a:off x="1020598" y="4148595"/>
              <a:ext cx="2558917" cy="591647"/>
              <a:chOff x="-2205202" y="3183483"/>
              <a:chExt cx="2558917" cy="591647"/>
            </a:xfrm>
            <a:grpFill/>
          </p:grpSpPr>
          <p:sp>
            <p:nvSpPr>
              <p:cNvPr id="22" name="TextBox 4">
                <a:extLst>
                  <a:ext uri="{FF2B5EF4-FFF2-40B4-BE49-F238E27FC236}">
                    <a16:creationId xmlns:a16="http://schemas.microsoft.com/office/drawing/2014/main" id="{26162E3B-5DDE-FC47-9A72-DD5A673A86D7}"/>
                  </a:ext>
                </a:extLst>
              </p:cNvPr>
              <p:cNvSpPr txBox="1"/>
              <p:nvPr/>
            </p:nvSpPr>
            <p:spPr>
              <a:xfrm>
                <a:off x="-1357805" y="3313145"/>
                <a:ext cx="1711520" cy="316948"/>
              </a:xfrm>
              <a:prstGeom prst="rect">
                <a:avLst/>
              </a:prstGeom>
              <a:noFill/>
              <a:ln>
                <a:noFill/>
              </a:ln>
            </p:spPr>
            <p:txBody>
              <a:bodyPr wrap="none" rtlCol="0">
                <a:spAutoFit/>
              </a:bodyPr>
              <a:lstStyle/>
              <a:p>
                <a:r>
                  <a:rPr lang="zh-CN" altLang="en-US" sz="2400" b="1"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点击添加标题</a:t>
                </a:r>
                <a:endParaRPr lang="zh-CN" altLang="en-US" sz="1600" spc="3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椭圆 22">
                <a:extLst>
                  <a:ext uri="{FF2B5EF4-FFF2-40B4-BE49-F238E27FC236}">
                    <a16:creationId xmlns:a16="http://schemas.microsoft.com/office/drawing/2014/main" id="{E79887AF-1428-EE48-AD43-F77764391223}"/>
                  </a:ext>
                </a:extLst>
              </p:cNvPr>
              <p:cNvSpPr/>
              <p:nvPr/>
            </p:nvSpPr>
            <p:spPr>
              <a:xfrm>
                <a:off x="-2205202" y="3183483"/>
                <a:ext cx="591649" cy="591647"/>
              </a:xfrm>
              <a:prstGeom prst="ellipse">
                <a:avLst/>
              </a:prstGeom>
              <a:gradFill>
                <a:gsLst>
                  <a:gs pos="10000">
                    <a:schemeClr val="accent1"/>
                  </a:gs>
                  <a:gs pos="81000">
                    <a:schemeClr val="accent2"/>
                  </a:gs>
                </a:gsLst>
                <a:lin ang="192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TextBox 4">
                <a:extLst>
                  <a:ext uri="{FF2B5EF4-FFF2-40B4-BE49-F238E27FC236}">
                    <a16:creationId xmlns:a16="http://schemas.microsoft.com/office/drawing/2014/main" id="{8A828A1E-100E-8C41-928B-3EBD5E576E2F}"/>
                  </a:ext>
                </a:extLst>
              </p:cNvPr>
              <p:cNvSpPr txBox="1"/>
              <p:nvPr/>
            </p:nvSpPr>
            <p:spPr>
              <a:xfrm>
                <a:off x="-2128796" y="3312345"/>
                <a:ext cx="375496" cy="316948"/>
              </a:xfrm>
              <a:prstGeom prst="rect">
                <a:avLst/>
              </a:prstGeom>
              <a:noFill/>
              <a:ln>
                <a:noFill/>
              </a:ln>
            </p:spPr>
            <p:txBody>
              <a:bodyPr wrap="none" rtlCol="0">
                <a:spAutoFit/>
              </a:bodyPr>
              <a:lstStyle/>
              <a:p>
                <a:r>
                  <a:rPr lang="en-US" altLang="zh-CN" sz="2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7" name="圆角矩形 6">
              <a:extLst>
                <a:ext uri="{FF2B5EF4-FFF2-40B4-BE49-F238E27FC236}">
                  <a16:creationId xmlns:a16="http://schemas.microsoft.com/office/drawing/2014/main" id="{5CF63EC3-907F-F348-9DC5-08D39DE7FEB3}"/>
                </a:ext>
              </a:extLst>
            </p:cNvPr>
            <p:cNvSpPr/>
            <p:nvPr/>
          </p:nvSpPr>
          <p:spPr>
            <a:xfrm>
              <a:off x="1317522" y="5145197"/>
              <a:ext cx="2508079" cy="468052"/>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8" name="组合 7">
              <a:extLst>
                <a:ext uri="{FF2B5EF4-FFF2-40B4-BE49-F238E27FC236}">
                  <a16:creationId xmlns:a16="http://schemas.microsoft.com/office/drawing/2014/main" id="{C57BC038-C45F-2241-B903-A84D47203158}"/>
                </a:ext>
              </a:extLst>
            </p:cNvPr>
            <p:cNvGrpSpPr/>
            <p:nvPr/>
          </p:nvGrpSpPr>
          <p:grpSpPr>
            <a:xfrm>
              <a:off x="1020598" y="5093081"/>
              <a:ext cx="2558929" cy="591647"/>
              <a:chOff x="-2205202" y="3430920"/>
              <a:chExt cx="2558929" cy="591647"/>
            </a:xfrm>
            <a:grpFill/>
          </p:grpSpPr>
          <p:sp>
            <p:nvSpPr>
              <p:cNvPr id="19" name="TextBox 4">
                <a:extLst>
                  <a:ext uri="{FF2B5EF4-FFF2-40B4-BE49-F238E27FC236}">
                    <a16:creationId xmlns:a16="http://schemas.microsoft.com/office/drawing/2014/main" id="{C2D8FDA4-9CFA-524B-8AD1-C4BD74444040}"/>
                  </a:ext>
                </a:extLst>
              </p:cNvPr>
              <p:cNvSpPr txBox="1"/>
              <p:nvPr/>
            </p:nvSpPr>
            <p:spPr>
              <a:xfrm>
                <a:off x="-1357793" y="3560576"/>
                <a:ext cx="1711520" cy="316948"/>
              </a:xfrm>
              <a:prstGeom prst="rect">
                <a:avLst/>
              </a:prstGeom>
              <a:noFill/>
              <a:ln>
                <a:noFill/>
              </a:ln>
            </p:spPr>
            <p:txBody>
              <a:bodyPr wrap="none" rtlCol="0">
                <a:spAutoFit/>
              </a:bodyPr>
              <a:lstStyle/>
              <a:p>
                <a:r>
                  <a:rPr lang="zh-CN" altLang="en-US" sz="2400" b="1"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点击添加标题</a:t>
                </a:r>
                <a:endParaRPr lang="zh-CN" altLang="en-US" sz="2400" spc="3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椭圆 19">
                <a:extLst>
                  <a:ext uri="{FF2B5EF4-FFF2-40B4-BE49-F238E27FC236}">
                    <a16:creationId xmlns:a16="http://schemas.microsoft.com/office/drawing/2014/main" id="{CD659CB8-19A2-9044-AAF3-646A8B70D65B}"/>
                  </a:ext>
                </a:extLst>
              </p:cNvPr>
              <p:cNvSpPr/>
              <p:nvPr/>
            </p:nvSpPr>
            <p:spPr>
              <a:xfrm>
                <a:off x="-2205202" y="3430920"/>
                <a:ext cx="591649" cy="591647"/>
              </a:xfrm>
              <a:prstGeom prst="ellipse">
                <a:avLst/>
              </a:prstGeom>
              <a:gradFill>
                <a:gsLst>
                  <a:gs pos="10000">
                    <a:schemeClr val="accent1"/>
                  </a:gs>
                  <a:gs pos="81000">
                    <a:schemeClr val="accent2"/>
                  </a:gs>
                </a:gsLst>
                <a:lin ang="192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TextBox 4">
                <a:extLst>
                  <a:ext uri="{FF2B5EF4-FFF2-40B4-BE49-F238E27FC236}">
                    <a16:creationId xmlns:a16="http://schemas.microsoft.com/office/drawing/2014/main" id="{15E2BE32-136F-4547-A561-D2C9975BFA84}"/>
                  </a:ext>
                </a:extLst>
              </p:cNvPr>
              <p:cNvSpPr txBox="1"/>
              <p:nvPr/>
            </p:nvSpPr>
            <p:spPr>
              <a:xfrm>
                <a:off x="-2128794" y="3554644"/>
                <a:ext cx="375496" cy="316948"/>
              </a:xfrm>
              <a:prstGeom prst="rect">
                <a:avLst/>
              </a:prstGeom>
              <a:noFill/>
              <a:ln>
                <a:noFill/>
              </a:ln>
            </p:spPr>
            <p:txBody>
              <a:bodyPr wrap="none" rtlCol="0">
                <a:spAutoFit/>
              </a:bodyPr>
              <a:lstStyle/>
              <a:p>
                <a:r>
                  <a:rPr lang="en-US" altLang="zh-CN" sz="2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圆角矩形 11">
              <a:extLst>
                <a:ext uri="{FF2B5EF4-FFF2-40B4-BE49-F238E27FC236}">
                  <a16:creationId xmlns:a16="http://schemas.microsoft.com/office/drawing/2014/main" id="{C25D44D2-7DEE-414A-93ED-649FFA4636FF}"/>
                </a:ext>
              </a:extLst>
            </p:cNvPr>
            <p:cNvSpPr/>
            <p:nvPr/>
          </p:nvSpPr>
          <p:spPr>
            <a:xfrm>
              <a:off x="5071021" y="4176842"/>
              <a:ext cx="2508079" cy="468052"/>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0" name="组合 9">
              <a:extLst>
                <a:ext uri="{FF2B5EF4-FFF2-40B4-BE49-F238E27FC236}">
                  <a16:creationId xmlns:a16="http://schemas.microsoft.com/office/drawing/2014/main" id="{4EC6D70B-FEF7-A247-A7BD-C3DED05D82D4}"/>
                </a:ext>
              </a:extLst>
            </p:cNvPr>
            <p:cNvGrpSpPr/>
            <p:nvPr/>
          </p:nvGrpSpPr>
          <p:grpSpPr>
            <a:xfrm>
              <a:off x="4774098" y="4124724"/>
              <a:ext cx="2558919" cy="591647"/>
              <a:chOff x="1548298" y="1771420"/>
              <a:chExt cx="2558919" cy="591647"/>
            </a:xfrm>
            <a:grpFill/>
          </p:grpSpPr>
          <p:sp>
            <p:nvSpPr>
              <p:cNvPr id="16" name="TextBox 4">
                <a:extLst>
                  <a:ext uri="{FF2B5EF4-FFF2-40B4-BE49-F238E27FC236}">
                    <a16:creationId xmlns:a16="http://schemas.microsoft.com/office/drawing/2014/main" id="{0B9F96E6-F017-6A4A-8F02-356F32153973}"/>
                  </a:ext>
                </a:extLst>
              </p:cNvPr>
              <p:cNvSpPr txBox="1"/>
              <p:nvPr/>
            </p:nvSpPr>
            <p:spPr>
              <a:xfrm>
                <a:off x="2395697" y="1901083"/>
                <a:ext cx="1711520" cy="316948"/>
              </a:xfrm>
              <a:prstGeom prst="rect">
                <a:avLst/>
              </a:prstGeom>
              <a:noFill/>
              <a:ln>
                <a:noFill/>
              </a:ln>
            </p:spPr>
            <p:txBody>
              <a:bodyPr wrap="none" rtlCol="0">
                <a:spAutoFit/>
              </a:bodyPr>
              <a:lstStyle/>
              <a:p>
                <a:r>
                  <a:rPr lang="zh-CN" altLang="en-US" sz="2400" b="1"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点击添加标题</a:t>
                </a:r>
                <a:endParaRPr lang="zh-CN" altLang="en-US" sz="2400" spc="3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椭圆 16">
                <a:extLst>
                  <a:ext uri="{FF2B5EF4-FFF2-40B4-BE49-F238E27FC236}">
                    <a16:creationId xmlns:a16="http://schemas.microsoft.com/office/drawing/2014/main" id="{E2C477E8-7E83-3D40-BE08-35C8429AC3A0}"/>
                  </a:ext>
                </a:extLst>
              </p:cNvPr>
              <p:cNvSpPr/>
              <p:nvPr/>
            </p:nvSpPr>
            <p:spPr>
              <a:xfrm>
                <a:off x="1548298" y="1771420"/>
                <a:ext cx="591649" cy="591647"/>
              </a:xfrm>
              <a:prstGeom prst="ellipse">
                <a:avLst/>
              </a:prstGeom>
              <a:gradFill>
                <a:gsLst>
                  <a:gs pos="10000">
                    <a:schemeClr val="accent1"/>
                  </a:gs>
                  <a:gs pos="81000">
                    <a:schemeClr val="accent2"/>
                  </a:gs>
                </a:gsLst>
                <a:lin ang="192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4">
                <a:extLst>
                  <a:ext uri="{FF2B5EF4-FFF2-40B4-BE49-F238E27FC236}">
                    <a16:creationId xmlns:a16="http://schemas.microsoft.com/office/drawing/2014/main" id="{E2AF637B-C919-464C-BF16-76C9B26690D0}"/>
                  </a:ext>
                </a:extLst>
              </p:cNvPr>
              <p:cNvSpPr txBox="1"/>
              <p:nvPr/>
            </p:nvSpPr>
            <p:spPr>
              <a:xfrm>
                <a:off x="1624704" y="1888814"/>
                <a:ext cx="375496" cy="316948"/>
              </a:xfrm>
              <a:prstGeom prst="rect">
                <a:avLst/>
              </a:prstGeom>
              <a:noFill/>
              <a:ln>
                <a:noFill/>
              </a:ln>
            </p:spPr>
            <p:txBody>
              <a:bodyPr wrap="none" rtlCol="0">
                <a:spAutoFit/>
              </a:bodyPr>
              <a:lstStyle/>
              <a:p>
                <a:r>
                  <a:rPr lang="en-US" altLang="zh-CN" sz="2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03</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圆角矩形 16">
              <a:extLst>
                <a:ext uri="{FF2B5EF4-FFF2-40B4-BE49-F238E27FC236}">
                  <a16:creationId xmlns:a16="http://schemas.microsoft.com/office/drawing/2014/main" id="{5F6D0F4A-B02F-8249-88EE-015FC6856B09}"/>
                </a:ext>
              </a:extLst>
            </p:cNvPr>
            <p:cNvSpPr/>
            <p:nvPr/>
          </p:nvSpPr>
          <p:spPr>
            <a:xfrm>
              <a:off x="5071021" y="5145197"/>
              <a:ext cx="2508079" cy="468052"/>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组合 11">
              <a:extLst>
                <a:ext uri="{FF2B5EF4-FFF2-40B4-BE49-F238E27FC236}">
                  <a16:creationId xmlns:a16="http://schemas.microsoft.com/office/drawing/2014/main" id="{82FCB2ED-8284-DC44-9925-3BA0A6154865}"/>
                </a:ext>
              </a:extLst>
            </p:cNvPr>
            <p:cNvGrpSpPr/>
            <p:nvPr/>
          </p:nvGrpSpPr>
          <p:grpSpPr>
            <a:xfrm>
              <a:off x="4774098" y="5093072"/>
              <a:ext cx="2558915" cy="591647"/>
              <a:chOff x="1548298" y="2058048"/>
              <a:chExt cx="2558915" cy="591647"/>
            </a:xfrm>
            <a:grpFill/>
          </p:grpSpPr>
          <p:sp>
            <p:nvSpPr>
              <p:cNvPr id="13" name="TextBox 4">
                <a:extLst>
                  <a:ext uri="{FF2B5EF4-FFF2-40B4-BE49-F238E27FC236}">
                    <a16:creationId xmlns:a16="http://schemas.microsoft.com/office/drawing/2014/main" id="{CB1AF477-E607-4947-A743-2FC7D43DAC89}"/>
                  </a:ext>
                </a:extLst>
              </p:cNvPr>
              <p:cNvSpPr txBox="1"/>
              <p:nvPr/>
            </p:nvSpPr>
            <p:spPr>
              <a:xfrm>
                <a:off x="2395693" y="2187715"/>
                <a:ext cx="1711520" cy="316948"/>
              </a:xfrm>
              <a:prstGeom prst="rect">
                <a:avLst/>
              </a:prstGeom>
              <a:noFill/>
              <a:ln>
                <a:noFill/>
              </a:ln>
            </p:spPr>
            <p:txBody>
              <a:bodyPr wrap="none" rtlCol="0">
                <a:spAutoFit/>
              </a:bodyPr>
              <a:lstStyle/>
              <a:p>
                <a:r>
                  <a:rPr lang="zh-CN" altLang="en-US" sz="2400" b="1"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点击添加标题</a:t>
                </a:r>
                <a:endParaRPr lang="zh-CN" altLang="en-US" sz="2400" spc="3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椭圆 13">
                <a:extLst>
                  <a:ext uri="{FF2B5EF4-FFF2-40B4-BE49-F238E27FC236}">
                    <a16:creationId xmlns:a16="http://schemas.microsoft.com/office/drawing/2014/main" id="{557552D5-6B7A-7A4A-ACB4-1B51DA401EB6}"/>
                  </a:ext>
                </a:extLst>
              </p:cNvPr>
              <p:cNvSpPr/>
              <p:nvPr/>
            </p:nvSpPr>
            <p:spPr>
              <a:xfrm>
                <a:off x="1548298" y="2058048"/>
                <a:ext cx="591649" cy="591647"/>
              </a:xfrm>
              <a:prstGeom prst="ellipse">
                <a:avLst/>
              </a:prstGeom>
              <a:gradFill>
                <a:gsLst>
                  <a:gs pos="10000">
                    <a:schemeClr val="accent1"/>
                  </a:gs>
                  <a:gs pos="81000">
                    <a:schemeClr val="accent2"/>
                  </a:gs>
                </a:gsLst>
                <a:lin ang="192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spc="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TextBox 4">
                <a:extLst>
                  <a:ext uri="{FF2B5EF4-FFF2-40B4-BE49-F238E27FC236}">
                    <a16:creationId xmlns:a16="http://schemas.microsoft.com/office/drawing/2014/main" id="{F93BEBA9-BF1E-4A46-BC08-847EA96DE6F0}"/>
                  </a:ext>
                </a:extLst>
              </p:cNvPr>
              <p:cNvSpPr txBox="1"/>
              <p:nvPr/>
            </p:nvSpPr>
            <p:spPr>
              <a:xfrm>
                <a:off x="1612821" y="2182004"/>
                <a:ext cx="375496" cy="316948"/>
              </a:xfrm>
              <a:prstGeom prst="rect">
                <a:avLst/>
              </a:prstGeom>
              <a:noFill/>
              <a:ln>
                <a:noFill/>
              </a:ln>
            </p:spPr>
            <p:txBody>
              <a:bodyPr wrap="none" rtlCol="0">
                <a:spAutoFit/>
              </a:bodyPr>
              <a:lstStyle/>
              <a:p>
                <a:r>
                  <a:rPr lang="en-US" altLang="zh-CN" sz="2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04</a:t>
                </a:r>
                <a:endParaRPr lang="zh-CN" altLang="en-US" sz="1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25" name="文本框 24">
            <a:extLst>
              <a:ext uri="{FF2B5EF4-FFF2-40B4-BE49-F238E27FC236}">
                <a16:creationId xmlns:a16="http://schemas.microsoft.com/office/drawing/2014/main" id="{3C0952F6-B0C7-1541-856D-7EDABEFCE641}"/>
              </a:ext>
            </a:extLst>
          </p:cNvPr>
          <p:cNvSpPr txBox="1"/>
          <p:nvPr/>
        </p:nvSpPr>
        <p:spPr>
          <a:xfrm>
            <a:off x="3365497" y="1216453"/>
            <a:ext cx="5461004" cy="1015663"/>
          </a:xfrm>
          <a:prstGeom prst="rect">
            <a:avLst/>
          </a:prstGeom>
          <a:noFill/>
        </p:spPr>
        <p:txBody>
          <a:bodyPr wrap="square" rtlCol="0">
            <a:spAutoFit/>
          </a:bodyPr>
          <a:lstStyle/>
          <a:p>
            <a:pPr algn="dist"/>
            <a:r>
              <a:rPr lang="zh-CN" altLang="en-US" sz="6000"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主目录</a:t>
            </a:r>
          </a:p>
        </p:txBody>
      </p:sp>
      <p:sp>
        <p:nvSpPr>
          <p:cNvPr id="27" name="PA-平行四边形 39">
            <a:extLst>
              <a:ext uri="{FF2B5EF4-FFF2-40B4-BE49-F238E27FC236}">
                <a16:creationId xmlns:a16="http://schemas.microsoft.com/office/drawing/2014/main" id="{E53B973C-117B-134D-BC11-1BF35C0D077B}"/>
              </a:ext>
            </a:extLst>
          </p:cNvPr>
          <p:cNvSpPr/>
          <p:nvPr>
            <p:custDataLst>
              <p:tags r:id="rId1"/>
            </p:custDataLst>
          </p:nvPr>
        </p:nvSpPr>
        <p:spPr>
          <a:xfrm>
            <a:off x="2103380" y="2861122"/>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58909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par>
                                <p:cTn id="8" presetID="2" presetClass="entr" presetSubtype="2" decel="100000" fill="hold" grpId="0" nodeType="withEffect">
                                  <p:stCondLst>
                                    <p:cond delay="0"/>
                                  </p:stCondLst>
                                  <p:iterate type="lt">
                                    <p:tmPct val="10000"/>
                                  </p:iterate>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00" fill="hold"/>
                                        <p:tgtEl>
                                          <p:spTgt spid="25"/>
                                        </p:tgtEl>
                                        <p:attrNameLst>
                                          <p:attrName>ppt_x</p:attrName>
                                        </p:attrNameLst>
                                      </p:cBhvr>
                                      <p:tavLst>
                                        <p:tav tm="0">
                                          <p:val>
                                            <p:strVal val="1+#ppt_w/2"/>
                                          </p:val>
                                        </p:tav>
                                        <p:tav tm="100000">
                                          <p:val>
                                            <p:strVal val="#ppt_x"/>
                                          </p:val>
                                        </p:tav>
                                      </p:tavLst>
                                    </p:anim>
                                    <p:anim calcmode="lin" valueType="num">
                                      <p:cBhvr additive="base">
                                        <p:cTn id="11" dur="1000" fill="hold"/>
                                        <p:tgtEl>
                                          <p:spTgt spid="25"/>
                                        </p:tgtEl>
                                        <p:attrNameLst>
                                          <p:attrName>ppt_y</p:attrName>
                                        </p:attrNameLst>
                                      </p:cBhvr>
                                      <p:tavLst>
                                        <p:tav tm="0">
                                          <p:val>
                                            <p:strVal val="#ppt_y"/>
                                          </p:val>
                                        </p:tav>
                                        <p:tav tm="100000">
                                          <p:val>
                                            <p:strVal val="#ppt_y"/>
                                          </p:val>
                                        </p:tav>
                                      </p:tavLst>
                                    </p:anim>
                                  </p:childTnLst>
                                </p:cTn>
                              </p:par>
                            </p:childTnLst>
                          </p:cTn>
                        </p:par>
                        <p:par>
                          <p:cTn id="12" fill="hold">
                            <p:stCondLst>
                              <p:cond delay="1200"/>
                            </p:stCondLst>
                            <p:childTnLst>
                              <p:par>
                                <p:cTn id="13" presetID="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800" fill="hold"/>
                                        <p:tgtEl>
                                          <p:spTgt spid="27"/>
                                        </p:tgtEl>
                                        <p:attrNameLst>
                                          <p:attrName>ppt_x</p:attrName>
                                        </p:attrNameLst>
                                      </p:cBhvr>
                                      <p:tavLst>
                                        <p:tav tm="0">
                                          <p:val>
                                            <p:strVal val="1+#ppt_w/2"/>
                                          </p:val>
                                        </p:tav>
                                        <p:tav tm="100000">
                                          <p:val>
                                            <p:strVal val="#ppt_x"/>
                                          </p:val>
                                        </p:tav>
                                      </p:tavLst>
                                    </p:anim>
                                    <p:anim calcmode="lin" valueType="num">
                                      <p:cBhvr additive="base">
                                        <p:cTn id="20" dur="8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087E9DB-388E-D34D-BBBE-83C83B9997E1}"/>
              </a:ext>
            </a:extLst>
          </p:cNvPr>
          <p:cNvSpPr/>
          <p:nvPr/>
        </p:nvSpPr>
        <p:spPr>
          <a:xfrm>
            <a:off x="0" y="0"/>
            <a:ext cx="12192000" cy="6858000"/>
          </a:xfrm>
          <a:prstGeom prst="rect">
            <a:avLst/>
          </a:prstGeom>
          <a:solidFill>
            <a:srgbClr val="000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Parallelogram 15">
            <a:extLst>
              <a:ext uri="{FF2B5EF4-FFF2-40B4-BE49-F238E27FC236}">
                <a16:creationId xmlns:a16="http://schemas.microsoft.com/office/drawing/2014/main" id="{8CC44410-42CF-2C42-99B0-373DDC4F98DC}"/>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Parallelogram 21">
            <a:extLst>
              <a:ext uri="{FF2B5EF4-FFF2-40B4-BE49-F238E27FC236}">
                <a16:creationId xmlns:a16="http://schemas.microsoft.com/office/drawing/2014/main" id="{05E2E64B-A42C-774C-B144-A1762831DC1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PA-平行四边形 39">
            <a:extLst>
              <a:ext uri="{FF2B5EF4-FFF2-40B4-BE49-F238E27FC236}">
                <a16:creationId xmlns:a16="http://schemas.microsoft.com/office/drawing/2014/main" id="{3663DBF7-E754-CE4F-B08B-A8D129D3F31D}"/>
              </a:ext>
            </a:extLst>
          </p:cNvPr>
          <p:cNvSpPr/>
          <p:nvPr>
            <p:custDataLst>
              <p:tags r:id="rId1"/>
            </p:custDataLst>
          </p:nvPr>
        </p:nvSpPr>
        <p:spPr>
          <a:xfrm>
            <a:off x="4927600" y="6212645"/>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平行四边形 39">
            <a:extLst>
              <a:ext uri="{FF2B5EF4-FFF2-40B4-BE49-F238E27FC236}">
                <a16:creationId xmlns:a16="http://schemas.microsoft.com/office/drawing/2014/main" id="{BD4398D6-CCE3-394A-AC65-F441C83D5452}"/>
              </a:ext>
            </a:extLst>
          </p:cNvPr>
          <p:cNvSpPr/>
          <p:nvPr>
            <p:custDataLst>
              <p:tags r:id="rId2"/>
            </p:custDataLst>
          </p:nvPr>
        </p:nvSpPr>
        <p:spPr>
          <a:xfrm>
            <a:off x="-745603" y="0"/>
            <a:ext cx="7785100" cy="645355"/>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Rectangle: Rounded Corners 56">
            <a:extLst>
              <a:ext uri="{FF2B5EF4-FFF2-40B4-BE49-F238E27FC236}">
                <a16:creationId xmlns:a16="http://schemas.microsoft.com/office/drawing/2014/main" id="{985B7A5D-C233-CB48-B9D9-CCBE2E8962F9}"/>
              </a:ext>
            </a:extLst>
          </p:cNvPr>
          <p:cNvSpPr/>
          <p:nvPr/>
        </p:nvSpPr>
        <p:spPr>
          <a:xfrm>
            <a:off x="1682188" y="1968162"/>
            <a:ext cx="2929518" cy="2921675"/>
          </a:xfrm>
          <a:prstGeom prst="roundRect">
            <a:avLst>
              <a:gd name="adj" fmla="val 11210"/>
            </a:avLst>
          </a:prstGeom>
          <a:gradFill>
            <a:gsLst>
              <a:gs pos="0">
                <a:schemeClr val="bg1">
                  <a:alpha val="0"/>
                </a:schemeClr>
              </a:gs>
              <a:gs pos="100000">
                <a:schemeClr val="bg1">
                  <a:alpha val="51000"/>
                </a:schemeClr>
              </a:gs>
            </a:gsLst>
            <a:lin ang="18900000" scaled="1"/>
          </a:gradFill>
          <a:ln>
            <a:noFill/>
          </a:ln>
          <a:effectLst>
            <a:outerShdw blurRad="723900" sx="102000" sy="102000" algn="ctr"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62">
            <a:extLst>
              <a:ext uri="{FF2B5EF4-FFF2-40B4-BE49-F238E27FC236}">
                <a16:creationId xmlns:a16="http://schemas.microsoft.com/office/drawing/2014/main" id="{F10EA95D-6234-574C-944C-472539969E83}"/>
              </a:ext>
            </a:extLst>
          </p:cNvPr>
          <p:cNvSpPr txBox="1"/>
          <p:nvPr/>
        </p:nvSpPr>
        <p:spPr>
          <a:xfrm>
            <a:off x="2330139" y="2453856"/>
            <a:ext cx="2470990"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01</a:t>
            </a:r>
            <a:endParaRPr lang="id-ID" sz="11500" b="1" dirty="0">
              <a:gradFill>
                <a:gsLst>
                  <a:gs pos="10000">
                    <a:schemeClr val="accent1"/>
                  </a:gs>
                  <a:gs pos="62000">
                    <a:schemeClr val="accent2"/>
                  </a:gs>
                </a:gsLst>
                <a:lin ang="18900000" scaled="1"/>
              </a:gra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7" name="TextBox 62">
            <a:extLst>
              <a:ext uri="{FF2B5EF4-FFF2-40B4-BE49-F238E27FC236}">
                <a16:creationId xmlns:a16="http://schemas.microsoft.com/office/drawing/2014/main" id="{8FEF548B-B077-3843-B6D4-218BFBCA37F0}"/>
              </a:ext>
            </a:extLst>
          </p:cNvPr>
          <p:cNvSpPr txBox="1"/>
          <p:nvPr/>
        </p:nvSpPr>
        <p:spPr>
          <a:xfrm>
            <a:off x="2188284" y="2542096"/>
            <a:ext cx="2061302" cy="1862048"/>
          </a:xfrm>
          <a:prstGeom prst="rect">
            <a:avLst/>
          </a:prstGeom>
          <a:noFill/>
        </p:spPr>
        <p:txBody>
          <a:bodyPr wrap="square" rtlCol="0">
            <a:spAutoFit/>
          </a:bodyPr>
          <a:lstStyle>
            <a:defPPr>
              <a:defRPr lang="id-ID"/>
            </a:defPPr>
            <a:lvl1pPr>
              <a:defRPr sz="7200" spc="-150">
                <a:solidFill>
                  <a:schemeClr val="bg1"/>
                </a:solidFill>
                <a:effectLst>
                  <a:outerShdw blurRad="482600" sx="102000" sy="102000" algn="ctr" rotWithShape="0">
                    <a:prstClr val="black">
                      <a:alpha val="40000"/>
                    </a:prstClr>
                  </a:outerShdw>
                </a:effectLst>
                <a:latin typeface="Rajdhani" panose="02000000000000000000" pitchFamily="2" charset="0"/>
                <a:cs typeface="Rajdhani" panose="02000000000000000000" pitchFamily="2" charset="0"/>
              </a:defRPr>
            </a:lvl1pPr>
          </a:lstStyle>
          <a:p>
            <a:r>
              <a:rPr lang="en-US"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01</a:t>
            </a:r>
            <a:endParaRPr lang="id-ID" sz="11500" b="1" dirty="0">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sp>
        <p:nvSpPr>
          <p:cNvPr id="8" name="PA-文本框 9">
            <a:extLst>
              <a:ext uri="{FF2B5EF4-FFF2-40B4-BE49-F238E27FC236}">
                <a16:creationId xmlns:a16="http://schemas.microsoft.com/office/drawing/2014/main" id="{F89000BC-5A24-B744-B396-D0F53534EF95}"/>
              </a:ext>
            </a:extLst>
          </p:cNvPr>
          <p:cNvSpPr txBox="1"/>
          <p:nvPr>
            <p:custDataLst>
              <p:tags r:id="rId3"/>
            </p:custDataLst>
          </p:nvPr>
        </p:nvSpPr>
        <p:spPr>
          <a:xfrm>
            <a:off x="5522377" y="3315943"/>
            <a:ext cx="5569528"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并选择只保留文字。在此录入上述图表的综合描述说明，在此录入上述图综合容表的打在这里，或者通过复制您的文本后，在此框中选择粘贴，并选择只保留文字。</a:t>
            </a:r>
          </a:p>
        </p:txBody>
      </p:sp>
      <p:grpSp>
        <p:nvGrpSpPr>
          <p:cNvPr id="12" name="Group 53">
            <a:extLst>
              <a:ext uri="{FF2B5EF4-FFF2-40B4-BE49-F238E27FC236}">
                <a16:creationId xmlns:a16="http://schemas.microsoft.com/office/drawing/2014/main" id="{96D7D235-E981-5A4E-93B4-21BB912A626B}"/>
              </a:ext>
            </a:extLst>
          </p:cNvPr>
          <p:cNvGrpSpPr/>
          <p:nvPr/>
        </p:nvGrpSpPr>
        <p:grpSpPr>
          <a:xfrm>
            <a:off x="8355683" y="1939602"/>
            <a:ext cx="3960509" cy="5662706"/>
            <a:chOff x="-5054974" y="264971"/>
            <a:chExt cx="4607565" cy="6587862"/>
          </a:xfrm>
        </p:grpSpPr>
        <p:sp>
          <p:nvSpPr>
            <p:cNvPr id="13" name="Hexagon 12">
              <a:extLst>
                <a:ext uri="{FF2B5EF4-FFF2-40B4-BE49-F238E27FC236}">
                  <a16:creationId xmlns:a16="http://schemas.microsoft.com/office/drawing/2014/main" id="{46AFA486-F5E9-1B42-8857-1D59BC5BA394}"/>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Hexagon 31">
              <a:extLst>
                <a:ext uri="{FF2B5EF4-FFF2-40B4-BE49-F238E27FC236}">
                  <a16:creationId xmlns:a16="http://schemas.microsoft.com/office/drawing/2014/main" id="{B7BB60E4-840F-A842-86BD-C3335B4307A6}"/>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Hexagon 34">
              <a:extLst>
                <a:ext uri="{FF2B5EF4-FFF2-40B4-BE49-F238E27FC236}">
                  <a16:creationId xmlns:a16="http://schemas.microsoft.com/office/drawing/2014/main" id="{EB87E65A-1AED-A94D-89A2-A97F570F365B}"/>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Hexagon 35">
              <a:extLst>
                <a:ext uri="{FF2B5EF4-FFF2-40B4-BE49-F238E27FC236}">
                  <a16:creationId xmlns:a16="http://schemas.microsoft.com/office/drawing/2014/main" id="{4A9A7358-F1B1-ED4B-B557-44B9F320B3FE}"/>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Hexagon 36">
              <a:extLst>
                <a:ext uri="{FF2B5EF4-FFF2-40B4-BE49-F238E27FC236}">
                  <a16:creationId xmlns:a16="http://schemas.microsoft.com/office/drawing/2014/main" id="{3EE8D531-9E42-784D-93DF-B2118C3B8C86}"/>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Hexagon 37">
              <a:extLst>
                <a:ext uri="{FF2B5EF4-FFF2-40B4-BE49-F238E27FC236}">
                  <a16:creationId xmlns:a16="http://schemas.microsoft.com/office/drawing/2014/main" id="{3CB2BE91-9D97-E74C-9DEE-ECF13187FF83}"/>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Hexagon 38">
              <a:extLst>
                <a:ext uri="{FF2B5EF4-FFF2-40B4-BE49-F238E27FC236}">
                  <a16:creationId xmlns:a16="http://schemas.microsoft.com/office/drawing/2014/main" id="{6BE93755-7C8C-5D4D-988F-5D569A8178A2}"/>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Hexagon 39">
              <a:extLst>
                <a:ext uri="{FF2B5EF4-FFF2-40B4-BE49-F238E27FC236}">
                  <a16:creationId xmlns:a16="http://schemas.microsoft.com/office/drawing/2014/main" id="{D30C1A89-2FC5-CA40-A09B-E4BEB85123C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Hexagon 40">
              <a:extLst>
                <a:ext uri="{FF2B5EF4-FFF2-40B4-BE49-F238E27FC236}">
                  <a16:creationId xmlns:a16="http://schemas.microsoft.com/office/drawing/2014/main" id="{6D9EE367-4786-8248-A687-875424EE9653}"/>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Hexagon 41">
              <a:extLst>
                <a:ext uri="{FF2B5EF4-FFF2-40B4-BE49-F238E27FC236}">
                  <a16:creationId xmlns:a16="http://schemas.microsoft.com/office/drawing/2014/main" id="{62C05E41-4D3D-6D40-8CDF-0A491397D05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Hexagon 42">
              <a:extLst>
                <a:ext uri="{FF2B5EF4-FFF2-40B4-BE49-F238E27FC236}">
                  <a16:creationId xmlns:a16="http://schemas.microsoft.com/office/drawing/2014/main" id="{0889D6B1-B8F3-1946-A3F1-9C4D78318C6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Hexagon 43">
              <a:extLst>
                <a:ext uri="{FF2B5EF4-FFF2-40B4-BE49-F238E27FC236}">
                  <a16:creationId xmlns:a16="http://schemas.microsoft.com/office/drawing/2014/main" id="{30036C81-474D-694E-869E-0ABC9379726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Hexagon 44">
              <a:extLst>
                <a:ext uri="{FF2B5EF4-FFF2-40B4-BE49-F238E27FC236}">
                  <a16:creationId xmlns:a16="http://schemas.microsoft.com/office/drawing/2014/main" id="{B0F0F926-A34E-1D46-8B84-A17CC783649D}"/>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Hexagon 45">
              <a:extLst>
                <a:ext uri="{FF2B5EF4-FFF2-40B4-BE49-F238E27FC236}">
                  <a16:creationId xmlns:a16="http://schemas.microsoft.com/office/drawing/2014/main" id="{8235F807-BE68-3343-81E7-4F7E48120D8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46">
              <a:extLst>
                <a:ext uri="{FF2B5EF4-FFF2-40B4-BE49-F238E27FC236}">
                  <a16:creationId xmlns:a16="http://schemas.microsoft.com/office/drawing/2014/main" id="{0F1B056E-2FBA-794E-8726-81D9A5D3AF7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48">
              <a:extLst>
                <a:ext uri="{FF2B5EF4-FFF2-40B4-BE49-F238E27FC236}">
                  <a16:creationId xmlns:a16="http://schemas.microsoft.com/office/drawing/2014/main" id="{90E436B9-46F1-4C4C-B65D-AB4C1B9985C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9" name="文本框 8">
            <a:extLst>
              <a:ext uri="{FF2B5EF4-FFF2-40B4-BE49-F238E27FC236}">
                <a16:creationId xmlns:a16="http://schemas.microsoft.com/office/drawing/2014/main" id="{D7D7AF26-DE45-384C-A02B-AB11E9709026}"/>
              </a:ext>
            </a:extLst>
          </p:cNvPr>
          <p:cNvSpPr txBox="1"/>
          <p:nvPr/>
        </p:nvSpPr>
        <p:spPr>
          <a:xfrm>
            <a:off x="5522377" y="2352885"/>
            <a:ext cx="3721192"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4800" spc="600" noProof="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参赛团队</a:t>
            </a:r>
            <a:endParaRPr kumimoji="0" lang="en-US" altLang="zh-CN" sz="4800" i="0" u="none" strike="noStrike" kern="1200" cap="none" spc="600" normalizeH="0" baseline="0" noProof="0" dirty="0">
              <a:ln>
                <a:noFill/>
              </a:ln>
              <a:solidFill>
                <a:schemeClr val="bg1"/>
              </a:solidFill>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825367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1+#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1+#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12" presetClass="entr" presetSubtype="8" fill="hold" grpId="0" nodeType="withEffect">
                                  <p:stCondLst>
                                    <p:cond delay="110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25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31" dur="250"/>
                                        <p:tgtEl>
                                          <p:spTgt spid="9">
                                            <p:txEl>
                                              <p:pRg st="0" end="0"/>
                                            </p:txEl>
                                          </p:spTgt>
                                        </p:tgtEl>
                                      </p:cBhvr>
                                    </p:animEffect>
                                  </p:childTnLst>
                                </p:cTn>
                              </p:par>
                              <p:par>
                                <p:cTn id="32" presetID="2" presetClass="entr" presetSubtype="8" decel="10000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750" fill="hold"/>
                                        <p:tgtEl>
                                          <p:spTgt spid="10"/>
                                        </p:tgtEl>
                                        <p:attrNameLst>
                                          <p:attrName>ppt_x</p:attrName>
                                        </p:attrNameLst>
                                      </p:cBhvr>
                                      <p:tavLst>
                                        <p:tav tm="0">
                                          <p:val>
                                            <p:strVal val="0-#ppt_w/2"/>
                                          </p:val>
                                        </p:tav>
                                        <p:tav tm="100000">
                                          <p:val>
                                            <p:strVal val="#ppt_x"/>
                                          </p:val>
                                        </p:tav>
                                      </p:tavLst>
                                    </p:anim>
                                    <p:anim calcmode="lin" valueType="num">
                                      <p:cBhvr additive="base">
                                        <p:cTn id="35" dur="75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4" grpId="0" animBg="1"/>
      <p:bldP spid="6" grpId="0"/>
      <p:bldP spid="7" grpId="0"/>
      <p:bldP spid="8"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40C39752-EE27-42A5-B341-ADF66838E429}"/>
              </a:ext>
            </a:extLst>
          </p:cNvPr>
          <p:cNvGrpSpPr/>
          <p:nvPr/>
        </p:nvGrpSpPr>
        <p:grpSpPr>
          <a:xfrm>
            <a:off x="-984798" y="-1151941"/>
            <a:ext cx="13300990" cy="8754249"/>
            <a:chOff x="-984798" y="-1151941"/>
            <a:chExt cx="13300990" cy="8754249"/>
          </a:xfrm>
        </p:grpSpPr>
        <p:sp>
          <p:nvSpPr>
            <p:cNvPr id="31" name="Parallelogram 15">
              <a:extLst>
                <a:ext uri="{FF2B5EF4-FFF2-40B4-BE49-F238E27FC236}">
                  <a16:creationId xmlns:a16="http://schemas.microsoft.com/office/drawing/2014/main" id="{8B445162-395A-46A5-9C85-30C3399602FD}"/>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Parallelogram 21">
              <a:extLst>
                <a:ext uri="{FF2B5EF4-FFF2-40B4-BE49-F238E27FC236}">
                  <a16:creationId xmlns:a16="http://schemas.microsoft.com/office/drawing/2014/main" id="{90B4FB09-FDC8-4A95-8421-DEBC4515B3E3}"/>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Group 53">
              <a:extLst>
                <a:ext uri="{FF2B5EF4-FFF2-40B4-BE49-F238E27FC236}">
                  <a16:creationId xmlns:a16="http://schemas.microsoft.com/office/drawing/2014/main" id="{5F84AFDB-40B1-4E99-ABBE-B8D43BC911AA}"/>
                </a:ext>
              </a:extLst>
            </p:cNvPr>
            <p:cNvGrpSpPr/>
            <p:nvPr/>
          </p:nvGrpSpPr>
          <p:grpSpPr>
            <a:xfrm>
              <a:off x="8355683" y="1939602"/>
              <a:ext cx="3960509" cy="5662706"/>
              <a:chOff x="-5054974" y="264971"/>
              <a:chExt cx="4607565" cy="6587862"/>
            </a:xfrm>
          </p:grpSpPr>
          <p:sp>
            <p:nvSpPr>
              <p:cNvPr id="53" name="Hexagon 12">
                <a:extLst>
                  <a:ext uri="{FF2B5EF4-FFF2-40B4-BE49-F238E27FC236}">
                    <a16:creationId xmlns:a16="http://schemas.microsoft.com/office/drawing/2014/main" id="{2ACE5ACB-0C9C-4F23-AD31-2CC7AFCE2105}"/>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1">
                <a:extLst>
                  <a:ext uri="{FF2B5EF4-FFF2-40B4-BE49-F238E27FC236}">
                    <a16:creationId xmlns:a16="http://schemas.microsoft.com/office/drawing/2014/main" id="{2C21C40D-977C-4366-996A-CD2A057623D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4">
                <a:extLst>
                  <a:ext uri="{FF2B5EF4-FFF2-40B4-BE49-F238E27FC236}">
                    <a16:creationId xmlns:a16="http://schemas.microsoft.com/office/drawing/2014/main" id="{D6950AF7-37D9-442F-830D-60EB07826FD1}"/>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5">
                <a:extLst>
                  <a:ext uri="{FF2B5EF4-FFF2-40B4-BE49-F238E27FC236}">
                    <a16:creationId xmlns:a16="http://schemas.microsoft.com/office/drawing/2014/main" id="{C24A2E12-BA3F-4ED7-AF31-B1151A35EAE2}"/>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36">
                <a:extLst>
                  <a:ext uri="{FF2B5EF4-FFF2-40B4-BE49-F238E27FC236}">
                    <a16:creationId xmlns:a16="http://schemas.microsoft.com/office/drawing/2014/main" id="{7DA28BFE-697E-468F-9952-1B86F042217A}"/>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37">
                <a:extLst>
                  <a:ext uri="{FF2B5EF4-FFF2-40B4-BE49-F238E27FC236}">
                    <a16:creationId xmlns:a16="http://schemas.microsoft.com/office/drawing/2014/main" id="{6E43BCAD-7CAF-4E16-B56C-6D783F4CD32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38">
                <a:extLst>
                  <a:ext uri="{FF2B5EF4-FFF2-40B4-BE49-F238E27FC236}">
                    <a16:creationId xmlns:a16="http://schemas.microsoft.com/office/drawing/2014/main" id="{C7B96526-3084-4698-923E-AE2A44704025}"/>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39">
                <a:extLst>
                  <a:ext uri="{FF2B5EF4-FFF2-40B4-BE49-F238E27FC236}">
                    <a16:creationId xmlns:a16="http://schemas.microsoft.com/office/drawing/2014/main" id="{0D2825DB-96C3-40B4-A689-B2E75D2D9401}"/>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0">
                <a:extLst>
                  <a:ext uri="{FF2B5EF4-FFF2-40B4-BE49-F238E27FC236}">
                    <a16:creationId xmlns:a16="http://schemas.microsoft.com/office/drawing/2014/main" id="{19AE3F49-1B16-48A1-A4B9-6EF0F3537A3D}"/>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1">
                <a:extLst>
                  <a:ext uri="{FF2B5EF4-FFF2-40B4-BE49-F238E27FC236}">
                    <a16:creationId xmlns:a16="http://schemas.microsoft.com/office/drawing/2014/main" id="{51F0CE6A-DEBD-4DF3-8EB3-B0992D271530}"/>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2">
                <a:extLst>
                  <a:ext uri="{FF2B5EF4-FFF2-40B4-BE49-F238E27FC236}">
                    <a16:creationId xmlns:a16="http://schemas.microsoft.com/office/drawing/2014/main" id="{602A1041-7FA2-4973-9281-24AFD2C9E92D}"/>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3">
                <a:extLst>
                  <a:ext uri="{FF2B5EF4-FFF2-40B4-BE49-F238E27FC236}">
                    <a16:creationId xmlns:a16="http://schemas.microsoft.com/office/drawing/2014/main" id="{CBC81D33-B1EE-4DCE-82B1-0005F7A29E64}"/>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44">
                <a:extLst>
                  <a:ext uri="{FF2B5EF4-FFF2-40B4-BE49-F238E27FC236}">
                    <a16:creationId xmlns:a16="http://schemas.microsoft.com/office/drawing/2014/main" id="{52A1F146-7D42-4D6C-9E3E-2C608424D50C}"/>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45">
                <a:extLst>
                  <a:ext uri="{FF2B5EF4-FFF2-40B4-BE49-F238E27FC236}">
                    <a16:creationId xmlns:a16="http://schemas.microsoft.com/office/drawing/2014/main" id="{E5D4BEC5-005E-4F2F-8725-2E0AA2A644EC}"/>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46">
                <a:extLst>
                  <a:ext uri="{FF2B5EF4-FFF2-40B4-BE49-F238E27FC236}">
                    <a16:creationId xmlns:a16="http://schemas.microsoft.com/office/drawing/2014/main" id="{1975D36C-03B1-4DAD-B110-79364501F328}"/>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48">
                <a:extLst>
                  <a:ext uri="{FF2B5EF4-FFF2-40B4-BE49-F238E27FC236}">
                    <a16:creationId xmlns:a16="http://schemas.microsoft.com/office/drawing/2014/main" id="{BA0DE755-A571-40A8-A53C-4888BA1E9066}"/>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4" name="Group 53">
              <a:extLst>
                <a:ext uri="{FF2B5EF4-FFF2-40B4-BE49-F238E27FC236}">
                  <a16:creationId xmlns:a16="http://schemas.microsoft.com/office/drawing/2014/main" id="{D28F1C37-F4CD-46CD-9E70-8C1AFB002E9F}"/>
                </a:ext>
              </a:extLst>
            </p:cNvPr>
            <p:cNvGrpSpPr/>
            <p:nvPr/>
          </p:nvGrpSpPr>
          <p:grpSpPr>
            <a:xfrm>
              <a:off x="-984798" y="-1151941"/>
              <a:ext cx="3960509" cy="5662706"/>
              <a:chOff x="-5054974" y="264971"/>
              <a:chExt cx="4607565" cy="6587862"/>
            </a:xfrm>
          </p:grpSpPr>
          <p:sp>
            <p:nvSpPr>
              <p:cNvPr id="37" name="Hexagon 12">
                <a:extLst>
                  <a:ext uri="{FF2B5EF4-FFF2-40B4-BE49-F238E27FC236}">
                    <a16:creationId xmlns:a16="http://schemas.microsoft.com/office/drawing/2014/main" id="{C290C80B-1E8B-4D5B-A3F3-8A9830DD41FD}"/>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31">
                <a:extLst>
                  <a:ext uri="{FF2B5EF4-FFF2-40B4-BE49-F238E27FC236}">
                    <a16:creationId xmlns:a16="http://schemas.microsoft.com/office/drawing/2014/main" id="{75A818E9-1C99-4E58-972F-E31373F38D5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34">
                <a:extLst>
                  <a:ext uri="{FF2B5EF4-FFF2-40B4-BE49-F238E27FC236}">
                    <a16:creationId xmlns:a16="http://schemas.microsoft.com/office/drawing/2014/main" id="{1B9F4B76-9C61-499B-B2F6-10C625FD83D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35">
                <a:extLst>
                  <a:ext uri="{FF2B5EF4-FFF2-40B4-BE49-F238E27FC236}">
                    <a16:creationId xmlns:a16="http://schemas.microsoft.com/office/drawing/2014/main" id="{2F3A05C2-EEE1-4720-ABAC-67250EBD58D3}"/>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36">
                <a:extLst>
                  <a:ext uri="{FF2B5EF4-FFF2-40B4-BE49-F238E27FC236}">
                    <a16:creationId xmlns:a16="http://schemas.microsoft.com/office/drawing/2014/main" id="{FB36F12D-315D-4B13-A8F3-77ED0E1E051A}"/>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Hexagon 37">
                <a:extLst>
                  <a:ext uri="{FF2B5EF4-FFF2-40B4-BE49-F238E27FC236}">
                    <a16:creationId xmlns:a16="http://schemas.microsoft.com/office/drawing/2014/main" id="{4769AF9E-AC52-4A7B-B868-CCE1C993B1B2}"/>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8">
                <a:extLst>
                  <a:ext uri="{FF2B5EF4-FFF2-40B4-BE49-F238E27FC236}">
                    <a16:creationId xmlns:a16="http://schemas.microsoft.com/office/drawing/2014/main" id="{BC80DA89-AB3D-4B77-A076-C0069C5502FC}"/>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9">
                <a:extLst>
                  <a:ext uri="{FF2B5EF4-FFF2-40B4-BE49-F238E27FC236}">
                    <a16:creationId xmlns:a16="http://schemas.microsoft.com/office/drawing/2014/main" id="{56D24068-A5AC-4640-A0C8-AB4BCD2E1665}"/>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40">
                <a:extLst>
                  <a:ext uri="{FF2B5EF4-FFF2-40B4-BE49-F238E27FC236}">
                    <a16:creationId xmlns:a16="http://schemas.microsoft.com/office/drawing/2014/main" id="{2A48F8DF-EE2C-43AB-AA9B-55F3779A6A6A}"/>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41">
                <a:extLst>
                  <a:ext uri="{FF2B5EF4-FFF2-40B4-BE49-F238E27FC236}">
                    <a16:creationId xmlns:a16="http://schemas.microsoft.com/office/drawing/2014/main" id="{73BE99EB-984F-4817-80C9-FB568C285213}"/>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42">
                <a:extLst>
                  <a:ext uri="{FF2B5EF4-FFF2-40B4-BE49-F238E27FC236}">
                    <a16:creationId xmlns:a16="http://schemas.microsoft.com/office/drawing/2014/main" id="{4C025084-6117-4A8F-948B-3A0444E72FE6}"/>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43">
                <a:extLst>
                  <a:ext uri="{FF2B5EF4-FFF2-40B4-BE49-F238E27FC236}">
                    <a16:creationId xmlns:a16="http://schemas.microsoft.com/office/drawing/2014/main" id="{5B34CEE2-7F05-4186-8E22-CD40E8C28A34}"/>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44">
                <a:extLst>
                  <a:ext uri="{FF2B5EF4-FFF2-40B4-BE49-F238E27FC236}">
                    <a16:creationId xmlns:a16="http://schemas.microsoft.com/office/drawing/2014/main" id="{2CB4989B-EEEA-44A9-90D3-6F7D9CB975FF}"/>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5">
                <a:extLst>
                  <a:ext uri="{FF2B5EF4-FFF2-40B4-BE49-F238E27FC236}">
                    <a16:creationId xmlns:a16="http://schemas.microsoft.com/office/drawing/2014/main" id="{BE4ABC93-8FAD-4B69-864F-07863C9D7999}"/>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6">
                <a:extLst>
                  <a:ext uri="{FF2B5EF4-FFF2-40B4-BE49-F238E27FC236}">
                    <a16:creationId xmlns:a16="http://schemas.microsoft.com/office/drawing/2014/main" id="{4312FC8D-4EBD-439F-B176-89E3DEF66870}"/>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8">
                <a:extLst>
                  <a:ext uri="{FF2B5EF4-FFF2-40B4-BE49-F238E27FC236}">
                    <a16:creationId xmlns:a16="http://schemas.microsoft.com/office/drawing/2014/main" id="{EF6EBA8C-5F4F-4EEC-B7FF-BDF9AF01968F}"/>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5" name="TextBox 23">
              <a:extLst>
                <a:ext uri="{FF2B5EF4-FFF2-40B4-BE49-F238E27FC236}">
                  <a16:creationId xmlns:a16="http://schemas.microsoft.com/office/drawing/2014/main" id="{3B60F7D0-6008-4F1D-BF96-8E9DA5913963}"/>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36" name="PA-平行四边形 39">
              <a:extLst>
                <a:ext uri="{FF2B5EF4-FFF2-40B4-BE49-F238E27FC236}">
                  <a16:creationId xmlns:a16="http://schemas.microsoft.com/office/drawing/2014/main" id="{493879AB-A4FC-4313-82A9-14613E49A11A}"/>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Rectangle 10" descr="001e90bc453a118d6b4237">
            <a:extLst>
              <a:ext uri="{FF2B5EF4-FFF2-40B4-BE49-F238E27FC236}">
                <a16:creationId xmlns:a16="http://schemas.microsoft.com/office/drawing/2014/main" id="{DEC84888-6CB0-1A44-A5BA-85188033715F}"/>
              </a:ext>
            </a:extLst>
          </p:cNvPr>
          <p:cNvSpPr>
            <a:spLocks noChangeArrowheads="1"/>
          </p:cNvSpPr>
          <p:nvPr/>
        </p:nvSpPr>
        <p:spPr bwMode="auto">
          <a:xfrm>
            <a:off x="2898265" y="1316764"/>
            <a:ext cx="2620692" cy="262596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Rectangle 15" descr="160621-20121008053110-8">
            <a:extLst>
              <a:ext uri="{FF2B5EF4-FFF2-40B4-BE49-F238E27FC236}">
                <a16:creationId xmlns:a16="http://schemas.microsoft.com/office/drawing/2014/main" id="{1D638FB0-D14E-8642-821A-6868BA64E054}"/>
              </a:ext>
            </a:extLst>
          </p:cNvPr>
          <p:cNvSpPr>
            <a:spLocks noChangeArrowheads="1"/>
          </p:cNvSpPr>
          <p:nvPr/>
        </p:nvSpPr>
        <p:spPr bwMode="auto">
          <a:xfrm>
            <a:off x="5686376" y="3179056"/>
            <a:ext cx="3598429" cy="2663929"/>
          </a:xfrm>
          <a:prstGeom prst="rect">
            <a:avLst/>
          </a:prstGeom>
          <a:blipFill dpi="0" rotWithShape="1">
            <a:blip r:embed="rId5" cstate="screen">
              <a:extLst>
                <a:ext uri="{28A0092B-C50C-407E-A947-70E740481C1C}">
                  <a14:useLocalDpi xmlns:a14="http://schemas.microsoft.com/office/drawing/2010/main"/>
                </a:ext>
              </a:extLst>
            </a:blip>
            <a:srcRect/>
            <a:stretch>
              <a:fillRect b="-164"/>
            </a:stretch>
          </a:blipFill>
          <a:ln>
            <a:noFill/>
          </a:ln>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 name="组合 3">
            <a:extLst>
              <a:ext uri="{FF2B5EF4-FFF2-40B4-BE49-F238E27FC236}">
                <a16:creationId xmlns:a16="http://schemas.microsoft.com/office/drawing/2014/main" id="{BA3E9013-C99F-8F45-B2CE-F6A98381B603}"/>
              </a:ext>
            </a:extLst>
          </p:cNvPr>
          <p:cNvGrpSpPr/>
          <p:nvPr/>
        </p:nvGrpSpPr>
        <p:grpSpPr>
          <a:xfrm>
            <a:off x="1020919" y="1316764"/>
            <a:ext cx="10150161" cy="4526222"/>
            <a:chOff x="1020919" y="1316764"/>
            <a:chExt cx="10150161" cy="4526222"/>
          </a:xfrm>
          <a:gradFill flip="none" rotWithShape="1">
            <a:gsLst>
              <a:gs pos="0">
                <a:srgbClr val="E8406E"/>
              </a:gs>
              <a:gs pos="100000">
                <a:srgbClr val="50A9BC"/>
              </a:gs>
              <a:gs pos="57000">
                <a:srgbClr val="4680A5"/>
              </a:gs>
            </a:gsLst>
            <a:lin ang="2700000" scaled="1"/>
            <a:tileRect/>
          </a:gradFill>
        </p:grpSpPr>
        <p:sp>
          <p:nvSpPr>
            <p:cNvPr id="5" name="Rectangle 9">
              <a:extLst>
                <a:ext uri="{FF2B5EF4-FFF2-40B4-BE49-F238E27FC236}">
                  <a16:creationId xmlns:a16="http://schemas.microsoft.com/office/drawing/2014/main" id="{C036150D-BCB3-694E-AFB1-FE8B9A83E3E9}"/>
                </a:ext>
              </a:extLst>
            </p:cNvPr>
            <p:cNvSpPr>
              <a:spLocks noChangeArrowheads="1"/>
            </p:cNvSpPr>
            <p:nvPr/>
          </p:nvSpPr>
          <p:spPr bwMode="auto">
            <a:xfrm>
              <a:off x="1020919" y="1316764"/>
              <a:ext cx="1696530" cy="1697053"/>
            </a:xfrm>
            <a:prstGeom prst="rect">
              <a:avLst/>
            </a:prstGeom>
            <a:solidFill>
              <a:schemeClr val="accent2"/>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Rectangle 11">
              <a:extLst>
                <a:ext uri="{FF2B5EF4-FFF2-40B4-BE49-F238E27FC236}">
                  <a16:creationId xmlns:a16="http://schemas.microsoft.com/office/drawing/2014/main" id="{5A52C922-E16F-5641-A447-7452567930D5}"/>
                </a:ext>
              </a:extLst>
            </p:cNvPr>
            <p:cNvSpPr>
              <a:spLocks noChangeArrowheads="1"/>
            </p:cNvSpPr>
            <p:nvPr/>
          </p:nvSpPr>
          <p:spPr bwMode="auto">
            <a:xfrm>
              <a:off x="5686376" y="1316764"/>
              <a:ext cx="2627390" cy="1697053"/>
            </a:xfrm>
            <a:prstGeom prst="rect">
              <a:avLst/>
            </a:prstGeom>
            <a:gradFill>
              <a:gsLst>
                <a:gs pos="0">
                  <a:schemeClr val="accent2"/>
                </a:gs>
                <a:gs pos="100000">
                  <a:schemeClr val="accent1"/>
                </a:gs>
              </a:gsLst>
              <a:lin ang="2700000" scaled="1"/>
            </a:gra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Rectangle 12">
              <a:extLst>
                <a:ext uri="{FF2B5EF4-FFF2-40B4-BE49-F238E27FC236}">
                  <a16:creationId xmlns:a16="http://schemas.microsoft.com/office/drawing/2014/main" id="{0CA56E87-BE88-F54D-8E29-311FA4347F05}"/>
                </a:ext>
              </a:extLst>
            </p:cNvPr>
            <p:cNvSpPr>
              <a:spLocks noChangeArrowheads="1"/>
            </p:cNvSpPr>
            <p:nvPr/>
          </p:nvSpPr>
          <p:spPr bwMode="auto">
            <a:xfrm>
              <a:off x="8487883" y="1316764"/>
              <a:ext cx="1723317" cy="1697053"/>
            </a:xfrm>
            <a:prstGeom prst="rect">
              <a:avLst/>
            </a:prstGeom>
            <a:solidFill>
              <a:schemeClr val="accent2"/>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Rectangle 13">
              <a:extLst>
                <a:ext uri="{FF2B5EF4-FFF2-40B4-BE49-F238E27FC236}">
                  <a16:creationId xmlns:a16="http://schemas.microsoft.com/office/drawing/2014/main" id="{BDDD4210-B25D-B343-9A7A-EC614397071D}"/>
                </a:ext>
              </a:extLst>
            </p:cNvPr>
            <p:cNvSpPr>
              <a:spLocks noChangeArrowheads="1"/>
            </p:cNvSpPr>
            <p:nvPr/>
          </p:nvSpPr>
          <p:spPr bwMode="auto">
            <a:xfrm>
              <a:off x="9441065" y="3179057"/>
              <a:ext cx="1730015" cy="1697053"/>
            </a:xfrm>
            <a:prstGeom prst="rect">
              <a:avLst/>
            </a:prstGeom>
            <a:solidFill>
              <a:schemeClr val="accent1"/>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Rectangle 14">
              <a:extLst>
                <a:ext uri="{FF2B5EF4-FFF2-40B4-BE49-F238E27FC236}">
                  <a16:creationId xmlns:a16="http://schemas.microsoft.com/office/drawing/2014/main" id="{CE6F2BAA-CC24-1E48-9C90-F536C0FCA197}"/>
                </a:ext>
              </a:extLst>
            </p:cNvPr>
            <p:cNvSpPr>
              <a:spLocks noChangeArrowheads="1"/>
            </p:cNvSpPr>
            <p:nvPr/>
          </p:nvSpPr>
          <p:spPr bwMode="auto">
            <a:xfrm>
              <a:off x="2898265" y="4121369"/>
              <a:ext cx="2620692" cy="1721617"/>
            </a:xfrm>
            <a:prstGeom prst="rect">
              <a:avLst/>
            </a:prstGeom>
            <a:gradFill>
              <a:gsLst>
                <a:gs pos="0">
                  <a:schemeClr val="accent2"/>
                </a:gs>
                <a:gs pos="100000">
                  <a:schemeClr val="accent1"/>
                </a:gs>
              </a:gsLst>
              <a:lin ang="2700000" scaled="1"/>
            </a:gra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Rectangle 16">
              <a:extLst>
                <a:ext uri="{FF2B5EF4-FFF2-40B4-BE49-F238E27FC236}">
                  <a16:creationId xmlns:a16="http://schemas.microsoft.com/office/drawing/2014/main" id="{D716093F-5970-5F4D-B0C4-50C5FAD37104}"/>
                </a:ext>
              </a:extLst>
            </p:cNvPr>
            <p:cNvSpPr>
              <a:spLocks noChangeArrowheads="1"/>
            </p:cNvSpPr>
            <p:nvPr/>
          </p:nvSpPr>
          <p:spPr bwMode="auto">
            <a:xfrm>
              <a:off x="1020919" y="3179057"/>
              <a:ext cx="1696530" cy="1697053"/>
            </a:xfrm>
            <a:prstGeom prst="rect">
              <a:avLst/>
            </a:prstGeom>
            <a:solidFill>
              <a:schemeClr val="accent1"/>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Group 17">
            <a:extLst>
              <a:ext uri="{FF2B5EF4-FFF2-40B4-BE49-F238E27FC236}">
                <a16:creationId xmlns:a16="http://schemas.microsoft.com/office/drawing/2014/main" id="{6F0A762A-2946-C148-AB8F-9B96B0208A4B}"/>
              </a:ext>
            </a:extLst>
          </p:cNvPr>
          <p:cNvGrpSpPr>
            <a:grpSpLocks/>
          </p:cNvGrpSpPr>
          <p:nvPr/>
        </p:nvGrpSpPr>
        <p:grpSpPr bwMode="auto">
          <a:xfrm>
            <a:off x="10052708" y="3706038"/>
            <a:ext cx="502263" cy="647560"/>
            <a:chOff x="0" y="0"/>
            <a:chExt cx="225" cy="290"/>
          </a:xfrm>
        </p:grpSpPr>
        <p:sp>
          <p:nvSpPr>
            <p:cNvPr id="12" name="Freeform 18">
              <a:extLst>
                <a:ext uri="{FF2B5EF4-FFF2-40B4-BE49-F238E27FC236}">
                  <a16:creationId xmlns:a16="http://schemas.microsoft.com/office/drawing/2014/main" id="{3454E8DA-E6D7-7140-A1A3-2B40C79B9054}"/>
                </a:ext>
              </a:extLst>
            </p:cNvPr>
            <p:cNvSpPr>
              <a:spLocks/>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9">
              <a:extLst>
                <a:ext uri="{FF2B5EF4-FFF2-40B4-BE49-F238E27FC236}">
                  <a16:creationId xmlns:a16="http://schemas.microsoft.com/office/drawing/2014/main" id="{F58F7241-1AD4-C54A-A6A0-523A9C7FB01C}"/>
                </a:ext>
              </a:extLst>
            </p:cNvPr>
            <p:cNvSpPr>
              <a:spLocks/>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20">
              <a:extLst>
                <a:ext uri="{FF2B5EF4-FFF2-40B4-BE49-F238E27FC236}">
                  <a16:creationId xmlns:a16="http://schemas.microsoft.com/office/drawing/2014/main" id="{19CD55E7-CD5F-CC49-9580-B020262B1CD4}"/>
                </a:ext>
              </a:extLst>
            </p:cNvPr>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21">
              <a:extLst>
                <a:ext uri="{FF2B5EF4-FFF2-40B4-BE49-F238E27FC236}">
                  <a16:creationId xmlns:a16="http://schemas.microsoft.com/office/drawing/2014/main" id="{251275FB-8838-354D-BC6D-30D77D2F365D}"/>
                </a:ext>
              </a:extLst>
            </p:cNvPr>
            <p:cNvSpPr>
              <a:spLocks/>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Freeform 22">
              <a:extLst>
                <a:ext uri="{FF2B5EF4-FFF2-40B4-BE49-F238E27FC236}">
                  <a16:creationId xmlns:a16="http://schemas.microsoft.com/office/drawing/2014/main" id="{F421D8EB-3C10-9C49-8B2B-C29E7A43A702}"/>
                </a:ext>
              </a:extLst>
            </p:cNvPr>
            <p:cNvSpPr>
              <a:spLocks/>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7" name="Group 23">
            <a:extLst>
              <a:ext uri="{FF2B5EF4-FFF2-40B4-BE49-F238E27FC236}">
                <a16:creationId xmlns:a16="http://schemas.microsoft.com/office/drawing/2014/main" id="{440C8C4E-990E-884A-AC2D-791DC95A807F}"/>
              </a:ext>
            </a:extLst>
          </p:cNvPr>
          <p:cNvGrpSpPr>
            <a:grpSpLocks/>
          </p:cNvGrpSpPr>
          <p:nvPr/>
        </p:nvGrpSpPr>
        <p:grpSpPr bwMode="auto">
          <a:xfrm>
            <a:off x="9034791" y="1801318"/>
            <a:ext cx="622806" cy="622997"/>
            <a:chOff x="0" y="0"/>
            <a:chExt cx="279" cy="279"/>
          </a:xfrm>
        </p:grpSpPr>
        <p:sp>
          <p:nvSpPr>
            <p:cNvPr id="18" name="Freeform 24">
              <a:extLst>
                <a:ext uri="{FF2B5EF4-FFF2-40B4-BE49-F238E27FC236}">
                  <a16:creationId xmlns:a16="http://schemas.microsoft.com/office/drawing/2014/main" id="{588ACA4D-9014-CE4F-94E6-9EC5AF07F459}"/>
                </a:ext>
              </a:extLst>
            </p:cNvPr>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Freeform 25">
              <a:extLst>
                <a:ext uri="{FF2B5EF4-FFF2-40B4-BE49-F238E27FC236}">
                  <a16:creationId xmlns:a16="http://schemas.microsoft.com/office/drawing/2014/main" id="{5B8CBADB-3F00-644F-8F5E-FC4E8F401B5E}"/>
                </a:ext>
              </a:extLst>
            </p:cNvPr>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0" name="Group 26">
            <a:extLst>
              <a:ext uri="{FF2B5EF4-FFF2-40B4-BE49-F238E27FC236}">
                <a16:creationId xmlns:a16="http://schemas.microsoft.com/office/drawing/2014/main" id="{070878B8-ADD9-8041-8A95-898B6CDBB6E8}"/>
              </a:ext>
            </a:extLst>
          </p:cNvPr>
          <p:cNvGrpSpPr>
            <a:grpSpLocks/>
          </p:cNvGrpSpPr>
          <p:nvPr/>
        </p:nvGrpSpPr>
        <p:grpSpPr bwMode="auto">
          <a:xfrm>
            <a:off x="1558900" y="3710502"/>
            <a:ext cx="627269" cy="634162"/>
            <a:chOff x="0" y="0"/>
            <a:chExt cx="281" cy="284"/>
          </a:xfrm>
        </p:grpSpPr>
        <p:sp>
          <p:nvSpPr>
            <p:cNvPr id="21" name="Freeform 27">
              <a:extLst>
                <a:ext uri="{FF2B5EF4-FFF2-40B4-BE49-F238E27FC236}">
                  <a16:creationId xmlns:a16="http://schemas.microsoft.com/office/drawing/2014/main" id="{80F30774-0FE1-6D48-9C2F-11C1EB6203FE}"/>
                </a:ext>
              </a:extLst>
            </p:cNvPr>
            <p:cNvSpPr>
              <a:spLocks/>
            </p:cNvSpPr>
            <p:nvPr/>
          </p:nvSpPr>
          <p:spPr bwMode="auto">
            <a:xfrm>
              <a:off x="0" y="0"/>
              <a:ext cx="281" cy="206"/>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Freeform 28">
              <a:extLst>
                <a:ext uri="{FF2B5EF4-FFF2-40B4-BE49-F238E27FC236}">
                  <a16:creationId xmlns:a16="http://schemas.microsoft.com/office/drawing/2014/main" id="{B09BED97-6288-5A4D-B345-8FEC02F86E69}"/>
                </a:ext>
              </a:extLst>
            </p:cNvPr>
            <p:cNvSpPr>
              <a:spLocks/>
            </p:cNvSpPr>
            <p:nvPr/>
          </p:nvSpPr>
          <p:spPr bwMode="auto">
            <a:xfrm>
              <a:off x="85" y="116"/>
              <a:ext cx="108" cy="168"/>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3" name="Group 29">
            <a:extLst>
              <a:ext uri="{FF2B5EF4-FFF2-40B4-BE49-F238E27FC236}">
                <a16:creationId xmlns:a16="http://schemas.microsoft.com/office/drawing/2014/main" id="{57E6438B-A27B-8942-AB6D-8F5786E4E01B}"/>
              </a:ext>
            </a:extLst>
          </p:cNvPr>
          <p:cNvGrpSpPr>
            <a:grpSpLocks/>
          </p:cNvGrpSpPr>
          <p:nvPr/>
        </p:nvGrpSpPr>
        <p:grpSpPr bwMode="auto">
          <a:xfrm>
            <a:off x="1583453" y="1870540"/>
            <a:ext cx="571463" cy="562707"/>
            <a:chOff x="0" y="0"/>
            <a:chExt cx="256" cy="252"/>
          </a:xfrm>
        </p:grpSpPr>
        <p:sp>
          <p:nvSpPr>
            <p:cNvPr id="24" name="Freeform 30">
              <a:extLst>
                <a:ext uri="{FF2B5EF4-FFF2-40B4-BE49-F238E27FC236}">
                  <a16:creationId xmlns:a16="http://schemas.microsoft.com/office/drawing/2014/main" id="{FDC77BF7-B843-1741-9E9B-188B968B6455}"/>
                </a:ext>
              </a:extLst>
            </p:cNvPr>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Freeform 31">
              <a:extLst>
                <a:ext uri="{FF2B5EF4-FFF2-40B4-BE49-F238E27FC236}">
                  <a16:creationId xmlns:a16="http://schemas.microsoft.com/office/drawing/2014/main" id="{E1C4C6AD-F9DE-FA42-AF1D-AC0576B00FC1}"/>
                </a:ext>
              </a:extLst>
            </p:cNvPr>
            <p:cNvSpPr>
              <a:spLocks/>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6" name="TextBox 11">
            <a:extLst>
              <a:ext uri="{FF2B5EF4-FFF2-40B4-BE49-F238E27FC236}">
                <a16:creationId xmlns:a16="http://schemas.microsoft.com/office/drawing/2014/main" id="{21DC6798-AC3D-954C-B9E5-5891604FE3F8}"/>
              </a:ext>
            </a:extLst>
          </p:cNvPr>
          <p:cNvSpPr txBox="1"/>
          <p:nvPr/>
        </p:nvSpPr>
        <p:spPr>
          <a:xfrm>
            <a:off x="3196494" y="4741231"/>
            <a:ext cx="2010837" cy="696922"/>
          </a:xfrm>
          <a:prstGeom prst="rect">
            <a:avLst/>
          </a:prstGeom>
          <a:noFill/>
        </p:spPr>
        <p:txBody>
          <a:bodyPr wrap="square" lIns="0" tIns="0" rIns="0" bIns="0" rtlCol="0">
            <a:spAutoFit/>
            <a:scene3d>
              <a:camera prst="orthographicFront"/>
              <a:lightRig rig="threePt" dir="t"/>
            </a:scene3d>
            <a:sp3d contourW="12700"/>
          </a:bodyPr>
          <a:lstStyle/>
          <a:p>
            <a:pPr>
              <a:lnSpc>
                <a:spcPct val="130000"/>
              </a:lnSpc>
            </a:pPr>
            <a:r>
              <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双击输入替换内容双击输入替换内容双击输入替换内容双击输入替换内容双击输入</a:t>
            </a:r>
            <a:endParaRPr lang="en-US" altLang="zh-CN"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TextBox 11">
            <a:extLst>
              <a:ext uri="{FF2B5EF4-FFF2-40B4-BE49-F238E27FC236}">
                <a16:creationId xmlns:a16="http://schemas.microsoft.com/office/drawing/2014/main" id="{7316021B-91DC-0D49-A850-531137E07531}"/>
              </a:ext>
            </a:extLst>
          </p:cNvPr>
          <p:cNvSpPr txBox="1"/>
          <p:nvPr/>
        </p:nvSpPr>
        <p:spPr>
          <a:xfrm>
            <a:off x="3196495" y="4401121"/>
            <a:ext cx="1778286"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标题文字添加</a:t>
            </a:r>
            <a:endParaRPr 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TextBox 11">
            <a:extLst>
              <a:ext uri="{FF2B5EF4-FFF2-40B4-BE49-F238E27FC236}">
                <a16:creationId xmlns:a16="http://schemas.microsoft.com/office/drawing/2014/main" id="{C0B0B32D-161F-1741-ADEC-DF37632685B7}"/>
              </a:ext>
            </a:extLst>
          </p:cNvPr>
          <p:cNvSpPr txBox="1"/>
          <p:nvPr/>
        </p:nvSpPr>
        <p:spPr>
          <a:xfrm>
            <a:off x="5998000" y="1933651"/>
            <a:ext cx="2010837" cy="696922"/>
          </a:xfrm>
          <a:prstGeom prst="rect">
            <a:avLst/>
          </a:prstGeom>
          <a:noFill/>
        </p:spPr>
        <p:txBody>
          <a:bodyPr wrap="square" lIns="0" tIns="0" rIns="0" bIns="0" rtlCol="0">
            <a:spAutoFit/>
            <a:scene3d>
              <a:camera prst="orthographicFront"/>
              <a:lightRig rig="threePt" dir="t"/>
            </a:scene3d>
            <a:sp3d contourW="12700"/>
          </a:bodyPr>
          <a:lstStyle/>
          <a:p>
            <a:pPr>
              <a:lnSpc>
                <a:spcPct val="130000"/>
              </a:lnSpc>
            </a:pPr>
            <a:r>
              <a:rPr lang="zh-CN" altLang="en-US"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双击输入替换内容双击输入替换内容双击输入替换内容双击输入替换内容双击输入</a:t>
            </a:r>
            <a:endParaRPr lang="en-US" altLang="zh-CN" sz="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TextBox 11">
            <a:extLst>
              <a:ext uri="{FF2B5EF4-FFF2-40B4-BE49-F238E27FC236}">
                <a16:creationId xmlns:a16="http://schemas.microsoft.com/office/drawing/2014/main" id="{08EE8A16-282F-4B48-B4F5-3F7E087DFA38}"/>
              </a:ext>
            </a:extLst>
          </p:cNvPr>
          <p:cNvSpPr txBox="1"/>
          <p:nvPr/>
        </p:nvSpPr>
        <p:spPr>
          <a:xfrm>
            <a:off x="5998001" y="1593541"/>
            <a:ext cx="1778286"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标题文字添加</a:t>
            </a:r>
            <a:endParaRPr 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88078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558B7618-B97B-4C55-8A12-8DBEF63686E1}"/>
              </a:ext>
            </a:extLst>
          </p:cNvPr>
          <p:cNvGrpSpPr/>
          <p:nvPr/>
        </p:nvGrpSpPr>
        <p:grpSpPr>
          <a:xfrm>
            <a:off x="-984798" y="-1151941"/>
            <a:ext cx="13300990" cy="8754249"/>
            <a:chOff x="-984798" y="-1151941"/>
            <a:chExt cx="13300990" cy="8754249"/>
          </a:xfrm>
        </p:grpSpPr>
        <p:sp>
          <p:nvSpPr>
            <p:cNvPr id="41" name="Parallelogram 15">
              <a:extLst>
                <a:ext uri="{FF2B5EF4-FFF2-40B4-BE49-F238E27FC236}">
                  <a16:creationId xmlns:a16="http://schemas.microsoft.com/office/drawing/2014/main" id="{493B4D25-C795-482E-B99A-35BCFA6D6127}"/>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Parallelogram 21">
              <a:extLst>
                <a:ext uri="{FF2B5EF4-FFF2-40B4-BE49-F238E27FC236}">
                  <a16:creationId xmlns:a16="http://schemas.microsoft.com/office/drawing/2014/main" id="{93B8E832-FA6D-48F6-BD70-8B99A89382AC}"/>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3" name="Group 53">
              <a:extLst>
                <a:ext uri="{FF2B5EF4-FFF2-40B4-BE49-F238E27FC236}">
                  <a16:creationId xmlns:a16="http://schemas.microsoft.com/office/drawing/2014/main" id="{54B6F56D-5CE0-4E5A-820A-0F86D82FAD97}"/>
                </a:ext>
              </a:extLst>
            </p:cNvPr>
            <p:cNvGrpSpPr/>
            <p:nvPr/>
          </p:nvGrpSpPr>
          <p:grpSpPr>
            <a:xfrm>
              <a:off x="8355683" y="1939602"/>
              <a:ext cx="3960509" cy="5662706"/>
              <a:chOff x="-5054974" y="264971"/>
              <a:chExt cx="4607565" cy="6587862"/>
            </a:xfrm>
          </p:grpSpPr>
          <p:sp>
            <p:nvSpPr>
              <p:cNvPr id="63" name="Hexagon 12">
                <a:extLst>
                  <a:ext uri="{FF2B5EF4-FFF2-40B4-BE49-F238E27FC236}">
                    <a16:creationId xmlns:a16="http://schemas.microsoft.com/office/drawing/2014/main" id="{00DF7FD3-0C3C-49CC-A679-740E38D096AD}"/>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31">
                <a:extLst>
                  <a:ext uri="{FF2B5EF4-FFF2-40B4-BE49-F238E27FC236}">
                    <a16:creationId xmlns:a16="http://schemas.microsoft.com/office/drawing/2014/main" id="{D5F444A9-496F-4E9D-AA2C-DA6EBA1C3EBD}"/>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34">
                <a:extLst>
                  <a:ext uri="{FF2B5EF4-FFF2-40B4-BE49-F238E27FC236}">
                    <a16:creationId xmlns:a16="http://schemas.microsoft.com/office/drawing/2014/main" id="{A8B8BA84-F97F-473F-BEA6-E6970E3DE42C}"/>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35">
                <a:extLst>
                  <a:ext uri="{FF2B5EF4-FFF2-40B4-BE49-F238E27FC236}">
                    <a16:creationId xmlns:a16="http://schemas.microsoft.com/office/drawing/2014/main" id="{504C7BF0-C2C1-4CED-8E37-EDFFCF3B90BB}"/>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36">
                <a:extLst>
                  <a:ext uri="{FF2B5EF4-FFF2-40B4-BE49-F238E27FC236}">
                    <a16:creationId xmlns:a16="http://schemas.microsoft.com/office/drawing/2014/main" id="{A354C3DA-604E-4639-BD1D-231A4DEA3D11}"/>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Hexagon 37">
                <a:extLst>
                  <a:ext uri="{FF2B5EF4-FFF2-40B4-BE49-F238E27FC236}">
                    <a16:creationId xmlns:a16="http://schemas.microsoft.com/office/drawing/2014/main" id="{2A944977-9F77-428D-B212-210A457533D4}"/>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38">
                <a:extLst>
                  <a:ext uri="{FF2B5EF4-FFF2-40B4-BE49-F238E27FC236}">
                    <a16:creationId xmlns:a16="http://schemas.microsoft.com/office/drawing/2014/main" id="{0FEA9499-19BA-4511-8E76-FB32E8136DF7}"/>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9">
                <a:extLst>
                  <a:ext uri="{FF2B5EF4-FFF2-40B4-BE49-F238E27FC236}">
                    <a16:creationId xmlns:a16="http://schemas.microsoft.com/office/drawing/2014/main" id="{E8CFACD0-A5B9-4048-8339-B76011EAF31A}"/>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40">
                <a:extLst>
                  <a:ext uri="{FF2B5EF4-FFF2-40B4-BE49-F238E27FC236}">
                    <a16:creationId xmlns:a16="http://schemas.microsoft.com/office/drawing/2014/main" id="{5D5F8013-FE9B-4760-B65A-F092476A7B6B}"/>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41">
                <a:extLst>
                  <a:ext uri="{FF2B5EF4-FFF2-40B4-BE49-F238E27FC236}">
                    <a16:creationId xmlns:a16="http://schemas.microsoft.com/office/drawing/2014/main" id="{0D4246CC-1CCC-4D5F-BD3C-058DCD9CF190}"/>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42">
                <a:extLst>
                  <a:ext uri="{FF2B5EF4-FFF2-40B4-BE49-F238E27FC236}">
                    <a16:creationId xmlns:a16="http://schemas.microsoft.com/office/drawing/2014/main" id="{9697EA31-79FF-4472-A886-A62478A8DF13}"/>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43">
                <a:extLst>
                  <a:ext uri="{FF2B5EF4-FFF2-40B4-BE49-F238E27FC236}">
                    <a16:creationId xmlns:a16="http://schemas.microsoft.com/office/drawing/2014/main" id="{0719122C-6B90-4EDC-A49D-991351559D9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44">
                <a:extLst>
                  <a:ext uri="{FF2B5EF4-FFF2-40B4-BE49-F238E27FC236}">
                    <a16:creationId xmlns:a16="http://schemas.microsoft.com/office/drawing/2014/main" id="{374A35E9-28E5-4997-B571-EA4166381BE1}"/>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5">
                <a:extLst>
                  <a:ext uri="{FF2B5EF4-FFF2-40B4-BE49-F238E27FC236}">
                    <a16:creationId xmlns:a16="http://schemas.microsoft.com/office/drawing/2014/main" id="{5C8C3728-A279-4658-862D-B3449F379D43}"/>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6">
                <a:extLst>
                  <a:ext uri="{FF2B5EF4-FFF2-40B4-BE49-F238E27FC236}">
                    <a16:creationId xmlns:a16="http://schemas.microsoft.com/office/drawing/2014/main" id="{C5C84D2A-8A9C-49E7-9643-1D8BC2AED654}"/>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8">
                <a:extLst>
                  <a:ext uri="{FF2B5EF4-FFF2-40B4-BE49-F238E27FC236}">
                    <a16:creationId xmlns:a16="http://schemas.microsoft.com/office/drawing/2014/main" id="{E297FBAF-A9CC-423B-BD1E-8924056A349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4" name="Group 53">
              <a:extLst>
                <a:ext uri="{FF2B5EF4-FFF2-40B4-BE49-F238E27FC236}">
                  <a16:creationId xmlns:a16="http://schemas.microsoft.com/office/drawing/2014/main" id="{C9C77DEF-8154-40FF-9AFD-2EDB70492AEB}"/>
                </a:ext>
              </a:extLst>
            </p:cNvPr>
            <p:cNvGrpSpPr/>
            <p:nvPr/>
          </p:nvGrpSpPr>
          <p:grpSpPr>
            <a:xfrm>
              <a:off x="-984798" y="-1151941"/>
              <a:ext cx="3960509" cy="5662706"/>
              <a:chOff x="-5054974" y="264971"/>
              <a:chExt cx="4607565" cy="6587862"/>
            </a:xfrm>
          </p:grpSpPr>
          <p:sp>
            <p:nvSpPr>
              <p:cNvPr id="47" name="Hexagon 12">
                <a:extLst>
                  <a:ext uri="{FF2B5EF4-FFF2-40B4-BE49-F238E27FC236}">
                    <a16:creationId xmlns:a16="http://schemas.microsoft.com/office/drawing/2014/main" id="{CED7ABA2-3786-4CAD-B2CF-017C486D495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1">
                <a:extLst>
                  <a:ext uri="{FF2B5EF4-FFF2-40B4-BE49-F238E27FC236}">
                    <a16:creationId xmlns:a16="http://schemas.microsoft.com/office/drawing/2014/main" id="{71209458-A555-4EE4-A0E6-D22C662A272E}"/>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4">
                <a:extLst>
                  <a:ext uri="{FF2B5EF4-FFF2-40B4-BE49-F238E27FC236}">
                    <a16:creationId xmlns:a16="http://schemas.microsoft.com/office/drawing/2014/main" id="{80CA9741-04D1-4D9A-A757-53811484A734}"/>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35">
                <a:extLst>
                  <a:ext uri="{FF2B5EF4-FFF2-40B4-BE49-F238E27FC236}">
                    <a16:creationId xmlns:a16="http://schemas.microsoft.com/office/drawing/2014/main" id="{B150D719-BFF5-4B21-ADE8-98D184EBB55A}"/>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36">
                <a:extLst>
                  <a:ext uri="{FF2B5EF4-FFF2-40B4-BE49-F238E27FC236}">
                    <a16:creationId xmlns:a16="http://schemas.microsoft.com/office/drawing/2014/main" id="{64E9CEF6-D564-4680-9503-E3825C4C1663}"/>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37">
                <a:extLst>
                  <a:ext uri="{FF2B5EF4-FFF2-40B4-BE49-F238E27FC236}">
                    <a16:creationId xmlns:a16="http://schemas.microsoft.com/office/drawing/2014/main" id="{5017868E-32E4-430A-AA38-845EFE92FB3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8">
                <a:extLst>
                  <a:ext uri="{FF2B5EF4-FFF2-40B4-BE49-F238E27FC236}">
                    <a16:creationId xmlns:a16="http://schemas.microsoft.com/office/drawing/2014/main" id="{A1EB69B4-5A09-4CE5-9196-429E98ABE65F}"/>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9">
                <a:extLst>
                  <a:ext uri="{FF2B5EF4-FFF2-40B4-BE49-F238E27FC236}">
                    <a16:creationId xmlns:a16="http://schemas.microsoft.com/office/drawing/2014/main" id="{0BC4C984-17A6-47BF-9FF6-927686A3BE00}"/>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0">
                <a:extLst>
                  <a:ext uri="{FF2B5EF4-FFF2-40B4-BE49-F238E27FC236}">
                    <a16:creationId xmlns:a16="http://schemas.microsoft.com/office/drawing/2014/main" id="{67CAF634-FF11-496A-B8EC-795694D3E58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1">
                <a:extLst>
                  <a:ext uri="{FF2B5EF4-FFF2-40B4-BE49-F238E27FC236}">
                    <a16:creationId xmlns:a16="http://schemas.microsoft.com/office/drawing/2014/main" id="{C32F9329-23BB-475F-BE27-AD663CD2A4C4}"/>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2">
                <a:extLst>
                  <a:ext uri="{FF2B5EF4-FFF2-40B4-BE49-F238E27FC236}">
                    <a16:creationId xmlns:a16="http://schemas.microsoft.com/office/drawing/2014/main" id="{86C3F580-2DD3-4844-8209-73183C06B541}"/>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43">
                <a:extLst>
                  <a:ext uri="{FF2B5EF4-FFF2-40B4-BE49-F238E27FC236}">
                    <a16:creationId xmlns:a16="http://schemas.microsoft.com/office/drawing/2014/main" id="{83037CED-9C7E-4564-9C7B-DAACD5B992AB}"/>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44">
                <a:extLst>
                  <a:ext uri="{FF2B5EF4-FFF2-40B4-BE49-F238E27FC236}">
                    <a16:creationId xmlns:a16="http://schemas.microsoft.com/office/drawing/2014/main" id="{A550B039-59F1-4EB6-93E7-5C5DDDD78AA0}"/>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5">
                <a:extLst>
                  <a:ext uri="{FF2B5EF4-FFF2-40B4-BE49-F238E27FC236}">
                    <a16:creationId xmlns:a16="http://schemas.microsoft.com/office/drawing/2014/main" id="{97DA583B-E334-4AC5-B6F5-6D6A9B1E8AF6}"/>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6">
                <a:extLst>
                  <a:ext uri="{FF2B5EF4-FFF2-40B4-BE49-F238E27FC236}">
                    <a16:creationId xmlns:a16="http://schemas.microsoft.com/office/drawing/2014/main" id="{DEBF28CF-27AE-405B-9653-9536A773451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8">
                <a:extLst>
                  <a:ext uri="{FF2B5EF4-FFF2-40B4-BE49-F238E27FC236}">
                    <a16:creationId xmlns:a16="http://schemas.microsoft.com/office/drawing/2014/main" id="{2B0347A4-5892-49C7-83E5-3970D0620E63}"/>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5" name="TextBox 23">
              <a:extLst>
                <a:ext uri="{FF2B5EF4-FFF2-40B4-BE49-F238E27FC236}">
                  <a16:creationId xmlns:a16="http://schemas.microsoft.com/office/drawing/2014/main" id="{40C25C4C-097F-4478-B04C-04164AE9B05B}"/>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46" name="PA-平行四边形 39">
              <a:extLst>
                <a:ext uri="{FF2B5EF4-FFF2-40B4-BE49-F238E27FC236}">
                  <a16:creationId xmlns:a16="http://schemas.microsoft.com/office/drawing/2014/main" id="{F400F10C-D38B-48EE-9E7B-720EB3FEFE33}"/>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 name="组合 1">
            <a:extLst>
              <a:ext uri="{FF2B5EF4-FFF2-40B4-BE49-F238E27FC236}">
                <a16:creationId xmlns:a16="http://schemas.microsoft.com/office/drawing/2014/main" id="{08433CFE-4ADE-6A43-8998-066612E576BF}"/>
              </a:ext>
            </a:extLst>
          </p:cNvPr>
          <p:cNvGrpSpPr/>
          <p:nvPr/>
        </p:nvGrpSpPr>
        <p:grpSpPr>
          <a:xfrm>
            <a:off x="774559" y="1280020"/>
            <a:ext cx="10572892" cy="2349004"/>
            <a:chOff x="774559" y="1079996"/>
            <a:chExt cx="7434535" cy="1651748"/>
          </a:xfrm>
        </p:grpSpPr>
        <p:sp>
          <p:nvSpPr>
            <p:cNvPr id="3" name="Shape 1787">
              <a:extLst>
                <a:ext uri="{FF2B5EF4-FFF2-40B4-BE49-F238E27FC236}">
                  <a16:creationId xmlns:a16="http://schemas.microsoft.com/office/drawing/2014/main" id="{14F75A9D-2665-2E41-92A5-6FE85BC8D3F9}"/>
                </a:ext>
              </a:extLst>
            </p:cNvPr>
            <p:cNvSpPr/>
            <p:nvPr/>
          </p:nvSpPr>
          <p:spPr>
            <a:xfrm>
              <a:off x="4524429" y="1484745"/>
              <a:ext cx="1" cy="1002089"/>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 name="Shape 1785">
              <a:extLst>
                <a:ext uri="{FF2B5EF4-FFF2-40B4-BE49-F238E27FC236}">
                  <a16:creationId xmlns:a16="http://schemas.microsoft.com/office/drawing/2014/main" id="{4DB7804D-F43A-8A4F-B3C3-2FD969735E57}"/>
                </a:ext>
              </a:extLst>
            </p:cNvPr>
            <p:cNvSpPr/>
            <p:nvPr/>
          </p:nvSpPr>
          <p:spPr>
            <a:xfrm>
              <a:off x="4524428" y="1484747"/>
              <a:ext cx="3054981" cy="996679"/>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 name="Shape 1786">
              <a:extLst>
                <a:ext uri="{FF2B5EF4-FFF2-40B4-BE49-F238E27FC236}">
                  <a16:creationId xmlns:a16="http://schemas.microsoft.com/office/drawing/2014/main" id="{5C4FD660-7141-E844-969D-1E942D4E3368}"/>
                </a:ext>
              </a:extLst>
            </p:cNvPr>
            <p:cNvSpPr/>
            <p:nvPr/>
          </p:nvSpPr>
          <p:spPr>
            <a:xfrm>
              <a:off x="4528809" y="1484745"/>
              <a:ext cx="1536692" cy="996680"/>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Shape 1788">
              <a:extLst>
                <a:ext uri="{FF2B5EF4-FFF2-40B4-BE49-F238E27FC236}">
                  <a16:creationId xmlns:a16="http://schemas.microsoft.com/office/drawing/2014/main" id="{A46F3C44-A511-FD48-9752-BBCDC0515BE3}"/>
                </a:ext>
              </a:extLst>
            </p:cNvPr>
            <p:cNvSpPr/>
            <p:nvPr/>
          </p:nvSpPr>
          <p:spPr>
            <a:xfrm flipH="1">
              <a:off x="2994221" y="1484745"/>
              <a:ext cx="1530769" cy="991271"/>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Shape 1789">
              <a:extLst>
                <a:ext uri="{FF2B5EF4-FFF2-40B4-BE49-F238E27FC236}">
                  <a16:creationId xmlns:a16="http://schemas.microsoft.com/office/drawing/2014/main" id="{CCF3EF88-E500-5F41-9FC5-7236C90FAF71}"/>
                </a:ext>
              </a:extLst>
            </p:cNvPr>
            <p:cNvSpPr/>
            <p:nvPr/>
          </p:nvSpPr>
          <p:spPr>
            <a:xfrm flipH="1">
              <a:off x="1464014" y="1484745"/>
              <a:ext cx="3060414" cy="1002089"/>
            </a:xfrm>
            <a:prstGeom prst="line">
              <a:avLst/>
            </a:prstGeom>
            <a:ln w="6350">
              <a:solidFill>
                <a:schemeClr val="bg1">
                  <a:lumMod val="65000"/>
                </a:schemeClr>
              </a:solidFill>
              <a:miter lim="400000"/>
            </a:ln>
          </p:spPr>
          <p:txBody>
            <a:bodyPr lIns="0" tIns="0" rIns="0" bIns="0"/>
            <a:lstStyle/>
            <a:p>
              <a:pPr defTabSz="168177">
                <a:defRPr sz="1200">
                  <a:solidFill>
                    <a:srgbClr val="000000"/>
                  </a:solidFill>
                  <a:latin typeface="Helvetica"/>
                  <a:ea typeface="Helvetica"/>
                  <a:cs typeface="Helvetica"/>
                  <a:sym typeface="Helvetica"/>
                </a:defRPr>
              </a:pPr>
              <a:endParaRPr sz="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Shape 1794">
              <a:extLst>
                <a:ext uri="{FF2B5EF4-FFF2-40B4-BE49-F238E27FC236}">
                  <a16:creationId xmlns:a16="http://schemas.microsoft.com/office/drawing/2014/main" id="{5ABCD59D-048B-374E-8858-A5505AE5B303}"/>
                </a:ext>
              </a:extLst>
            </p:cNvPr>
            <p:cNvSpPr/>
            <p:nvPr/>
          </p:nvSpPr>
          <p:spPr>
            <a:xfrm>
              <a:off x="774559"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Shape 1796">
              <a:extLst>
                <a:ext uri="{FF2B5EF4-FFF2-40B4-BE49-F238E27FC236}">
                  <a16:creationId xmlns:a16="http://schemas.microsoft.com/office/drawing/2014/main" id="{52509944-18FC-9C40-827E-718582A0DF95}"/>
                </a:ext>
              </a:extLst>
            </p:cNvPr>
            <p:cNvSpPr/>
            <p:nvPr/>
          </p:nvSpPr>
          <p:spPr>
            <a:xfrm>
              <a:off x="2297107"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Shape 1798">
              <a:extLst>
                <a:ext uri="{FF2B5EF4-FFF2-40B4-BE49-F238E27FC236}">
                  <a16:creationId xmlns:a16="http://schemas.microsoft.com/office/drawing/2014/main" id="{C4A3E715-DFE5-E74A-A12D-03F738AB2743}"/>
                </a:ext>
              </a:extLst>
            </p:cNvPr>
            <p:cNvSpPr/>
            <p:nvPr/>
          </p:nvSpPr>
          <p:spPr>
            <a:xfrm>
              <a:off x="3808951"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Shape 1800">
              <a:extLst>
                <a:ext uri="{FF2B5EF4-FFF2-40B4-BE49-F238E27FC236}">
                  <a16:creationId xmlns:a16="http://schemas.microsoft.com/office/drawing/2014/main" id="{66BBE50A-FF21-0F46-8EB8-E46D863D2707}"/>
                </a:ext>
              </a:extLst>
            </p:cNvPr>
            <p:cNvSpPr/>
            <p:nvPr/>
          </p:nvSpPr>
          <p:spPr>
            <a:xfrm>
              <a:off x="5301630"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Shape 1802">
              <a:extLst>
                <a:ext uri="{FF2B5EF4-FFF2-40B4-BE49-F238E27FC236}">
                  <a16:creationId xmlns:a16="http://schemas.microsoft.com/office/drawing/2014/main" id="{661AE78F-F945-8741-BB8B-1223A7445B09}"/>
                </a:ext>
              </a:extLst>
            </p:cNvPr>
            <p:cNvSpPr/>
            <p:nvPr/>
          </p:nvSpPr>
          <p:spPr>
            <a:xfrm>
              <a:off x="6812320" y="2298878"/>
              <a:ext cx="1396774" cy="432866"/>
            </a:xfrm>
            <a:prstGeom prst="roundRect">
              <a:avLst>
                <a:gd name="adj" fmla="val 50000"/>
              </a:avLst>
            </a:prstGeom>
            <a:solidFill>
              <a:schemeClr val="accent1">
                <a:alpha val="62000"/>
              </a:schemeClr>
            </a:solidFill>
            <a:ln w="12700">
              <a:miter lim="400000"/>
            </a:ln>
          </p:spPr>
          <p:txBody>
            <a:bodyPr lIns="14039" tIns="14039" rIns="14039" bIns="14039" anchor="ctr"/>
            <a:lstStyle/>
            <a:p>
              <a:pPr lvl="0">
                <a:lnSpc>
                  <a:spcPct val="120000"/>
                </a:lnSpc>
              </a:pPr>
              <a:endParaRPr sz="11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13" name="Group 33">
              <a:extLst>
                <a:ext uri="{FF2B5EF4-FFF2-40B4-BE49-F238E27FC236}">
                  <a16:creationId xmlns:a16="http://schemas.microsoft.com/office/drawing/2014/main" id="{01580B30-DE66-B443-B088-A3841100B1D0}"/>
                </a:ext>
              </a:extLst>
            </p:cNvPr>
            <p:cNvGrpSpPr/>
            <p:nvPr/>
          </p:nvGrpSpPr>
          <p:grpSpPr>
            <a:xfrm>
              <a:off x="4080089" y="1079996"/>
              <a:ext cx="879301" cy="875386"/>
              <a:chOff x="5526407" y="1696816"/>
              <a:chExt cx="1191141" cy="1191141"/>
            </a:xfrm>
          </p:grpSpPr>
          <p:sp>
            <p:nvSpPr>
              <p:cNvPr id="19" name="Shape 1790">
                <a:extLst>
                  <a:ext uri="{FF2B5EF4-FFF2-40B4-BE49-F238E27FC236}">
                    <a16:creationId xmlns:a16="http://schemas.microsoft.com/office/drawing/2014/main" id="{5D3A919E-63A5-BC4E-B353-8C2F0AE5DD82}"/>
                  </a:ext>
                </a:extLst>
              </p:cNvPr>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6787" tIns="26787" rIns="26787" bIns="26787" anchor="ctr"/>
              <a:lstStyle/>
              <a:p>
                <a:pPr lvl="0">
                  <a:lnSpc>
                    <a:spcPct val="120000"/>
                  </a:lnSpc>
                </a:pPr>
                <a:endParaRPr>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 name="Shape 1804">
                <a:extLst>
                  <a:ext uri="{FF2B5EF4-FFF2-40B4-BE49-F238E27FC236}">
                    <a16:creationId xmlns:a16="http://schemas.microsoft.com/office/drawing/2014/main" id="{42F32EA0-B6DA-A148-9B74-57B8C602BCC6}"/>
                  </a:ext>
                </a:extLst>
              </p:cNvPr>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lnSpc>
                    <a:spcPct val="120000"/>
                  </a:lnSpc>
                </a:pPr>
                <a:endParaRPr>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14" name="Text Placeholder 3">
              <a:extLst>
                <a:ext uri="{FF2B5EF4-FFF2-40B4-BE49-F238E27FC236}">
                  <a16:creationId xmlns:a16="http://schemas.microsoft.com/office/drawing/2014/main" id="{AECFD118-B617-C44B-AB34-CE4E0862D00B}"/>
                </a:ext>
              </a:extLst>
            </p:cNvPr>
            <p:cNvSpPr txBox="1"/>
            <p:nvPr/>
          </p:nvSpPr>
          <p:spPr>
            <a:xfrm>
              <a:off x="2302829" y="2365117"/>
              <a:ext cx="1385327" cy="300392"/>
            </a:xfrm>
            <a:prstGeom prst="rect">
              <a:avLst/>
            </a:prstGeom>
          </p:spPr>
          <p:txBody>
            <a:bodyPr lIns="63898" tIns="31949" rIns="63898" bIns="31949"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Text Placeholder 3">
              <a:extLst>
                <a:ext uri="{FF2B5EF4-FFF2-40B4-BE49-F238E27FC236}">
                  <a16:creationId xmlns:a16="http://schemas.microsoft.com/office/drawing/2014/main" id="{0ECC4B27-C653-DF4F-9E06-0AF8F6DB8DE2}"/>
                </a:ext>
              </a:extLst>
            </p:cNvPr>
            <p:cNvSpPr txBox="1"/>
            <p:nvPr/>
          </p:nvSpPr>
          <p:spPr>
            <a:xfrm>
              <a:off x="3814672" y="2365117"/>
              <a:ext cx="1385327" cy="30039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6" name="Text Placeholder 3">
              <a:extLst>
                <a:ext uri="{FF2B5EF4-FFF2-40B4-BE49-F238E27FC236}">
                  <a16:creationId xmlns:a16="http://schemas.microsoft.com/office/drawing/2014/main" id="{9260A4FA-DF01-B74B-9420-BD407B938F31}"/>
                </a:ext>
              </a:extLst>
            </p:cNvPr>
            <p:cNvSpPr txBox="1"/>
            <p:nvPr/>
          </p:nvSpPr>
          <p:spPr>
            <a:xfrm>
              <a:off x="5307352" y="2365117"/>
              <a:ext cx="1385327" cy="300392"/>
            </a:xfrm>
            <a:prstGeom prst="rect">
              <a:avLst/>
            </a:prstGeom>
            <a:no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7" name="Text Placeholder 3">
              <a:extLst>
                <a:ext uri="{FF2B5EF4-FFF2-40B4-BE49-F238E27FC236}">
                  <a16:creationId xmlns:a16="http://schemas.microsoft.com/office/drawing/2014/main" id="{47D68F20-FB37-304A-AE1B-A0E093E83E4F}"/>
                </a:ext>
              </a:extLst>
            </p:cNvPr>
            <p:cNvSpPr txBox="1"/>
            <p:nvPr/>
          </p:nvSpPr>
          <p:spPr>
            <a:xfrm>
              <a:off x="791872" y="2365117"/>
              <a:ext cx="1385327" cy="30039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Text Placeholder 3">
              <a:extLst>
                <a:ext uri="{FF2B5EF4-FFF2-40B4-BE49-F238E27FC236}">
                  <a16:creationId xmlns:a16="http://schemas.microsoft.com/office/drawing/2014/main" id="{BC5B9971-D920-514A-B6EB-AE409D83D6BA}"/>
                </a:ext>
              </a:extLst>
            </p:cNvPr>
            <p:cNvSpPr txBox="1"/>
            <p:nvPr/>
          </p:nvSpPr>
          <p:spPr>
            <a:xfrm>
              <a:off x="6822729" y="2364411"/>
              <a:ext cx="1385327" cy="300392"/>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点击输入内容</a:t>
              </a:r>
              <a:endParaRPr lang="en-GB" altLang="zh-CN" sz="10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21" name="TextBox 6">
            <a:extLst>
              <a:ext uri="{FF2B5EF4-FFF2-40B4-BE49-F238E27FC236}">
                <a16:creationId xmlns:a16="http://schemas.microsoft.com/office/drawing/2014/main" id="{649305AE-D7AC-1244-B16E-16B2002BF5BE}"/>
              </a:ext>
            </a:extLst>
          </p:cNvPr>
          <p:cNvSpPr txBox="1"/>
          <p:nvPr/>
        </p:nvSpPr>
        <p:spPr>
          <a:xfrm>
            <a:off x="646980"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9">
            <a:extLst>
              <a:ext uri="{FF2B5EF4-FFF2-40B4-BE49-F238E27FC236}">
                <a16:creationId xmlns:a16="http://schemas.microsoft.com/office/drawing/2014/main" id="{289996D6-161B-1847-87E2-D121E2BC2DCE}"/>
              </a:ext>
            </a:extLst>
          </p:cNvPr>
          <p:cNvSpPr txBox="1"/>
          <p:nvPr/>
        </p:nvSpPr>
        <p:spPr>
          <a:xfrm>
            <a:off x="799180"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23" name="TextBox 6">
            <a:extLst>
              <a:ext uri="{FF2B5EF4-FFF2-40B4-BE49-F238E27FC236}">
                <a16:creationId xmlns:a16="http://schemas.microsoft.com/office/drawing/2014/main" id="{A941314B-7583-CF4D-A281-89DA41F75177}"/>
              </a:ext>
            </a:extLst>
          </p:cNvPr>
          <p:cNvSpPr txBox="1"/>
          <p:nvPr/>
        </p:nvSpPr>
        <p:spPr>
          <a:xfrm>
            <a:off x="2939824"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TextBox 9">
            <a:extLst>
              <a:ext uri="{FF2B5EF4-FFF2-40B4-BE49-F238E27FC236}">
                <a16:creationId xmlns:a16="http://schemas.microsoft.com/office/drawing/2014/main" id="{079478F8-92EB-924C-B22C-C252A6F00830}"/>
              </a:ext>
            </a:extLst>
          </p:cNvPr>
          <p:cNvSpPr txBox="1"/>
          <p:nvPr/>
        </p:nvSpPr>
        <p:spPr>
          <a:xfrm>
            <a:off x="3092024"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25" name="TextBox 6">
            <a:extLst>
              <a:ext uri="{FF2B5EF4-FFF2-40B4-BE49-F238E27FC236}">
                <a16:creationId xmlns:a16="http://schemas.microsoft.com/office/drawing/2014/main" id="{060A7F3D-2CFA-134F-9C27-73DD2239EA45}"/>
              </a:ext>
            </a:extLst>
          </p:cNvPr>
          <p:cNvSpPr txBox="1"/>
          <p:nvPr/>
        </p:nvSpPr>
        <p:spPr>
          <a:xfrm>
            <a:off x="5000609"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9">
            <a:extLst>
              <a:ext uri="{FF2B5EF4-FFF2-40B4-BE49-F238E27FC236}">
                <a16:creationId xmlns:a16="http://schemas.microsoft.com/office/drawing/2014/main" id="{5045E8A4-CCF3-AC4C-A06C-057DCDF2BEE4}"/>
              </a:ext>
            </a:extLst>
          </p:cNvPr>
          <p:cNvSpPr txBox="1"/>
          <p:nvPr/>
        </p:nvSpPr>
        <p:spPr>
          <a:xfrm>
            <a:off x="5152809"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27" name="TextBox 6">
            <a:extLst>
              <a:ext uri="{FF2B5EF4-FFF2-40B4-BE49-F238E27FC236}">
                <a16:creationId xmlns:a16="http://schemas.microsoft.com/office/drawing/2014/main" id="{5256B382-7B97-1041-AF52-97885FEFE33C}"/>
              </a:ext>
            </a:extLst>
          </p:cNvPr>
          <p:cNvSpPr txBox="1"/>
          <p:nvPr/>
        </p:nvSpPr>
        <p:spPr>
          <a:xfrm>
            <a:off x="7120327"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TextBox 9">
            <a:extLst>
              <a:ext uri="{FF2B5EF4-FFF2-40B4-BE49-F238E27FC236}">
                <a16:creationId xmlns:a16="http://schemas.microsoft.com/office/drawing/2014/main" id="{53502EBB-B48C-FF45-BB99-25E06F6B4BBA}"/>
              </a:ext>
            </a:extLst>
          </p:cNvPr>
          <p:cNvSpPr txBox="1"/>
          <p:nvPr/>
        </p:nvSpPr>
        <p:spPr>
          <a:xfrm>
            <a:off x="7272527"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29" name="TextBox 6">
            <a:extLst>
              <a:ext uri="{FF2B5EF4-FFF2-40B4-BE49-F238E27FC236}">
                <a16:creationId xmlns:a16="http://schemas.microsoft.com/office/drawing/2014/main" id="{81169B6D-D870-1F43-80AD-13F95F7A5A6B}"/>
              </a:ext>
            </a:extLst>
          </p:cNvPr>
          <p:cNvSpPr txBox="1"/>
          <p:nvPr/>
        </p:nvSpPr>
        <p:spPr>
          <a:xfrm>
            <a:off x="9270321" y="3856337"/>
            <a:ext cx="2075654" cy="338554"/>
          </a:xfrm>
          <a:prstGeom prst="rect">
            <a:avLst/>
          </a:prstGeom>
          <a:noFill/>
        </p:spPr>
        <p:txBody>
          <a:bodyPr wrap="square" rtlCol="0">
            <a:spAutoFit/>
          </a:bodyPr>
          <a:lstStyle/>
          <a:p>
            <a:pPr algn="ctr"/>
            <a:r>
              <a:rPr lang="zh-CN" alt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endParaRPr lang="en-US" sz="1600" b="1" dirty="0">
              <a:solidFill>
                <a:schemeClr val="bg1">
                  <a:lumMod val="8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TextBox 9">
            <a:extLst>
              <a:ext uri="{FF2B5EF4-FFF2-40B4-BE49-F238E27FC236}">
                <a16:creationId xmlns:a16="http://schemas.microsoft.com/office/drawing/2014/main" id="{184A0BCD-72B4-5F4C-893B-C6473121252F}"/>
              </a:ext>
            </a:extLst>
          </p:cNvPr>
          <p:cNvSpPr txBox="1"/>
          <p:nvPr/>
        </p:nvSpPr>
        <p:spPr>
          <a:xfrm>
            <a:off x="9422521" y="4146398"/>
            <a:ext cx="1767607" cy="118917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zh-CN" altLang="en-US" sz="1400" dirty="0">
                <a:solidFill>
                  <a:schemeClr val="bg1">
                    <a:lumMod val="65000"/>
                  </a:schemeClr>
                </a:solidFill>
                <a:latin typeface="思源黑体" panose="020B0500000000000000" pitchFamily="34" charset="-122"/>
                <a:ea typeface="思源黑体" panose="020B0500000000000000" pitchFamily="34" charset="-122"/>
                <a:sym typeface="思源黑体" panose="020B0500000000000000" pitchFamily="34" charset="-122"/>
              </a:rPr>
              <a:t>您的内容打在这里，或者通过复制您的文本后，在此框中选择粘贴。</a:t>
            </a:r>
          </a:p>
        </p:txBody>
      </p:sp>
      <p:sp>
        <p:nvSpPr>
          <p:cNvPr id="31" name="Freeform 5">
            <a:extLst>
              <a:ext uri="{FF2B5EF4-FFF2-40B4-BE49-F238E27FC236}">
                <a16:creationId xmlns:a16="http://schemas.microsoft.com/office/drawing/2014/main" id="{1F06C824-2018-DD42-83E4-668D425F06E5}"/>
              </a:ext>
            </a:extLst>
          </p:cNvPr>
          <p:cNvSpPr>
            <a:spLocks/>
          </p:cNvSpPr>
          <p:nvPr/>
        </p:nvSpPr>
        <p:spPr bwMode="auto">
          <a:xfrm rot="16200000">
            <a:off x="5576643" y="291386"/>
            <a:ext cx="1038224" cy="12192490"/>
          </a:xfrm>
          <a:custGeom>
            <a:avLst/>
            <a:gdLst>
              <a:gd name="T0" fmla="*/ 668 w 1536"/>
              <a:gd name="T1" fmla="*/ 0 h 4320"/>
              <a:gd name="T2" fmla="*/ 1436 w 1536"/>
              <a:gd name="T3" fmla="*/ 1212 h 4320"/>
              <a:gd name="T4" fmla="*/ 740 w 1536"/>
              <a:gd name="T5" fmla="*/ 3100 h 4320"/>
              <a:gd name="T6" fmla="*/ 1380 w 1536"/>
              <a:gd name="T7" fmla="*/ 4320 h 4320"/>
              <a:gd name="T8" fmla="*/ 0 w 1536"/>
              <a:gd name="T9" fmla="*/ 4320 h 4320"/>
              <a:gd name="T10" fmla="*/ 0 w 1536"/>
              <a:gd name="T11" fmla="*/ 0 h 4320"/>
              <a:gd name="T12" fmla="*/ 668 w 1536"/>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1536" h="4320">
                <a:moveTo>
                  <a:pt x="668" y="0"/>
                </a:moveTo>
                <a:cubicBezTo>
                  <a:pt x="668" y="0"/>
                  <a:pt x="1336" y="488"/>
                  <a:pt x="1436" y="1212"/>
                </a:cubicBezTo>
                <a:cubicBezTo>
                  <a:pt x="1536" y="1936"/>
                  <a:pt x="704" y="2504"/>
                  <a:pt x="740" y="3100"/>
                </a:cubicBezTo>
                <a:cubicBezTo>
                  <a:pt x="776" y="3696"/>
                  <a:pt x="1380" y="4320"/>
                  <a:pt x="1380" y="4320"/>
                </a:cubicBezTo>
                <a:cubicBezTo>
                  <a:pt x="0" y="4320"/>
                  <a:pt x="0" y="4320"/>
                  <a:pt x="0" y="4320"/>
                </a:cubicBezTo>
                <a:cubicBezTo>
                  <a:pt x="0" y="0"/>
                  <a:pt x="0" y="0"/>
                  <a:pt x="0" y="0"/>
                </a:cubicBezTo>
                <a:lnTo>
                  <a:pt x="668" y="0"/>
                </a:lnTo>
                <a:close/>
              </a:path>
            </a:pathLst>
          </a:custGeom>
          <a:gradFill>
            <a:gsLst>
              <a:gs pos="0">
                <a:schemeClr val="accent1"/>
              </a:gs>
              <a:gs pos="91000">
                <a:schemeClr val="accent2"/>
              </a:gs>
            </a:gsLst>
            <a:lin ang="18900000" scaled="1"/>
          </a:gra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2" name="Group 7">
            <a:extLst>
              <a:ext uri="{FF2B5EF4-FFF2-40B4-BE49-F238E27FC236}">
                <a16:creationId xmlns:a16="http://schemas.microsoft.com/office/drawing/2014/main" id="{68B32823-335D-074E-AAFC-720625780727}"/>
              </a:ext>
            </a:extLst>
          </p:cNvPr>
          <p:cNvGrpSpPr/>
          <p:nvPr/>
        </p:nvGrpSpPr>
        <p:grpSpPr>
          <a:xfrm>
            <a:off x="9889343" y="1339804"/>
            <a:ext cx="695325" cy="714375"/>
            <a:chOff x="16962181" y="1183655"/>
            <a:chExt cx="695325" cy="714375"/>
          </a:xfrm>
        </p:grpSpPr>
        <p:sp>
          <p:nvSpPr>
            <p:cNvPr id="33" name="Freeform: Shape 4">
              <a:extLst>
                <a:ext uri="{FF2B5EF4-FFF2-40B4-BE49-F238E27FC236}">
                  <a16:creationId xmlns:a16="http://schemas.microsoft.com/office/drawing/2014/main" id="{473A34AB-1FEA-7443-97AD-2525C4D112EE}"/>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Freeform: Shape 5">
              <a:extLst>
                <a:ext uri="{FF2B5EF4-FFF2-40B4-BE49-F238E27FC236}">
                  <a16:creationId xmlns:a16="http://schemas.microsoft.com/office/drawing/2014/main" id="{D283E700-05CF-EA40-8D79-62425D93B5C4}"/>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Freeform: Shape 6">
              <a:extLst>
                <a:ext uri="{FF2B5EF4-FFF2-40B4-BE49-F238E27FC236}">
                  <a16:creationId xmlns:a16="http://schemas.microsoft.com/office/drawing/2014/main" id="{A31400E5-967B-2A44-8027-34F7AA921D56}"/>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6" name="Group 7">
            <a:extLst>
              <a:ext uri="{FF2B5EF4-FFF2-40B4-BE49-F238E27FC236}">
                <a16:creationId xmlns:a16="http://schemas.microsoft.com/office/drawing/2014/main" id="{139E0AA5-C9B3-C144-8E76-5E8E6A22F43B}"/>
              </a:ext>
            </a:extLst>
          </p:cNvPr>
          <p:cNvGrpSpPr/>
          <p:nvPr/>
        </p:nvGrpSpPr>
        <p:grpSpPr>
          <a:xfrm rot="5400000">
            <a:off x="1132813" y="1639846"/>
            <a:ext cx="607689" cy="624338"/>
            <a:chOff x="16962181" y="1183655"/>
            <a:chExt cx="695325" cy="714375"/>
          </a:xfrm>
        </p:grpSpPr>
        <p:sp>
          <p:nvSpPr>
            <p:cNvPr id="37" name="Freeform: Shape 4">
              <a:extLst>
                <a:ext uri="{FF2B5EF4-FFF2-40B4-BE49-F238E27FC236}">
                  <a16:creationId xmlns:a16="http://schemas.microsoft.com/office/drawing/2014/main" id="{09D1E4D7-0ED2-2844-8A44-FAD9BEC57F2A}"/>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Freeform: Shape 5">
              <a:extLst>
                <a:ext uri="{FF2B5EF4-FFF2-40B4-BE49-F238E27FC236}">
                  <a16:creationId xmlns:a16="http://schemas.microsoft.com/office/drawing/2014/main" id="{DAB898CD-5832-EB4B-87A4-D3C67B96ABB7}"/>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Freeform: Shape 6">
              <a:extLst>
                <a:ext uri="{FF2B5EF4-FFF2-40B4-BE49-F238E27FC236}">
                  <a16:creationId xmlns:a16="http://schemas.microsoft.com/office/drawing/2014/main" id="{D21F99B5-6707-E343-9E09-E97E34649254}"/>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252651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750"/>
                                        <p:tgtEl>
                                          <p:spTgt spid="21"/>
                                        </p:tgtEl>
                                      </p:cBhvr>
                                    </p:animEffect>
                                  </p:childTnLst>
                                </p:cTn>
                              </p:par>
                            </p:childTnLst>
                          </p:cTn>
                        </p:par>
                        <p:par>
                          <p:cTn id="8" fill="hold">
                            <p:stCondLst>
                              <p:cond delay="750"/>
                            </p:stCondLst>
                            <p:childTnLst>
                              <p:par>
                                <p:cTn id="9" presetID="12" presetClass="entr" presetSubtype="4" fill="hold" grpId="0" nodeType="afterEffect">
                                  <p:stCondLst>
                                    <p:cond delay="0"/>
                                  </p:stCondLst>
                                  <p:iterate type="lt">
                                    <p:tmPct val="5983"/>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50"/>
                                        <p:tgtEl>
                                          <p:spTgt spid="22"/>
                                        </p:tgtEl>
                                        <p:attrNameLst>
                                          <p:attrName>ppt_y</p:attrName>
                                        </p:attrNameLst>
                                      </p:cBhvr>
                                      <p:tavLst>
                                        <p:tav tm="0">
                                          <p:val>
                                            <p:strVal val="#ppt_y+#ppt_h*1.125000"/>
                                          </p:val>
                                        </p:tav>
                                        <p:tav tm="100000">
                                          <p:val>
                                            <p:strVal val="#ppt_y"/>
                                          </p:val>
                                        </p:tav>
                                      </p:tavLst>
                                    </p:anim>
                                    <p:animEffect transition="in" filter="wipe(up)">
                                      <p:cBhvr>
                                        <p:cTn id="12" dur="250"/>
                                        <p:tgtEl>
                                          <p:spTgt spid="22"/>
                                        </p:tgtEl>
                                      </p:cBhvr>
                                    </p:animEffect>
                                  </p:childTnLst>
                                </p:cTn>
                              </p:par>
                            </p:childTnLst>
                          </p:cTn>
                        </p:par>
                        <p:par>
                          <p:cTn id="13" fill="hold">
                            <p:stCondLst>
                              <p:cond delay="1434"/>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750"/>
                                        <p:tgtEl>
                                          <p:spTgt spid="23"/>
                                        </p:tgtEl>
                                      </p:cBhvr>
                                    </p:animEffect>
                                  </p:childTnLst>
                                </p:cTn>
                              </p:par>
                            </p:childTnLst>
                          </p:cTn>
                        </p:par>
                        <p:par>
                          <p:cTn id="17" fill="hold">
                            <p:stCondLst>
                              <p:cond delay="2184"/>
                            </p:stCondLst>
                            <p:childTnLst>
                              <p:par>
                                <p:cTn id="18" presetID="12" presetClass="entr" presetSubtype="4" fill="hold" grpId="0" nodeType="afterEffect">
                                  <p:stCondLst>
                                    <p:cond delay="0"/>
                                  </p:stCondLst>
                                  <p:iterate type="lt">
                                    <p:tmPct val="5983"/>
                                  </p:iterate>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250"/>
                                        <p:tgtEl>
                                          <p:spTgt spid="24"/>
                                        </p:tgtEl>
                                        <p:attrNameLst>
                                          <p:attrName>ppt_y</p:attrName>
                                        </p:attrNameLst>
                                      </p:cBhvr>
                                      <p:tavLst>
                                        <p:tav tm="0">
                                          <p:val>
                                            <p:strVal val="#ppt_y+#ppt_h*1.125000"/>
                                          </p:val>
                                        </p:tav>
                                        <p:tav tm="100000">
                                          <p:val>
                                            <p:strVal val="#ppt_y"/>
                                          </p:val>
                                        </p:tav>
                                      </p:tavLst>
                                    </p:anim>
                                    <p:animEffect transition="in" filter="wipe(up)">
                                      <p:cBhvr>
                                        <p:cTn id="21" dur="250"/>
                                        <p:tgtEl>
                                          <p:spTgt spid="24"/>
                                        </p:tgtEl>
                                      </p:cBhvr>
                                    </p:animEffect>
                                  </p:childTnLst>
                                </p:cTn>
                              </p:par>
                            </p:childTnLst>
                          </p:cTn>
                        </p:par>
                        <p:par>
                          <p:cTn id="22" fill="hold">
                            <p:stCondLst>
                              <p:cond delay="2868"/>
                            </p:stCondLst>
                            <p:childTnLst>
                              <p:par>
                                <p:cTn id="23" presetID="14" presetClass="entr" presetSubtype="1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750"/>
                                        <p:tgtEl>
                                          <p:spTgt spid="25"/>
                                        </p:tgtEl>
                                      </p:cBhvr>
                                    </p:animEffect>
                                  </p:childTnLst>
                                </p:cTn>
                              </p:par>
                            </p:childTnLst>
                          </p:cTn>
                        </p:par>
                        <p:par>
                          <p:cTn id="26" fill="hold">
                            <p:stCondLst>
                              <p:cond delay="3618"/>
                            </p:stCondLst>
                            <p:childTnLst>
                              <p:par>
                                <p:cTn id="27" presetID="12" presetClass="entr" presetSubtype="4" fill="hold" grpId="0" nodeType="afterEffect">
                                  <p:stCondLst>
                                    <p:cond delay="0"/>
                                  </p:stCondLst>
                                  <p:iterate type="lt">
                                    <p:tmPct val="5983"/>
                                  </p:iterate>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50"/>
                                        <p:tgtEl>
                                          <p:spTgt spid="26"/>
                                        </p:tgtEl>
                                        <p:attrNameLst>
                                          <p:attrName>ppt_y</p:attrName>
                                        </p:attrNameLst>
                                      </p:cBhvr>
                                      <p:tavLst>
                                        <p:tav tm="0">
                                          <p:val>
                                            <p:strVal val="#ppt_y+#ppt_h*1.125000"/>
                                          </p:val>
                                        </p:tav>
                                        <p:tav tm="100000">
                                          <p:val>
                                            <p:strVal val="#ppt_y"/>
                                          </p:val>
                                        </p:tav>
                                      </p:tavLst>
                                    </p:anim>
                                    <p:animEffect transition="in" filter="wipe(up)">
                                      <p:cBhvr>
                                        <p:cTn id="30" dur="250"/>
                                        <p:tgtEl>
                                          <p:spTgt spid="26"/>
                                        </p:tgtEl>
                                      </p:cBhvr>
                                    </p:animEffect>
                                  </p:childTnLst>
                                </p:cTn>
                              </p:par>
                            </p:childTnLst>
                          </p:cTn>
                        </p:par>
                        <p:par>
                          <p:cTn id="31" fill="hold">
                            <p:stCondLst>
                              <p:cond delay="4301"/>
                            </p:stCondLst>
                            <p:childTnLst>
                              <p:par>
                                <p:cTn id="32" presetID="14"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750"/>
                                        <p:tgtEl>
                                          <p:spTgt spid="27"/>
                                        </p:tgtEl>
                                      </p:cBhvr>
                                    </p:animEffect>
                                  </p:childTnLst>
                                </p:cTn>
                              </p:par>
                            </p:childTnLst>
                          </p:cTn>
                        </p:par>
                        <p:par>
                          <p:cTn id="35" fill="hold">
                            <p:stCondLst>
                              <p:cond delay="5051"/>
                            </p:stCondLst>
                            <p:childTnLst>
                              <p:par>
                                <p:cTn id="36" presetID="12" presetClass="entr" presetSubtype="4" fill="hold" grpId="0" nodeType="afterEffect">
                                  <p:stCondLst>
                                    <p:cond delay="0"/>
                                  </p:stCondLst>
                                  <p:iterate type="lt">
                                    <p:tmPct val="5983"/>
                                  </p:iterate>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250"/>
                                        <p:tgtEl>
                                          <p:spTgt spid="28"/>
                                        </p:tgtEl>
                                        <p:attrNameLst>
                                          <p:attrName>ppt_y</p:attrName>
                                        </p:attrNameLst>
                                      </p:cBhvr>
                                      <p:tavLst>
                                        <p:tav tm="0">
                                          <p:val>
                                            <p:strVal val="#ppt_y+#ppt_h*1.125000"/>
                                          </p:val>
                                        </p:tav>
                                        <p:tav tm="100000">
                                          <p:val>
                                            <p:strVal val="#ppt_y"/>
                                          </p:val>
                                        </p:tav>
                                      </p:tavLst>
                                    </p:anim>
                                    <p:animEffect transition="in" filter="wipe(up)">
                                      <p:cBhvr>
                                        <p:cTn id="39" dur="250"/>
                                        <p:tgtEl>
                                          <p:spTgt spid="28"/>
                                        </p:tgtEl>
                                      </p:cBhvr>
                                    </p:animEffect>
                                  </p:childTnLst>
                                </p:cTn>
                              </p:par>
                            </p:childTnLst>
                          </p:cTn>
                        </p:par>
                        <p:par>
                          <p:cTn id="40" fill="hold">
                            <p:stCondLst>
                              <p:cond delay="5735"/>
                            </p:stCondLst>
                            <p:childTnLst>
                              <p:par>
                                <p:cTn id="41" presetID="14" presetClass="entr" presetSubtype="1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750"/>
                                        <p:tgtEl>
                                          <p:spTgt spid="29"/>
                                        </p:tgtEl>
                                      </p:cBhvr>
                                    </p:animEffect>
                                  </p:childTnLst>
                                </p:cTn>
                              </p:par>
                            </p:childTnLst>
                          </p:cTn>
                        </p:par>
                        <p:par>
                          <p:cTn id="44" fill="hold">
                            <p:stCondLst>
                              <p:cond delay="6485"/>
                            </p:stCondLst>
                            <p:childTnLst>
                              <p:par>
                                <p:cTn id="45" presetID="12" presetClass="entr" presetSubtype="4" fill="hold" grpId="0" nodeType="afterEffect">
                                  <p:stCondLst>
                                    <p:cond delay="0"/>
                                  </p:stCondLst>
                                  <p:iterate type="lt">
                                    <p:tmPct val="5983"/>
                                  </p:iterate>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250"/>
                                        <p:tgtEl>
                                          <p:spTgt spid="30"/>
                                        </p:tgtEl>
                                        <p:attrNameLst>
                                          <p:attrName>ppt_y</p:attrName>
                                        </p:attrNameLst>
                                      </p:cBhvr>
                                      <p:tavLst>
                                        <p:tav tm="0">
                                          <p:val>
                                            <p:strVal val="#ppt_y+#ppt_h*1.125000"/>
                                          </p:val>
                                        </p:tav>
                                        <p:tav tm="100000">
                                          <p:val>
                                            <p:strVal val="#ppt_y"/>
                                          </p:val>
                                        </p:tav>
                                      </p:tavLst>
                                    </p:anim>
                                    <p:animEffect transition="in" filter="wipe(up)">
                                      <p:cBhvr>
                                        <p:cTn id="48" dur="250"/>
                                        <p:tgtEl>
                                          <p:spTgt spid="30"/>
                                        </p:tgtEl>
                                      </p:cBhvr>
                                    </p:animEffect>
                                  </p:childTnLst>
                                </p:cTn>
                              </p:par>
                              <p:par>
                                <p:cTn id="49" presetID="2" presetClass="entr" presetSubtype="4" decel="100000" fill="hold" nodeType="withEffect">
                                  <p:stCondLst>
                                    <p:cond delay="5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750" fill="hold"/>
                                        <p:tgtEl>
                                          <p:spTgt spid="32"/>
                                        </p:tgtEl>
                                        <p:attrNameLst>
                                          <p:attrName>ppt_x</p:attrName>
                                        </p:attrNameLst>
                                      </p:cBhvr>
                                      <p:tavLst>
                                        <p:tav tm="0">
                                          <p:val>
                                            <p:strVal val="#ppt_x"/>
                                          </p:val>
                                        </p:tav>
                                        <p:tav tm="100000">
                                          <p:val>
                                            <p:strVal val="#ppt_x"/>
                                          </p:val>
                                        </p:tav>
                                      </p:tavLst>
                                    </p:anim>
                                    <p:anim calcmode="lin" valueType="num">
                                      <p:cBhvr additive="base">
                                        <p:cTn id="52" dur="750" fill="hold"/>
                                        <p:tgtEl>
                                          <p:spTgt spid="32"/>
                                        </p:tgtEl>
                                        <p:attrNameLst>
                                          <p:attrName>ppt_y</p:attrName>
                                        </p:attrNameLst>
                                      </p:cBhvr>
                                      <p:tavLst>
                                        <p:tav tm="0">
                                          <p:val>
                                            <p:strVal val="1+#ppt_h/2"/>
                                          </p:val>
                                        </p:tav>
                                        <p:tav tm="100000">
                                          <p:val>
                                            <p:strVal val="#ppt_y"/>
                                          </p:val>
                                        </p:tav>
                                      </p:tavLst>
                                    </p:anim>
                                  </p:childTnLst>
                                </p:cTn>
                              </p:par>
                              <p:par>
                                <p:cTn id="53"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54" dur="1750" fill="hold"/>
                                        <p:tgtEl>
                                          <p:spTgt spid="32"/>
                                        </p:tgtEl>
                                        <p:attrNameLst>
                                          <p:attrName>ppt_x</p:attrName>
                                          <p:attrName>ppt_y</p:attrName>
                                        </p:attrNameLst>
                                      </p:cBhvr>
                                      <p:rCtr x="1966" y="231"/>
                                    </p:animMotion>
                                  </p:childTnLst>
                                </p:cTn>
                              </p:par>
                              <p:par>
                                <p:cTn id="55" presetID="2" presetClass="entr" presetSubtype="4" decel="100000"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750" fill="hold"/>
                                        <p:tgtEl>
                                          <p:spTgt spid="36"/>
                                        </p:tgtEl>
                                        <p:attrNameLst>
                                          <p:attrName>ppt_x</p:attrName>
                                        </p:attrNameLst>
                                      </p:cBhvr>
                                      <p:tavLst>
                                        <p:tav tm="0">
                                          <p:val>
                                            <p:strVal val="#ppt_x"/>
                                          </p:val>
                                        </p:tav>
                                        <p:tav tm="100000">
                                          <p:val>
                                            <p:strVal val="#ppt_x"/>
                                          </p:val>
                                        </p:tav>
                                      </p:tavLst>
                                    </p:anim>
                                    <p:anim calcmode="lin" valueType="num">
                                      <p:cBhvr additive="base">
                                        <p:cTn id="58" dur="750" fill="hold"/>
                                        <p:tgtEl>
                                          <p:spTgt spid="36"/>
                                        </p:tgtEl>
                                        <p:attrNameLst>
                                          <p:attrName>ppt_y</p:attrName>
                                        </p:attrNameLst>
                                      </p:cBhvr>
                                      <p:tavLst>
                                        <p:tav tm="0">
                                          <p:val>
                                            <p:strVal val="1+#ppt_h/2"/>
                                          </p:val>
                                        </p:tav>
                                        <p:tav tm="100000">
                                          <p:val>
                                            <p:strVal val="#ppt_y"/>
                                          </p:val>
                                        </p:tav>
                                      </p:tavLst>
                                    </p:anim>
                                  </p:childTnLst>
                                </p:cTn>
                              </p:par>
                              <p:par>
                                <p:cTn id="59"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60" dur="1750" fill="hold"/>
                                        <p:tgtEl>
                                          <p:spTgt spid="36"/>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FAE219C4-F430-4B92-B1BC-A8E5EC864D72}"/>
              </a:ext>
            </a:extLst>
          </p:cNvPr>
          <p:cNvGrpSpPr/>
          <p:nvPr/>
        </p:nvGrpSpPr>
        <p:grpSpPr>
          <a:xfrm>
            <a:off x="-984798" y="-1151941"/>
            <a:ext cx="13300990" cy="8754249"/>
            <a:chOff x="-984798" y="-1151941"/>
            <a:chExt cx="13300990" cy="8754249"/>
          </a:xfrm>
        </p:grpSpPr>
        <p:sp>
          <p:nvSpPr>
            <p:cNvPr id="46" name="Parallelogram 15">
              <a:extLst>
                <a:ext uri="{FF2B5EF4-FFF2-40B4-BE49-F238E27FC236}">
                  <a16:creationId xmlns:a16="http://schemas.microsoft.com/office/drawing/2014/main" id="{A71455B9-5C56-41C8-AC00-38308319A6D5}"/>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Parallelogram 21">
              <a:extLst>
                <a:ext uri="{FF2B5EF4-FFF2-40B4-BE49-F238E27FC236}">
                  <a16:creationId xmlns:a16="http://schemas.microsoft.com/office/drawing/2014/main" id="{41CFEEDD-296D-42FC-87D3-63144D437537}"/>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8" name="Group 53">
              <a:extLst>
                <a:ext uri="{FF2B5EF4-FFF2-40B4-BE49-F238E27FC236}">
                  <a16:creationId xmlns:a16="http://schemas.microsoft.com/office/drawing/2014/main" id="{0990D080-3801-4988-B132-9E715AA95A60}"/>
                </a:ext>
              </a:extLst>
            </p:cNvPr>
            <p:cNvGrpSpPr/>
            <p:nvPr/>
          </p:nvGrpSpPr>
          <p:grpSpPr>
            <a:xfrm>
              <a:off x="8355683" y="1939602"/>
              <a:ext cx="3960509" cy="5662706"/>
              <a:chOff x="-5054974" y="264971"/>
              <a:chExt cx="4607565" cy="6587862"/>
            </a:xfrm>
          </p:grpSpPr>
          <p:sp>
            <p:nvSpPr>
              <p:cNvPr id="68" name="Hexagon 12">
                <a:extLst>
                  <a:ext uri="{FF2B5EF4-FFF2-40B4-BE49-F238E27FC236}">
                    <a16:creationId xmlns:a16="http://schemas.microsoft.com/office/drawing/2014/main" id="{F837104F-F33E-472C-AD03-787CCD3C5F0C}"/>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Hexagon 31">
                <a:extLst>
                  <a:ext uri="{FF2B5EF4-FFF2-40B4-BE49-F238E27FC236}">
                    <a16:creationId xmlns:a16="http://schemas.microsoft.com/office/drawing/2014/main" id="{6319C904-56C4-4647-9D09-FFE3BA87E67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0" name="Hexagon 34">
                <a:extLst>
                  <a:ext uri="{FF2B5EF4-FFF2-40B4-BE49-F238E27FC236}">
                    <a16:creationId xmlns:a16="http://schemas.microsoft.com/office/drawing/2014/main" id="{4777E8F3-5A91-48B8-8B68-C547018A9333}"/>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Hexagon 35">
                <a:extLst>
                  <a:ext uri="{FF2B5EF4-FFF2-40B4-BE49-F238E27FC236}">
                    <a16:creationId xmlns:a16="http://schemas.microsoft.com/office/drawing/2014/main" id="{E12DCFB8-A0D8-4AAE-8ABD-0A2E63B981D7}"/>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Hexagon 36">
                <a:extLst>
                  <a:ext uri="{FF2B5EF4-FFF2-40B4-BE49-F238E27FC236}">
                    <a16:creationId xmlns:a16="http://schemas.microsoft.com/office/drawing/2014/main" id="{C259B5DB-4D90-424D-99EA-50456C024C2E}"/>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3" name="Hexagon 37">
                <a:extLst>
                  <a:ext uri="{FF2B5EF4-FFF2-40B4-BE49-F238E27FC236}">
                    <a16:creationId xmlns:a16="http://schemas.microsoft.com/office/drawing/2014/main" id="{9B4178C8-6B51-4123-AAA9-21AF69B3E009}"/>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4" name="Hexagon 38">
                <a:extLst>
                  <a:ext uri="{FF2B5EF4-FFF2-40B4-BE49-F238E27FC236}">
                    <a16:creationId xmlns:a16="http://schemas.microsoft.com/office/drawing/2014/main" id="{DC473F02-C28E-4473-83C7-F68D1FC51F9C}"/>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Hexagon 39">
                <a:extLst>
                  <a:ext uri="{FF2B5EF4-FFF2-40B4-BE49-F238E27FC236}">
                    <a16:creationId xmlns:a16="http://schemas.microsoft.com/office/drawing/2014/main" id="{21EA0F47-324B-43B0-AEC4-B8144E20FCC0}"/>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Hexagon 40">
                <a:extLst>
                  <a:ext uri="{FF2B5EF4-FFF2-40B4-BE49-F238E27FC236}">
                    <a16:creationId xmlns:a16="http://schemas.microsoft.com/office/drawing/2014/main" id="{678E31DA-9D32-4A1D-9065-70BF4D9E3F3F}"/>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7" name="Hexagon 41">
                <a:extLst>
                  <a:ext uri="{FF2B5EF4-FFF2-40B4-BE49-F238E27FC236}">
                    <a16:creationId xmlns:a16="http://schemas.microsoft.com/office/drawing/2014/main" id="{FFC8EEE0-C69F-496B-8696-3340063A0AC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8" name="Hexagon 42">
                <a:extLst>
                  <a:ext uri="{FF2B5EF4-FFF2-40B4-BE49-F238E27FC236}">
                    <a16:creationId xmlns:a16="http://schemas.microsoft.com/office/drawing/2014/main" id="{CC731747-5F24-4F5E-BE14-9B1AC59366B3}"/>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Hexagon 43">
                <a:extLst>
                  <a:ext uri="{FF2B5EF4-FFF2-40B4-BE49-F238E27FC236}">
                    <a16:creationId xmlns:a16="http://schemas.microsoft.com/office/drawing/2014/main" id="{8826D793-D1BC-40FD-875E-6920830FA85D}"/>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Hexagon 44">
                <a:extLst>
                  <a:ext uri="{FF2B5EF4-FFF2-40B4-BE49-F238E27FC236}">
                    <a16:creationId xmlns:a16="http://schemas.microsoft.com/office/drawing/2014/main" id="{40A57C3A-D1FF-4B37-AE42-D4C5DAF81ACB}"/>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1" name="Hexagon 45">
                <a:extLst>
                  <a:ext uri="{FF2B5EF4-FFF2-40B4-BE49-F238E27FC236}">
                    <a16:creationId xmlns:a16="http://schemas.microsoft.com/office/drawing/2014/main" id="{E7A455D8-FC94-4E70-8CF7-9E43036BF6EF}"/>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2" name="Hexagon 46">
                <a:extLst>
                  <a:ext uri="{FF2B5EF4-FFF2-40B4-BE49-F238E27FC236}">
                    <a16:creationId xmlns:a16="http://schemas.microsoft.com/office/drawing/2014/main" id="{DE40CF6A-A7DE-4692-BE2E-A2F7055EE7AB}"/>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3" name="Hexagon 48">
                <a:extLst>
                  <a:ext uri="{FF2B5EF4-FFF2-40B4-BE49-F238E27FC236}">
                    <a16:creationId xmlns:a16="http://schemas.microsoft.com/office/drawing/2014/main" id="{3C3104D6-EBDA-4757-92C8-CD684D156EF3}"/>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9" name="Group 53">
              <a:extLst>
                <a:ext uri="{FF2B5EF4-FFF2-40B4-BE49-F238E27FC236}">
                  <a16:creationId xmlns:a16="http://schemas.microsoft.com/office/drawing/2014/main" id="{1AE0A90B-7DFA-4400-9309-788C603611D0}"/>
                </a:ext>
              </a:extLst>
            </p:cNvPr>
            <p:cNvGrpSpPr/>
            <p:nvPr/>
          </p:nvGrpSpPr>
          <p:grpSpPr>
            <a:xfrm>
              <a:off x="-984798" y="-1151941"/>
              <a:ext cx="3960509" cy="5662706"/>
              <a:chOff x="-5054974" y="264971"/>
              <a:chExt cx="4607565" cy="6587862"/>
            </a:xfrm>
          </p:grpSpPr>
          <p:sp>
            <p:nvSpPr>
              <p:cNvPr id="52" name="Hexagon 12">
                <a:extLst>
                  <a:ext uri="{FF2B5EF4-FFF2-40B4-BE49-F238E27FC236}">
                    <a16:creationId xmlns:a16="http://schemas.microsoft.com/office/drawing/2014/main" id="{68EDBFEE-8D52-4FD2-825E-6522D9F24D2C}"/>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31">
                <a:extLst>
                  <a:ext uri="{FF2B5EF4-FFF2-40B4-BE49-F238E27FC236}">
                    <a16:creationId xmlns:a16="http://schemas.microsoft.com/office/drawing/2014/main" id="{B44E3C1A-9471-43E2-B153-DF352B2D11A1}"/>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34">
                <a:extLst>
                  <a:ext uri="{FF2B5EF4-FFF2-40B4-BE49-F238E27FC236}">
                    <a16:creationId xmlns:a16="http://schemas.microsoft.com/office/drawing/2014/main" id="{BC02063F-7DB4-4159-98B1-732072F791A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35">
                <a:extLst>
                  <a:ext uri="{FF2B5EF4-FFF2-40B4-BE49-F238E27FC236}">
                    <a16:creationId xmlns:a16="http://schemas.microsoft.com/office/drawing/2014/main" id="{AD1CEF84-3B71-4551-8BEC-8747916F17BA}"/>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36">
                <a:extLst>
                  <a:ext uri="{FF2B5EF4-FFF2-40B4-BE49-F238E27FC236}">
                    <a16:creationId xmlns:a16="http://schemas.microsoft.com/office/drawing/2014/main" id="{D1E8EE2A-72D1-4957-B08A-035F7DEAF3A5}"/>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37">
                <a:extLst>
                  <a:ext uri="{FF2B5EF4-FFF2-40B4-BE49-F238E27FC236}">
                    <a16:creationId xmlns:a16="http://schemas.microsoft.com/office/drawing/2014/main" id="{15DA53E5-7032-46AF-822E-FF3835D1E10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8" name="Hexagon 38">
                <a:extLst>
                  <a:ext uri="{FF2B5EF4-FFF2-40B4-BE49-F238E27FC236}">
                    <a16:creationId xmlns:a16="http://schemas.microsoft.com/office/drawing/2014/main" id="{348A8C4D-09FF-4066-97C3-79E012C75A4E}"/>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Hexagon 39">
                <a:extLst>
                  <a:ext uri="{FF2B5EF4-FFF2-40B4-BE49-F238E27FC236}">
                    <a16:creationId xmlns:a16="http://schemas.microsoft.com/office/drawing/2014/main" id="{50E40311-26AB-45BF-A030-8B79C97CC87E}"/>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Hexagon 40">
                <a:extLst>
                  <a:ext uri="{FF2B5EF4-FFF2-40B4-BE49-F238E27FC236}">
                    <a16:creationId xmlns:a16="http://schemas.microsoft.com/office/drawing/2014/main" id="{818AE356-99C7-4FF3-9389-DD8280207E02}"/>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Hexagon 41">
                <a:extLst>
                  <a:ext uri="{FF2B5EF4-FFF2-40B4-BE49-F238E27FC236}">
                    <a16:creationId xmlns:a16="http://schemas.microsoft.com/office/drawing/2014/main" id="{E61D71F1-28EF-4B48-AA7B-E1250DF56A59}"/>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Hexagon 42">
                <a:extLst>
                  <a:ext uri="{FF2B5EF4-FFF2-40B4-BE49-F238E27FC236}">
                    <a16:creationId xmlns:a16="http://schemas.microsoft.com/office/drawing/2014/main" id="{4B2E2978-9C7A-4252-80C0-37183352F418}"/>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Hexagon 43">
                <a:extLst>
                  <a:ext uri="{FF2B5EF4-FFF2-40B4-BE49-F238E27FC236}">
                    <a16:creationId xmlns:a16="http://schemas.microsoft.com/office/drawing/2014/main" id="{34ACF549-D3A0-48AB-B42C-1205EB3A61CC}"/>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4" name="Hexagon 44">
                <a:extLst>
                  <a:ext uri="{FF2B5EF4-FFF2-40B4-BE49-F238E27FC236}">
                    <a16:creationId xmlns:a16="http://schemas.microsoft.com/office/drawing/2014/main" id="{1DDF0CFB-9718-4192-8F6E-A7613028D8CF}"/>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Hexagon 45">
                <a:extLst>
                  <a:ext uri="{FF2B5EF4-FFF2-40B4-BE49-F238E27FC236}">
                    <a16:creationId xmlns:a16="http://schemas.microsoft.com/office/drawing/2014/main" id="{0CB58881-A334-41A2-903E-6C0E313D110C}"/>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6" name="Hexagon 46">
                <a:extLst>
                  <a:ext uri="{FF2B5EF4-FFF2-40B4-BE49-F238E27FC236}">
                    <a16:creationId xmlns:a16="http://schemas.microsoft.com/office/drawing/2014/main" id="{358C9A08-0F7B-408F-A9B7-594D3676C4C2}"/>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7" name="Hexagon 48">
                <a:extLst>
                  <a:ext uri="{FF2B5EF4-FFF2-40B4-BE49-F238E27FC236}">
                    <a16:creationId xmlns:a16="http://schemas.microsoft.com/office/drawing/2014/main" id="{8EAFB0C9-39DD-4D87-BA21-3A8A3775BCC4}"/>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0" name="TextBox 23">
              <a:extLst>
                <a:ext uri="{FF2B5EF4-FFF2-40B4-BE49-F238E27FC236}">
                  <a16:creationId xmlns:a16="http://schemas.microsoft.com/office/drawing/2014/main" id="{A6C05DFD-3765-4420-8053-A37871103717}"/>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51" name="PA-平行四边形 39">
              <a:extLst>
                <a:ext uri="{FF2B5EF4-FFF2-40B4-BE49-F238E27FC236}">
                  <a16:creationId xmlns:a16="http://schemas.microsoft.com/office/drawing/2014/main" id="{22465793-C158-4DB4-9E8A-0E7960204243}"/>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Rectangle 19">
            <a:extLst>
              <a:ext uri="{FF2B5EF4-FFF2-40B4-BE49-F238E27FC236}">
                <a16:creationId xmlns:a16="http://schemas.microsoft.com/office/drawing/2014/main" id="{B182F80A-3282-E14C-85DE-49B4977197F6}"/>
              </a:ext>
            </a:extLst>
          </p:cNvPr>
          <p:cNvSpPr/>
          <p:nvPr/>
        </p:nvSpPr>
        <p:spPr>
          <a:xfrm>
            <a:off x="0" y="0"/>
            <a:ext cx="12192000" cy="6858000"/>
          </a:xfrm>
          <a:prstGeom prst="rect">
            <a:avLst/>
          </a:prstGeom>
          <a:gradFill flip="none" rotWithShape="1">
            <a:gsLst>
              <a:gs pos="10000">
                <a:schemeClr val="accent1"/>
              </a:gs>
              <a:gs pos="9300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8" name="Picture 84">
            <a:extLst>
              <a:ext uri="{FF2B5EF4-FFF2-40B4-BE49-F238E27FC236}">
                <a16:creationId xmlns:a16="http://schemas.microsoft.com/office/drawing/2014/main" id="{AD130D43-34B0-7A45-B8D1-B46552C19A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12156" y="664979"/>
            <a:ext cx="5014116" cy="5528041"/>
          </a:xfrm>
          <a:prstGeom prst="rect">
            <a:avLst/>
          </a:prstGeom>
          <a:effectLst/>
        </p:spPr>
      </p:pic>
      <p:sp>
        <p:nvSpPr>
          <p:cNvPr id="10" name="Rectangle 22">
            <a:extLst>
              <a:ext uri="{FF2B5EF4-FFF2-40B4-BE49-F238E27FC236}">
                <a16:creationId xmlns:a16="http://schemas.microsoft.com/office/drawing/2014/main" id="{9A5FE528-FA1C-264D-B801-2A0B57F1166A}"/>
              </a:ext>
            </a:extLst>
          </p:cNvPr>
          <p:cNvSpPr/>
          <p:nvPr/>
        </p:nvSpPr>
        <p:spPr>
          <a:xfrm>
            <a:off x="8529976" y="908161"/>
            <a:ext cx="2294695" cy="3575731"/>
          </a:xfrm>
          <a:custGeom>
            <a:avLst/>
            <a:gdLst>
              <a:gd name="connsiteX0" fmla="*/ 0 w 2323724"/>
              <a:gd name="connsiteY0" fmla="*/ 0 h 2312988"/>
              <a:gd name="connsiteX1" fmla="*/ 2323724 w 2323724"/>
              <a:gd name="connsiteY1" fmla="*/ 0 h 2312988"/>
              <a:gd name="connsiteX2" fmla="*/ 2323724 w 2323724"/>
              <a:gd name="connsiteY2" fmla="*/ 2312988 h 2312988"/>
              <a:gd name="connsiteX3" fmla="*/ 0 w 2323724"/>
              <a:gd name="connsiteY3" fmla="*/ 2312988 h 2312988"/>
              <a:gd name="connsiteX4" fmla="*/ 0 w 2323724"/>
              <a:gd name="connsiteY4" fmla="*/ 0 h 2312988"/>
              <a:gd name="connsiteX0" fmla="*/ 0 w 2323724"/>
              <a:gd name="connsiteY0" fmla="*/ 1364343 h 3677331"/>
              <a:gd name="connsiteX1" fmla="*/ 2222124 w 2323724"/>
              <a:gd name="connsiteY1" fmla="*/ 0 h 3677331"/>
              <a:gd name="connsiteX2" fmla="*/ 2323724 w 2323724"/>
              <a:gd name="connsiteY2" fmla="*/ 3677331 h 3677331"/>
              <a:gd name="connsiteX3" fmla="*/ 0 w 2323724"/>
              <a:gd name="connsiteY3" fmla="*/ 3677331 h 3677331"/>
              <a:gd name="connsiteX4" fmla="*/ 0 w 2323724"/>
              <a:gd name="connsiteY4" fmla="*/ 1364343 h 3677331"/>
              <a:gd name="connsiteX0" fmla="*/ 0 w 2222124"/>
              <a:gd name="connsiteY0" fmla="*/ 1364343 h 3677331"/>
              <a:gd name="connsiteX1" fmla="*/ 2222124 w 2222124"/>
              <a:gd name="connsiteY1" fmla="*/ 0 h 3677331"/>
              <a:gd name="connsiteX2" fmla="*/ 1699610 w 2222124"/>
              <a:gd name="connsiteY2" fmla="*/ 2371045 h 3677331"/>
              <a:gd name="connsiteX3" fmla="*/ 0 w 2222124"/>
              <a:gd name="connsiteY3" fmla="*/ 3677331 h 3677331"/>
              <a:gd name="connsiteX4" fmla="*/ 0 w 2222124"/>
              <a:gd name="connsiteY4" fmla="*/ 1364343 h 3677331"/>
              <a:gd name="connsiteX0" fmla="*/ 0 w 2222124"/>
              <a:gd name="connsiteY0" fmla="*/ 1364343 h 3677331"/>
              <a:gd name="connsiteX1" fmla="*/ 2222124 w 2222124"/>
              <a:gd name="connsiteY1" fmla="*/ 0 h 3677331"/>
              <a:gd name="connsiteX2" fmla="*/ 2207610 w 2222124"/>
              <a:gd name="connsiteY2" fmla="*/ 2777445 h 3677331"/>
              <a:gd name="connsiteX3" fmla="*/ 0 w 2222124"/>
              <a:gd name="connsiteY3" fmla="*/ 3677331 h 3677331"/>
              <a:gd name="connsiteX4" fmla="*/ 0 w 2222124"/>
              <a:gd name="connsiteY4" fmla="*/ 1364343 h 3677331"/>
              <a:gd name="connsiteX0" fmla="*/ 0 w 2222124"/>
              <a:gd name="connsiteY0" fmla="*/ 1364343 h 3125788"/>
              <a:gd name="connsiteX1" fmla="*/ 2222124 w 2222124"/>
              <a:gd name="connsiteY1" fmla="*/ 0 h 3125788"/>
              <a:gd name="connsiteX2" fmla="*/ 2207610 w 2222124"/>
              <a:gd name="connsiteY2" fmla="*/ 2777445 h 3125788"/>
              <a:gd name="connsiteX3" fmla="*/ 130629 w 2222124"/>
              <a:gd name="connsiteY3" fmla="*/ 3125788 h 3125788"/>
              <a:gd name="connsiteX4" fmla="*/ 0 w 2222124"/>
              <a:gd name="connsiteY4" fmla="*/ 1364343 h 3125788"/>
              <a:gd name="connsiteX0" fmla="*/ 72571 w 2294695"/>
              <a:gd name="connsiteY0" fmla="*/ 1364343 h 3575731"/>
              <a:gd name="connsiteX1" fmla="*/ 2294695 w 2294695"/>
              <a:gd name="connsiteY1" fmla="*/ 0 h 3575731"/>
              <a:gd name="connsiteX2" fmla="*/ 2280181 w 2294695"/>
              <a:gd name="connsiteY2" fmla="*/ 2777445 h 3575731"/>
              <a:gd name="connsiteX3" fmla="*/ 0 w 2294695"/>
              <a:gd name="connsiteY3" fmla="*/ 3575731 h 3575731"/>
              <a:gd name="connsiteX4" fmla="*/ 72571 w 2294695"/>
              <a:gd name="connsiteY4" fmla="*/ 1364343 h 357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695" h="3575731">
                <a:moveTo>
                  <a:pt x="72571" y="1364343"/>
                </a:moveTo>
                <a:lnTo>
                  <a:pt x="2294695" y="0"/>
                </a:lnTo>
                <a:lnTo>
                  <a:pt x="2280181" y="2777445"/>
                </a:lnTo>
                <a:lnTo>
                  <a:pt x="0" y="3575731"/>
                </a:lnTo>
                <a:lnTo>
                  <a:pt x="72571" y="1364343"/>
                </a:lnTo>
                <a:close/>
              </a:path>
            </a:pathLst>
          </a:custGeom>
          <a:blipFill>
            <a:blip r:embed="rId5" cstate="screen">
              <a:extLst>
                <a:ext uri="{28A0092B-C50C-407E-A947-70E740481C1C}">
                  <a14:useLocalDpi xmlns:a14="http://schemas.microsoft.com/office/drawing/2010/main"/>
                </a:ext>
              </a:extLst>
            </a:blip>
            <a:stretch>
              <a:fillRect l="-7362" r="-73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5" name="组合 24">
            <a:extLst>
              <a:ext uri="{FF2B5EF4-FFF2-40B4-BE49-F238E27FC236}">
                <a16:creationId xmlns:a16="http://schemas.microsoft.com/office/drawing/2014/main" id="{48B63122-92EC-D644-BA66-9BF941EF89C6}"/>
              </a:ext>
            </a:extLst>
          </p:cNvPr>
          <p:cNvGrpSpPr/>
          <p:nvPr/>
        </p:nvGrpSpPr>
        <p:grpSpPr>
          <a:xfrm>
            <a:off x="1162456" y="4235441"/>
            <a:ext cx="5382656" cy="1412424"/>
            <a:chOff x="988285" y="4813987"/>
            <a:chExt cx="5382656" cy="1412424"/>
          </a:xfrm>
        </p:grpSpPr>
        <p:sp>
          <p:nvSpPr>
            <p:cNvPr id="26" name="Rectangle 8">
              <a:extLst>
                <a:ext uri="{FF2B5EF4-FFF2-40B4-BE49-F238E27FC236}">
                  <a16:creationId xmlns:a16="http://schemas.microsoft.com/office/drawing/2014/main" id="{24AAC838-7B01-4B49-B910-EA3C7796BEBC}"/>
                </a:ext>
              </a:extLst>
            </p:cNvPr>
            <p:cNvSpPr>
              <a:spLocks noChangeArrowheads="1"/>
            </p:cNvSpPr>
            <p:nvPr/>
          </p:nvSpPr>
          <p:spPr bwMode="auto">
            <a:xfrm>
              <a:off x="2270795" y="5027531"/>
              <a:ext cx="4100146"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rPr>
                <a:t>6213</a:t>
              </a:r>
              <a:r>
                <a:rPr kumimoji="0" lang="zh-CN" altLang="en-US"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rPr>
                <a:t>万</a:t>
              </a:r>
              <a:endParaRPr kumimoji="0" lang="en-US" altLang="zh-CN"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endParaRPr>
            </a:p>
            <a:p>
              <a:pPr algn="l"/>
              <a:r>
                <a:rPr lang="zh-CN" altLang="en-US"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输入您的标题输入您的标题</a:t>
              </a:r>
              <a:endParaRPr kumimoji="0" lang="en-US" altLang="zh-CN"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endParaRPr>
            </a:p>
          </p:txBody>
        </p:sp>
        <p:cxnSp>
          <p:nvCxnSpPr>
            <p:cNvPr id="27" name="直接连接符 191">
              <a:extLst>
                <a:ext uri="{FF2B5EF4-FFF2-40B4-BE49-F238E27FC236}">
                  <a16:creationId xmlns:a16="http://schemas.microsoft.com/office/drawing/2014/main" id="{D0DEDE7C-0C30-5B47-AA2A-0632FB2E7CEA}"/>
                </a:ext>
              </a:extLst>
            </p:cNvPr>
            <p:cNvCxnSpPr/>
            <p:nvPr/>
          </p:nvCxnSpPr>
          <p:spPr>
            <a:xfrm>
              <a:off x="990139" y="4813987"/>
              <a:ext cx="461345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E1B741BE-265F-4343-846E-EF7A44630A2E}"/>
                </a:ext>
              </a:extLst>
            </p:cNvPr>
            <p:cNvGrpSpPr/>
            <p:nvPr/>
          </p:nvGrpSpPr>
          <p:grpSpPr>
            <a:xfrm>
              <a:off x="988285" y="5124902"/>
              <a:ext cx="1003046" cy="1003046"/>
              <a:chOff x="6529944" y="4564647"/>
              <a:chExt cx="1003046" cy="1003046"/>
            </a:xfrm>
          </p:grpSpPr>
          <p:sp>
            <p:nvSpPr>
              <p:cNvPr id="29" name="矩形: 圆角 31">
                <a:extLst>
                  <a:ext uri="{FF2B5EF4-FFF2-40B4-BE49-F238E27FC236}">
                    <a16:creationId xmlns:a16="http://schemas.microsoft.com/office/drawing/2014/main" id="{9FC7BC6A-DC04-F740-BD8A-3F56EB305901}"/>
                  </a:ext>
                </a:extLst>
              </p:cNvPr>
              <p:cNvSpPr/>
              <p:nvPr/>
            </p:nvSpPr>
            <p:spPr>
              <a:xfrm>
                <a:off x="6529944" y="4564647"/>
                <a:ext cx="1003046" cy="1003046"/>
              </a:xfrm>
              <a:prstGeom prst="roundRect">
                <a:avLst/>
              </a:prstGeom>
              <a:solidFill>
                <a:schemeClr val="bg1">
                  <a:lumMod val="9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9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Freeform 11">
                <a:extLst>
                  <a:ext uri="{FF2B5EF4-FFF2-40B4-BE49-F238E27FC236}">
                    <a16:creationId xmlns:a16="http://schemas.microsoft.com/office/drawing/2014/main" id="{AA012864-0378-EA4E-9FF8-7FFDFAB04A3D}"/>
                  </a:ext>
                </a:extLst>
              </p:cNvPr>
              <p:cNvSpPr>
                <a:spLocks noEditPoints="1"/>
              </p:cNvSpPr>
              <p:nvPr/>
            </p:nvSpPr>
            <p:spPr bwMode="auto">
              <a:xfrm>
                <a:off x="6822663" y="4858636"/>
                <a:ext cx="417608" cy="417608"/>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31" name="组合 30">
            <a:extLst>
              <a:ext uri="{FF2B5EF4-FFF2-40B4-BE49-F238E27FC236}">
                <a16:creationId xmlns:a16="http://schemas.microsoft.com/office/drawing/2014/main" id="{B245B30F-EB8A-3942-B726-49FD99DBF5D5}"/>
              </a:ext>
            </a:extLst>
          </p:cNvPr>
          <p:cNvGrpSpPr/>
          <p:nvPr/>
        </p:nvGrpSpPr>
        <p:grpSpPr>
          <a:xfrm>
            <a:off x="1162456" y="932610"/>
            <a:ext cx="5244216" cy="1198880"/>
            <a:chOff x="988285" y="1500996"/>
            <a:chExt cx="5244216" cy="1198880"/>
          </a:xfrm>
        </p:grpSpPr>
        <p:sp>
          <p:nvSpPr>
            <p:cNvPr id="32" name="Rectangle 6">
              <a:extLst>
                <a:ext uri="{FF2B5EF4-FFF2-40B4-BE49-F238E27FC236}">
                  <a16:creationId xmlns:a16="http://schemas.microsoft.com/office/drawing/2014/main" id="{D6F26506-4A58-D243-90B9-DF8FAFEB1372}"/>
                </a:ext>
              </a:extLst>
            </p:cNvPr>
            <p:cNvSpPr>
              <a:spLocks noChangeArrowheads="1"/>
            </p:cNvSpPr>
            <p:nvPr/>
          </p:nvSpPr>
          <p:spPr bwMode="auto">
            <a:xfrm>
              <a:off x="2270795" y="1500996"/>
              <a:ext cx="3961706"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rPr>
                <a:t>63%</a:t>
              </a:r>
            </a:p>
            <a:p>
              <a:pPr algn="l"/>
              <a:r>
                <a:rPr lang="zh-CN" altLang="en-US"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输入您的标题输入您的标题</a:t>
              </a:r>
              <a:endParaRPr kumimoji="0" lang="zh-TW" altLang="en-US"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endParaRPr>
            </a:p>
          </p:txBody>
        </p:sp>
        <p:grpSp>
          <p:nvGrpSpPr>
            <p:cNvPr id="33" name="组合 32">
              <a:extLst>
                <a:ext uri="{FF2B5EF4-FFF2-40B4-BE49-F238E27FC236}">
                  <a16:creationId xmlns:a16="http://schemas.microsoft.com/office/drawing/2014/main" id="{32A9B5CF-DEAE-CD42-8605-B65F8F9CD5E2}"/>
                </a:ext>
              </a:extLst>
            </p:cNvPr>
            <p:cNvGrpSpPr/>
            <p:nvPr/>
          </p:nvGrpSpPr>
          <p:grpSpPr>
            <a:xfrm>
              <a:off x="988285" y="1599637"/>
              <a:ext cx="1003046" cy="1003046"/>
              <a:chOff x="6529944" y="1039382"/>
              <a:chExt cx="1003046" cy="1003046"/>
            </a:xfrm>
          </p:grpSpPr>
          <p:sp>
            <p:nvSpPr>
              <p:cNvPr id="34" name="矩形: 圆角 39">
                <a:extLst>
                  <a:ext uri="{FF2B5EF4-FFF2-40B4-BE49-F238E27FC236}">
                    <a16:creationId xmlns:a16="http://schemas.microsoft.com/office/drawing/2014/main" id="{8870CB6F-5A98-3245-9E5A-78A39C84CDB9}"/>
                  </a:ext>
                </a:extLst>
              </p:cNvPr>
              <p:cNvSpPr/>
              <p:nvPr/>
            </p:nvSpPr>
            <p:spPr>
              <a:xfrm>
                <a:off x="6529944" y="1039382"/>
                <a:ext cx="1003046" cy="1003046"/>
              </a:xfrm>
              <a:prstGeom prst="roundRect">
                <a:avLst/>
              </a:prstGeom>
              <a:solidFill>
                <a:schemeClr val="bg1">
                  <a:lumMod val="9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9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5" name="Group 73">
                <a:extLst>
                  <a:ext uri="{FF2B5EF4-FFF2-40B4-BE49-F238E27FC236}">
                    <a16:creationId xmlns:a16="http://schemas.microsoft.com/office/drawing/2014/main" id="{7376019C-7DC2-6A47-9F86-E1CBFAC80241}"/>
                  </a:ext>
                </a:extLst>
              </p:cNvPr>
              <p:cNvGrpSpPr/>
              <p:nvPr/>
            </p:nvGrpSpPr>
            <p:grpSpPr>
              <a:xfrm>
                <a:off x="6774594" y="1314077"/>
                <a:ext cx="513747" cy="453656"/>
                <a:chOff x="2549886" y="800334"/>
                <a:chExt cx="355053" cy="313526"/>
              </a:xfrm>
              <a:solidFill>
                <a:srgbClr val="FFFFFF"/>
              </a:solidFill>
            </p:grpSpPr>
            <p:sp>
              <p:nvSpPr>
                <p:cNvPr id="36" name="Freeform 88">
                  <a:extLst>
                    <a:ext uri="{FF2B5EF4-FFF2-40B4-BE49-F238E27FC236}">
                      <a16:creationId xmlns:a16="http://schemas.microsoft.com/office/drawing/2014/main" id="{6FDB16FE-7929-E946-AE00-B413CA448A15}"/>
                    </a:ext>
                  </a:extLst>
                </p:cNvPr>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Freeform 89">
                  <a:extLst>
                    <a:ext uri="{FF2B5EF4-FFF2-40B4-BE49-F238E27FC236}">
                      <a16:creationId xmlns:a16="http://schemas.microsoft.com/office/drawing/2014/main" id="{1EC1F0F2-8EB1-5940-A209-8B09D14E735C}"/>
                    </a:ext>
                  </a:extLst>
                </p:cNvPr>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Freeform 90">
                  <a:extLst>
                    <a:ext uri="{FF2B5EF4-FFF2-40B4-BE49-F238E27FC236}">
                      <a16:creationId xmlns:a16="http://schemas.microsoft.com/office/drawing/2014/main" id="{FFF41F9C-8BDF-FA46-A724-032100191215}"/>
                    </a:ext>
                  </a:extLst>
                </p:cNvPr>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adFill>
                  <a:gsLst>
                    <a:gs pos="10000">
                      <a:schemeClr val="accent1"/>
                    </a:gs>
                    <a:gs pos="93000">
                      <a:schemeClr val="accent2"/>
                    </a:gs>
                  </a:gsLst>
                  <a:lin ang="18900000" scaled="1"/>
                </a:gra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grpSp>
        <p:nvGrpSpPr>
          <p:cNvPr id="39" name="组合 38">
            <a:extLst>
              <a:ext uri="{FF2B5EF4-FFF2-40B4-BE49-F238E27FC236}">
                <a16:creationId xmlns:a16="http://schemas.microsoft.com/office/drawing/2014/main" id="{703629E0-FE40-6B4A-8008-0D04C2A1CB0B}"/>
              </a:ext>
            </a:extLst>
          </p:cNvPr>
          <p:cNvGrpSpPr/>
          <p:nvPr/>
        </p:nvGrpSpPr>
        <p:grpSpPr>
          <a:xfrm>
            <a:off x="1162456" y="2487139"/>
            <a:ext cx="5244216" cy="1407619"/>
            <a:chOff x="988285" y="3055525"/>
            <a:chExt cx="5244216" cy="1407619"/>
          </a:xfrm>
        </p:grpSpPr>
        <p:sp>
          <p:nvSpPr>
            <p:cNvPr id="40" name="Rectangle 7">
              <a:extLst>
                <a:ext uri="{FF2B5EF4-FFF2-40B4-BE49-F238E27FC236}">
                  <a16:creationId xmlns:a16="http://schemas.microsoft.com/office/drawing/2014/main" id="{919A27B7-7B16-244A-8AEF-1683C6A7BECE}"/>
                </a:ext>
              </a:extLst>
            </p:cNvPr>
            <p:cNvSpPr>
              <a:spLocks noChangeArrowheads="1"/>
            </p:cNvSpPr>
            <p:nvPr/>
          </p:nvSpPr>
          <p:spPr bwMode="auto">
            <a:xfrm>
              <a:off x="2270795" y="3264264"/>
              <a:ext cx="3961706" cy="11988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rPr>
                <a:t>32%</a:t>
              </a:r>
            </a:p>
            <a:p>
              <a:pPr algn="l"/>
              <a:r>
                <a:rPr lang="zh-CN" altLang="en-US" b="1"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输入您的标题输入您的标题</a:t>
              </a:r>
              <a:endParaRPr kumimoji="0" lang="zh-TW" altLang="zh-CN" b="0" i="0" u="none" strike="noStrike" kern="1200" cap="none" spc="0" normalizeH="0" baseline="0" noProof="0" dirty="0">
                <a:ln>
                  <a:noFill/>
                </a:ln>
                <a:solidFill>
                  <a:schemeClr val="bg1">
                    <a:lumMod val="95000"/>
                  </a:schemeClr>
                </a:solidFill>
                <a:effectLst/>
                <a:uLnTx/>
                <a:uFillTx/>
                <a:latin typeface="思源黑体" panose="020B0500000000000000" pitchFamily="34" charset="-122"/>
                <a:ea typeface="思源黑体" panose="020B0500000000000000" pitchFamily="34" charset="-122"/>
                <a:cs typeface="思源黑体 CN Medium" panose="020B0600000000000000" charset="-122"/>
                <a:sym typeface="思源黑体" panose="020B0500000000000000" pitchFamily="34" charset="-122"/>
              </a:endParaRPr>
            </a:p>
          </p:txBody>
        </p:sp>
        <p:cxnSp>
          <p:nvCxnSpPr>
            <p:cNvPr id="41" name="直接连接符 205">
              <a:extLst>
                <a:ext uri="{FF2B5EF4-FFF2-40B4-BE49-F238E27FC236}">
                  <a16:creationId xmlns:a16="http://schemas.microsoft.com/office/drawing/2014/main" id="{B0C8D2E7-60F3-AF45-9EF2-15EBAE62A524}"/>
                </a:ext>
              </a:extLst>
            </p:cNvPr>
            <p:cNvCxnSpPr/>
            <p:nvPr/>
          </p:nvCxnSpPr>
          <p:spPr>
            <a:xfrm>
              <a:off x="990139" y="3055525"/>
              <a:ext cx="46152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2" name="组合 41">
              <a:extLst>
                <a:ext uri="{FF2B5EF4-FFF2-40B4-BE49-F238E27FC236}">
                  <a16:creationId xmlns:a16="http://schemas.microsoft.com/office/drawing/2014/main" id="{805E776A-61B6-1E48-AE13-71B67AAF933D}"/>
                </a:ext>
              </a:extLst>
            </p:cNvPr>
            <p:cNvGrpSpPr/>
            <p:nvPr/>
          </p:nvGrpSpPr>
          <p:grpSpPr>
            <a:xfrm>
              <a:off x="988285" y="3362905"/>
              <a:ext cx="1003046" cy="1003046"/>
              <a:chOff x="6529944" y="2802650"/>
              <a:chExt cx="1003046" cy="1003046"/>
            </a:xfrm>
          </p:grpSpPr>
          <p:sp>
            <p:nvSpPr>
              <p:cNvPr id="43" name="矩形: 圆角 20">
                <a:extLst>
                  <a:ext uri="{FF2B5EF4-FFF2-40B4-BE49-F238E27FC236}">
                    <a16:creationId xmlns:a16="http://schemas.microsoft.com/office/drawing/2014/main" id="{66AF68B8-F342-C044-B65F-BFB9F103E7D3}"/>
                  </a:ext>
                </a:extLst>
              </p:cNvPr>
              <p:cNvSpPr/>
              <p:nvPr/>
            </p:nvSpPr>
            <p:spPr>
              <a:xfrm>
                <a:off x="6529944" y="2802650"/>
                <a:ext cx="1003046" cy="1003046"/>
              </a:xfrm>
              <a:prstGeom prst="roundRect">
                <a:avLst/>
              </a:prstGeom>
              <a:solidFill>
                <a:schemeClr val="accent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lumMod val="9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Freeform 106">
                <a:extLst>
                  <a:ext uri="{FF2B5EF4-FFF2-40B4-BE49-F238E27FC236}">
                    <a16:creationId xmlns:a16="http://schemas.microsoft.com/office/drawing/2014/main" id="{0D796E7A-776C-A842-B94F-811426857D25}"/>
                  </a:ext>
                </a:extLst>
              </p:cNvPr>
              <p:cNvSpPr>
                <a:spLocks noEditPoints="1"/>
              </p:cNvSpPr>
              <p:nvPr/>
            </p:nvSpPr>
            <p:spPr bwMode="auto">
              <a:xfrm>
                <a:off x="6773091" y="3111895"/>
                <a:ext cx="516752" cy="384557"/>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FFFFFF"/>
              </a:solidFill>
              <a:ln w="9525">
                <a:noFill/>
                <a:round/>
              </a:ln>
            </p:spPr>
            <p:txBody>
              <a:bodyPr vert="horz" wrap="square" lIns="121920" tIns="60960" rIns="121920" bIns="60960" numCol="1" anchor="t" anchorCtr="0" compatLnSpc="1"/>
              <a:lstStyle/>
              <a:p>
                <a:endParaRPr lang="en-US" sz="24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Tree>
    <p:extLst>
      <p:ext uri="{BB962C8B-B14F-4D97-AF65-F5344CB8AC3E}">
        <p14:creationId xmlns:p14="http://schemas.microsoft.com/office/powerpoint/2010/main" val="333670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DE9A06C1-FF22-4030-A95D-73908570B41D}"/>
              </a:ext>
            </a:extLst>
          </p:cNvPr>
          <p:cNvGrpSpPr/>
          <p:nvPr/>
        </p:nvGrpSpPr>
        <p:grpSpPr>
          <a:xfrm>
            <a:off x="-984798" y="-1151941"/>
            <a:ext cx="13300990" cy="8754249"/>
            <a:chOff x="-984798" y="-1151941"/>
            <a:chExt cx="13300990" cy="8754249"/>
          </a:xfrm>
        </p:grpSpPr>
        <p:sp>
          <p:nvSpPr>
            <p:cNvPr id="20" name="Parallelogram 15">
              <a:extLst>
                <a:ext uri="{FF2B5EF4-FFF2-40B4-BE49-F238E27FC236}">
                  <a16:creationId xmlns:a16="http://schemas.microsoft.com/office/drawing/2014/main" id="{CA66076E-6C42-462C-8D89-111FD046DD71}"/>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Parallelogram 21">
              <a:extLst>
                <a:ext uri="{FF2B5EF4-FFF2-40B4-BE49-F238E27FC236}">
                  <a16:creationId xmlns:a16="http://schemas.microsoft.com/office/drawing/2014/main" id="{4B76A5DD-A7B9-4C8E-8BE8-016D934B70C4}"/>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Group 53">
              <a:extLst>
                <a:ext uri="{FF2B5EF4-FFF2-40B4-BE49-F238E27FC236}">
                  <a16:creationId xmlns:a16="http://schemas.microsoft.com/office/drawing/2014/main" id="{AADEFC1A-41AD-480C-AB77-4B76172BA659}"/>
                </a:ext>
              </a:extLst>
            </p:cNvPr>
            <p:cNvGrpSpPr/>
            <p:nvPr/>
          </p:nvGrpSpPr>
          <p:grpSpPr>
            <a:xfrm>
              <a:off x="8355683" y="1939602"/>
              <a:ext cx="3960509" cy="5662706"/>
              <a:chOff x="-5054974" y="264971"/>
              <a:chExt cx="4607565" cy="6587862"/>
            </a:xfrm>
          </p:grpSpPr>
          <p:sp>
            <p:nvSpPr>
              <p:cNvPr id="42" name="Hexagon 12">
                <a:extLst>
                  <a:ext uri="{FF2B5EF4-FFF2-40B4-BE49-F238E27FC236}">
                    <a16:creationId xmlns:a16="http://schemas.microsoft.com/office/drawing/2014/main" id="{3B6ABE77-42AA-4EDB-A9BB-7EA8DE5F978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1">
                <a:extLst>
                  <a:ext uri="{FF2B5EF4-FFF2-40B4-BE49-F238E27FC236}">
                    <a16:creationId xmlns:a16="http://schemas.microsoft.com/office/drawing/2014/main" id="{2B59B4D6-847D-4F53-B389-E2C446AEE3E4}"/>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4">
                <a:extLst>
                  <a:ext uri="{FF2B5EF4-FFF2-40B4-BE49-F238E27FC236}">
                    <a16:creationId xmlns:a16="http://schemas.microsoft.com/office/drawing/2014/main" id="{CB2ACE96-E935-4C3B-ACE5-671D2B046E10}"/>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35">
                <a:extLst>
                  <a:ext uri="{FF2B5EF4-FFF2-40B4-BE49-F238E27FC236}">
                    <a16:creationId xmlns:a16="http://schemas.microsoft.com/office/drawing/2014/main" id="{24723B81-F3CC-4360-A4FE-2988745A2978}"/>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6">
                <a:extLst>
                  <a:ext uri="{FF2B5EF4-FFF2-40B4-BE49-F238E27FC236}">
                    <a16:creationId xmlns:a16="http://schemas.microsoft.com/office/drawing/2014/main" id="{7B0B0B76-6CFE-4517-9627-A4FF3C951FE4}"/>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7">
                <a:extLst>
                  <a:ext uri="{FF2B5EF4-FFF2-40B4-BE49-F238E27FC236}">
                    <a16:creationId xmlns:a16="http://schemas.microsoft.com/office/drawing/2014/main" id="{CC06B3EF-591A-4A24-B033-519AF9D7F4B8}"/>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8">
                <a:extLst>
                  <a:ext uri="{FF2B5EF4-FFF2-40B4-BE49-F238E27FC236}">
                    <a16:creationId xmlns:a16="http://schemas.microsoft.com/office/drawing/2014/main" id="{417F1D18-3250-4FCE-AE1B-93CF265894BE}"/>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9">
                <a:extLst>
                  <a:ext uri="{FF2B5EF4-FFF2-40B4-BE49-F238E27FC236}">
                    <a16:creationId xmlns:a16="http://schemas.microsoft.com/office/drawing/2014/main" id="{8C4DB271-C751-421B-A01F-ED0289714C8B}"/>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0">
                <a:extLst>
                  <a:ext uri="{FF2B5EF4-FFF2-40B4-BE49-F238E27FC236}">
                    <a16:creationId xmlns:a16="http://schemas.microsoft.com/office/drawing/2014/main" id="{8BF9A660-A49F-4A9C-97C6-A86D0B3BD6A1}"/>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1">
                <a:extLst>
                  <a:ext uri="{FF2B5EF4-FFF2-40B4-BE49-F238E27FC236}">
                    <a16:creationId xmlns:a16="http://schemas.microsoft.com/office/drawing/2014/main" id="{5A1A260B-8A7C-4850-B8E5-2129B6A4291B}"/>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2">
                <a:extLst>
                  <a:ext uri="{FF2B5EF4-FFF2-40B4-BE49-F238E27FC236}">
                    <a16:creationId xmlns:a16="http://schemas.microsoft.com/office/drawing/2014/main" id="{D5E67304-26E9-46DF-BAB7-E214DE9C777F}"/>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3">
                <a:extLst>
                  <a:ext uri="{FF2B5EF4-FFF2-40B4-BE49-F238E27FC236}">
                    <a16:creationId xmlns:a16="http://schemas.microsoft.com/office/drawing/2014/main" id="{80954FE7-A9E5-4515-A396-A4ADD822FB0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4">
                <a:extLst>
                  <a:ext uri="{FF2B5EF4-FFF2-40B4-BE49-F238E27FC236}">
                    <a16:creationId xmlns:a16="http://schemas.microsoft.com/office/drawing/2014/main" id="{D776A6EC-BE32-4B40-AC3D-01CCE3E1BD73}"/>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5">
                <a:extLst>
                  <a:ext uri="{FF2B5EF4-FFF2-40B4-BE49-F238E27FC236}">
                    <a16:creationId xmlns:a16="http://schemas.microsoft.com/office/drawing/2014/main" id="{CE103436-EE3E-405D-8BBD-90528435A3C1}"/>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6">
                <a:extLst>
                  <a:ext uri="{FF2B5EF4-FFF2-40B4-BE49-F238E27FC236}">
                    <a16:creationId xmlns:a16="http://schemas.microsoft.com/office/drawing/2014/main" id="{B8FDCB54-0220-407D-BD17-3D29CB32365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8">
                <a:extLst>
                  <a:ext uri="{FF2B5EF4-FFF2-40B4-BE49-F238E27FC236}">
                    <a16:creationId xmlns:a16="http://schemas.microsoft.com/office/drawing/2014/main" id="{C3F91052-7E18-434A-B98D-983E9F75DBF7}"/>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3" name="Group 53">
              <a:extLst>
                <a:ext uri="{FF2B5EF4-FFF2-40B4-BE49-F238E27FC236}">
                  <a16:creationId xmlns:a16="http://schemas.microsoft.com/office/drawing/2014/main" id="{C0F429BA-6CA2-4AFB-AF30-0EFC70318BE6}"/>
                </a:ext>
              </a:extLst>
            </p:cNvPr>
            <p:cNvGrpSpPr/>
            <p:nvPr/>
          </p:nvGrpSpPr>
          <p:grpSpPr>
            <a:xfrm>
              <a:off x="-984798" y="-1151941"/>
              <a:ext cx="3960509" cy="5662706"/>
              <a:chOff x="-5054974" y="264971"/>
              <a:chExt cx="4607565" cy="6587862"/>
            </a:xfrm>
          </p:grpSpPr>
          <p:sp>
            <p:nvSpPr>
              <p:cNvPr id="26" name="Hexagon 12">
                <a:extLst>
                  <a:ext uri="{FF2B5EF4-FFF2-40B4-BE49-F238E27FC236}">
                    <a16:creationId xmlns:a16="http://schemas.microsoft.com/office/drawing/2014/main" id="{37B6C0DC-3FDB-40B6-8799-6D56F4979CEB}"/>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31">
                <a:extLst>
                  <a:ext uri="{FF2B5EF4-FFF2-40B4-BE49-F238E27FC236}">
                    <a16:creationId xmlns:a16="http://schemas.microsoft.com/office/drawing/2014/main" id="{61B05A3D-6A49-48D2-B20D-A6C80B5D541B}"/>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4">
                <a:extLst>
                  <a:ext uri="{FF2B5EF4-FFF2-40B4-BE49-F238E27FC236}">
                    <a16:creationId xmlns:a16="http://schemas.microsoft.com/office/drawing/2014/main" id="{1E4A74FC-AD5A-40A5-98C3-FB19766DC4C8}"/>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5">
                <a:extLst>
                  <a:ext uri="{FF2B5EF4-FFF2-40B4-BE49-F238E27FC236}">
                    <a16:creationId xmlns:a16="http://schemas.microsoft.com/office/drawing/2014/main" id="{AB30C75D-7BF5-46BB-8EEB-71A1BE6C3A3D}"/>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6">
                <a:extLst>
                  <a:ext uri="{FF2B5EF4-FFF2-40B4-BE49-F238E27FC236}">
                    <a16:creationId xmlns:a16="http://schemas.microsoft.com/office/drawing/2014/main" id="{D3A4BC58-55B1-4BA6-94F1-6508A988A33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7">
                <a:extLst>
                  <a:ext uri="{FF2B5EF4-FFF2-40B4-BE49-F238E27FC236}">
                    <a16:creationId xmlns:a16="http://schemas.microsoft.com/office/drawing/2014/main" id="{57C16DBA-83A9-4A39-8A6B-6DD5EB78E240}"/>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8">
                <a:extLst>
                  <a:ext uri="{FF2B5EF4-FFF2-40B4-BE49-F238E27FC236}">
                    <a16:creationId xmlns:a16="http://schemas.microsoft.com/office/drawing/2014/main" id="{07DBB109-D213-40D9-816B-8237AC393C05}"/>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9">
                <a:extLst>
                  <a:ext uri="{FF2B5EF4-FFF2-40B4-BE49-F238E27FC236}">
                    <a16:creationId xmlns:a16="http://schemas.microsoft.com/office/drawing/2014/main" id="{B6BD20F1-1778-4A76-B1EA-468FE8183987}"/>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0">
                <a:extLst>
                  <a:ext uri="{FF2B5EF4-FFF2-40B4-BE49-F238E27FC236}">
                    <a16:creationId xmlns:a16="http://schemas.microsoft.com/office/drawing/2014/main" id="{E5B38AC9-007E-4191-BF2E-9B6B43E83640}"/>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1">
                <a:extLst>
                  <a:ext uri="{FF2B5EF4-FFF2-40B4-BE49-F238E27FC236}">
                    <a16:creationId xmlns:a16="http://schemas.microsoft.com/office/drawing/2014/main" id="{803977D9-F48D-486F-ABC3-DF37294B9E68}"/>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2">
                <a:extLst>
                  <a:ext uri="{FF2B5EF4-FFF2-40B4-BE49-F238E27FC236}">
                    <a16:creationId xmlns:a16="http://schemas.microsoft.com/office/drawing/2014/main" id="{1161B829-0DC3-45E6-B49F-0EFFECD4395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3">
                <a:extLst>
                  <a:ext uri="{FF2B5EF4-FFF2-40B4-BE49-F238E27FC236}">
                    <a16:creationId xmlns:a16="http://schemas.microsoft.com/office/drawing/2014/main" id="{5966A4A3-CCE7-4F05-BDCD-2F96774E70CE}"/>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4">
                <a:extLst>
                  <a:ext uri="{FF2B5EF4-FFF2-40B4-BE49-F238E27FC236}">
                    <a16:creationId xmlns:a16="http://schemas.microsoft.com/office/drawing/2014/main" id="{1EF0A606-82F2-49D1-92C8-461E526DCFAF}"/>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5">
                <a:extLst>
                  <a:ext uri="{FF2B5EF4-FFF2-40B4-BE49-F238E27FC236}">
                    <a16:creationId xmlns:a16="http://schemas.microsoft.com/office/drawing/2014/main" id="{7F89619E-BE98-403B-B7B0-4C8F4599EB68}"/>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6">
                <a:extLst>
                  <a:ext uri="{FF2B5EF4-FFF2-40B4-BE49-F238E27FC236}">
                    <a16:creationId xmlns:a16="http://schemas.microsoft.com/office/drawing/2014/main" id="{1F398958-7B52-4BDA-BB91-CBA6FA8654A9}"/>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8">
                <a:extLst>
                  <a:ext uri="{FF2B5EF4-FFF2-40B4-BE49-F238E27FC236}">
                    <a16:creationId xmlns:a16="http://schemas.microsoft.com/office/drawing/2014/main" id="{11868F78-0739-4C56-9688-20040AC7CA28}"/>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TextBox 23">
              <a:extLst>
                <a:ext uri="{FF2B5EF4-FFF2-40B4-BE49-F238E27FC236}">
                  <a16:creationId xmlns:a16="http://schemas.microsoft.com/office/drawing/2014/main" id="{E54E6ABB-C335-48FD-B888-581756343136}"/>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sp>
          <p:nvSpPr>
            <p:cNvPr id="25" name="PA-平行四边形 39">
              <a:extLst>
                <a:ext uri="{FF2B5EF4-FFF2-40B4-BE49-F238E27FC236}">
                  <a16:creationId xmlns:a16="http://schemas.microsoft.com/office/drawing/2014/main" id="{EDD4CB89-9461-4409-B1A7-7E3FBA7186FA}"/>
                </a:ext>
              </a:extLst>
            </p:cNvPr>
            <p:cNvSpPr/>
            <p:nvPr>
              <p:custDataLst>
                <p:tags r:id="rId1"/>
              </p:custDataLst>
            </p:nvPr>
          </p:nvSpPr>
          <p:spPr>
            <a:xfrm>
              <a:off x="4196366" y="493456"/>
              <a:ext cx="7785100" cy="159731"/>
            </a:xfrm>
            <a:prstGeom prst="parallelogram">
              <a:avLst>
                <a:gd name="adj" fmla="val 61800"/>
              </a:avLst>
            </a:prstGeom>
            <a:gradFill flip="none" rotWithShape="1">
              <a:gsLst>
                <a:gs pos="10000">
                  <a:schemeClr val="accent1"/>
                </a:gs>
                <a:gs pos="81000">
                  <a:schemeClr val="accent2"/>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 name="Oval 7">
            <a:extLst>
              <a:ext uri="{FF2B5EF4-FFF2-40B4-BE49-F238E27FC236}">
                <a16:creationId xmlns:a16="http://schemas.microsoft.com/office/drawing/2014/main" id="{87A5E162-1912-6743-A2A8-AE51C82D2E0C}"/>
              </a:ext>
            </a:extLst>
          </p:cNvPr>
          <p:cNvSpPr/>
          <p:nvPr/>
        </p:nvSpPr>
        <p:spPr>
          <a:xfrm>
            <a:off x="2891524" y="2005903"/>
            <a:ext cx="960356" cy="960356"/>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Oval 8">
            <a:extLst>
              <a:ext uri="{FF2B5EF4-FFF2-40B4-BE49-F238E27FC236}">
                <a16:creationId xmlns:a16="http://schemas.microsoft.com/office/drawing/2014/main" id="{D3914F96-9D07-A54A-9C7A-7CE60B23C41E}"/>
              </a:ext>
            </a:extLst>
          </p:cNvPr>
          <p:cNvSpPr/>
          <p:nvPr/>
        </p:nvSpPr>
        <p:spPr>
          <a:xfrm>
            <a:off x="4693482" y="3738286"/>
            <a:ext cx="960356" cy="960356"/>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Oval 9">
            <a:extLst>
              <a:ext uri="{FF2B5EF4-FFF2-40B4-BE49-F238E27FC236}">
                <a16:creationId xmlns:a16="http://schemas.microsoft.com/office/drawing/2014/main" id="{E7DE7083-1158-074E-9E81-2EBB36C71875}"/>
              </a:ext>
            </a:extLst>
          </p:cNvPr>
          <p:cNvSpPr/>
          <p:nvPr/>
        </p:nvSpPr>
        <p:spPr>
          <a:xfrm>
            <a:off x="6493181" y="2005903"/>
            <a:ext cx="960356" cy="960356"/>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Oval 10">
            <a:extLst>
              <a:ext uri="{FF2B5EF4-FFF2-40B4-BE49-F238E27FC236}">
                <a16:creationId xmlns:a16="http://schemas.microsoft.com/office/drawing/2014/main" id="{A09EE199-737D-354F-B016-59EED6D6FF0F}"/>
              </a:ext>
            </a:extLst>
          </p:cNvPr>
          <p:cNvSpPr/>
          <p:nvPr/>
        </p:nvSpPr>
        <p:spPr>
          <a:xfrm>
            <a:off x="8294688" y="3738286"/>
            <a:ext cx="960356" cy="960356"/>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28">
            <a:extLst>
              <a:ext uri="{FF2B5EF4-FFF2-40B4-BE49-F238E27FC236}">
                <a16:creationId xmlns:a16="http://schemas.microsoft.com/office/drawing/2014/main" id="{EC8CB353-1A41-B442-8FCA-010A2AA4EA2D}"/>
              </a:ext>
            </a:extLst>
          </p:cNvPr>
          <p:cNvSpPr>
            <a:spLocks noChangeArrowheads="1"/>
          </p:cNvSpPr>
          <p:nvPr/>
        </p:nvSpPr>
        <p:spPr bwMode="auto">
          <a:xfrm>
            <a:off x="3179824" y="2316559"/>
            <a:ext cx="485901" cy="406636"/>
          </a:xfrm>
          <a:custGeom>
            <a:avLst/>
            <a:gdLst>
              <a:gd name="T0" fmla="*/ 55735 w 498"/>
              <a:gd name="T1" fmla="*/ 36300 h 418"/>
              <a:gd name="T2" fmla="*/ 55735 w 498"/>
              <a:gd name="T3" fmla="*/ 36300 h 418"/>
              <a:gd name="T4" fmla="*/ 16181 w 498"/>
              <a:gd name="T5" fmla="*/ 115622 h 418"/>
              <a:gd name="T6" fmla="*/ 155518 w 498"/>
              <a:gd name="T7" fmla="*/ 51985 h 418"/>
              <a:gd name="T8" fmla="*/ 4045 w 498"/>
              <a:gd name="T9" fmla="*/ 171192 h 418"/>
              <a:gd name="T10" fmla="*/ 19777 w 498"/>
              <a:gd name="T11" fmla="*/ 179258 h 418"/>
              <a:gd name="T12" fmla="*/ 43599 w 498"/>
              <a:gd name="T13" fmla="*/ 139373 h 418"/>
              <a:gd name="T14" fmla="*/ 131696 w 498"/>
              <a:gd name="T15" fmla="*/ 139373 h 418"/>
              <a:gd name="T16" fmla="*/ 210803 w 498"/>
              <a:gd name="T17" fmla="*/ 32267 h 418"/>
              <a:gd name="T18" fmla="*/ 55735 w 498"/>
              <a:gd name="T19" fmla="*/ 36300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79">
            <a:extLst>
              <a:ext uri="{FF2B5EF4-FFF2-40B4-BE49-F238E27FC236}">
                <a16:creationId xmlns:a16="http://schemas.microsoft.com/office/drawing/2014/main" id="{6264695D-C589-8A4E-919A-78DAB1F4FDCA}"/>
              </a:ext>
            </a:extLst>
          </p:cNvPr>
          <p:cNvSpPr>
            <a:spLocks noChangeArrowheads="1"/>
          </p:cNvSpPr>
          <p:nvPr/>
        </p:nvSpPr>
        <p:spPr bwMode="auto">
          <a:xfrm>
            <a:off x="8550521" y="3992459"/>
            <a:ext cx="448688" cy="452011"/>
          </a:xfrm>
          <a:custGeom>
            <a:avLst/>
            <a:gdLst>
              <a:gd name="T0" fmla="*/ 106933 w 479"/>
              <a:gd name="T1" fmla="*/ 0 h 479"/>
              <a:gd name="T2" fmla="*/ 106933 w 479"/>
              <a:gd name="T3" fmla="*/ 0 h 479"/>
              <a:gd name="T4" fmla="*/ 0 w 479"/>
              <a:gd name="T5" fmla="*/ 107725 h 479"/>
              <a:gd name="T6" fmla="*/ 106933 w 479"/>
              <a:gd name="T7" fmla="*/ 215449 h 479"/>
              <a:gd name="T8" fmla="*/ 213866 w 479"/>
              <a:gd name="T9" fmla="*/ 107725 h 479"/>
              <a:gd name="T10" fmla="*/ 106933 w 479"/>
              <a:gd name="T11" fmla="*/ 0 h 479"/>
              <a:gd name="T12" fmla="*/ 198206 w 479"/>
              <a:gd name="T13" fmla="*/ 107725 h 479"/>
              <a:gd name="T14" fmla="*/ 198206 w 479"/>
              <a:gd name="T15" fmla="*/ 107725 h 479"/>
              <a:gd name="T16" fmla="*/ 178520 w 479"/>
              <a:gd name="T17" fmla="*/ 163615 h 479"/>
              <a:gd name="T18" fmla="*/ 174493 w 479"/>
              <a:gd name="T19" fmla="*/ 147840 h 479"/>
              <a:gd name="T20" fmla="*/ 178520 w 479"/>
              <a:gd name="T21" fmla="*/ 115838 h 479"/>
              <a:gd name="T22" fmla="*/ 166439 w 479"/>
              <a:gd name="T23" fmla="*/ 91949 h 479"/>
              <a:gd name="T24" fmla="*/ 142726 w 479"/>
              <a:gd name="T25" fmla="*/ 80230 h 479"/>
              <a:gd name="T26" fmla="*/ 154806 w 479"/>
              <a:gd name="T27" fmla="*/ 39664 h 479"/>
              <a:gd name="T28" fmla="*/ 131093 w 479"/>
              <a:gd name="T29" fmla="*/ 27945 h 479"/>
              <a:gd name="T30" fmla="*/ 134673 w 479"/>
              <a:gd name="T31" fmla="*/ 23889 h 479"/>
              <a:gd name="T32" fmla="*/ 198206 w 479"/>
              <a:gd name="T33" fmla="*/ 107725 h 479"/>
              <a:gd name="T34" fmla="*/ 94853 w 479"/>
              <a:gd name="T35" fmla="*/ 19832 h 479"/>
              <a:gd name="T36" fmla="*/ 94853 w 479"/>
              <a:gd name="T37" fmla="*/ 19832 h 479"/>
              <a:gd name="T38" fmla="*/ 83220 w 479"/>
              <a:gd name="T39" fmla="*/ 27945 h 479"/>
              <a:gd name="T40" fmla="*/ 67113 w 479"/>
              <a:gd name="T41" fmla="*/ 39664 h 479"/>
              <a:gd name="T42" fmla="*/ 51453 w 479"/>
              <a:gd name="T43" fmla="*/ 59947 h 479"/>
              <a:gd name="T44" fmla="*/ 59507 w 479"/>
              <a:gd name="T45" fmla="*/ 71666 h 479"/>
              <a:gd name="T46" fmla="*/ 79193 w 479"/>
              <a:gd name="T47" fmla="*/ 71666 h 479"/>
              <a:gd name="T48" fmla="*/ 110960 w 479"/>
              <a:gd name="T49" fmla="*/ 107725 h 479"/>
              <a:gd name="T50" fmla="*/ 83220 w 479"/>
              <a:gd name="T51" fmla="*/ 131613 h 479"/>
              <a:gd name="T52" fmla="*/ 79193 w 479"/>
              <a:gd name="T53" fmla="*/ 151896 h 479"/>
              <a:gd name="T54" fmla="*/ 79193 w 479"/>
              <a:gd name="T55" fmla="*/ 175785 h 479"/>
              <a:gd name="T56" fmla="*/ 59507 w 479"/>
              <a:gd name="T57" fmla="*/ 155502 h 479"/>
              <a:gd name="T58" fmla="*/ 55480 w 479"/>
              <a:gd name="T59" fmla="*/ 128008 h 479"/>
              <a:gd name="T60" fmla="*/ 39373 w 479"/>
              <a:gd name="T61" fmla="*/ 107725 h 479"/>
              <a:gd name="T62" fmla="*/ 47426 w 479"/>
              <a:gd name="T63" fmla="*/ 83836 h 479"/>
              <a:gd name="T64" fmla="*/ 23713 w 479"/>
              <a:gd name="T65" fmla="*/ 76173 h 479"/>
              <a:gd name="T66" fmla="*/ 94853 w 479"/>
              <a:gd name="T67" fmla="*/ 19832 h 479"/>
              <a:gd name="T68" fmla="*/ 79193 w 479"/>
              <a:gd name="T69" fmla="*/ 195617 h 479"/>
              <a:gd name="T70" fmla="*/ 79193 w 479"/>
              <a:gd name="T71" fmla="*/ 195617 h 479"/>
              <a:gd name="T72" fmla="*/ 91273 w 479"/>
              <a:gd name="T73" fmla="*/ 187504 h 479"/>
              <a:gd name="T74" fmla="*/ 106933 w 479"/>
              <a:gd name="T75" fmla="*/ 183447 h 479"/>
              <a:gd name="T76" fmla="*/ 131093 w 479"/>
              <a:gd name="T77" fmla="*/ 175785 h 479"/>
              <a:gd name="T78" fmla="*/ 158386 w 479"/>
              <a:gd name="T79" fmla="*/ 183447 h 479"/>
              <a:gd name="T80" fmla="*/ 106933 w 479"/>
              <a:gd name="T81" fmla="*/ 199674 h 479"/>
              <a:gd name="T82" fmla="*/ 79193 w 479"/>
              <a:gd name="T83" fmla="*/ 195617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Freeform 47">
            <a:extLst>
              <a:ext uri="{FF2B5EF4-FFF2-40B4-BE49-F238E27FC236}">
                <a16:creationId xmlns:a16="http://schemas.microsoft.com/office/drawing/2014/main" id="{DF10CFFB-52B7-744C-9642-01AE8CCBAD0E}"/>
              </a:ext>
            </a:extLst>
          </p:cNvPr>
          <p:cNvSpPr>
            <a:spLocks noChangeArrowheads="1"/>
          </p:cNvSpPr>
          <p:nvPr/>
        </p:nvSpPr>
        <p:spPr bwMode="auto">
          <a:xfrm>
            <a:off x="6768686" y="2297849"/>
            <a:ext cx="428498" cy="376464"/>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Freeform 134">
            <a:extLst>
              <a:ext uri="{FF2B5EF4-FFF2-40B4-BE49-F238E27FC236}">
                <a16:creationId xmlns:a16="http://schemas.microsoft.com/office/drawing/2014/main" id="{1B3C2882-5B0C-9C4A-9BCB-D93CA7DBD033}"/>
              </a:ext>
            </a:extLst>
          </p:cNvPr>
          <p:cNvSpPr>
            <a:spLocks noChangeArrowheads="1"/>
          </p:cNvSpPr>
          <p:nvPr/>
        </p:nvSpPr>
        <p:spPr bwMode="auto">
          <a:xfrm>
            <a:off x="4929796" y="3952693"/>
            <a:ext cx="491777" cy="491777"/>
          </a:xfrm>
          <a:custGeom>
            <a:avLst/>
            <a:gdLst>
              <a:gd name="T0" fmla="*/ 212011 w 634"/>
              <a:gd name="T1" fmla="*/ 105984 h 634"/>
              <a:gd name="T2" fmla="*/ 111414 w 634"/>
              <a:gd name="T3" fmla="*/ 0 h 634"/>
              <a:gd name="T4" fmla="*/ 15865 w 634"/>
              <a:gd name="T5" fmla="*/ 105984 h 634"/>
              <a:gd name="T6" fmla="*/ 0 w 634"/>
              <a:gd name="T7" fmla="*/ 169790 h 634"/>
              <a:gd name="T8" fmla="*/ 58411 w 634"/>
              <a:gd name="T9" fmla="*/ 201874 h 634"/>
              <a:gd name="T10" fmla="*/ 84732 w 634"/>
              <a:gd name="T11" fmla="*/ 127253 h 634"/>
              <a:gd name="T12" fmla="*/ 26321 w 634"/>
              <a:gd name="T13" fmla="*/ 100937 h 634"/>
              <a:gd name="T14" fmla="*/ 196146 w 634"/>
              <a:gd name="T15" fmla="*/ 100937 h 634"/>
              <a:gd name="T16" fmla="*/ 143144 w 634"/>
              <a:gd name="T17" fmla="*/ 127253 h 634"/>
              <a:gd name="T18" fmla="*/ 169825 w 634"/>
              <a:gd name="T19" fmla="*/ 201874 h 634"/>
              <a:gd name="T20" fmla="*/ 185690 w 634"/>
              <a:gd name="T21" fmla="*/ 222782 h 634"/>
              <a:gd name="T22" fmla="*/ 196146 w 634"/>
              <a:gd name="T23" fmla="*/ 222782 h 634"/>
              <a:gd name="T24" fmla="*/ 228236 w 634"/>
              <a:gd name="T25" fmla="*/ 169790 h 634"/>
              <a:gd name="T26" fmla="*/ 212011 w 634"/>
              <a:gd name="T27" fmla="*/ 105984 h 634"/>
              <a:gd name="T28" fmla="*/ 47594 w 634"/>
              <a:gd name="T29" fmla="*/ 116798 h 634"/>
              <a:gd name="T30" fmla="*/ 68868 w 634"/>
              <a:gd name="T31" fmla="*/ 127253 h 634"/>
              <a:gd name="T32" fmla="*/ 58411 w 634"/>
              <a:gd name="T33" fmla="*/ 185652 h 634"/>
              <a:gd name="T34" fmla="*/ 42186 w 634"/>
              <a:gd name="T35" fmla="*/ 148521 h 634"/>
              <a:gd name="T36" fmla="*/ 31730 w 634"/>
              <a:gd name="T37" fmla="*/ 116798 h 634"/>
              <a:gd name="T38" fmla="*/ 26321 w 634"/>
              <a:gd name="T39" fmla="*/ 148521 h 634"/>
              <a:gd name="T40" fmla="*/ 26321 w 634"/>
              <a:gd name="T41" fmla="*/ 185652 h 634"/>
              <a:gd name="T42" fmla="*/ 15865 w 634"/>
              <a:gd name="T43" fmla="*/ 127253 h 634"/>
              <a:gd name="T44" fmla="*/ 31730 w 634"/>
              <a:gd name="T45" fmla="*/ 116798 h 634"/>
              <a:gd name="T46" fmla="*/ 174873 w 634"/>
              <a:gd name="T47" fmla="*/ 185652 h 634"/>
              <a:gd name="T48" fmla="*/ 153600 w 634"/>
              <a:gd name="T49" fmla="*/ 169790 h 634"/>
              <a:gd name="T50" fmla="*/ 169825 w 634"/>
              <a:gd name="T51" fmla="*/ 116798 h 634"/>
              <a:gd name="T52" fmla="*/ 185690 w 634"/>
              <a:gd name="T53" fmla="*/ 148521 h 634"/>
              <a:gd name="T54" fmla="*/ 212011 w 634"/>
              <a:gd name="T55" fmla="*/ 169790 h 634"/>
              <a:gd name="T56" fmla="*/ 196146 w 634"/>
              <a:gd name="T57" fmla="*/ 185652 h 634"/>
              <a:gd name="T58" fmla="*/ 196146 w 634"/>
              <a:gd name="T59" fmla="*/ 148521 h 634"/>
              <a:gd name="T60" fmla="*/ 196146 w 634"/>
              <a:gd name="T61" fmla="*/ 116798 h 634"/>
              <a:gd name="T62" fmla="*/ 212011 w 634"/>
              <a:gd name="T63" fmla="*/ 169790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4" h="634">
                <a:moveTo>
                  <a:pt x="588" y="294"/>
                </a:moveTo>
                <a:lnTo>
                  <a:pt x="588" y="294"/>
                </a:lnTo>
                <a:cubicBezTo>
                  <a:pt x="588" y="280"/>
                  <a:pt x="588" y="280"/>
                  <a:pt x="588" y="265"/>
                </a:cubicBezTo>
                <a:cubicBezTo>
                  <a:pt x="588" y="118"/>
                  <a:pt x="471" y="0"/>
                  <a:pt x="309" y="0"/>
                </a:cubicBezTo>
                <a:cubicBezTo>
                  <a:pt x="162" y="0"/>
                  <a:pt x="44" y="118"/>
                  <a:pt x="44" y="265"/>
                </a:cubicBezTo>
                <a:cubicBezTo>
                  <a:pt x="44" y="280"/>
                  <a:pt x="44" y="280"/>
                  <a:pt x="44" y="294"/>
                </a:cubicBezTo>
                <a:cubicBezTo>
                  <a:pt x="14" y="309"/>
                  <a:pt x="0" y="324"/>
                  <a:pt x="0" y="353"/>
                </a:cubicBezTo>
                <a:cubicBezTo>
                  <a:pt x="0" y="471"/>
                  <a:pt x="0" y="471"/>
                  <a:pt x="0" y="471"/>
                </a:cubicBezTo>
                <a:cubicBezTo>
                  <a:pt x="0" y="515"/>
                  <a:pt x="29" y="560"/>
                  <a:pt x="73" y="560"/>
                </a:cubicBezTo>
                <a:lnTo>
                  <a:pt x="162" y="560"/>
                </a:lnTo>
                <a:cubicBezTo>
                  <a:pt x="206" y="560"/>
                  <a:pt x="235" y="515"/>
                  <a:pt x="235" y="471"/>
                </a:cubicBezTo>
                <a:cubicBezTo>
                  <a:pt x="235" y="353"/>
                  <a:pt x="235" y="353"/>
                  <a:pt x="235" y="353"/>
                </a:cubicBezTo>
                <a:cubicBezTo>
                  <a:pt x="235" y="309"/>
                  <a:pt x="206" y="280"/>
                  <a:pt x="162" y="280"/>
                </a:cubicBezTo>
                <a:cubicBezTo>
                  <a:pt x="162" y="280"/>
                  <a:pt x="88" y="280"/>
                  <a:pt x="73" y="280"/>
                </a:cubicBezTo>
                <a:cubicBezTo>
                  <a:pt x="73" y="147"/>
                  <a:pt x="176" y="44"/>
                  <a:pt x="309" y="44"/>
                </a:cubicBezTo>
                <a:cubicBezTo>
                  <a:pt x="442" y="44"/>
                  <a:pt x="544" y="133"/>
                  <a:pt x="544" y="280"/>
                </a:cubicBezTo>
                <a:lnTo>
                  <a:pt x="471" y="280"/>
                </a:lnTo>
                <a:cubicBezTo>
                  <a:pt x="426" y="280"/>
                  <a:pt x="397" y="309"/>
                  <a:pt x="397" y="353"/>
                </a:cubicBezTo>
                <a:cubicBezTo>
                  <a:pt x="397" y="471"/>
                  <a:pt x="397" y="471"/>
                  <a:pt x="397" y="471"/>
                </a:cubicBezTo>
                <a:cubicBezTo>
                  <a:pt x="397" y="515"/>
                  <a:pt x="426" y="560"/>
                  <a:pt x="471" y="560"/>
                </a:cubicBezTo>
                <a:lnTo>
                  <a:pt x="515" y="560"/>
                </a:lnTo>
                <a:cubicBezTo>
                  <a:pt x="515" y="618"/>
                  <a:pt x="515" y="618"/>
                  <a:pt x="515" y="618"/>
                </a:cubicBezTo>
                <a:cubicBezTo>
                  <a:pt x="515" y="618"/>
                  <a:pt x="515" y="633"/>
                  <a:pt x="530" y="633"/>
                </a:cubicBezTo>
                <a:cubicBezTo>
                  <a:pt x="544" y="633"/>
                  <a:pt x="544" y="618"/>
                  <a:pt x="544" y="618"/>
                </a:cubicBezTo>
                <a:cubicBezTo>
                  <a:pt x="544" y="560"/>
                  <a:pt x="544" y="560"/>
                  <a:pt x="544" y="560"/>
                </a:cubicBezTo>
                <a:cubicBezTo>
                  <a:pt x="588" y="560"/>
                  <a:pt x="633" y="515"/>
                  <a:pt x="633" y="471"/>
                </a:cubicBezTo>
                <a:cubicBezTo>
                  <a:pt x="633" y="353"/>
                  <a:pt x="633" y="353"/>
                  <a:pt x="633" y="353"/>
                </a:cubicBezTo>
                <a:cubicBezTo>
                  <a:pt x="633" y="324"/>
                  <a:pt x="618" y="309"/>
                  <a:pt x="588" y="294"/>
                </a:cubicBezTo>
                <a:close/>
                <a:moveTo>
                  <a:pt x="132" y="324"/>
                </a:moveTo>
                <a:lnTo>
                  <a:pt x="132" y="324"/>
                </a:lnTo>
                <a:cubicBezTo>
                  <a:pt x="162" y="324"/>
                  <a:pt x="162" y="324"/>
                  <a:pt x="162" y="324"/>
                </a:cubicBezTo>
                <a:cubicBezTo>
                  <a:pt x="176" y="324"/>
                  <a:pt x="191" y="339"/>
                  <a:pt x="191" y="353"/>
                </a:cubicBezTo>
                <a:cubicBezTo>
                  <a:pt x="191" y="471"/>
                  <a:pt x="191" y="471"/>
                  <a:pt x="191" y="471"/>
                </a:cubicBezTo>
                <a:cubicBezTo>
                  <a:pt x="191" y="501"/>
                  <a:pt x="176" y="515"/>
                  <a:pt x="162" y="515"/>
                </a:cubicBezTo>
                <a:cubicBezTo>
                  <a:pt x="147" y="515"/>
                  <a:pt x="147" y="515"/>
                  <a:pt x="147" y="515"/>
                </a:cubicBezTo>
                <a:cubicBezTo>
                  <a:pt x="132" y="486"/>
                  <a:pt x="117" y="442"/>
                  <a:pt x="117" y="412"/>
                </a:cubicBezTo>
                <a:cubicBezTo>
                  <a:pt x="117" y="383"/>
                  <a:pt x="117" y="353"/>
                  <a:pt x="132" y="324"/>
                </a:cubicBezTo>
                <a:close/>
                <a:moveTo>
                  <a:pt x="88" y="324"/>
                </a:moveTo>
                <a:lnTo>
                  <a:pt x="88" y="324"/>
                </a:lnTo>
                <a:cubicBezTo>
                  <a:pt x="88" y="353"/>
                  <a:pt x="73" y="383"/>
                  <a:pt x="73" y="412"/>
                </a:cubicBezTo>
                <a:cubicBezTo>
                  <a:pt x="73" y="442"/>
                  <a:pt x="88" y="486"/>
                  <a:pt x="103" y="515"/>
                </a:cubicBezTo>
                <a:cubicBezTo>
                  <a:pt x="73" y="515"/>
                  <a:pt x="73" y="515"/>
                  <a:pt x="73" y="515"/>
                </a:cubicBezTo>
                <a:cubicBezTo>
                  <a:pt x="59" y="515"/>
                  <a:pt x="44" y="501"/>
                  <a:pt x="44" y="471"/>
                </a:cubicBezTo>
                <a:cubicBezTo>
                  <a:pt x="44" y="353"/>
                  <a:pt x="44" y="353"/>
                  <a:pt x="44" y="353"/>
                </a:cubicBezTo>
                <a:cubicBezTo>
                  <a:pt x="44" y="339"/>
                  <a:pt x="59" y="324"/>
                  <a:pt x="73" y="324"/>
                </a:cubicBezTo>
                <a:lnTo>
                  <a:pt x="88" y="324"/>
                </a:lnTo>
                <a:close/>
                <a:moveTo>
                  <a:pt x="485" y="515"/>
                </a:moveTo>
                <a:lnTo>
                  <a:pt x="485" y="515"/>
                </a:lnTo>
                <a:cubicBezTo>
                  <a:pt x="471" y="515"/>
                  <a:pt x="471" y="515"/>
                  <a:pt x="471" y="515"/>
                </a:cubicBezTo>
                <a:cubicBezTo>
                  <a:pt x="456" y="515"/>
                  <a:pt x="426" y="501"/>
                  <a:pt x="426" y="471"/>
                </a:cubicBezTo>
                <a:cubicBezTo>
                  <a:pt x="426" y="353"/>
                  <a:pt x="426" y="353"/>
                  <a:pt x="426" y="353"/>
                </a:cubicBezTo>
                <a:cubicBezTo>
                  <a:pt x="426" y="339"/>
                  <a:pt x="456" y="324"/>
                  <a:pt x="471" y="324"/>
                </a:cubicBezTo>
                <a:cubicBezTo>
                  <a:pt x="500" y="324"/>
                  <a:pt x="500" y="324"/>
                  <a:pt x="500" y="324"/>
                </a:cubicBezTo>
                <a:cubicBezTo>
                  <a:pt x="500" y="353"/>
                  <a:pt x="515" y="383"/>
                  <a:pt x="515" y="412"/>
                </a:cubicBezTo>
                <a:cubicBezTo>
                  <a:pt x="515" y="442"/>
                  <a:pt x="500" y="486"/>
                  <a:pt x="485" y="515"/>
                </a:cubicBezTo>
                <a:close/>
                <a:moveTo>
                  <a:pt x="588" y="471"/>
                </a:moveTo>
                <a:lnTo>
                  <a:pt x="588" y="471"/>
                </a:lnTo>
                <a:cubicBezTo>
                  <a:pt x="588" y="501"/>
                  <a:pt x="574" y="515"/>
                  <a:pt x="544" y="515"/>
                </a:cubicBezTo>
                <a:cubicBezTo>
                  <a:pt x="530" y="515"/>
                  <a:pt x="530" y="515"/>
                  <a:pt x="530" y="515"/>
                </a:cubicBezTo>
                <a:cubicBezTo>
                  <a:pt x="544" y="486"/>
                  <a:pt x="544" y="442"/>
                  <a:pt x="544" y="412"/>
                </a:cubicBezTo>
                <a:cubicBezTo>
                  <a:pt x="544" y="383"/>
                  <a:pt x="544" y="353"/>
                  <a:pt x="530" y="324"/>
                </a:cubicBezTo>
                <a:cubicBezTo>
                  <a:pt x="544" y="324"/>
                  <a:pt x="544" y="324"/>
                  <a:pt x="544" y="324"/>
                </a:cubicBezTo>
                <a:cubicBezTo>
                  <a:pt x="574" y="324"/>
                  <a:pt x="588" y="339"/>
                  <a:pt x="588" y="353"/>
                </a:cubicBezTo>
                <a:lnTo>
                  <a:pt x="588" y="471"/>
                </a:lnTo>
                <a:close/>
              </a:path>
            </a:pathLst>
          </a:custGeom>
          <a:solidFill>
            <a:schemeClr val="bg1"/>
          </a:solidFill>
          <a:ln>
            <a:noFill/>
          </a:ln>
          <a:effectLst/>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a16="http://schemas.microsoft.com/office/drawing/2014/main" xmlns="">
                <a:effectLst>
                  <a:outerShdw blurRad="63500" dist="38099" dir="2700000" algn="ctr" rotWithShape="0">
                    <a:srgbClr val="000000">
                      <a:alpha val="74997"/>
                    </a:srgbClr>
                  </a:outerShdw>
                </a:effectLst>
              </a14:hiddenEffects>
            </a:ext>
          </a:extLst>
        </p:spPr>
        <p:txBody>
          <a:bodyPr wrap="none" anchor="ctr"/>
          <a:lstStyle/>
          <a:p>
            <a:endParaRPr 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9">
            <a:extLst>
              <a:ext uri="{FF2B5EF4-FFF2-40B4-BE49-F238E27FC236}">
                <a16:creationId xmlns:a16="http://schemas.microsoft.com/office/drawing/2014/main" id="{445BA2EF-FB39-0F4C-A1BE-25D24203B4A3}"/>
              </a:ext>
            </a:extLst>
          </p:cNvPr>
          <p:cNvSpPr/>
          <p:nvPr/>
        </p:nvSpPr>
        <p:spPr>
          <a:xfrm>
            <a:off x="2268861" y="5255417"/>
            <a:ext cx="7654278" cy="61702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2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单击此处添加文字阐述添加简短问题说明文字，单击此处添加文字阐述添加简短问题说明文字。单击此处添加文字阐述添加简短问题说明文字，单击此处添加文字阐述添加简短问题说明文字</a:t>
            </a:r>
          </a:p>
        </p:txBody>
      </p:sp>
      <p:sp>
        <p:nvSpPr>
          <p:cNvPr id="11" name="Rectangle 29">
            <a:extLst>
              <a:ext uri="{FF2B5EF4-FFF2-40B4-BE49-F238E27FC236}">
                <a16:creationId xmlns:a16="http://schemas.microsoft.com/office/drawing/2014/main" id="{6A0CA71C-C076-A84B-ADDA-32DC70D2E6D2}"/>
              </a:ext>
            </a:extLst>
          </p:cNvPr>
          <p:cNvSpPr/>
          <p:nvPr/>
        </p:nvSpPr>
        <p:spPr>
          <a:xfrm>
            <a:off x="4140180" y="2316559"/>
            <a:ext cx="1976082" cy="83125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a:t>
            </a:r>
          </a:p>
        </p:txBody>
      </p:sp>
      <p:sp>
        <p:nvSpPr>
          <p:cNvPr id="12" name="Rectangle 30">
            <a:extLst>
              <a:ext uri="{FF2B5EF4-FFF2-40B4-BE49-F238E27FC236}">
                <a16:creationId xmlns:a16="http://schemas.microsoft.com/office/drawing/2014/main" id="{E6116E40-0EC6-C546-9437-70F6E1C8522A}"/>
              </a:ext>
            </a:extLst>
          </p:cNvPr>
          <p:cNvSpPr/>
          <p:nvPr/>
        </p:nvSpPr>
        <p:spPr>
          <a:xfrm>
            <a:off x="4140180" y="1913089"/>
            <a:ext cx="171471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0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3" name="Rectangle 29">
            <a:extLst>
              <a:ext uri="{FF2B5EF4-FFF2-40B4-BE49-F238E27FC236}">
                <a16:creationId xmlns:a16="http://schemas.microsoft.com/office/drawing/2014/main" id="{38505CF9-F508-6C47-8913-39894E6F5B35}"/>
              </a:ext>
            </a:extLst>
          </p:cNvPr>
          <p:cNvSpPr/>
          <p:nvPr/>
        </p:nvSpPr>
        <p:spPr>
          <a:xfrm>
            <a:off x="7830456" y="2316559"/>
            <a:ext cx="1976082" cy="83125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a:t>
            </a:r>
          </a:p>
        </p:txBody>
      </p:sp>
      <p:sp>
        <p:nvSpPr>
          <p:cNvPr id="14" name="Rectangle 30">
            <a:extLst>
              <a:ext uri="{FF2B5EF4-FFF2-40B4-BE49-F238E27FC236}">
                <a16:creationId xmlns:a16="http://schemas.microsoft.com/office/drawing/2014/main" id="{D0437283-A977-B940-B805-28FF9831FC59}"/>
              </a:ext>
            </a:extLst>
          </p:cNvPr>
          <p:cNvSpPr/>
          <p:nvPr/>
        </p:nvSpPr>
        <p:spPr>
          <a:xfrm>
            <a:off x="7830456" y="1913089"/>
            <a:ext cx="171471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0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5" name="Rectangle 29">
            <a:extLst>
              <a:ext uri="{FF2B5EF4-FFF2-40B4-BE49-F238E27FC236}">
                <a16:creationId xmlns:a16="http://schemas.microsoft.com/office/drawing/2014/main" id="{77E4A274-0B59-6E4E-9200-79163A0B9CE3}"/>
              </a:ext>
            </a:extLst>
          </p:cNvPr>
          <p:cNvSpPr/>
          <p:nvPr/>
        </p:nvSpPr>
        <p:spPr>
          <a:xfrm>
            <a:off x="2464617" y="3996559"/>
            <a:ext cx="1976082" cy="831253"/>
          </a:xfrm>
          <a:prstGeom prst="rect">
            <a:avLst/>
          </a:prstGeom>
        </p:spPr>
        <p:txBody>
          <a:bodyPr wrap="square">
            <a:spAutoFit/>
          </a:bodyPr>
          <a:lstStyle/>
          <a:p>
            <a:pPr lvl="0" algn="r">
              <a:lnSpc>
                <a:spcPts val="2000"/>
              </a:lnSpc>
              <a:defRPr/>
            </a:pPr>
            <a:r>
              <a:rPr lang="zh-CN" altLang="en-US" sz="11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a:t>
            </a:r>
          </a:p>
        </p:txBody>
      </p:sp>
      <p:sp>
        <p:nvSpPr>
          <p:cNvPr id="16" name="Rectangle 30">
            <a:extLst>
              <a:ext uri="{FF2B5EF4-FFF2-40B4-BE49-F238E27FC236}">
                <a16:creationId xmlns:a16="http://schemas.microsoft.com/office/drawing/2014/main" id="{B43FF432-609C-5F41-85B6-84872DE4D5A8}"/>
              </a:ext>
            </a:extLst>
          </p:cNvPr>
          <p:cNvSpPr/>
          <p:nvPr/>
        </p:nvSpPr>
        <p:spPr>
          <a:xfrm>
            <a:off x="2725980" y="3593089"/>
            <a:ext cx="1714719"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80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0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
        <p:nvSpPr>
          <p:cNvPr id="17" name="Rectangle 29">
            <a:extLst>
              <a:ext uri="{FF2B5EF4-FFF2-40B4-BE49-F238E27FC236}">
                <a16:creationId xmlns:a16="http://schemas.microsoft.com/office/drawing/2014/main" id="{A666F985-2B65-CE4B-99F9-B70970E724FC}"/>
              </a:ext>
            </a:extLst>
          </p:cNvPr>
          <p:cNvSpPr/>
          <p:nvPr/>
        </p:nvSpPr>
        <p:spPr>
          <a:xfrm>
            <a:off x="5986222" y="3996559"/>
            <a:ext cx="1976082" cy="831253"/>
          </a:xfrm>
          <a:prstGeom prst="rect">
            <a:avLst/>
          </a:prstGeom>
        </p:spPr>
        <p:txBody>
          <a:bodyPr wrap="square">
            <a:spAutoFit/>
          </a:bodyPr>
          <a:lstStyle/>
          <a:p>
            <a:pPr lvl="0" algn="r">
              <a:lnSpc>
                <a:spcPts val="2000"/>
              </a:lnSpc>
              <a:defRPr/>
            </a:pPr>
            <a:r>
              <a:rPr lang="zh-CN" altLang="en-US" sz="11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a:t>
            </a:r>
          </a:p>
        </p:txBody>
      </p:sp>
      <p:sp>
        <p:nvSpPr>
          <p:cNvPr id="18" name="Rectangle 30">
            <a:extLst>
              <a:ext uri="{FF2B5EF4-FFF2-40B4-BE49-F238E27FC236}">
                <a16:creationId xmlns:a16="http://schemas.microsoft.com/office/drawing/2014/main" id="{78A5241D-783B-5D47-8778-86C4965F566A}"/>
              </a:ext>
            </a:extLst>
          </p:cNvPr>
          <p:cNvSpPr/>
          <p:nvPr/>
        </p:nvSpPr>
        <p:spPr>
          <a:xfrm>
            <a:off x="6247585" y="3593089"/>
            <a:ext cx="1714719"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800" b="1"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rPr>
              <a:t>添加标题</a:t>
            </a:r>
            <a:endParaRPr kumimoji="0" lang="zh-CN" altLang="en-US" sz="1800" b="1" i="0" u="none" strike="noStrike" kern="1200" cap="none" spc="0" normalizeH="0" baseline="0" noProof="0" dirty="0">
              <a:ln>
                <a:noFill/>
              </a:ln>
              <a:solidFill>
                <a:schemeClr val="bg1">
                  <a:lumMod val="85000"/>
                </a:schemeClr>
              </a:solidFill>
              <a:effectLst/>
              <a:uLnTx/>
              <a:uFillTx/>
              <a:latin typeface="思源黑体" panose="020B0500000000000000" pitchFamily="34" charset="-122"/>
              <a:ea typeface="思源黑体" panose="020B0500000000000000" pitchFamily="34" charset="-122"/>
              <a:cs typeface="Open Sans" pitchFamily="34" charset="0"/>
              <a:sym typeface="思源黑体" panose="020B0500000000000000" pitchFamily="34" charset="-122"/>
            </a:endParaRPr>
          </a:p>
        </p:txBody>
      </p:sp>
    </p:spTree>
    <p:extLst>
      <p:ext uri="{BB962C8B-B14F-4D97-AF65-F5344CB8AC3E}">
        <p14:creationId xmlns:p14="http://schemas.microsoft.com/office/powerpoint/2010/main" val="32722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750"/>
                                        <p:tgtEl>
                                          <p:spTgt spid="1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F1F"/>
        </a:solidFill>
        <a:effectLst/>
      </p:bgPr>
    </p:bg>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AA0073CF-1B54-4929-B797-6CECB077978D}"/>
              </a:ext>
            </a:extLst>
          </p:cNvPr>
          <p:cNvGrpSpPr/>
          <p:nvPr/>
        </p:nvGrpSpPr>
        <p:grpSpPr>
          <a:xfrm>
            <a:off x="-984798" y="-1151941"/>
            <a:ext cx="13300990" cy="8754249"/>
            <a:chOff x="-984798" y="-1151941"/>
            <a:chExt cx="13300990" cy="8754249"/>
          </a:xfrm>
        </p:grpSpPr>
        <p:sp>
          <p:nvSpPr>
            <p:cNvPr id="20" name="Parallelogram 15">
              <a:extLst>
                <a:ext uri="{FF2B5EF4-FFF2-40B4-BE49-F238E27FC236}">
                  <a16:creationId xmlns:a16="http://schemas.microsoft.com/office/drawing/2014/main" id="{485A77B8-6DE4-479B-9455-ED3B6EB59C57}"/>
                </a:ext>
              </a:extLst>
            </p:cNvPr>
            <p:cNvSpPr/>
            <p:nvPr/>
          </p:nvSpPr>
          <p:spPr>
            <a:xfrm>
              <a:off x="995457" y="0"/>
              <a:ext cx="8964118" cy="6858000"/>
            </a:xfrm>
            <a:prstGeom prst="parallelogram">
              <a:avLst>
                <a:gd name="adj" fmla="val 100599"/>
              </a:avLst>
            </a:prstGeom>
            <a:gradFill flip="none" rotWithShape="1">
              <a:gsLst>
                <a:gs pos="0">
                  <a:schemeClr val="accent2">
                    <a:lumMod val="40000"/>
                    <a:lumOff val="60000"/>
                    <a:alpha val="14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Parallelogram 21">
              <a:extLst>
                <a:ext uri="{FF2B5EF4-FFF2-40B4-BE49-F238E27FC236}">
                  <a16:creationId xmlns:a16="http://schemas.microsoft.com/office/drawing/2014/main" id="{37F899F7-A924-46AB-96BE-C5FBCBEF7D26}"/>
                </a:ext>
              </a:extLst>
            </p:cNvPr>
            <p:cNvSpPr/>
            <p:nvPr/>
          </p:nvSpPr>
          <p:spPr>
            <a:xfrm>
              <a:off x="6973668" y="0"/>
              <a:ext cx="5014232" cy="3836139"/>
            </a:xfrm>
            <a:prstGeom prst="parallelogram">
              <a:avLst>
                <a:gd name="adj" fmla="val 100599"/>
              </a:avLst>
            </a:prstGeom>
            <a:gradFill flip="none" rotWithShape="1">
              <a:gsLst>
                <a:gs pos="0">
                  <a:schemeClr val="accent2">
                    <a:alpha val="12000"/>
                  </a:schemeClr>
                </a:gs>
                <a:gs pos="94000">
                  <a:schemeClr val="accent1">
                    <a:lumMod val="20000"/>
                    <a:lumOff val="80000"/>
                    <a:alpha val="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2" name="Group 53">
              <a:extLst>
                <a:ext uri="{FF2B5EF4-FFF2-40B4-BE49-F238E27FC236}">
                  <a16:creationId xmlns:a16="http://schemas.microsoft.com/office/drawing/2014/main" id="{BE88D214-3B50-4BF0-8D6D-39CF961C0C14}"/>
                </a:ext>
              </a:extLst>
            </p:cNvPr>
            <p:cNvGrpSpPr/>
            <p:nvPr/>
          </p:nvGrpSpPr>
          <p:grpSpPr>
            <a:xfrm>
              <a:off x="8355683" y="1939602"/>
              <a:ext cx="3960509" cy="5662706"/>
              <a:chOff x="-5054974" y="264971"/>
              <a:chExt cx="4607565" cy="6587862"/>
            </a:xfrm>
          </p:grpSpPr>
          <p:sp>
            <p:nvSpPr>
              <p:cNvPr id="42" name="Hexagon 12">
                <a:extLst>
                  <a:ext uri="{FF2B5EF4-FFF2-40B4-BE49-F238E27FC236}">
                    <a16:creationId xmlns:a16="http://schemas.microsoft.com/office/drawing/2014/main" id="{B04401E2-A0A6-44EA-B05A-E4CF735E4139}"/>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Hexagon 31">
                <a:extLst>
                  <a:ext uri="{FF2B5EF4-FFF2-40B4-BE49-F238E27FC236}">
                    <a16:creationId xmlns:a16="http://schemas.microsoft.com/office/drawing/2014/main" id="{E223001B-CF2E-433D-89A7-DAC611889BC7}"/>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Hexagon 34">
                <a:extLst>
                  <a:ext uri="{FF2B5EF4-FFF2-40B4-BE49-F238E27FC236}">
                    <a16:creationId xmlns:a16="http://schemas.microsoft.com/office/drawing/2014/main" id="{A0107D59-DFE9-456B-9467-2F25629E85C2}"/>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Hexagon 35">
                <a:extLst>
                  <a:ext uri="{FF2B5EF4-FFF2-40B4-BE49-F238E27FC236}">
                    <a16:creationId xmlns:a16="http://schemas.microsoft.com/office/drawing/2014/main" id="{4C5DBF6A-F2FD-43CA-B60A-91ED5D57BE09}"/>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Hexagon 36">
                <a:extLst>
                  <a:ext uri="{FF2B5EF4-FFF2-40B4-BE49-F238E27FC236}">
                    <a16:creationId xmlns:a16="http://schemas.microsoft.com/office/drawing/2014/main" id="{4BA93FF4-FBE3-4845-8171-96FD5714D958}"/>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Hexagon 37">
                <a:extLst>
                  <a:ext uri="{FF2B5EF4-FFF2-40B4-BE49-F238E27FC236}">
                    <a16:creationId xmlns:a16="http://schemas.microsoft.com/office/drawing/2014/main" id="{51D032B1-C65A-4996-8485-AB746FF7D447}"/>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Hexagon 38">
                <a:extLst>
                  <a:ext uri="{FF2B5EF4-FFF2-40B4-BE49-F238E27FC236}">
                    <a16:creationId xmlns:a16="http://schemas.microsoft.com/office/drawing/2014/main" id="{81B998A0-A81A-4D14-9FD3-50AF36CF41CD}"/>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Hexagon 39">
                <a:extLst>
                  <a:ext uri="{FF2B5EF4-FFF2-40B4-BE49-F238E27FC236}">
                    <a16:creationId xmlns:a16="http://schemas.microsoft.com/office/drawing/2014/main" id="{EEA00686-242E-4586-AC2E-ADC2A8868055}"/>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Hexagon 40">
                <a:extLst>
                  <a:ext uri="{FF2B5EF4-FFF2-40B4-BE49-F238E27FC236}">
                    <a16:creationId xmlns:a16="http://schemas.microsoft.com/office/drawing/2014/main" id="{CC59B61A-97D5-402B-9021-C39A7DBA2D65}"/>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Hexagon 41">
                <a:extLst>
                  <a:ext uri="{FF2B5EF4-FFF2-40B4-BE49-F238E27FC236}">
                    <a16:creationId xmlns:a16="http://schemas.microsoft.com/office/drawing/2014/main" id="{8D3B6518-B5D2-4BEF-A4CC-9417A34C23E4}"/>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Hexagon 42">
                <a:extLst>
                  <a:ext uri="{FF2B5EF4-FFF2-40B4-BE49-F238E27FC236}">
                    <a16:creationId xmlns:a16="http://schemas.microsoft.com/office/drawing/2014/main" id="{5ADE4E87-4B0F-4DA8-AAA0-82B552422BBC}"/>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Hexagon 43">
                <a:extLst>
                  <a:ext uri="{FF2B5EF4-FFF2-40B4-BE49-F238E27FC236}">
                    <a16:creationId xmlns:a16="http://schemas.microsoft.com/office/drawing/2014/main" id="{DB2AFC92-59E4-42D0-8612-E6F468A4AB5A}"/>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Hexagon 44">
                <a:extLst>
                  <a:ext uri="{FF2B5EF4-FFF2-40B4-BE49-F238E27FC236}">
                    <a16:creationId xmlns:a16="http://schemas.microsoft.com/office/drawing/2014/main" id="{6541CF0E-5C62-4914-8C52-99CD46C80C46}"/>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Hexagon 45">
                <a:extLst>
                  <a:ext uri="{FF2B5EF4-FFF2-40B4-BE49-F238E27FC236}">
                    <a16:creationId xmlns:a16="http://schemas.microsoft.com/office/drawing/2014/main" id="{3DBB4B42-D9E7-467C-861C-B8BBF543958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Hexagon 46">
                <a:extLst>
                  <a:ext uri="{FF2B5EF4-FFF2-40B4-BE49-F238E27FC236}">
                    <a16:creationId xmlns:a16="http://schemas.microsoft.com/office/drawing/2014/main" id="{7BCC5562-642F-4703-A1D2-4D97C9A7B2AE}"/>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Hexagon 48">
                <a:extLst>
                  <a:ext uri="{FF2B5EF4-FFF2-40B4-BE49-F238E27FC236}">
                    <a16:creationId xmlns:a16="http://schemas.microsoft.com/office/drawing/2014/main" id="{6E421328-9A16-49E1-8E57-EEB8842EB34E}"/>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3" name="Group 53">
              <a:extLst>
                <a:ext uri="{FF2B5EF4-FFF2-40B4-BE49-F238E27FC236}">
                  <a16:creationId xmlns:a16="http://schemas.microsoft.com/office/drawing/2014/main" id="{77DC87C6-B8B4-4F4F-AE14-14F59568C589}"/>
                </a:ext>
              </a:extLst>
            </p:cNvPr>
            <p:cNvGrpSpPr/>
            <p:nvPr/>
          </p:nvGrpSpPr>
          <p:grpSpPr>
            <a:xfrm>
              <a:off x="-984798" y="-1151941"/>
              <a:ext cx="3960509" cy="5662706"/>
              <a:chOff x="-5054974" y="264971"/>
              <a:chExt cx="4607565" cy="6587862"/>
            </a:xfrm>
          </p:grpSpPr>
          <p:sp>
            <p:nvSpPr>
              <p:cNvPr id="26" name="Hexagon 12">
                <a:extLst>
                  <a:ext uri="{FF2B5EF4-FFF2-40B4-BE49-F238E27FC236}">
                    <a16:creationId xmlns:a16="http://schemas.microsoft.com/office/drawing/2014/main" id="{65592FB9-D2DE-4DEA-83D4-C6E7BDAF1413}"/>
                  </a:ext>
                </a:extLst>
              </p:cNvPr>
              <p:cNvSpPr/>
              <p:nvPr/>
            </p:nvSpPr>
            <p:spPr>
              <a:xfrm>
                <a:off x="-5054974" y="26497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Hexagon 31">
                <a:extLst>
                  <a:ext uri="{FF2B5EF4-FFF2-40B4-BE49-F238E27FC236}">
                    <a16:creationId xmlns:a16="http://schemas.microsoft.com/office/drawing/2014/main" id="{2733383E-7948-451C-8CB9-1AF071444AA5}"/>
                  </a:ext>
                </a:extLst>
              </p:cNvPr>
              <p:cNvSpPr/>
              <p:nvPr/>
            </p:nvSpPr>
            <p:spPr>
              <a:xfrm>
                <a:off x="-5054974" y="146255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Hexagon 34">
                <a:extLst>
                  <a:ext uri="{FF2B5EF4-FFF2-40B4-BE49-F238E27FC236}">
                    <a16:creationId xmlns:a16="http://schemas.microsoft.com/office/drawing/2014/main" id="{444155EB-DE72-4576-AACA-E98A06F32536}"/>
                  </a:ext>
                </a:extLst>
              </p:cNvPr>
              <p:cNvSpPr/>
              <p:nvPr/>
            </p:nvSpPr>
            <p:spPr>
              <a:xfrm>
                <a:off x="-5054974" y="50552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Hexagon 35">
                <a:extLst>
                  <a:ext uri="{FF2B5EF4-FFF2-40B4-BE49-F238E27FC236}">
                    <a16:creationId xmlns:a16="http://schemas.microsoft.com/office/drawing/2014/main" id="{C271DF23-DCC1-4741-9C04-D4B7614FB282}"/>
                  </a:ext>
                </a:extLst>
              </p:cNvPr>
              <p:cNvSpPr/>
              <p:nvPr/>
            </p:nvSpPr>
            <p:spPr>
              <a:xfrm>
                <a:off x="-3981212" y="86258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Hexagon 36">
                <a:extLst>
                  <a:ext uri="{FF2B5EF4-FFF2-40B4-BE49-F238E27FC236}">
                    <a16:creationId xmlns:a16="http://schemas.microsoft.com/office/drawing/2014/main" id="{584B5940-E011-4E72-AC79-6E97B2862F0B}"/>
                  </a:ext>
                </a:extLst>
              </p:cNvPr>
              <p:cNvSpPr/>
              <p:nvPr/>
            </p:nvSpPr>
            <p:spPr>
              <a:xfrm>
                <a:off x="-3981212" y="2060164"/>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Hexagon 37">
                <a:extLst>
                  <a:ext uri="{FF2B5EF4-FFF2-40B4-BE49-F238E27FC236}">
                    <a16:creationId xmlns:a16="http://schemas.microsoft.com/office/drawing/2014/main" id="{5B07E997-0223-4CE5-9EDD-2D9A5DB332FF}"/>
                  </a:ext>
                </a:extLst>
              </p:cNvPr>
              <p:cNvSpPr/>
              <p:nvPr/>
            </p:nvSpPr>
            <p:spPr>
              <a:xfrm>
                <a:off x="-3981212" y="325774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Hexagon 38">
                <a:extLst>
                  <a:ext uri="{FF2B5EF4-FFF2-40B4-BE49-F238E27FC236}">
                    <a16:creationId xmlns:a16="http://schemas.microsoft.com/office/drawing/2014/main" id="{CAE82175-F7E4-4A15-98E5-86CE607F9A04}"/>
                  </a:ext>
                </a:extLst>
              </p:cNvPr>
              <p:cNvSpPr/>
              <p:nvPr/>
            </p:nvSpPr>
            <p:spPr>
              <a:xfrm>
                <a:off x="-3981212" y="445532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Hexagon 39">
                <a:extLst>
                  <a:ext uri="{FF2B5EF4-FFF2-40B4-BE49-F238E27FC236}">
                    <a16:creationId xmlns:a16="http://schemas.microsoft.com/office/drawing/2014/main" id="{E8483427-661D-4A1A-9742-4FB437D16352}"/>
                  </a:ext>
                </a:extLst>
              </p:cNvPr>
              <p:cNvSpPr/>
              <p:nvPr/>
            </p:nvSpPr>
            <p:spPr>
              <a:xfrm>
                <a:off x="-3981212" y="5652903"/>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Hexagon 40">
                <a:extLst>
                  <a:ext uri="{FF2B5EF4-FFF2-40B4-BE49-F238E27FC236}">
                    <a16:creationId xmlns:a16="http://schemas.microsoft.com/office/drawing/2014/main" id="{04B922D0-A98D-4EE3-BC8C-92C913D66081}"/>
                  </a:ext>
                </a:extLst>
              </p:cNvPr>
              <p:cNvSpPr/>
              <p:nvPr/>
            </p:nvSpPr>
            <p:spPr>
              <a:xfrm>
                <a:off x="-2897687" y="270137"/>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Hexagon 41">
                <a:extLst>
                  <a:ext uri="{FF2B5EF4-FFF2-40B4-BE49-F238E27FC236}">
                    <a16:creationId xmlns:a16="http://schemas.microsoft.com/office/drawing/2014/main" id="{17A1AD47-87CE-41EA-A9F7-57EA247C9C82}"/>
                  </a:ext>
                </a:extLst>
              </p:cNvPr>
              <p:cNvSpPr/>
              <p:nvPr/>
            </p:nvSpPr>
            <p:spPr>
              <a:xfrm>
                <a:off x="-2897687" y="1467716"/>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Hexagon 42">
                <a:extLst>
                  <a:ext uri="{FF2B5EF4-FFF2-40B4-BE49-F238E27FC236}">
                    <a16:creationId xmlns:a16="http://schemas.microsoft.com/office/drawing/2014/main" id="{266D247D-294E-436D-8564-56672D481432}"/>
                  </a:ext>
                </a:extLst>
              </p:cNvPr>
              <p:cNvSpPr/>
              <p:nvPr/>
            </p:nvSpPr>
            <p:spPr>
              <a:xfrm>
                <a:off x="-2897687" y="266529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Hexagon 43">
                <a:extLst>
                  <a:ext uri="{FF2B5EF4-FFF2-40B4-BE49-F238E27FC236}">
                    <a16:creationId xmlns:a16="http://schemas.microsoft.com/office/drawing/2014/main" id="{187C934D-0705-4533-94A5-C65106EEADA6}"/>
                  </a:ext>
                </a:extLst>
              </p:cNvPr>
              <p:cNvSpPr/>
              <p:nvPr/>
            </p:nvSpPr>
            <p:spPr>
              <a:xfrm>
                <a:off x="-2897687" y="386287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Hexagon 44">
                <a:extLst>
                  <a:ext uri="{FF2B5EF4-FFF2-40B4-BE49-F238E27FC236}">
                    <a16:creationId xmlns:a16="http://schemas.microsoft.com/office/drawing/2014/main" id="{DA718A3A-3776-454E-ADAC-19C99250869E}"/>
                  </a:ext>
                </a:extLst>
              </p:cNvPr>
              <p:cNvSpPr/>
              <p:nvPr/>
            </p:nvSpPr>
            <p:spPr>
              <a:xfrm>
                <a:off x="-2897687" y="5060455"/>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Hexagon 45">
                <a:extLst>
                  <a:ext uri="{FF2B5EF4-FFF2-40B4-BE49-F238E27FC236}">
                    <a16:creationId xmlns:a16="http://schemas.microsoft.com/office/drawing/2014/main" id="{775E2FED-7C4F-44C7-99A4-85E3D0EF251E}"/>
                  </a:ext>
                </a:extLst>
              </p:cNvPr>
              <p:cNvSpPr/>
              <p:nvPr/>
            </p:nvSpPr>
            <p:spPr>
              <a:xfrm>
                <a:off x="-1823925" y="867751"/>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Hexagon 46">
                <a:extLst>
                  <a:ext uri="{FF2B5EF4-FFF2-40B4-BE49-F238E27FC236}">
                    <a16:creationId xmlns:a16="http://schemas.microsoft.com/office/drawing/2014/main" id="{AA76039B-85CF-4544-AD4D-3BD82B222831}"/>
                  </a:ext>
                </a:extLst>
              </p:cNvPr>
              <p:cNvSpPr/>
              <p:nvPr/>
            </p:nvSpPr>
            <p:spPr>
              <a:xfrm>
                <a:off x="-1823925" y="2065330"/>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Hexagon 48">
                <a:extLst>
                  <a:ext uri="{FF2B5EF4-FFF2-40B4-BE49-F238E27FC236}">
                    <a16:creationId xmlns:a16="http://schemas.microsoft.com/office/drawing/2014/main" id="{3883D95B-5FBF-4470-9C9E-26FEBC14322C}"/>
                  </a:ext>
                </a:extLst>
              </p:cNvPr>
              <p:cNvSpPr/>
              <p:nvPr/>
            </p:nvSpPr>
            <p:spPr>
              <a:xfrm>
                <a:off x="-1823925" y="4460489"/>
                <a:ext cx="1376516" cy="1199930"/>
              </a:xfrm>
              <a:prstGeom prst="hexagon">
                <a:avLst/>
              </a:prstGeom>
              <a:no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TextBox 23">
              <a:extLst>
                <a:ext uri="{FF2B5EF4-FFF2-40B4-BE49-F238E27FC236}">
                  <a16:creationId xmlns:a16="http://schemas.microsoft.com/office/drawing/2014/main" id="{07C2A485-9506-4AC1-A073-12B4B26C0CE1}"/>
                </a:ext>
              </a:extLst>
            </p:cNvPr>
            <p:cNvSpPr txBox="1"/>
            <p:nvPr/>
          </p:nvSpPr>
          <p:spPr>
            <a:xfrm>
              <a:off x="418718" y="388656"/>
              <a:ext cx="1858583"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r>
                <a:rPr lang="id-ID" sz="1800" dirty="0">
                  <a:solidFill>
                    <a:schemeClr val="bg1">
                      <a:lumMod val="95000"/>
                    </a:schemeClr>
                  </a:solidFill>
                  <a:effectLst/>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1PPT</a:t>
              </a:r>
            </a:p>
          </p:txBody>
        </p:sp>
      </p:grpSp>
      <p:grpSp>
        <p:nvGrpSpPr>
          <p:cNvPr id="2" name="Group 3">
            <a:extLst>
              <a:ext uri="{FF2B5EF4-FFF2-40B4-BE49-F238E27FC236}">
                <a16:creationId xmlns:a16="http://schemas.microsoft.com/office/drawing/2014/main" id="{E41D1D94-8273-2944-A918-B8E3255C9348}"/>
              </a:ext>
            </a:extLst>
          </p:cNvPr>
          <p:cNvGrpSpPr/>
          <p:nvPr/>
        </p:nvGrpSpPr>
        <p:grpSpPr>
          <a:xfrm flipV="1">
            <a:off x="0" y="0"/>
            <a:ext cx="6351241" cy="5378986"/>
            <a:chOff x="0" y="1504334"/>
            <a:chExt cx="4615556" cy="3909001"/>
          </a:xfrm>
        </p:grpSpPr>
        <p:sp>
          <p:nvSpPr>
            <p:cNvPr id="3" name="Freeform: Shape 4">
              <a:extLst>
                <a:ext uri="{FF2B5EF4-FFF2-40B4-BE49-F238E27FC236}">
                  <a16:creationId xmlns:a16="http://schemas.microsoft.com/office/drawing/2014/main" id="{151D9356-E310-D141-805C-594CA448C2AA}"/>
                </a:ext>
              </a:extLst>
            </p:cNvPr>
            <p:cNvSpPr/>
            <p:nvPr/>
          </p:nvSpPr>
          <p:spPr>
            <a:xfrm>
              <a:off x="1" y="1504334"/>
              <a:ext cx="4615555" cy="3909001"/>
            </a:xfrm>
            <a:custGeom>
              <a:avLst/>
              <a:gdLst>
                <a:gd name="connsiteX0" fmla="*/ 0 w 4615555"/>
                <a:gd name="connsiteY0" fmla="*/ 0 h 3909001"/>
                <a:gd name="connsiteX1" fmla="*/ 2661057 w 4615555"/>
                <a:gd name="connsiteY1" fmla="*/ 0 h 3909001"/>
                <a:gd name="connsiteX2" fmla="*/ 4615555 w 4615555"/>
                <a:gd name="connsiteY2" fmla="*/ 3909001 h 3909001"/>
                <a:gd name="connsiteX3" fmla="*/ 2916480 w 4615555"/>
                <a:gd name="connsiteY3" fmla="*/ 3909001 h 3909001"/>
                <a:gd name="connsiteX4" fmla="*/ 1195386 w 4615555"/>
                <a:gd name="connsiteY4" fmla="*/ 3909001 h 3909001"/>
                <a:gd name="connsiteX5" fmla="*/ 0 w 4615555"/>
                <a:gd name="connsiteY5" fmla="*/ 3909001 h 390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5555" h="3909001">
                  <a:moveTo>
                    <a:pt x="0" y="0"/>
                  </a:moveTo>
                  <a:lnTo>
                    <a:pt x="2661057" y="0"/>
                  </a:lnTo>
                  <a:lnTo>
                    <a:pt x="4615555" y="3909001"/>
                  </a:lnTo>
                  <a:lnTo>
                    <a:pt x="2916480" y="3909001"/>
                  </a:lnTo>
                  <a:lnTo>
                    <a:pt x="1195386" y="3909001"/>
                  </a:lnTo>
                  <a:lnTo>
                    <a:pt x="0" y="3909001"/>
                  </a:lnTo>
                  <a:close/>
                </a:path>
              </a:pathLst>
            </a:custGeom>
            <a:gradFill>
              <a:gsLst>
                <a:gs pos="10000">
                  <a:schemeClr val="accent1"/>
                </a:gs>
                <a:gs pos="98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Freeform: Shape 5">
              <a:extLst>
                <a:ext uri="{FF2B5EF4-FFF2-40B4-BE49-F238E27FC236}">
                  <a16:creationId xmlns:a16="http://schemas.microsoft.com/office/drawing/2014/main" id="{9D03AD61-675D-9D4A-98F6-69E48D1B8CE0}"/>
                </a:ext>
              </a:extLst>
            </p:cNvPr>
            <p:cNvSpPr/>
            <p:nvPr/>
          </p:nvSpPr>
          <p:spPr>
            <a:xfrm>
              <a:off x="0" y="2635730"/>
              <a:ext cx="2916478" cy="2777605"/>
            </a:xfrm>
            <a:custGeom>
              <a:avLst/>
              <a:gdLst>
                <a:gd name="connsiteX0" fmla="*/ 0 w 2916478"/>
                <a:gd name="connsiteY0" fmla="*/ 0 h 2777605"/>
                <a:gd name="connsiteX1" fmla="*/ 1527677 w 2916478"/>
                <a:gd name="connsiteY1" fmla="*/ 0 h 2777605"/>
                <a:gd name="connsiteX2" fmla="*/ 2916478 w 2916478"/>
                <a:gd name="connsiteY2" fmla="*/ 2777605 h 2777605"/>
                <a:gd name="connsiteX3" fmla="*/ 1195386 w 2916478"/>
                <a:gd name="connsiteY3" fmla="*/ 2777605 h 2777605"/>
                <a:gd name="connsiteX4" fmla="*/ 0 w 2916478"/>
                <a:gd name="connsiteY4" fmla="*/ 2777605 h 27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478" h="2777605">
                  <a:moveTo>
                    <a:pt x="0" y="0"/>
                  </a:moveTo>
                  <a:lnTo>
                    <a:pt x="1527677" y="0"/>
                  </a:lnTo>
                  <a:lnTo>
                    <a:pt x="2916478" y="2777605"/>
                  </a:lnTo>
                  <a:lnTo>
                    <a:pt x="1195386" y="2777605"/>
                  </a:lnTo>
                  <a:lnTo>
                    <a:pt x="0" y="2777605"/>
                  </a:lnTo>
                  <a:close/>
                </a:path>
              </a:pathLst>
            </a:cu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 name="TextBox 7">
            <a:extLst>
              <a:ext uri="{FF2B5EF4-FFF2-40B4-BE49-F238E27FC236}">
                <a16:creationId xmlns:a16="http://schemas.microsoft.com/office/drawing/2014/main" id="{63A2AD80-073F-6243-B063-D62E806BA31C}"/>
              </a:ext>
            </a:extLst>
          </p:cNvPr>
          <p:cNvSpPr txBox="1"/>
          <p:nvPr/>
        </p:nvSpPr>
        <p:spPr>
          <a:xfrm>
            <a:off x="1043692" y="1680663"/>
            <a:ext cx="3467616" cy="584775"/>
          </a:xfrm>
          <a:prstGeom prst="rect">
            <a:avLst/>
          </a:prstGeom>
          <a:noFill/>
        </p:spPr>
        <p:txBody>
          <a:bodyPr wrap="none" rtlCol="0">
            <a:spAutoFit/>
          </a:bodyPr>
          <a:lstStyle/>
          <a:p>
            <a:r>
              <a:rPr lang="zh-CN" altLang="en-US" sz="3200" dirty="0">
                <a:solidFill>
                  <a:schemeClr val="bg1">
                    <a:lumMod val="95000"/>
                  </a:schemeClr>
                </a:solidFill>
                <a:latin typeface="思源黑体" panose="020B0500000000000000" pitchFamily="34" charset="-122"/>
                <a:ea typeface="思源黑体" panose="020B0500000000000000" pitchFamily="34" charset="-122"/>
                <a:sym typeface="思源黑体" panose="020B0500000000000000" pitchFamily="34" charset="-122"/>
              </a:rPr>
              <a:t>添加页面标题内容</a:t>
            </a:r>
          </a:p>
        </p:txBody>
      </p:sp>
      <p:sp>
        <p:nvSpPr>
          <p:cNvPr id="6" name="Google Shape;86;p19">
            <a:extLst>
              <a:ext uri="{FF2B5EF4-FFF2-40B4-BE49-F238E27FC236}">
                <a16:creationId xmlns:a16="http://schemas.microsoft.com/office/drawing/2014/main" id="{706BC44A-C9DA-E140-898E-E939AB9E9F40}"/>
              </a:ext>
            </a:extLst>
          </p:cNvPr>
          <p:cNvSpPr txBox="1"/>
          <p:nvPr/>
        </p:nvSpPr>
        <p:spPr>
          <a:xfrm>
            <a:off x="1043692" y="1246393"/>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95000"/>
                  </a:schemeClr>
                </a:solidFill>
                <a:latin typeface="思源黑体" panose="020B0500000000000000" pitchFamily="34" charset="-122"/>
                <a:ea typeface="思源黑体" panose="020B0500000000000000" pitchFamily="34" charset="-122"/>
                <a:cs typeface="Lato"/>
                <a:sym typeface="思源黑体" panose="020B0500000000000000" pitchFamily="34" charset="-122"/>
              </a:rPr>
              <a:t>YOUR TITLE HERE</a:t>
            </a:r>
            <a:endParaRPr sz="2400" b="0" i="0" u="none" strike="noStrike" cap="none">
              <a:solidFill>
                <a:schemeClr val="bg1">
                  <a:lumMod val="95000"/>
                </a:schemeClr>
              </a:solidFill>
              <a:latin typeface="思源黑体" panose="020B0500000000000000" pitchFamily="34" charset="-122"/>
              <a:ea typeface="思源黑体" panose="020B0500000000000000" pitchFamily="34" charset="-122"/>
              <a:cs typeface="Lato"/>
              <a:sym typeface="思源黑体" panose="020B0500000000000000" pitchFamily="34" charset="-122"/>
            </a:endParaRPr>
          </a:p>
        </p:txBody>
      </p:sp>
      <p:sp>
        <p:nvSpPr>
          <p:cNvPr id="7" name="Rectangle 14">
            <a:extLst>
              <a:ext uri="{FF2B5EF4-FFF2-40B4-BE49-F238E27FC236}">
                <a16:creationId xmlns:a16="http://schemas.microsoft.com/office/drawing/2014/main" id="{A89EECA3-D442-6D4D-AAD1-53063C2D5E29}"/>
              </a:ext>
            </a:extLst>
          </p:cNvPr>
          <p:cNvSpPr/>
          <p:nvPr/>
        </p:nvSpPr>
        <p:spPr>
          <a:xfrm>
            <a:off x="1043692" y="2775991"/>
            <a:ext cx="4276231" cy="2858831"/>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矩形 7">
            <a:extLst>
              <a:ext uri="{FF2B5EF4-FFF2-40B4-BE49-F238E27FC236}">
                <a16:creationId xmlns:a16="http://schemas.microsoft.com/office/drawing/2014/main" id="{6EFDE5F9-CDB9-7840-A89F-0A0450066A57}"/>
              </a:ext>
            </a:extLst>
          </p:cNvPr>
          <p:cNvSpPr/>
          <p:nvPr/>
        </p:nvSpPr>
        <p:spPr>
          <a:xfrm>
            <a:off x="6791450" y="3131111"/>
            <a:ext cx="2252663" cy="419100"/>
          </a:xfrm>
          <a:prstGeom prst="rect">
            <a:avLst/>
          </a:prstGeom>
          <a:gradFill>
            <a:gsLst>
              <a:gs pos="10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a:extLst>
              <a:ext uri="{FF2B5EF4-FFF2-40B4-BE49-F238E27FC236}">
                <a16:creationId xmlns:a16="http://schemas.microsoft.com/office/drawing/2014/main" id="{03C30213-573E-C548-B24E-2E2D33D6AEEA}"/>
              </a:ext>
            </a:extLst>
          </p:cNvPr>
          <p:cNvSpPr txBox="1"/>
          <p:nvPr/>
        </p:nvSpPr>
        <p:spPr>
          <a:xfrm>
            <a:off x="6863681" y="3131110"/>
            <a:ext cx="2108200" cy="400110"/>
          </a:xfrm>
          <a:prstGeom prst="rect">
            <a:avLst/>
          </a:prstGeom>
          <a:noFill/>
        </p:spPr>
        <p:txBody>
          <a:bodyPr wrap="square" rtlCol="0">
            <a:spAutoFit/>
          </a:bodyPr>
          <a:lstStyle/>
          <a:p>
            <a:pPr algn="ctr"/>
            <a:r>
              <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此处添加标题</a:t>
            </a:r>
          </a:p>
        </p:txBody>
      </p:sp>
      <p:sp>
        <p:nvSpPr>
          <p:cNvPr id="10" name="TextBox 24">
            <a:extLst>
              <a:ext uri="{FF2B5EF4-FFF2-40B4-BE49-F238E27FC236}">
                <a16:creationId xmlns:a16="http://schemas.microsoft.com/office/drawing/2014/main" id="{03086588-BB1F-594F-AAF7-15989A74834A}"/>
              </a:ext>
            </a:extLst>
          </p:cNvPr>
          <p:cNvSpPr txBox="1"/>
          <p:nvPr/>
        </p:nvSpPr>
        <p:spPr>
          <a:xfrm>
            <a:off x="6741886" y="3822127"/>
            <a:ext cx="4158342" cy="135073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400" dirty="0">
                <a:solidFill>
                  <a:schemeClr val="bg1">
                    <a:lumMod val="75000"/>
                  </a:schemeClr>
                </a:solidFill>
                <a:latin typeface="思源黑体" panose="020B0500000000000000" pitchFamily="34" charset="-122"/>
                <a:ea typeface="思源黑体" panose="020B0500000000000000" pitchFamily="34"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7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1" name="Group 7">
            <a:extLst>
              <a:ext uri="{FF2B5EF4-FFF2-40B4-BE49-F238E27FC236}">
                <a16:creationId xmlns:a16="http://schemas.microsoft.com/office/drawing/2014/main" id="{2D3A15DF-5B3F-EE40-91E1-029919CD1C24}"/>
              </a:ext>
            </a:extLst>
          </p:cNvPr>
          <p:cNvGrpSpPr/>
          <p:nvPr/>
        </p:nvGrpSpPr>
        <p:grpSpPr>
          <a:xfrm rot="5400000">
            <a:off x="6750210" y="1295050"/>
            <a:ext cx="607689" cy="624338"/>
            <a:chOff x="16962181" y="1183655"/>
            <a:chExt cx="695325" cy="714375"/>
          </a:xfrm>
        </p:grpSpPr>
        <p:sp>
          <p:nvSpPr>
            <p:cNvPr id="12" name="Freeform: Shape 4">
              <a:extLst>
                <a:ext uri="{FF2B5EF4-FFF2-40B4-BE49-F238E27FC236}">
                  <a16:creationId xmlns:a16="http://schemas.microsoft.com/office/drawing/2014/main" id="{FA7B04A3-900B-314E-9ACC-F1B8043B1856}"/>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1">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Shape 5">
              <a:extLst>
                <a:ext uri="{FF2B5EF4-FFF2-40B4-BE49-F238E27FC236}">
                  <a16:creationId xmlns:a16="http://schemas.microsoft.com/office/drawing/2014/main" id="{B04AD7B6-F993-F541-BD95-3018AD70A604}"/>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1"/>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Shape 6">
              <a:extLst>
                <a:ext uri="{FF2B5EF4-FFF2-40B4-BE49-F238E27FC236}">
                  <a16:creationId xmlns:a16="http://schemas.microsoft.com/office/drawing/2014/main" id="{8761D1C4-9DDA-AE47-A700-8F5AF74F7D50}"/>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1">
                <a:lumMod val="5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5" name="Group 7">
            <a:extLst>
              <a:ext uri="{FF2B5EF4-FFF2-40B4-BE49-F238E27FC236}">
                <a16:creationId xmlns:a16="http://schemas.microsoft.com/office/drawing/2014/main" id="{79784217-BE1C-3B43-AE85-12AD3BD2EF46}"/>
              </a:ext>
            </a:extLst>
          </p:cNvPr>
          <p:cNvGrpSpPr/>
          <p:nvPr/>
        </p:nvGrpSpPr>
        <p:grpSpPr>
          <a:xfrm>
            <a:off x="10900228" y="5444781"/>
            <a:ext cx="695325" cy="714375"/>
            <a:chOff x="16962181" y="1183655"/>
            <a:chExt cx="695325" cy="714375"/>
          </a:xfrm>
        </p:grpSpPr>
        <p:sp>
          <p:nvSpPr>
            <p:cNvPr id="16" name="Freeform: Shape 4">
              <a:extLst>
                <a:ext uri="{FF2B5EF4-FFF2-40B4-BE49-F238E27FC236}">
                  <a16:creationId xmlns:a16="http://schemas.microsoft.com/office/drawing/2014/main" id="{C236B8F9-6E4C-0640-BE03-F2490CED686D}"/>
                </a:ext>
              </a:extLst>
            </p:cNvPr>
            <p:cNvSpPr/>
            <p:nvPr/>
          </p:nvSpPr>
          <p:spPr>
            <a:xfrm>
              <a:off x="16971706" y="1193180"/>
              <a:ext cx="352425" cy="676275"/>
            </a:xfrm>
            <a:custGeom>
              <a:avLst/>
              <a:gdLst>
                <a:gd name="connsiteX0" fmla="*/ 0 w 352425"/>
                <a:gd name="connsiteY0" fmla="*/ 0 h 676275"/>
                <a:gd name="connsiteX1" fmla="*/ 152400 w 352425"/>
                <a:gd name="connsiteY1" fmla="*/ 676275 h 676275"/>
                <a:gd name="connsiteX2" fmla="*/ 352425 w 352425"/>
                <a:gd name="connsiteY2" fmla="*/ 381000 h 676275"/>
                <a:gd name="connsiteX3" fmla="*/ 0 w 352425"/>
                <a:gd name="connsiteY3" fmla="*/ 0 h 676275"/>
              </a:gdLst>
              <a:ahLst/>
              <a:cxnLst>
                <a:cxn ang="0">
                  <a:pos x="connsiteX0" y="connsiteY0"/>
                </a:cxn>
                <a:cxn ang="0">
                  <a:pos x="connsiteX1" y="connsiteY1"/>
                </a:cxn>
                <a:cxn ang="0">
                  <a:pos x="connsiteX2" y="connsiteY2"/>
                </a:cxn>
                <a:cxn ang="0">
                  <a:pos x="connsiteX3" y="connsiteY3"/>
                </a:cxn>
              </a:cxnLst>
              <a:rect l="l" t="t" r="r" b="b"/>
              <a:pathLst>
                <a:path w="352425" h="676275">
                  <a:moveTo>
                    <a:pt x="0" y="0"/>
                  </a:moveTo>
                  <a:lnTo>
                    <a:pt x="152400" y="676275"/>
                  </a:lnTo>
                  <a:lnTo>
                    <a:pt x="352425" y="381000"/>
                  </a:lnTo>
                  <a:lnTo>
                    <a:pt x="0" y="0"/>
                  </a:lnTo>
                  <a:close/>
                </a:path>
              </a:pathLst>
            </a:custGeom>
            <a:solidFill>
              <a:schemeClr val="accent2"/>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Freeform: Shape 5">
              <a:extLst>
                <a:ext uri="{FF2B5EF4-FFF2-40B4-BE49-F238E27FC236}">
                  <a16:creationId xmlns:a16="http://schemas.microsoft.com/office/drawing/2014/main" id="{733C9284-0FDC-2B44-A3E0-B2BA97B985C4}"/>
                </a:ext>
              </a:extLst>
            </p:cNvPr>
            <p:cNvSpPr/>
            <p:nvPr/>
          </p:nvSpPr>
          <p:spPr>
            <a:xfrm>
              <a:off x="16962181" y="1183655"/>
              <a:ext cx="685800" cy="390525"/>
            </a:xfrm>
            <a:custGeom>
              <a:avLst/>
              <a:gdLst>
                <a:gd name="connsiteX0" fmla="*/ 0 w 685800"/>
                <a:gd name="connsiteY0" fmla="*/ 0 h 390525"/>
                <a:gd name="connsiteX1" fmla="*/ 685800 w 685800"/>
                <a:gd name="connsiteY1" fmla="*/ 276225 h 390525"/>
                <a:gd name="connsiteX2" fmla="*/ 342900 w 685800"/>
                <a:gd name="connsiteY2" fmla="*/ 390525 h 390525"/>
                <a:gd name="connsiteX3" fmla="*/ 0 w 685800"/>
                <a:gd name="connsiteY3" fmla="*/ 0 h 390525"/>
              </a:gdLst>
              <a:ahLst/>
              <a:cxnLst>
                <a:cxn ang="0">
                  <a:pos x="connsiteX0" y="connsiteY0"/>
                </a:cxn>
                <a:cxn ang="0">
                  <a:pos x="connsiteX1" y="connsiteY1"/>
                </a:cxn>
                <a:cxn ang="0">
                  <a:pos x="connsiteX2" y="connsiteY2"/>
                </a:cxn>
                <a:cxn ang="0">
                  <a:pos x="connsiteX3" y="connsiteY3"/>
                </a:cxn>
              </a:cxnLst>
              <a:rect l="l" t="t" r="r" b="b"/>
              <a:pathLst>
                <a:path w="685800" h="390525">
                  <a:moveTo>
                    <a:pt x="0" y="0"/>
                  </a:moveTo>
                  <a:lnTo>
                    <a:pt x="685800" y="276225"/>
                  </a:lnTo>
                  <a:lnTo>
                    <a:pt x="342900" y="390525"/>
                  </a:lnTo>
                  <a:lnTo>
                    <a:pt x="0" y="0"/>
                  </a:lnTo>
                  <a:close/>
                </a:path>
              </a:pathLst>
            </a:custGeom>
            <a:solidFill>
              <a:schemeClr val="accent2">
                <a:lumMod val="40000"/>
                <a:lumOff val="60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Freeform: Shape 6">
              <a:extLst>
                <a:ext uri="{FF2B5EF4-FFF2-40B4-BE49-F238E27FC236}">
                  <a16:creationId xmlns:a16="http://schemas.microsoft.com/office/drawing/2014/main" id="{4E91CB96-BF4B-F946-A243-D01E724EBACD}"/>
                </a:ext>
              </a:extLst>
            </p:cNvPr>
            <p:cNvSpPr/>
            <p:nvPr/>
          </p:nvSpPr>
          <p:spPr>
            <a:xfrm>
              <a:off x="17114581" y="1459880"/>
              <a:ext cx="542925" cy="438150"/>
            </a:xfrm>
            <a:custGeom>
              <a:avLst/>
              <a:gdLst>
                <a:gd name="connsiteX0" fmla="*/ 190500 w 542925"/>
                <a:gd name="connsiteY0" fmla="*/ 95250 h 438150"/>
                <a:gd name="connsiteX1" fmla="*/ 0 w 542925"/>
                <a:gd name="connsiteY1" fmla="*/ 438150 h 438150"/>
                <a:gd name="connsiteX2" fmla="*/ 352425 w 542925"/>
                <a:gd name="connsiteY2" fmla="*/ 314325 h 438150"/>
                <a:gd name="connsiteX3" fmla="*/ 542925 w 542925"/>
                <a:gd name="connsiteY3" fmla="*/ 0 h 438150"/>
                <a:gd name="connsiteX4" fmla="*/ 190500 w 542925"/>
                <a:gd name="connsiteY4" fmla="*/ 9525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438150">
                  <a:moveTo>
                    <a:pt x="190500" y="95250"/>
                  </a:moveTo>
                  <a:lnTo>
                    <a:pt x="0" y="438150"/>
                  </a:lnTo>
                  <a:lnTo>
                    <a:pt x="352425" y="314325"/>
                  </a:lnTo>
                  <a:lnTo>
                    <a:pt x="542925" y="0"/>
                  </a:lnTo>
                  <a:lnTo>
                    <a:pt x="190500" y="95250"/>
                  </a:lnTo>
                  <a:close/>
                </a:path>
              </a:pathLst>
            </a:custGeom>
            <a:solidFill>
              <a:schemeClr val="accent2">
                <a:lumMod val="75000"/>
              </a:schemeClr>
            </a:soli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latin typeface="思源黑体" panose="020B0500000000000000" pitchFamily="34" charset="-122"/>
                <a:ea typeface="思源黑体" panose="020B0500000000000000" pitchFamily="34" charset="-122"/>
                <a:sym typeface="思源黑体" panose="020B0500000000000000" pitchFamily="34" charset="-122"/>
              </a:endParaRPr>
            </a:p>
          </p:txBody>
        </p:sp>
      </p:grpSp>
    </p:spTree>
    <p:extLst>
      <p:ext uri="{BB962C8B-B14F-4D97-AF65-F5344CB8AC3E}">
        <p14:creationId xmlns:p14="http://schemas.microsoft.com/office/powerpoint/2010/main" val="100081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 presetClass="entr" presetSubtype="4" decel="100000"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24" dur="1750" fill="hold"/>
                                        <p:tgtEl>
                                          <p:spTgt spid="11"/>
                                        </p:tgtEl>
                                        <p:attrNameLst>
                                          <p:attrName>ppt_x</p:attrName>
                                          <p:attrName>ppt_y</p:attrName>
                                        </p:attrNameLst>
                                      </p:cBhvr>
                                      <p:rCtr x="1966" y="231"/>
                                    </p:animMotion>
                                  </p:childTnLst>
                                </p:cTn>
                              </p:par>
                              <p:par>
                                <p:cTn id="25" presetID="2" presetClass="entr" presetSubtype="4" decel="10000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ppt_x"/>
                                          </p:val>
                                        </p:tav>
                                        <p:tav tm="100000">
                                          <p:val>
                                            <p:strVal val="#ppt_x"/>
                                          </p:val>
                                        </p:tav>
                                      </p:tavLst>
                                    </p:anim>
                                    <p:anim calcmode="lin" valueType="num">
                                      <p:cBhvr additive="base">
                                        <p:cTn id="28" dur="750" fill="hold"/>
                                        <p:tgtEl>
                                          <p:spTgt spid="15"/>
                                        </p:tgtEl>
                                        <p:attrNameLst>
                                          <p:attrName>ppt_y</p:attrName>
                                        </p:attrNameLst>
                                      </p:cBhvr>
                                      <p:tavLst>
                                        <p:tav tm="0">
                                          <p:val>
                                            <p:strVal val="1+#ppt_h/2"/>
                                          </p:val>
                                        </p:tav>
                                        <p:tav tm="100000">
                                          <p:val>
                                            <p:strVal val="#ppt_y"/>
                                          </p:val>
                                        </p:tav>
                                      </p:tavLst>
                                    </p:anim>
                                  </p:childTnLst>
                                </p:cTn>
                              </p:par>
                              <p:par>
                                <p:cTn id="29" presetID="42" presetClass="path" presetSubtype="0" repeatCount="indefinite" accel="50000" decel="50000" autoRev="1" fill="hold" nodeType="withEffect">
                                  <p:stCondLst>
                                    <p:cond delay="1500"/>
                                  </p:stCondLst>
                                  <p:childTnLst>
                                    <p:animMotion origin="layout" path="M 8.33333E-7 -4.44444E-6 L 0.03945 0.00487 " pathEditMode="relative" rAng="0" ptsTypes="AA">
                                      <p:cBhvr>
                                        <p:cTn id="30" dur="1750" fill="hold"/>
                                        <p:tgtEl>
                                          <p:spTgt spid="15"/>
                                        </p:tgtEl>
                                        <p:attrNameLst>
                                          <p:attrName>ppt_x</p:attrName>
                                          <p:attrName>ppt_y</p:attrName>
                                        </p:attrNameLst>
                                      </p:cBhvr>
                                      <p:rCtr x="196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8148C2D1-54DF-4033-A29E-6550CBC370E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709包图\1"/>
  <p:tag name="ISPRING_PRESENTATION_TITLE" val="包图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1.1"/>
</p:tagLst>
</file>

<file path=ppt/tags/tag11.xml><?xml version="1.0" encoding="utf-8"?>
<p:tagLst xmlns:a="http://schemas.openxmlformats.org/drawingml/2006/main" xmlns:r="http://schemas.openxmlformats.org/officeDocument/2006/relationships" xmlns:p="http://schemas.openxmlformats.org/presentationml/2006/main">
  <p:tag name="PA" val="v5.1.1"/>
</p:tagLst>
</file>

<file path=ppt/tags/tag12.xml><?xml version="1.0" encoding="utf-8"?>
<p:tagLst xmlns:a="http://schemas.openxmlformats.org/drawingml/2006/main" xmlns:r="http://schemas.openxmlformats.org/officeDocument/2006/relationships" xmlns:p="http://schemas.openxmlformats.org/presentationml/2006/main">
  <p:tag name="PA" val="v5.1.1"/>
</p:tagLst>
</file>

<file path=ppt/tags/tag13.xml><?xml version="1.0" encoding="utf-8"?>
<p:tagLst xmlns:a="http://schemas.openxmlformats.org/drawingml/2006/main" xmlns:r="http://schemas.openxmlformats.org/officeDocument/2006/relationships" xmlns:p="http://schemas.openxmlformats.org/presentationml/2006/main">
  <p:tag name="PA" val="v5.1.1"/>
</p:tagLst>
</file>

<file path=ppt/tags/tag14.xml><?xml version="1.0" encoding="utf-8"?>
<p:tagLst xmlns:a="http://schemas.openxmlformats.org/drawingml/2006/main" xmlns:r="http://schemas.openxmlformats.org/officeDocument/2006/relationships" xmlns:p="http://schemas.openxmlformats.org/presentationml/2006/main">
  <p:tag name="PA" val="v5.1.1"/>
</p:tagLst>
</file>

<file path=ppt/tags/tag15.xml><?xml version="1.0" encoding="utf-8"?>
<p:tagLst xmlns:a="http://schemas.openxmlformats.org/drawingml/2006/main" xmlns:r="http://schemas.openxmlformats.org/officeDocument/2006/relationships" xmlns:p="http://schemas.openxmlformats.org/presentationml/2006/main">
  <p:tag name="PA" val="v5.1.1"/>
</p:tagLst>
</file>

<file path=ppt/tags/tag16.xml><?xml version="1.0" encoding="utf-8"?>
<p:tagLst xmlns:a="http://schemas.openxmlformats.org/drawingml/2006/main" xmlns:r="http://schemas.openxmlformats.org/officeDocument/2006/relationships" xmlns:p="http://schemas.openxmlformats.org/presentationml/2006/main">
  <p:tag name="PA" val="v5.1.0"/>
</p:tagLst>
</file>

<file path=ppt/tags/tag17.xml><?xml version="1.0" encoding="utf-8"?>
<p:tagLst xmlns:a="http://schemas.openxmlformats.org/drawingml/2006/main" xmlns:r="http://schemas.openxmlformats.org/officeDocument/2006/relationships" xmlns:p="http://schemas.openxmlformats.org/presentationml/2006/main">
  <p:tag name="PA" val="v5.1.1"/>
</p:tagLst>
</file>

<file path=ppt/tags/tag18.xml><?xml version="1.0" encoding="utf-8"?>
<p:tagLst xmlns:a="http://schemas.openxmlformats.org/drawingml/2006/main" xmlns:r="http://schemas.openxmlformats.org/officeDocument/2006/relationships" xmlns:p="http://schemas.openxmlformats.org/presentationml/2006/main">
  <p:tag name="PA" val="v5.1.1"/>
</p:tagLst>
</file>

<file path=ppt/tags/tag19.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1"/>
</p:tagLst>
</file>

<file path=ppt/tags/tag20.xml><?xml version="1.0" encoding="utf-8"?>
<p:tagLst xmlns:a="http://schemas.openxmlformats.org/drawingml/2006/main" xmlns:r="http://schemas.openxmlformats.org/officeDocument/2006/relationships" xmlns:p="http://schemas.openxmlformats.org/presentationml/2006/main">
  <p:tag name="PA" val="v5.1.2"/>
</p:tagLst>
</file>

<file path=ppt/tags/tag21.xml><?xml version="1.0" encoding="utf-8"?>
<p:tagLst xmlns:a="http://schemas.openxmlformats.org/drawingml/2006/main" xmlns:r="http://schemas.openxmlformats.org/officeDocument/2006/relationships" xmlns:p="http://schemas.openxmlformats.org/presentationml/2006/main">
  <p:tag name="PA" val="v5.1.2"/>
</p:tagLst>
</file>

<file path=ppt/tags/tag22.xml><?xml version="1.0" encoding="utf-8"?>
<p:tagLst xmlns:a="http://schemas.openxmlformats.org/drawingml/2006/main" xmlns:r="http://schemas.openxmlformats.org/officeDocument/2006/relationships" xmlns:p="http://schemas.openxmlformats.org/presentationml/2006/main">
  <p:tag name="PA" val="v5.1.2"/>
</p:tagLst>
</file>

<file path=ppt/tags/tag23.xml><?xml version="1.0" encoding="utf-8"?>
<p:tagLst xmlns:a="http://schemas.openxmlformats.org/drawingml/2006/main" xmlns:r="http://schemas.openxmlformats.org/officeDocument/2006/relationships" xmlns:p="http://schemas.openxmlformats.org/presentationml/2006/main">
  <p:tag name="PA" val="v5.1.2"/>
</p:tagLst>
</file>

<file path=ppt/tags/tag24.xml><?xml version="1.0" encoding="utf-8"?>
<p:tagLst xmlns:a="http://schemas.openxmlformats.org/drawingml/2006/main" xmlns:r="http://schemas.openxmlformats.org/officeDocument/2006/relationships" xmlns:p="http://schemas.openxmlformats.org/presentationml/2006/main">
  <p:tag name="PA" val="v5.1.2"/>
</p:tagLst>
</file>

<file path=ppt/tags/tag25.xml><?xml version="1.0" encoding="utf-8"?>
<p:tagLst xmlns:a="http://schemas.openxmlformats.org/drawingml/2006/main" xmlns:r="http://schemas.openxmlformats.org/officeDocument/2006/relationships" xmlns:p="http://schemas.openxmlformats.org/presentationml/2006/main">
  <p:tag name="PA" val="v5.1.2"/>
</p:tagLst>
</file>

<file path=ppt/tags/tag26.xml><?xml version="1.0" encoding="utf-8"?>
<p:tagLst xmlns:a="http://schemas.openxmlformats.org/drawingml/2006/main" xmlns:r="http://schemas.openxmlformats.org/officeDocument/2006/relationships" xmlns:p="http://schemas.openxmlformats.org/presentationml/2006/main">
  <p:tag name="PA" val="v5.1.2"/>
</p:tagLst>
</file>

<file path=ppt/tags/tag27.xml><?xml version="1.0" encoding="utf-8"?>
<p:tagLst xmlns:a="http://schemas.openxmlformats.org/drawingml/2006/main" xmlns:r="http://schemas.openxmlformats.org/officeDocument/2006/relationships" xmlns:p="http://schemas.openxmlformats.org/presentationml/2006/main">
  <p:tag name="PA" val="v5.1.2"/>
</p:tagLst>
</file>

<file path=ppt/tags/tag28.xml><?xml version="1.0" encoding="utf-8"?>
<p:tagLst xmlns:a="http://schemas.openxmlformats.org/drawingml/2006/main" xmlns:r="http://schemas.openxmlformats.org/officeDocument/2006/relationships" xmlns:p="http://schemas.openxmlformats.org/presentationml/2006/main">
  <p:tag name="PA" val="v5.1.2"/>
</p:tagLst>
</file>

<file path=ppt/tags/tag29.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1"/>
</p:tagLst>
</file>

<file path=ppt/tags/tag30.xml><?xml version="1.0" encoding="utf-8"?>
<p:tagLst xmlns:a="http://schemas.openxmlformats.org/drawingml/2006/main" xmlns:r="http://schemas.openxmlformats.org/officeDocument/2006/relationships" xmlns:p="http://schemas.openxmlformats.org/presentationml/2006/main">
  <p:tag name="PA" val="v5.1.2"/>
</p:tagLst>
</file>

<file path=ppt/tags/tag31.xml><?xml version="1.0" encoding="utf-8"?>
<p:tagLst xmlns:a="http://schemas.openxmlformats.org/drawingml/2006/main" xmlns:r="http://schemas.openxmlformats.org/officeDocument/2006/relationships" xmlns:p="http://schemas.openxmlformats.org/presentationml/2006/main">
  <p:tag name="PA" val="v5.1.1"/>
</p:tagLst>
</file>

<file path=ppt/tags/tag32.xml><?xml version="1.0" encoding="utf-8"?>
<p:tagLst xmlns:a="http://schemas.openxmlformats.org/drawingml/2006/main" xmlns:r="http://schemas.openxmlformats.org/officeDocument/2006/relationships" xmlns:p="http://schemas.openxmlformats.org/presentationml/2006/main">
  <p:tag name="PA" val="v5.1.1"/>
</p:tagLst>
</file>

<file path=ppt/tags/tag33.xml><?xml version="1.0" encoding="utf-8"?>
<p:tagLst xmlns:a="http://schemas.openxmlformats.org/drawingml/2006/main" xmlns:r="http://schemas.openxmlformats.org/officeDocument/2006/relationships" xmlns:p="http://schemas.openxmlformats.org/presentationml/2006/main">
  <p:tag name="PA" val="v5.1.1"/>
</p:tagLst>
</file>

<file path=ppt/tags/tag34.xml><?xml version="1.0" encoding="utf-8"?>
<p:tagLst xmlns:a="http://schemas.openxmlformats.org/drawingml/2006/main" xmlns:r="http://schemas.openxmlformats.org/officeDocument/2006/relationships" xmlns:p="http://schemas.openxmlformats.org/presentationml/2006/main">
  <p:tag name="PA" val="v5.1.1"/>
</p:tagLst>
</file>

<file path=ppt/tags/tag35.xml><?xml version="1.0" encoding="utf-8"?>
<p:tagLst xmlns:a="http://schemas.openxmlformats.org/drawingml/2006/main" xmlns:r="http://schemas.openxmlformats.org/officeDocument/2006/relationships" xmlns:p="http://schemas.openxmlformats.org/presentationml/2006/main">
  <p:tag name="PA" val="v5.1.0"/>
</p:tagLst>
</file>

<file path=ppt/tags/tag36.xml><?xml version="1.0" encoding="utf-8"?>
<p:tagLst xmlns:a="http://schemas.openxmlformats.org/drawingml/2006/main" xmlns:r="http://schemas.openxmlformats.org/officeDocument/2006/relationships" xmlns:p="http://schemas.openxmlformats.org/presentationml/2006/main">
  <p:tag name="PA" val="v5.1.0"/>
</p:tagLst>
</file>

<file path=ppt/tags/tag37.xml><?xml version="1.0" encoding="utf-8"?>
<p:tagLst xmlns:a="http://schemas.openxmlformats.org/drawingml/2006/main" xmlns:r="http://schemas.openxmlformats.org/officeDocument/2006/relationships" xmlns:p="http://schemas.openxmlformats.org/presentationml/2006/main">
  <p:tag name="PA" val="v5.1.0"/>
</p:tagLst>
</file>

<file path=ppt/tags/tag38.xml><?xml version="1.0" encoding="utf-8"?>
<p:tagLst xmlns:a="http://schemas.openxmlformats.org/drawingml/2006/main" xmlns:r="http://schemas.openxmlformats.org/officeDocument/2006/relationships" xmlns:p="http://schemas.openxmlformats.org/presentationml/2006/main">
  <p:tag name="PA" val="v5.1.0"/>
</p:tagLst>
</file>

<file path=ppt/tags/tag39.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PA" val="v5.1.0"/>
</p:tagLst>
</file>

<file path=ppt/tags/tag40.xml><?xml version="1.0" encoding="utf-8"?>
<p:tagLst xmlns:a="http://schemas.openxmlformats.org/drawingml/2006/main" xmlns:r="http://schemas.openxmlformats.org/officeDocument/2006/relationships" xmlns:p="http://schemas.openxmlformats.org/presentationml/2006/main">
  <p:tag name="PA" val="v5.1.0"/>
</p:tagLst>
</file>

<file path=ppt/tags/tag41.xml><?xml version="1.0" encoding="utf-8"?>
<p:tagLst xmlns:a="http://schemas.openxmlformats.org/drawingml/2006/main" xmlns:r="http://schemas.openxmlformats.org/officeDocument/2006/relationships" xmlns:p="http://schemas.openxmlformats.org/presentationml/2006/main">
  <p:tag name="PA" val="v5.1.1"/>
</p:tagLst>
</file>

<file path=ppt/tags/tag42.xml><?xml version="1.0" encoding="utf-8"?>
<p:tagLst xmlns:a="http://schemas.openxmlformats.org/drawingml/2006/main" xmlns:r="http://schemas.openxmlformats.org/officeDocument/2006/relationships" xmlns:p="http://schemas.openxmlformats.org/presentationml/2006/main">
  <p:tag name="PA" val="v5.1.1"/>
</p:tagLst>
</file>

<file path=ppt/tags/tag43.xml><?xml version="1.0" encoding="utf-8"?>
<p:tagLst xmlns:a="http://schemas.openxmlformats.org/drawingml/2006/main" xmlns:r="http://schemas.openxmlformats.org/officeDocument/2006/relationships" xmlns:p="http://schemas.openxmlformats.org/presentationml/2006/main">
  <p:tag name="PA" val="v5.1.1"/>
</p:tagLst>
</file>

<file path=ppt/tags/tag44.xml><?xml version="1.0" encoding="utf-8"?>
<p:tagLst xmlns:a="http://schemas.openxmlformats.org/drawingml/2006/main" xmlns:r="http://schemas.openxmlformats.org/officeDocument/2006/relationships" xmlns:p="http://schemas.openxmlformats.org/presentationml/2006/main">
  <p:tag name="PA" val="v5.1.0"/>
</p:tagLst>
</file>

<file path=ppt/tags/tag45.xml><?xml version="1.0" encoding="utf-8"?>
<p:tagLst xmlns:a="http://schemas.openxmlformats.org/drawingml/2006/main" xmlns:r="http://schemas.openxmlformats.org/officeDocument/2006/relationships" xmlns:p="http://schemas.openxmlformats.org/presentationml/2006/main">
  <p:tag name="PA" val="v5.1.1"/>
</p:tagLst>
</file>

<file path=ppt/tags/tag46.xml><?xml version="1.0" encoding="utf-8"?>
<p:tagLst xmlns:a="http://schemas.openxmlformats.org/drawingml/2006/main" xmlns:r="http://schemas.openxmlformats.org/officeDocument/2006/relationships" xmlns:p="http://schemas.openxmlformats.org/presentationml/2006/main">
  <p:tag name="PA" val="v5.1.1"/>
</p:tagLst>
</file>

<file path=ppt/tags/tag47.xml><?xml version="1.0" encoding="utf-8"?>
<p:tagLst xmlns:a="http://schemas.openxmlformats.org/drawingml/2006/main" xmlns:r="http://schemas.openxmlformats.org/officeDocument/2006/relationships" xmlns:p="http://schemas.openxmlformats.org/presentationml/2006/main">
  <p:tag name="PA" val="v5.1.1"/>
</p:tagLst>
</file>

<file path=ppt/tags/tag48.xml><?xml version="1.0" encoding="utf-8"?>
<p:tagLst xmlns:a="http://schemas.openxmlformats.org/drawingml/2006/main" xmlns:r="http://schemas.openxmlformats.org/officeDocument/2006/relationships" xmlns:p="http://schemas.openxmlformats.org/presentationml/2006/main">
  <p:tag name="PA" val="v5.1.1"/>
</p:tagLst>
</file>

<file path=ppt/tags/tag49.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1"/>
</p:tagLst>
</file>

<file path=ppt/tags/tag7.xml><?xml version="1.0" encoding="utf-8"?>
<p:tagLst xmlns:a="http://schemas.openxmlformats.org/drawingml/2006/main" xmlns:r="http://schemas.openxmlformats.org/officeDocument/2006/relationships" xmlns:p="http://schemas.openxmlformats.org/presentationml/2006/main">
  <p:tag name="PA" val="v5.1.1"/>
</p:tagLst>
</file>

<file path=ppt/tags/tag8.xml><?xml version="1.0" encoding="utf-8"?>
<p:tagLst xmlns:a="http://schemas.openxmlformats.org/drawingml/2006/main" xmlns:r="http://schemas.openxmlformats.org/officeDocument/2006/relationships" xmlns:p="http://schemas.openxmlformats.org/presentationml/2006/main">
  <p:tag name="PA" val="v5.1.1"/>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第一PPT，www.1ppt.com">
  <a:themeElements>
    <a:clrScheme name="自定义 4">
      <a:dk1>
        <a:srgbClr val="000000"/>
      </a:dk1>
      <a:lt1>
        <a:srgbClr val="FFFFFF"/>
      </a:lt1>
      <a:dk2>
        <a:srgbClr val="44546A"/>
      </a:dk2>
      <a:lt2>
        <a:srgbClr val="E7E6E6"/>
      </a:lt2>
      <a:accent1>
        <a:srgbClr val="0202B5"/>
      </a:accent1>
      <a:accent2>
        <a:srgbClr val="DB0B5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2010</Words>
  <Application>Microsoft Office PowerPoint</Application>
  <PresentationFormat>宽屏</PresentationFormat>
  <Paragraphs>225</Paragraphs>
  <Slides>25</Slides>
  <Notes>25</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25</vt:i4>
      </vt:variant>
    </vt:vector>
  </HeadingPairs>
  <TitlesOfParts>
    <vt:vector size="43" baseType="lpstr">
      <vt:lpstr>Gill Sans</vt:lpstr>
      <vt:lpstr>Lato</vt:lpstr>
      <vt:lpstr>Montserrat</vt:lpstr>
      <vt:lpstr>Open Sans</vt:lpstr>
      <vt:lpstr>Open Sans Extrabold</vt:lpstr>
      <vt:lpstr>Source Sans Pro Light</vt:lpstr>
      <vt:lpstr>等线</vt:lpstr>
      <vt:lpstr>等线 Light</vt:lpstr>
      <vt:lpstr>思源黑体</vt:lpstr>
      <vt:lpstr>思源黑体 CN Medium</vt:lpstr>
      <vt:lpstr>宋体</vt:lpstr>
      <vt:lpstr>微软雅黑</vt:lpstr>
      <vt:lpstr>字魂59号-创粗黑</vt:lpstr>
      <vt:lpstr>Arial</vt:lpstr>
      <vt:lpstr>Calibri</vt:lpstr>
      <vt:lpstr>Segoe UI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48</cp:revision>
  <dcterms:created xsi:type="dcterms:W3CDTF">2019-07-09T03:47:59Z</dcterms:created>
  <dcterms:modified xsi:type="dcterms:W3CDTF">2023-04-17T03:53:39Z</dcterms:modified>
</cp:coreProperties>
</file>