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7"/>
  </p:notesMasterIdLst>
  <p:sldIdLst>
    <p:sldId id="320" r:id="rId3"/>
    <p:sldId id="257" r:id="rId4"/>
    <p:sldId id="258" r:id="rId5"/>
    <p:sldId id="303" r:id="rId6"/>
    <p:sldId id="312" r:id="rId7"/>
    <p:sldId id="311" r:id="rId8"/>
    <p:sldId id="300" r:id="rId9"/>
    <p:sldId id="265" r:id="rId10"/>
    <p:sldId id="264" r:id="rId11"/>
    <p:sldId id="304" r:id="rId12"/>
    <p:sldId id="302" r:id="rId13"/>
    <p:sldId id="322" r:id="rId14"/>
    <p:sldId id="313" r:id="rId15"/>
    <p:sldId id="314" r:id="rId16"/>
    <p:sldId id="308" r:id="rId17"/>
    <p:sldId id="315" r:id="rId18"/>
    <p:sldId id="262" r:id="rId19"/>
    <p:sldId id="306" r:id="rId20"/>
    <p:sldId id="287" r:id="rId21"/>
    <p:sldId id="297" r:id="rId22"/>
    <p:sldId id="323" r:id="rId23"/>
    <p:sldId id="279" r:id="rId24"/>
    <p:sldId id="263" r:id="rId25"/>
    <p:sldId id="266" r:id="rId26"/>
    <p:sldId id="267" r:id="rId27"/>
    <p:sldId id="305" r:id="rId28"/>
    <p:sldId id="324" r:id="rId29"/>
    <p:sldId id="307" r:id="rId30"/>
    <p:sldId id="271" r:id="rId31"/>
    <p:sldId id="273" r:id="rId32"/>
    <p:sldId id="270" r:id="rId33"/>
    <p:sldId id="275" r:id="rId34"/>
    <p:sldId id="274" r:id="rId35"/>
    <p:sldId id="321"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BFA"/>
    <a:srgbClr val="0988E5"/>
    <a:srgbClr val="2ABAF9"/>
    <a:srgbClr val="FFFFFF"/>
    <a:srgbClr val="CE262B"/>
    <a:srgbClr val="F2F2F2"/>
    <a:srgbClr val="F9F7F9"/>
    <a:srgbClr val="083947"/>
    <a:srgbClr val="B52125"/>
    <a:srgbClr val="0106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8" autoAdjust="0"/>
    <p:restoredTop sz="96314" autoAdjust="0"/>
  </p:normalViewPr>
  <p:slideViewPr>
    <p:cSldViewPr snapToGrid="0">
      <p:cViewPr varScale="1">
        <p:scale>
          <a:sx n="108" d="100"/>
          <a:sy n="108" d="100"/>
        </p:scale>
        <p:origin x="774"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0F58D-4693-4D7D-ADA6-732BDE111134}"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567A2-8DEF-40AA-809F-50C0F430C253}" type="slidenum">
              <a:rPr lang="zh-CN" altLang="en-US" smtClean="0"/>
              <a:t>‹#›</a:t>
            </a:fld>
            <a:endParaRPr lang="zh-CN" altLang="en-US"/>
          </a:p>
        </p:txBody>
      </p:sp>
    </p:spTree>
    <p:extLst>
      <p:ext uri="{BB962C8B-B14F-4D97-AF65-F5344CB8AC3E}">
        <p14:creationId xmlns:p14="http://schemas.microsoft.com/office/powerpoint/2010/main" val="138098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5105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2133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2045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0567A2-8DEF-40AA-809F-50C0F430C253}" type="slidenum">
              <a:rPr lang="zh-CN" altLang="en-US" smtClean="0"/>
              <a:t>31</a:t>
            </a:fld>
            <a:endParaRPr lang="zh-CN" altLang="en-US"/>
          </a:p>
        </p:txBody>
      </p:sp>
    </p:spTree>
    <p:extLst>
      <p:ext uri="{BB962C8B-B14F-4D97-AF65-F5344CB8AC3E}">
        <p14:creationId xmlns:p14="http://schemas.microsoft.com/office/powerpoint/2010/main" val="375896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0567A2-8DEF-40AA-809F-50C0F430C253}" type="slidenum">
              <a:rPr lang="zh-CN" altLang="en-US" smtClean="0"/>
              <a:t>9</a:t>
            </a:fld>
            <a:endParaRPr lang="zh-CN" altLang="en-US"/>
          </a:p>
        </p:txBody>
      </p:sp>
    </p:spTree>
    <p:extLst>
      <p:ext uri="{BB962C8B-B14F-4D97-AF65-F5344CB8AC3E}">
        <p14:creationId xmlns:p14="http://schemas.microsoft.com/office/powerpoint/2010/main" val="371055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5874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4616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1602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80567A2-8DEF-40AA-809F-50C0F430C253}" type="slidenum">
              <a:rPr lang="zh-CN" altLang="en-US" smtClean="0"/>
              <a:t>17</a:t>
            </a:fld>
            <a:endParaRPr lang="zh-CN" altLang="en-US"/>
          </a:p>
        </p:txBody>
      </p:sp>
    </p:spTree>
    <p:extLst>
      <p:ext uri="{BB962C8B-B14F-4D97-AF65-F5344CB8AC3E}">
        <p14:creationId xmlns:p14="http://schemas.microsoft.com/office/powerpoint/2010/main" val="106608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852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0744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a:p>
        </p:txBody>
      </p:sp>
    </p:spTree>
    <p:extLst>
      <p:ext uri="{BB962C8B-B14F-4D97-AF65-F5344CB8AC3E}">
        <p14:creationId xmlns:p14="http://schemas.microsoft.com/office/powerpoint/2010/main" val="1964829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00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170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p:cNvSpPr>
          <p:nvPr>
            <p:ph type="sldNum" sz="quarter" idx="10"/>
          </p:nvPr>
        </p:nvSpPr>
        <p:spPr>
          <a:xfrm>
            <a:off x="5892800" y="6172200"/>
            <a:ext cx="2844800" cy="368300"/>
          </a:xfrm>
          <a:prstGeom prst="rect">
            <a:avLst/>
          </a:prstGeom>
          <a:ln/>
        </p:spPr>
        <p:txBody>
          <a:bodyPr/>
          <a:lstStyle>
            <a:lvl1pPr>
              <a:defRPr/>
            </a:lvl1pPr>
          </a:lstStyle>
          <a:p>
            <a:pPr>
              <a:defRPr/>
            </a:pPr>
            <a:fld id="{26100EF5-06DC-4874-8070-4431634703C4}" type="slidenum">
              <a:rPr lang="zh-CN" altLang="zh-CN"/>
              <a:pPr>
                <a:defRPr/>
              </a:pPr>
              <a:t>‹#›</a:t>
            </a:fld>
            <a:endParaRPr lang="zh-CN" altLang="zh-CN"/>
          </a:p>
        </p:txBody>
      </p:sp>
    </p:spTree>
    <p:extLst>
      <p:ext uri="{BB962C8B-B14F-4D97-AF65-F5344CB8AC3E}">
        <p14:creationId xmlns:p14="http://schemas.microsoft.com/office/powerpoint/2010/main" val="2733816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p:cNvSpPr>
          <p:nvPr>
            <p:ph type="sldNum" sz="quarter" idx="10"/>
          </p:nvPr>
        </p:nvSpPr>
        <p:spPr>
          <a:xfrm>
            <a:off x="5892800" y="6172200"/>
            <a:ext cx="2844800" cy="368300"/>
          </a:xfrm>
          <a:prstGeom prst="rect">
            <a:avLst/>
          </a:prstGeom>
          <a:ln/>
        </p:spPr>
        <p:txBody>
          <a:bodyPr/>
          <a:lstStyle>
            <a:lvl1pPr>
              <a:defRPr/>
            </a:lvl1pPr>
          </a:lstStyle>
          <a:p>
            <a:pPr>
              <a:defRPr/>
            </a:pPr>
            <a:fld id="{26100EF5-06DC-4874-8070-4431634703C4}" type="slidenum">
              <a:rPr lang="zh-CN" altLang="zh-CN"/>
              <a:pPr>
                <a:defRPr/>
              </a:pPr>
              <a:t>‹#›</a:t>
            </a:fld>
            <a:endParaRPr lang="zh-CN" altLang="zh-CN"/>
          </a:p>
        </p:txBody>
      </p:sp>
      <p:sp>
        <p:nvSpPr>
          <p:cNvPr id="6" name="TextBox 5"/>
          <p:cNvSpPr txBox="1"/>
          <p:nvPr userDrawn="1"/>
        </p:nvSpPr>
        <p:spPr>
          <a:xfrm>
            <a:off x="926069" y="6526181"/>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4964931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239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2707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8154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202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612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2"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5178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6" name="矩形 25"/>
          <p:cNvSpPr/>
          <p:nvPr/>
        </p:nvSpPr>
        <p:spPr>
          <a:xfrm>
            <a:off x="0" y="0"/>
            <a:ext cx="121920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2618125" y="4516811"/>
            <a:ext cx="6955750" cy="1107996"/>
          </a:xfrm>
          <a:prstGeom prst="rect">
            <a:avLst/>
          </a:prstGeom>
          <a:noFill/>
        </p:spPr>
        <p:txBody>
          <a:bodyPr wrap="none" rtlCol="0">
            <a:spAutoFit/>
          </a:bodyPr>
          <a:lstStyle/>
          <a:p>
            <a:pPr algn="ctr"/>
            <a:r>
              <a:rPr lang="zh-CN" altLang="en-US" sz="6600" b="1" dirty="0" smtClean="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rPr>
              <a:t>旅游项目宣传介绍</a:t>
            </a:r>
            <a:endParaRPr lang="zh-CN" altLang="en-US" sz="6600" b="1" dirty="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endParaRPr>
          </a:p>
        </p:txBody>
      </p:sp>
      <p:sp>
        <p:nvSpPr>
          <p:cNvPr id="16" name="文本框 15"/>
          <p:cNvSpPr txBox="1"/>
          <p:nvPr/>
        </p:nvSpPr>
        <p:spPr>
          <a:xfrm>
            <a:off x="3017178" y="5916835"/>
            <a:ext cx="6157644" cy="691087"/>
          </a:xfrm>
          <a:prstGeom prst="rect">
            <a:avLst/>
          </a:prstGeom>
          <a:noFill/>
        </p:spPr>
        <p:txBody>
          <a:bodyPr wrap="square" rtlCol="0">
            <a:spAutoFit/>
          </a:bodyPr>
          <a:lstStyle/>
          <a:p>
            <a:pPr algn="ctr">
              <a:lnSpc>
                <a:spcPct val="150000"/>
              </a:lnSpc>
            </a:pPr>
            <a:r>
              <a:rPr lang="en-US" altLang="zh-CN" sz="900" dirty="0">
                <a:solidFill>
                  <a:schemeClr val="tx1">
                    <a:lumMod val="75000"/>
                    <a:lumOff val="25000"/>
                  </a:schemeClr>
                </a:solidFill>
                <a:cs typeface="+mn-ea"/>
                <a:sym typeface="+mn-lt"/>
              </a:rPr>
              <a:t>Commercial plan for agricultural science </a:t>
            </a:r>
            <a:r>
              <a:rPr lang="en-US" altLang="zh-CN" sz="900" dirty="0" smtClean="0">
                <a:solidFill>
                  <a:schemeClr val="tx1">
                    <a:lumMod val="75000"/>
                    <a:lumOff val="25000"/>
                  </a:schemeClr>
                </a:solidFill>
                <a:cs typeface="+mn-ea"/>
                <a:sym typeface="+mn-lt"/>
              </a:rPr>
              <a:t>cultivation </a:t>
            </a:r>
            <a:r>
              <a:rPr lang="en-US" altLang="zh-CN" sz="900" dirty="0">
                <a:solidFill>
                  <a:schemeClr val="tx1">
                    <a:lumMod val="75000"/>
                    <a:lumOff val="25000"/>
                  </a:schemeClr>
                </a:solidFill>
                <a:cs typeface="+mn-ea"/>
                <a:sym typeface="+mn-lt"/>
              </a:rPr>
              <a:t>and </a:t>
            </a:r>
            <a:r>
              <a:rPr lang="en-US" altLang="zh-CN" sz="900" dirty="0" err="1" smtClean="0">
                <a:solidFill>
                  <a:schemeClr val="tx1">
                    <a:lumMod val="75000"/>
                    <a:lumOff val="25000"/>
                  </a:schemeClr>
                </a:solidFill>
                <a:cs typeface="+mn-ea"/>
                <a:sym typeface="+mn-lt"/>
              </a:rPr>
              <a:t>promotion</a:t>
            </a:r>
            <a:r>
              <a:rPr lang="en-US" altLang="zh-CN" sz="900" dirty="0" err="1">
                <a:solidFill>
                  <a:schemeClr val="tx1">
                    <a:lumMod val="75000"/>
                    <a:lumOff val="25000"/>
                  </a:schemeClr>
                </a:solidFill>
                <a:cs typeface="+mn-ea"/>
                <a:sym typeface="+mn-lt"/>
              </a:rPr>
              <a:t>Commercial</a:t>
            </a:r>
            <a:r>
              <a:rPr lang="en-US" altLang="zh-CN" sz="900" dirty="0">
                <a:solidFill>
                  <a:schemeClr val="tx1">
                    <a:lumMod val="75000"/>
                    <a:lumOff val="25000"/>
                  </a:schemeClr>
                </a:solidFill>
                <a:cs typeface="+mn-ea"/>
                <a:sym typeface="+mn-lt"/>
              </a:rPr>
              <a:t> plan for agricultural science and technology cultivation and promotion</a:t>
            </a:r>
            <a:endParaRPr lang="zh-CN" altLang="en-US" sz="900" dirty="0">
              <a:solidFill>
                <a:schemeClr val="tx1">
                  <a:lumMod val="75000"/>
                  <a:lumOff val="25000"/>
                </a:schemeClr>
              </a:solidFill>
              <a:cs typeface="+mn-ea"/>
              <a:sym typeface="+mn-lt"/>
            </a:endParaRPr>
          </a:p>
          <a:p>
            <a:pPr algn="ctr">
              <a:lnSpc>
                <a:spcPct val="150000"/>
              </a:lnSpc>
            </a:pPr>
            <a:endParaRPr lang="zh-CN" altLang="en-US" sz="900" dirty="0">
              <a:solidFill>
                <a:schemeClr val="tx1">
                  <a:lumMod val="75000"/>
                  <a:lumOff val="25000"/>
                </a:schemeClr>
              </a:solidFill>
              <a:cs typeface="+mn-ea"/>
              <a:sym typeface="+mn-lt"/>
            </a:endParaRPr>
          </a:p>
        </p:txBody>
      </p:sp>
      <p:sp>
        <p:nvSpPr>
          <p:cNvPr id="17" name="文本框 16"/>
          <p:cNvSpPr txBox="1"/>
          <p:nvPr/>
        </p:nvSpPr>
        <p:spPr>
          <a:xfrm>
            <a:off x="3711654" y="3986977"/>
            <a:ext cx="4768692" cy="646331"/>
          </a:xfrm>
          <a:prstGeom prst="rect">
            <a:avLst/>
          </a:prstGeom>
          <a:noFill/>
        </p:spPr>
        <p:txBody>
          <a:bodyPr wrap="square" rtlCol="0">
            <a:spAutoFit/>
          </a:bodyPr>
          <a:lstStyle/>
          <a:p>
            <a:pPr algn="ctr"/>
            <a:r>
              <a:rPr lang="en-US" altLang="zh-CN" sz="3600" dirty="0" smtClean="0">
                <a:solidFill>
                  <a:schemeClr val="tx1">
                    <a:lumMod val="75000"/>
                    <a:lumOff val="25000"/>
                  </a:schemeClr>
                </a:solidFill>
                <a:effectLst>
                  <a:outerShdw blurRad="25400" dist="25400" dir="2700000" algn="tl">
                    <a:srgbClr val="000000">
                      <a:alpha val="25000"/>
                    </a:srgbClr>
                  </a:outerShdw>
                </a:effectLst>
                <a:cs typeface="+mn-ea"/>
                <a:sym typeface="+mn-lt"/>
              </a:rPr>
              <a:t>SUMMER TRAVEL</a:t>
            </a:r>
            <a:endParaRPr lang="zh-CN" altLang="en-US" sz="3600" dirty="0">
              <a:solidFill>
                <a:schemeClr val="tx1">
                  <a:lumMod val="75000"/>
                  <a:lumOff val="25000"/>
                </a:schemeClr>
              </a:solidFill>
              <a:effectLst>
                <a:outerShdw blurRad="25400" dist="25400" dir="2700000" algn="tl">
                  <a:srgbClr val="000000">
                    <a:alpha val="25000"/>
                  </a:srgbClr>
                </a:outerShdw>
              </a:effectLst>
              <a:cs typeface="+mn-ea"/>
              <a:sym typeface="+mn-lt"/>
            </a:endParaRPr>
          </a:p>
        </p:txBody>
      </p:sp>
      <p:sp>
        <p:nvSpPr>
          <p:cNvPr id="18" name="文本框 17"/>
          <p:cNvSpPr txBox="1"/>
          <p:nvPr/>
        </p:nvSpPr>
        <p:spPr>
          <a:xfrm>
            <a:off x="2888877" y="5597424"/>
            <a:ext cx="641424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旅游介绍</a:t>
            </a:r>
            <a:r>
              <a:rPr lang="en-US" altLang="zh-CN"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 旅游宣传 </a:t>
            </a:r>
            <a:r>
              <a:rPr lang="en-US" altLang="zh-CN"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旅游公司  </a:t>
            </a:r>
            <a:r>
              <a:rPr lang="en-US" altLang="zh-CN"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景点介绍  </a:t>
            </a:r>
            <a:r>
              <a:rPr lang="en-US" altLang="zh-CN"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dirty="0" smtClean="0">
                <a:solidFill>
                  <a:schemeClr val="tx1">
                    <a:lumMod val="75000"/>
                    <a:lumOff val="25000"/>
                  </a:schemeClr>
                </a:solidFill>
                <a:effectLst>
                  <a:outerShdw blurRad="25400" dist="25400" dir="2700000" algn="tl">
                    <a:srgbClr val="000000">
                      <a:alpha val="25000"/>
                    </a:srgbClr>
                  </a:outerShdw>
                </a:effectLst>
                <a:cs typeface="+mn-ea"/>
                <a:sym typeface="+mn-lt"/>
              </a:rPr>
              <a:t>团购旅游  </a:t>
            </a:r>
            <a:endParaRPr lang="zh-CN" altLang="en-US" sz="1600" dirty="0">
              <a:solidFill>
                <a:schemeClr val="tx1">
                  <a:lumMod val="75000"/>
                  <a:lumOff val="25000"/>
                </a:schemeClr>
              </a:solidFill>
              <a:effectLst>
                <a:outerShdw blurRad="25400" dist="25400" dir="2700000" algn="tl">
                  <a:srgbClr val="000000">
                    <a:alpha val="25000"/>
                  </a:srgbClr>
                </a:outerShdw>
              </a:effectLst>
              <a:cs typeface="+mn-ea"/>
              <a:sym typeface="+mn-lt"/>
            </a:endParaRPr>
          </a:p>
        </p:txBody>
      </p:sp>
      <p:sp>
        <p:nvSpPr>
          <p:cNvPr id="33" name="任意多边形 32"/>
          <p:cNvSpPr/>
          <p:nvPr/>
        </p:nvSpPr>
        <p:spPr>
          <a:xfrm>
            <a:off x="0" y="0"/>
            <a:ext cx="12191999" cy="4085711"/>
          </a:xfrm>
          <a:custGeom>
            <a:avLst/>
            <a:gdLst>
              <a:gd name="connsiteX0" fmla="*/ 0 w 12232089"/>
              <a:gd name="connsiteY0" fmla="*/ 0 h 4092179"/>
              <a:gd name="connsiteX1" fmla="*/ 12232089 w 12232089"/>
              <a:gd name="connsiteY1" fmla="*/ 0 h 4092179"/>
              <a:gd name="connsiteX2" fmla="*/ 12232089 w 12232089"/>
              <a:gd name="connsiteY2" fmla="*/ 4081516 h 4092179"/>
              <a:gd name="connsiteX3" fmla="*/ 12070197 w 12232089"/>
              <a:gd name="connsiteY3" fmla="*/ 4088045 h 4092179"/>
              <a:gd name="connsiteX4" fmla="*/ 11761989 w 12232089"/>
              <a:gd name="connsiteY4" fmla="*/ 4092179 h 4092179"/>
              <a:gd name="connsiteX5" fmla="*/ 6243384 w 12232089"/>
              <a:gd name="connsiteY5" fmla="*/ 2151858 h 4092179"/>
              <a:gd name="connsiteX6" fmla="*/ 6144064 w 12232089"/>
              <a:gd name="connsiteY6" fmla="*/ 2007919 h 4092179"/>
              <a:gd name="connsiteX7" fmla="*/ 6044746 w 12232089"/>
              <a:gd name="connsiteY7" fmla="*/ 2151858 h 4092179"/>
              <a:gd name="connsiteX8" fmla="*/ 526142 w 12232089"/>
              <a:gd name="connsiteY8" fmla="*/ 4092179 h 4092179"/>
              <a:gd name="connsiteX9" fmla="*/ 217936 w 12232089"/>
              <a:gd name="connsiteY9" fmla="*/ 4088046 h 4092179"/>
              <a:gd name="connsiteX10" fmla="*/ 0 w 12232089"/>
              <a:gd name="connsiteY10" fmla="*/ 4079255 h 40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089" h="4092179">
                <a:moveTo>
                  <a:pt x="0" y="0"/>
                </a:moveTo>
                <a:lnTo>
                  <a:pt x="12232089" y="0"/>
                </a:lnTo>
                <a:lnTo>
                  <a:pt x="12232089" y="4081516"/>
                </a:lnTo>
                <a:lnTo>
                  <a:pt x="12070197" y="4088045"/>
                </a:lnTo>
                <a:cubicBezTo>
                  <a:pt x="11968113" y="4090790"/>
                  <a:pt x="11865357" y="4092179"/>
                  <a:pt x="11761989" y="4092179"/>
                </a:cubicBezTo>
                <a:cubicBezTo>
                  <a:pt x="9281150" y="4092179"/>
                  <a:pt x="7152603" y="3292103"/>
                  <a:pt x="6243384" y="2151858"/>
                </a:cubicBezTo>
                <a:lnTo>
                  <a:pt x="6144064" y="2007919"/>
                </a:lnTo>
                <a:lnTo>
                  <a:pt x="6044746" y="2151858"/>
                </a:lnTo>
                <a:cubicBezTo>
                  <a:pt x="5135524" y="3292103"/>
                  <a:pt x="3006978" y="4092179"/>
                  <a:pt x="526142" y="4092179"/>
                </a:cubicBezTo>
                <a:cubicBezTo>
                  <a:pt x="422774" y="4092179"/>
                  <a:pt x="320018" y="4090790"/>
                  <a:pt x="217936" y="4088046"/>
                </a:cubicBezTo>
                <a:lnTo>
                  <a:pt x="0" y="4079255"/>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523660" y="467948"/>
            <a:ext cx="3830626" cy="2872970"/>
          </a:xfrm>
          <a:prstGeom prst="rect">
            <a:avLst/>
          </a:prstGeom>
        </p:spPr>
      </p:pic>
      <p:sp>
        <p:nvSpPr>
          <p:cNvPr id="34" name="任意多边形 33"/>
          <p:cNvSpPr/>
          <p:nvPr/>
        </p:nvSpPr>
        <p:spPr>
          <a:xfrm>
            <a:off x="0" y="0"/>
            <a:ext cx="12192000" cy="4085711"/>
          </a:xfrm>
          <a:custGeom>
            <a:avLst/>
            <a:gdLst>
              <a:gd name="connsiteX0" fmla="*/ 0 w 12232089"/>
              <a:gd name="connsiteY0" fmla="*/ 0 h 4092179"/>
              <a:gd name="connsiteX1" fmla="*/ 12232089 w 12232089"/>
              <a:gd name="connsiteY1" fmla="*/ 0 h 4092179"/>
              <a:gd name="connsiteX2" fmla="*/ 12232089 w 12232089"/>
              <a:gd name="connsiteY2" fmla="*/ 4081516 h 4092179"/>
              <a:gd name="connsiteX3" fmla="*/ 12070197 w 12232089"/>
              <a:gd name="connsiteY3" fmla="*/ 4088045 h 4092179"/>
              <a:gd name="connsiteX4" fmla="*/ 11761989 w 12232089"/>
              <a:gd name="connsiteY4" fmla="*/ 4092179 h 4092179"/>
              <a:gd name="connsiteX5" fmla="*/ 6243384 w 12232089"/>
              <a:gd name="connsiteY5" fmla="*/ 2151858 h 4092179"/>
              <a:gd name="connsiteX6" fmla="*/ 6144064 w 12232089"/>
              <a:gd name="connsiteY6" fmla="*/ 2007919 h 4092179"/>
              <a:gd name="connsiteX7" fmla="*/ 6044746 w 12232089"/>
              <a:gd name="connsiteY7" fmla="*/ 2151858 h 4092179"/>
              <a:gd name="connsiteX8" fmla="*/ 526142 w 12232089"/>
              <a:gd name="connsiteY8" fmla="*/ 4092179 h 4092179"/>
              <a:gd name="connsiteX9" fmla="*/ 217936 w 12232089"/>
              <a:gd name="connsiteY9" fmla="*/ 4088046 h 4092179"/>
              <a:gd name="connsiteX10" fmla="*/ 0 w 12232089"/>
              <a:gd name="connsiteY10" fmla="*/ 4079255 h 40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089" h="4092179">
                <a:moveTo>
                  <a:pt x="0" y="0"/>
                </a:moveTo>
                <a:lnTo>
                  <a:pt x="12232089" y="0"/>
                </a:lnTo>
                <a:lnTo>
                  <a:pt x="12232089" y="4081516"/>
                </a:lnTo>
                <a:lnTo>
                  <a:pt x="12070197" y="4088045"/>
                </a:lnTo>
                <a:cubicBezTo>
                  <a:pt x="11968113" y="4090790"/>
                  <a:pt x="11865357" y="4092179"/>
                  <a:pt x="11761989" y="4092179"/>
                </a:cubicBezTo>
                <a:cubicBezTo>
                  <a:pt x="9281150" y="4092179"/>
                  <a:pt x="7152603" y="3292103"/>
                  <a:pt x="6243384" y="2151858"/>
                </a:cubicBezTo>
                <a:lnTo>
                  <a:pt x="6144064" y="2007919"/>
                </a:lnTo>
                <a:lnTo>
                  <a:pt x="6044746" y="2151858"/>
                </a:lnTo>
                <a:cubicBezTo>
                  <a:pt x="5135524" y="3292103"/>
                  <a:pt x="3006978" y="4092179"/>
                  <a:pt x="526142" y="4092179"/>
                </a:cubicBezTo>
                <a:cubicBezTo>
                  <a:pt x="422774" y="4092179"/>
                  <a:pt x="320018" y="4090790"/>
                  <a:pt x="217936" y="4088046"/>
                </a:cubicBezTo>
                <a:lnTo>
                  <a:pt x="0" y="4079255"/>
                </a:lnTo>
                <a:close/>
              </a:path>
            </a:pathLst>
          </a:custGeom>
          <a:gradFill>
            <a:gsLst>
              <a:gs pos="50000">
                <a:srgbClr val="1AA2EF">
                  <a:alpha val="70000"/>
                </a:srgbClr>
              </a:gs>
              <a:gs pos="0">
                <a:srgbClr val="2ABAF9">
                  <a:alpha val="10000"/>
                </a:srgbClr>
              </a:gs>
              <a:gs pos="100000">
                <a:srgbClr val="0988E5">
                  <a:alpha val="1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a:off x="5264141" y="610928"/>
            <a:ext cx="1744366" cy="1723104"/>
          </a:xfrm>
          <a:prstGeom prst="rect">
            <a:avLst/>
          </a:prstGeom>
          <a:effectLst>
            <a:outerShdw blurRad="101600" dist="38100" dir="2700000" algn="tl" rotWithShape="0">
              <a:prstClr val="black">
                <a:alpha val="40000"/>
              </a:prstClr>
            </a:outerShdw>
          </a:effectLst>
        </p:spPr>
      </p:pic>
    </p:spTree>
    <p:extLst>
      <p:ext uri="{BB962C8B-B14F-4D97-AF65-F5344CB8AC3E}">
        <p14:creationId xmlns:p14="http://schemas.microsoft.com/office/powerpoint/2010/main" val="4215467405"/>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750"/>
                                        <p:tgtEl>
                                          <p:spTgt spid="33"/>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750"/>
                                        <p:tgtEl>
                                          <p:spTgt spid="34"/>
                                        </p:tgtEl>
                                      </p:cBhvr>
                                    </p:animEffect>
                                  </p:childTnLst>
                                </p:cTn>
                              </p:par>
                              <p:par>
                                <p:cTn id="15" presetID="10" presetClass="entr" presetSubtype="0"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47"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25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5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p:cNvSpPr>
          <p:nvPr/>
        </p:nvSpPr>
        <p:spPr bwMode="auto">
          <a:xfrm>
            <a:off x="0" y="0"/>
            <a:ext cx="12192000" cy="450850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7" name="矩形 6"/>
          <p:cNvSpPr/>
          <p:nvPr/>
        </p:nvSpPr>
        <p:spPr bwMode="auto">
          <a:xfrm>
            <a:off x="2116253" y="2350294"/>
            <a:ext cx="7954847" cy="41256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52400" cap="flat" cmpd="sng" algn="ctr">
            <a:solidFill>
              <a:schemeClr val="bg1"/>
            </a:solid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33796" name="Rectangle 3"/>
          <p:cNvSpPr>
            <a:spLocks/>
          </p:cNvSpPr>
          <p:nvPr/>
        </p:nvSpPr>
        <p:spPr bwMode="auto">
          <a:xfrm>
            <a:off x="4629819" y="738188"/>
            <a:ext cx="2931572" cy="6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3750" b="1" dirty="0" smtClean="0">
                <a:solidFill>
                  <a:srgbClr val="FFFFFF"/>
                </a:solidFill>
                <a:latin typeface="+mn-lt"/>
                <a:ea typeface="+mn-ea"/>
                <a:cs typeface="+mn-ea"/>
                <a:sym typeface="+mn-lt"/>
              </a:rPr>
              <a:t>旅游项目宣传</a:t>
            </a:r>
            <a:endParaRPr lang="zh-CN" altLang="zh-CN" sz="3750" b="1" dirty="0">
              <a:solidFill>
                <a:srgbClr val="FFFFFF"/>
              </a:solidFill>
              <a:latin typeface="+mn-lt"/>
              <a:ea typeface="+mn-ea"/>
              <a:cs typeface="+mn-ea"/>
              <a:sym typeface="+mn-lt"/>
            </a:endParaRPr>
          </a:p>
        </p:txBody>
      </p:sp>
      <p:sp>
        <p:nvSpPr>
          <p:cNvPr id="33797" name="Rectangle 4"/>
          <p:cNvSpPr>
            <a:spLocks/>
          </p:cNvSpPr>
          <p:nvPr/>
        </p:nvSpPr>
        <p:spPr bwMode="auto">
          <a:xfrm>
            <a:off x="4795347" y="1469232"/>
            <a:ext cx="260052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spcBef>
                <a:spcPct val="0"/>
              </a:spcBef>
              <a:buSzTx/>
              <a:buNone/>
            </a:pPr>
            <a:r>
              <a:rPr lang="en-US" altLang="zh-CN" sz="1400" dirty="0" smtClean="0">
                <a:solidFill>
                  <a:schemeClr val="bg1"/>
                </a:solidFill>
                <a:latin typeface="+mn-lt"/>
                <a:ea typeface="+mn-ea"/>
                <a:cs typeface="+mn-ea"/>
                <a:sym typeface="+mn-lt"/>
              </a:rPr>
              <a:t>Introduction Summer tourism</a:t>
            </a:r>
            <a:endParaRPr lang="zh-CN" altLang="zh-CN" sz="1400" dirty="0">
              <a:solidFill>
                <a:schemeClr val="bg1"/>
              </a:solidFill>
              <a:latin typeface="+mn-lt"/>
              <a:ea typeface="+mn-ea"/>
              <a:cs typeface="+mn-ea"/>
              <a:sym typeface="+mn-lt"/>
            </a:endParaRPr>
          </a:p>
        </p:txBody>
      </p:sp>
      <p:sp>
        <p:nvSpPr>
          <p:cNvPr id="33798" name="Line 5"/>
          <p:cNvSpPr>
            <a:spLocks noChangeShapeType="1"/>
          </p:cNvSpPr>
          <p:nvPr/>
        </p:nvSpPr>
        <p:spPr bwMode="auto">
          <a:xfrm>
            <a:off x="6096000" y="2172494"/>
            <a:ext cx="0" cy="572294"/>
          </a:xfrm>
          <a:prstGeom prst="line">
            <a:avLst/>
          </a:prstGeom>
          <a:noFill/>
          <a:ln w="152400">
            <a:solidFill>
              <a:schemeClr val="bg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sz="900">
              <a:cs typeface="+mn-ea"/>
              <a:sym typeface="+mn-lt"/>
            </a:endParaRPr>
          </a:p>
        </p:txBody>
      </p:sp>
    </p:spTree>
    <p:extLst>
      <p:ext uri="{BB962C8B-B14F-4D97-AF65-F5344CB8AC3E}">
        <p14:creationId xmlns:p14="http://schemas.microsoft.com/office/powerpoint/2010/main" val="4136648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randombar(horizont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fade">
                                      <p:cBhvr>
                                        <p:cTn id="12" dur="1000"/>
                                        <p:tgtEl>
                                          <p:spTgt spid="33796"/>
                                        </p:tgtEl>
                                      </p:cBhvr>
                                    </p:animEffect>
                                    <p:anim calcmode="lin" valueType="num">
                                      <p:cBhvr>
                                        <p:cTn id="13" dur="1000" fill="hold"/>
                                        <p:tgtEl>
                                          <p:spTgt spid="33796"/>
                                        </p:tgtEl>
                                        <p:attrNameLst>
                                          <p:attrName>ppt_x</p:attrName>
                                        </p:attrNameLst>
                                      </p:cBhvr>
                                      <p:tavLst>
                                        <p:tav tm="0">
                                          <p:val>
                                            <p:strVal val="#ppt_x"/>
                                          </p:val>
                                        </p:tav>
                                        <p:tav tm="100000">
                                          <p:val>
                                            <p:strVal val="#ppt_x"/>
                                          </p:val>
                                        </p:tav>
                                      </p:tavLst>
                                    </p:anim>
                                    <p:anim calcmode="lin" valueType="num">
                                      <p:cBhvr>
                                        <p:cTn id="14" dur="1000" fill="hold"/>
                                        <p:tgtEl>
                                          <p:spTgt spid="3379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fade">
                                      <p:cBhvr>
                                        <p:cTn id="17" dur="1000"/>
                                        <p:tgtEl>
                                          <p:spTgt spid="33797"/>
                                        </p:tgtEl>
                                      </p:cBhvr>
                                    </p:animEffect>
                                    <p:anim calcmode="lin" valueType="num">
                                      <p:cBhvr>
                                        <p:cTn id="18" dur="1000" fill="hold"/>
                                        <p:tgtEl>
                                          <p:spTgt spid="33797"/>
                                        </p:tgtEl>
                                        <p:attrNameLst>
                                          <p:attrName>ppt_x</p:attrName>
                                        </p:attrNameLst>
                                      </p:cBhvr>
                                      <p:tavLst>
                                        <p:tav tm="0">
                                          <p:val>
                                            <p:strVal val="#ppt_x"/>
                                          </p:val>
                                        </p:tav>
                                        <p:tav tm="100000">
                                          <p:val>
                                            <p:strVal val="#ppt_x"/>
                                          </p:val>
                                        </p:tav>
                                      </p:tavLst>
                                    </p:anim>
                                    <p:anim calcmode="lin" valueType="num">
                                      <p:cBhvr>
                                        <p:cTn id="1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33798"/>
                                        </p:tgtEl>
                                        <p:attrNameLst>
                                          <p:attrName>style.visibility</p:attrName>
                                        </p:attrNameLst>
                                      </p:cBhvr>
                                      <p:to>
                                        <p:strVal val="visible"/>
                                      </p:to>
                                    </p:set>
                                    <p:animEffect transition="in" filter="barn(outHorizontal)">
                                      <p:cBhvr>
                                        <p:cTn id="24" dur="500"/>
                                        <p:tgtEl>
                                          <p:spTgt spid="3379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7" grpId="0" animBg="1"/>
      <p:bldP spid="33796" grpId="0"/>
      <p:bldP spid="33797" grpId="0"/>
      <p:bldP spid="3379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4"/>
          <p:cNvSpPr>
            <a:spLocks/>
          </p:cNvSpPr>
          <p:nvPr/>
        </p:nvSpPr>
        <p:spPr bwMode="auto">
          <a:xfrm>
            <a:off x="3791744" y="0"/>
            <a:ext cx="3024188" cy="685800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10" name="矩形 9"/>
          <p:cNvSpPr/>
          <p:nvPr/>
        </p:nvSpPr>
        <p:spPr bwMode="auto">
          <a:xfrm>
            <a:off x="4655344" y="1147762"/>
            <a:ext cx="6736556" cy="27144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23554" name="Rectangle 1"/>
          <p:cNvSpPr>
            <a:spLocks/>
          </p:cNvSpPr>
          <p:nvPr/>
        </p:nvSpPr>
        <p:spPr bwMode="auto">
          <a:xfrm>
            <a:off x="623094" y="2064191"/>
            <a:ext cx="1892826"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400" b="1" dirty="0" smtClean="0">
                <a:solidFill>
                  <a:schemeClr val="tx1">
                    <a:lumMod val="75000"/>
                    <a:lumOff val="25000"/>
                  </a:schemeClr>
                </a:solidFill>
                <a:latin typeface="+mn-lt"/>
                <a:ea typeface="+mn-ea"/>
                <a:cs typeface="+mn-ea"/>
                <a:sym typeface="+mn-lt"/>
              </a:rPr>
              <a:t>旅游公司介绍</a:t>
            </a:r>
            <a:endParaRPr lang="en-US" altLang="zh-CN" sz="2400" b="1" dirty="0" smtClean="0">
              <a:solidFill>
                <a:schemeClr val="tx1">
                  <a:lumMod val="75000"/>
                  <a:lumOff val="25000"/>
                </a:schemeClr>
              </a:solidFill>
              <a:latin typeface="+mn-lt"/>
              <a:ea typeface="+mn-ea"/>
              <a:cs typeface="+mn-ea"/>
              <a:sym typeface="+mn-lt"/>
            </a:endParaRPr>
          </a:p>
        </p:txBody>
      </p:sp>
      <p:sp>
        <p:nvSpPr>
          <p:cNvPr id="23555" name="Rectangle 2"/>
          <p:cNvSpPr>
            <a:spLocks/>
          </p:cNvSpPr>
          <p:nvPr/>
        </p:nvSpPr>
        <p:spPr bwMode="auto">
          <a:xfrm>
            <a:off x="658813" y="3437732"/>
            <a:ext cx="2412207" cy="2586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just">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a:t>
            </a:r>
            <a:endParaRPr lang="en-US" altLang="zh-CN" sz="1000" dirty="0" smtClean="0">
              <a:solidFill>
                <a:srgbClr val="686769"/>
              </a:solidFill>
              <a:latin typeface="+mn-lt"/>
              <a:ea typeface="+mn-ea"/>
              <a:cs typeface="+mn-ea"/>
              <a:sym typeface="+mn-lt"/>
            </a:endParaRPr>
          </a:p>
          <a:p>
            <a:pPr algn="just">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解说解说点击</a:t>
            </a:r>
            <a:r>
              <a:rPr lang="zh-CN" altLang="en-US" sz="1000" dirty="0">
                <a:solidFill>
                  <a:srgbClr val="686769"/>
                </a:solidFill>
                <a:latin typeface="+mn-lt"/>
                <a:ea typeface="+mn-ea"/>
                <a:cs typeface="+mn-ea"/>
                <a:sym typeface="+mn-lt"/>
              </a:rPr>
              <a:t>输入简要文字解说，解说文字尽量概括精炼，不用多余的文字修饰简洁精准点击输入简要文字解说解说</a:t>
            </a:r>
          </a:p>
          <a:p>
            <a:pPr algn="just">
              <a:lnSpc>
                <a:spcPct val="130000"/>
              </a:lnSpc>
              <a:buNone/>
            </a:pPr>
            <a:endParaRPr lang="zh-CN" altLang="en-US" sz="1000" dirty="0">
              <a:solidFill>
                <a:srgbClr val="686769"/>
              </a:solidFill>
              <a:latin typeface="+mn-lt"/>
              <a:ea typeface="+mn-ea"/>
              <a:cs typeface="+mn-ea"/>
              <a:sym typeface="+mn-lt"/>
            </a:endParaRPr>
          </a:p>
        </p:txBody>
      </p:sp>
      <p:sp>
        <p:nvSpPr>
          <p:cNvPr id="23556" name="Rectangle 3"/>
          <p:cNvSpPr>
            <a:spLocks/>
          </p:cNvSpPr>
          <p:nvPr/>
        </p:nvSpPr>
        <p:spPr bwMode="auto">
          <a:xfrm>
            <a:off x="695325" y="3086894"/>
            <a:ext cx="1079500" cy="10795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grpSp>
        <p:nvGrpSpPr>
          <p:cNvPr id="23558" name="Group 5"/>
          <p:cNvGrpSpPr>
            <a:grpSpLocks/>
          </p:cNvGrpSpPr>
          <p:nvPr/>
        </p:nvGrpSpPr>
        <p:grpSpPr bwMode="auto">
          <a:xfrm>
            <a:off x="8116094" y="5408613"/>
            <a:ext cx="2772569" cy="996510"/>
            <a:chOff x="0" y="0"/>
            <a:chExt cx="5544617" cy="1991260"/>
          </a:xfrm>
        </p:grpSpPr>
        <p:sp>
          <p:nvSpPr>
            <p:cNvPr id="23560" name="Rectangle 6"/>
            <p:cNvSpPr>
              <a:spLocks/>
            </p:cNvSpPr>
            <p:nvPr/>
          </p:nvSpPr>
          <p:spPr bwMode="auto">
            <a:xfrm>
              <a:off x="0" y="607489"/>
              <a:ext cx="5544617" cy="138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sp>
          <p:nvSpPr>
            <p:cNvPr id="23561" name="Rectangle 7"/>
            <p:cNvSpPr>
              <a:spLocks/>
            </p:cNvSpPr>
            <p:nvPr/>
          </p:nvSpPr>
          <p:spPr bwMode="auto">
            <a:xfrm>
              <a:off x="1956776" y="0"/>
              <a:ext cx="1631065" cy="645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500" b="1" dirty="0" smtClean="0">
                  <a:latin typeface="+mn-lt"/>
                  <a:ea typeface="+mn-ea"/>
                  <a:cs typeface="+mn-ea"/>
                  <a:sym typeface="+mn-lt"/>
                </a:rPr>
                <a:t>旅游介绍</a:t>
              </a:r>
              <a:endParaRPr lang="zh-CN" altLang="zh-CN" sz="1500" b="1" dirty="0">
                <a:latin typeface="+mn-lt"/>
                <a:ea typeface="+mn-ea"/>
                <a:cs typeface="+mn-ea"/>
                <a:sym typeface="+mn-lt"/>
              </a:endParaRPr>
            </a:p>
          </p:txBody>
        </p:sp>
      </p:grpSp>
      <p:sp>
        <p:nvSpPr>
          <p:cNvPr id="11" name="Rectangle 1"/>
          <p:cNvSpPr>
            <a:spLocks/>
          </p:cNvSpPr>
          <p:nvPr/>
        </p:nvSpPr>
        <p:spPr bwMode="auto">
          <a:xfrm>
            <a:off x="623094" y="2464515"/>
            <a:ext cx="209429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spcBef>
                <a:spcPct val="0"/>
              </a:spcBef>
              <a:buSzTx/>
              <a:buNone/>
            </a:pPr>
            <a:r>
              <a:rPr lang="en-US" altLang="zh-CN" sz="2000" dirty="0" smtClean="0">
                <a:solidFill>
                  <a:schemeClr val="tx1">
                    <a:lumMod val="75000"/>
                    <a:lumOff val="25000"/>
                  </a:schemeClr>
                </a:solidFill>
                <a:latin typeface="+mn-lt"/>
                <a:ea typeface="+mn-ea"/>
                <a:cs typeface="+mn-ea"/>
                <a:sym typeface="+mn-lt"/>
              </a:rPr>
              <a:t>Summer tourism</a:t>
            </a:r>
          </a:p>
        </p:txBody>
      </p:sp>
    </p:spTree>
    <p:extLst>
      <p:ext uri="{BB962C8B-B14F-4D97-AF65-F5344CB8AC3E}">
        <p14:creationId xmlns:p14="http://schemas.microsoft.com/office/powerpoint/2010/main" val="6968147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arn(outHorizontal)">
                                      <p:cBhvr>
                                        <p:cTn id="7" dur="5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554"/>
                                        </p:tgtEl>
                                        <p:attrNameLst>
                                          <p:attrName>style.visibility</p:attrName>
                                        </p:attrNameLst>
                                      </p:cBhvr>
                                      <p:to>
                                        <p:strVal val="visible"/>
                                      </p:to>
                                    </p:set>
                                    <p:animEffect transition="in" filter="fade">
                                      <p:cBhvr>
                                        <p:cTn id="18" dur="1000"/>
                                        <p:tgtEl>
                                          <p:spTgt spid="23554"/>
                                        </p:tgtEl>
                                      </p:cBhvr>
                                    </p:animEffect>
                                    <p:anim calcmode="lin" valueType="num">
                                      <p:cBhvr>
                                        <p:cTn id="19" dur="1000" fill="hold"/>
                                        <p:tgtEl>
                                          <p:spTgt spid="23554"/>
                                        </p:tgtEl>
                                        <p:attrNameLst>
                                          <p:attrName>ppt_x</p:attrName>
                                        </p:attrNameLst>
                                      </p:cBhvr>
                                      <p:tavLst>
                                        <p:tav tm="0">
                                          <p:val>
                                            <p:strVal val="#ppt_x"/>
                                          </p:val>
                                        </p:tav>
                                        <p:tav tm="100000">
                                          <p:val>
                                            <p:strVal val="#ppt_x"/>
                                          </p:val>
                                        </p:tav>
                                      </p:tavLst>
                                    </p:anim>
                                    <p:anim calcmode="lin" valueType="num">
                                      <p:cBhvr>
                                        <p:cTn id="20" dur="1000" fill="hold"/>
                                        <p:tgtEl>
                                          <p:spTgt spid="2355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556"/>
                                        </p:tgtEl>
                                        <p:attrNameLst>
                                          <p:attrName>style.visibility</p:attrName>
                                        </p:attrNameLst>
                                      </p:cBhvr>
                                      <p:to>
                                        <p:strVal val="visible"/>
                                      </p:to>
                                    </p:set>
                                    <p:animEffect transition="in" filter="fade">
                                      <p:cBhvr>
                                        <p:cTn id="23" dur="1000"/>
                                        <p:tgtEl>
                                          <p:spTgt spid="23556"/>
                                        </p:tgtEl>
                                      </p:cBhvr>
                                    </p:animEffect>
                                    <p:anim calcmode="lin" valueType="num">
                                      <p:cBhvr>
                                        <p:cTn id="24" dur="1000" fill="hold"/>
                                        <p:tgtEl>
                                          <p:spTgt spid="23556"/>
                                        </p:tgtEl>
                                        <p:attrNameLst>
                                          <p:attrName>ppt_x</p:attrName>
                                        </p:attrNameLst>
                                      </p:cBhvr>
                                      <p:tavLst>
                                        <p:tav tm="0">
                                          <p:val>
                                            <p:strVal val="#ppt_x"/>
                                          </p:val>
                                        </p:tav>
                                        <p:tav tm="100000">
                                          <p:val>
                                            <p:strVal val="#ppt_x"/>
                                          </p:val>
                                        </p:tav>
                                      </p:tavLst>
                                    </p:anim>
                                    <p:anim calcmode="lin" valueType="num">
                                      <p:cBhvr>
                                        <p:cTn id="25" dur="1000" fill="hold"/>
                                        <p:tgtEl>
                                          <p:spTgt spid="2355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3555"/>
                                        </p:tgtEl>
                                        <p:attrNameLst>
                                          <p:attrName>style.visibility</p:attrName>
                                        </p:attrNameLst>
                                      </p:cBhvr>
                                      <p:to>
                                        <p:strVal val="visible"/>
                                      </p:to>
                                    </p:set>
                                    <p:animEffect transition="in" filter="fade">
                                      <p:cBhvr>
                                        <p:cTn id="28" dur="1000"/>
                                        <p:tgtEl>
                                          <p:spTgt spid="23555"/>
                                        </p:tgtEl>
                                      </p:cBhvr>
                                    </p:animEffect>
                                    <p:anim calcmode="lin" valueType="num">
                                      <p:cBhvr>
                                        <p:cTn id="29" dur="1000" fill="hold"/>
                                        <p:tgtEl>
                                          <p:spTgt spid="23555"/>
                                        </p:tgtEl>
                                        <p:attrNameLst>
                                          <p:attrName>ppt_x</p:attrName>
                                        </p:attrNameLst>
                                      </p:cBhvr>
                                      <p:tavLst>
                                        <p:tav tm="0">
                                          <p:val>
                                            <p:strVal val="#ppt_x"/>
                                          </p:val>
                                        </p:tav>
                                        <p:tav tm="100000">
                                          <p:val>
                                            <p:strVal val="#ppt_x"/>
                                          </p:val>
                                        </p:tav>
                                      </p:tavLst>
                                    </p:anim>
                                    <p:anim calcmode="lin" valueType="num">
                                      <p:cBhvr>
                                        <p:cTn id="30" dur="1000" fill="hold"/>
                                        <p:tgtEl>
                                          <p:spTgt spid="2355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3558"/>
                                        </p:tgtEl>
                                        <p:attrNameLst>
                                          <p:attrName>style.visibility</p:attrName>
                                        </p:attrNameLst>
                                      </p:cBhvr>
                                      <p:to>
                                        <p:strVal val="visible"/>
                                      </p:to>
                                    </p:set>
                                    <p:animEffect transition="in" filter="fade">
                                      <p:cBhvr>
                                        <p:cTn id="33" dur="1000"/>
                                        <p:tgtEl>
                                          <p:spTgt spid="23558"/>
                                        </p:tgtEl>
                                      </p:cBhvr>
                                    </p:animEffect>
                                    <p:anim calcmode="lin" valueType="num">
                                      <p:cBhvr>
                                        <p:cTn id="34" dur="1000" fill="hold"/>
                                        <p:tgtEl>
                                          <p:spTgt spid="23558"/>
                                        </p:tgtEl>
                                        <p:attrNameLst>
                                          <p:attrName>ppt_x</p:attrName>
                                        </p:attrNameLst>
                                      </p:cBhvr>
                                      <p:tavLst>
                                        <p:tav tm="0">
                                          <p:val>
                                            <p:strVal val="#ppt_x"/>
                                          </p:val>
                                        </p:tav>
                                        <p:tav tm="100000">
                                          <p:val>
                                            <p:strVal val="#ppt_x"/>
                                          </p:val>
                                        </p:tav>
                                      </p:tavLst>
                                    </p:anim>
                                    <p:anim calcmode="lin" valueType="num">
                                      <p:cBhvr>
                                        <p:cTn id="35" dur="1000" fill="hold"/>
                                        <p:tgtEl>
                                          <p:spTgt spid="2355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10" grpId="0" animBg="1"/>
      <p:bldP spid="23554" grpId="0"/>
      <p:bldP spid="23555" grpId="0"/>
      <p:bldP spid="23556"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90" y="0"/>
            <a:ext cx="12167419" cy="6858000"/>
          </a:xfrm>
          <a:prstGeom prst="rect">
            <a:avLst/>
          </a:prstGeom>
        </p:spPr>
      </p:pic>
      <p:sp>
        <p:nvSpPr>
          <p:cNvPr id="18" name="矩形 17"/>
          <p:cNvSpPr/>
          <p:nvPr/>
        </p:nvSpPr>
        <p:spPr>
          <a:xfrm>
            <a:off x="12290" y="0"/>
            <a:ext cx="12179710" cy="68579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文本框 50">
            <a:extLst>
              <a:ext uri="{FF2B5EF4-FFF2-40B4-BE49-F238E27FC236}">
                <a16:creationId xmlns:a16="http://schemas.microsoft.com/office/drawing/2014/main" id="{46630D7B-4BA5-4989-8F72-A67D800FFF51}"/>
              </a:ext>
            </a:extLst>
          </p:cNvPr>
          <p:cNvSpPr txBox="1"/>
          <p:nvPr>
            <p:custDataLst>
              <p:tags r:id="rId1"/>
            </p:custDataLst>
          </p:nvPr>
        </p:nvSpPr>
        <p:spPr>
          <a:xfrm>
            <a:off x="832321" y="3432348"/>
            <a:ext cx="5516157" cy="715581"/>
          </a:xfrm>
          <a:prstGeom prst="rect">
            <a:avLst/>
          </a:prstGeom>
          <a:noFill/>
        </p:spPr>
        <p:txBody>
          <a:bodyPr wrap="square" rtlCol="0">
            <a:spAutoFit/>
          </a:bodyPr>
          <a:lstStyle/>
          <a:p>
            <a:pPr>
              <a:lnSpc>
                <a:spcPct val="150000"/>
              </a:lnSpc>
            </a:pPr>
            <a:r>
              <a:rPr lang="en-US" altLang="zh-CN" sz="900" dirty="0">
                <a:solidFill>
                  <a:schemeClr val="bg1">
                    <a:lumMod val="50000"/>
                  </a:schemeClr>
                </a:solidFill>
                <a:cs typeface="+mn-ea"/>
                <a:sym typeface="+mn-lt"/>
              </a:rPr>
              <a:t>Brief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a:t>
            </a:r>
            <a:r>
              <a:rPr lang="en-US" altLang="zh-CN" sz="900" dirty="0" err="1" smtClean="0">
                <a:solidFill>
                  <a:schemeClr val="bg1">
                    <a:lumMod val="50000"/>
                  </a:schemeClr>
                </a:solidFill>
                <a:cs typeface="+mn-ea"/>
                <a:sym typeface="+mn-lt"/>
              </a:rPr>
              <a:t>template</a:t>
            </a:r>
            <a:r>
              <a:rPr lang="en-US" altLang="zh-CN" sz="900" dirty="0" err="1">
                <a:solidFill>
                  <a:schemeClr val="bg1">
                    <a:lumMod val="50000"/>
                  </a:schemeClr>
                </a:solidFill>
                <a:cs typeface="+mn-ea"/>
                <a:sym typeface="+mn-lt"/>
              </a:rPr>
              <a:t>Brief</a:t>
            </a:r>
            <a:r>
              <a:rPr lang="en-US" altLang="zh-CN" sz="900" dirty="0">
                <a:solidFill>
                  <a:schemeClr val="bg1">
                    <a:lumMod val="50000"/>
                  </a:schemeClr>
                </a:solidFill>
                <a:cs typeface="+mn-ea"/>
                <a:sym typeface="+mn-lt"/>
              </a:rPr>
              <a:t>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template</a:t>
            </a:r>
            <a:endParaRPr lang="zh-CN" altLang="en-US" sz="900" dirty="0">
              <a:solidFill>
                <a:schemeClr val="bg1">
                  <a:lumMod val="50000"/>
                </a:schemeClr>
              </a:solidFill>
              <a:cs typeface="+mn-ea"/>
              <a:sym typeface="+mn-lt"/>
            </a:endParaRPr>
          </a:p>
          <a:p>
            <a:pPr>
              <a:lnSpc>
                <a:spcPct val="150000"/>
              </a:lnSpc>
            </a:pPr>
            <a:endParaRPr lang="zh-CN" altLang="en-US" sz="900" dirty="0">
              <a:solidFill>
                <a:schemeClr val="bg1">
                  <a:lumMod val="50000"/>
                </a:schemeClr>
              </a:solidFill>
              <a:cs typeface="+mn-ea"/>
              <a:sym typeface="+mn-lt"/>
            </a:endParaRPr>
          </a:p>
        </p:txBody>
      </p:sp>
      <p:sp>
        <p:nvSpPr>
          <p:cNvPr id="4" name="文本框 3"/>
          <p:cNvSpPr txBox="1"/>
          <p:nvPr/>
        </p:nvSpPr>
        <p:spPr>
          <a:xfrm>
            <a:off x="800789" y="2599843"/>
            <a:ext cx="3877985" cy="830997"/>
          </a:xfrm>
          <a:prstGeom prst="rect">
            <a:avLst/>
          </a:prstGeom>
          <a:noFill/>
        </p:spPr>
        <p:txBody>
          <a:bodyPr wrap="none" rtlCol="0">
            <a:spAutoFit/>
          </a:bodyPr>
          <a:lstStyle/>
          <a:p>
            <a:r>
              <a:rPr lang="zh-CN" altLang="en-US" sz="4800" dirty="0">
                <a:solidFill>
                  <a:schemeClr val="tx1">
                    <a:lumMod val="85000"/>
                    <a:lumOff val="15000"/>
                  </a:schemeClr>
                </a:solidFill>
                <a:effectLst>
                  <a:outerShdw blurRad="25400" dist="25400" dir="2700000" algn="tl">
                    <a:srgbClr val="000000">
                      <a:alpha val="25000"/>
                    </a:srgbClr>
                  </a:outerShdw>
                </a:effectLst>
                <a:cs typeface="+mn-ea"/>
                <a:sym typeface="+mn-lt"/>
              </a:rPr>
              <a:t>旅游项目介绍</a:t>
            </a:r>
          </a:p>
        </p:txBody>
      </p:sp>
      <p:sp>
        <p:nvSpPr>
          <p:cNvPr id="24" name="文本框 23"/>
          <p:cNvSpPr txBox="1"/>
          <p:nvPr/>
        </p:nvSpPr>
        <p:spPr>
          <a:xfrm>
            <a:off x="775641" y="899975"/>
            <a:ext cx="1627369" cy="1569660"/>
          </a:xfrm>
          <a:prstGeom prst="rect">
            <a:avLst/>
          </a:prstGeom>
          <a:noFill/>
        </p:spPr>
        <p:txBody>
          <a:bodyPr wrap="none" rtlCol="0">
            <a:spAutoFit/>
          </a:bodyPr>
          <a:lstStyle/>
          <a:p>
            <a:pPr algn="ctr"/>
            <a:r>
              <a:rPr lang="en-US" altLang="zh-CN" sz="96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02</a:t>
            </a:r>
            <a:endParaRPr lang="zh-CN" altLang="en-US" sz="96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sp>
        <p:nvSpPr>
          <p:cNvPr id="8" name="矩形 7"/>
          <p:cNvSpPr/>
          <p:nvPr/>
        </p:nvSpPr>
        <p:spPr>
          <a:xfrm>
            <a:off x="0" y="2553839"/>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a:effectLst>
            <a:innerShdw blurRad="101600" dist="635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7"/>
          <p:cNvSpPr/>
          <p:nvPr/>
        </p:nvSpPr>
        <p:spPr>
          <a:xfrm>
            <a:off x="12290" y="2553838"/>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gradFill>
            <a:gsLst>
              <a:gs pos="53000">
                <a:srgbClr val="1BA4F0">
                  <a:alpha val="16000"/>
                </a:srgbClr>
              </a:gs>
              <a:gs pos="0">
                <a:srgbClr val="2ABAF9">
                  <a:alpha val="0"/>
                </a:srgbClr>
              </a:gs>
              <a:gs pos="85000">
                <a:srgbClr val="0988E5">
                  <a:alpha val="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9" name="图片 18"/>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rot="20112538">
            <a:off x="7206173" y="929495"/>
            <a:ext cx="1926202" cy="1902724"/>
          </a:xfrm>
          <a:prstGeom prst="rect">
            <a:avLst/>
          </a:prstGeom>
          <a:effectLst>
            <a:outerShdw blurRad="101600" dist="38100" dir="2700000" algn="tl" rotWithShape="0">
              <a:prstClr val="black">
                <a:alpha val="40000"/>
              </a:prstClr>
            </a:outerShdw>
          </a:effectLst>
        </p:spPr>
      </p:pic>
      <p:cxnSp>
        <p:nvCxnSpPr>
          <p:cNvPr id="21" name="直接连接符 20"/>
          <p:cNvCxnSpPr/>
          <p:nvPr/>
        </p:nvCxnSpPr>
        <p:spPr>
          <a:xfrm>
            <a:off x="360495" y="1666971"/>
            <a:ext cx="851337" cy="0"/>
          </a:xfrm>
          <a:prstGeom prst="line">
            <a:avLst/>
          </a:prstGeom>
          <a:ln w="25400">
            <a:gradFill>
              <a:gsLst>
                <a:gs pos="0">
                  <a:srgbClr val="2ABAF9"/>
                </a:gs>
                <a:gs pos="100000">
                  <a:srgbClr val="0988E5"/>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43828" y="4263526"/>
            <a:ext cx="488731" cy="0"/>
          </a:xfrm>
          <a:prstGeom prst="line">
            <a:avLst/>
          </a:prstGeom>
          <a:ln w="63500">
            <a:gradFill>
              <a:gsLst>
                <a:gs pos="0">
                  <a:srgbClr val="2ABAF9"/>
                </a:gs>
                <a:gs pos="100000">
                  <a:srgbClr val="0988E5"/>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21477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75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par>
                                <p:cTn id="30" presetID="22" presetClass="entr" presetSubtype="1" fill="hold" grpId="0" nodeType="withEffect">
                                  <p:stCondLst>
                                    <p:cond delay="125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8" fill="hold" nodeType="withEffect">
                                  <p:stCondLst>
                                    <p:cond delay="125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P spid="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p:cNvSpPr>
          <p:nvPr/>
        </p:nvSpPr>
        <p:spPr bwMode="auto">
          <a:xfrm>
            <a:off x="0" y="3435926"/>
            <a:ext cx="12192000" cy="3404184"/>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6" name="矩形 5"/>
          <p:cNvSpPr/>
          <p:nvPr/>
        </p:nvSpPr>
        <p:spPr>
          <a:xfrm>
            <a:off x="1302328" y="983673"/>
            <a:ext cx="7218217" cy="483523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8520545" y="983673"/>
            <a:ext cx="2396837" cy="2452253"/>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8520545" y="3435926"/>
            <a:ext cx="2396837" cy="238298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6123708" y="3435926"/>
            <a:ext cx="2396837" cy="238298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3441220" y="1595257"/>
            <a:ext cx="2031325" cy="1200329"/>
          </a:xfrm>
          <a:prstGeom prst="rect">
            <a:avLst/>
          </a:prstGeom>
          <a:noFill/>
        </p:spPr>
        <p:txBody>
          <a:bodyPr wrap="none" rtlCol="0">
            <a:spAutoFit/>
          </a:bodyPr>
          <a:lstStyle/>
          <a:p>
            <a:pPr algn="r"/>
            <a:r>
              <a:rPr lang="zh-CN" altLang="en-US" sz="3600" dirty="0" smtClean="0">
                <a:solidFill>
                  <a:schemeClr val="tx1">
                    <a:lumMod val="85000"/>
                    <a:lumOff val="15000"/>
                  </a:schemeClr>
                </a:solidFill>
                <a:effectLst>
                  <a:outerShdw blurRad="25400" dist="25400" dir="2700000" algn="tl">
                    <a:srgbClr val="000000">
                      <a:alpha val="25000"/>
                    </a:srgbClr>
                  </a:outerShdw>
                </a:effectLst>
                <a:cs typeface="+mn-ea"/>
                <a:sym typeface="+mn-lt"/>
              </a:rPr>
              <a:t>旅游方案</a:t>
            </a:r>
            <a:endParaRPr lang="en-US" altLang="zh-CN" sz="3600" dirty="0" smtClean="0">
              <a:solidFill>
                <a:schemeClr val="tx1">
                  <a:lumMod val="85000"/>
                  <a:lumOff val="15000"/>
                </a:schemeClr>
              </a:solidFill>
              <a:effectLst>
                <a:outerShdw blurRad="25400" dist="25400" dir="2700000" algn="tl">
                  <a:srgbClr val="000000">
                    <a:alpha val="25000"/>
                  </a:srgbClr>
                </a:outerShdw>
              </a:effectLst>
              <a:cs typeface="+mn-ea"/>
              <a:sym typeface="+mn-lt"/>
            </a:endParaRPr>
          </a:p>
          <a:p>
            <a:pPr algn="r"/>
            <a:r>
              <a:rPr lang="zh-CN" altLang="en-US" sz="3600" dirty="0" smtClean="0">
                <a:solidFill>
                  <a:schemeClr val="tx1">
                    <a:lumMod val="85000"/>
                    <a:lumOff val="15000"/>
                  </a:schemeClr>
                </a:solidFill>
                <a:effectLst>
                  <a:outerShdw blurRad="25400" dist="25400" dir="2700000" algn="tl">
                    <a:srgbClr val="000000">
                      <a:alpha val="25000"/>
                    </a:srgbClr>
                  </a:outerShdw>
                </a:effectLst>
                <a:cs typeface="+mn-ea"/>
                <a:sym typeface="+mn-lt"/>
              </a:rPr>
              <a:t>介绍</a:t>
            </a:r>
            <a:endParaRPr lang="zh-CN" altLang="en-US" sz="36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11" name="Rectangle 7"/>
          <p:cNvSpPr>
            <a:spLocks/>
          </p:cNvSpPr>
          <p:nvPr/>
        </p:nvSpPr>
        <p:spPr bwMode="auto">
          <a:xfrm>
            <a:off x="1787914" y="2950710"/>
            <a:ext cx="360303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r">
              <a:spcBef>
                <a:spcPct val="0"/>
              </a:spcBef>
              <a:buSzTx/>
              <a:buNone/>
            </a:pPr>
            <a:r>
              <a:rPr lang="en-US" altLang="zh-CN" sz="1800" dirty="0">
                <a:solidFill>
                  <a:srgbClr val="2ABAF9"/>
                </a:solidFill>
                <a:latin typeface="+mn-lt"/>
                <a:ea typeface="+mn-ea"/>
                <a:cs typeface="+mn-ea"/>
                <a:sym typeface="+mn-lt"/>
              </a:rPr>
              <a:t>HIGH QUALITY </a:t>
            </a:r>
            <a:r>
              <a:rPr lang="en-US" altLang="zh-CN" sz="1800" dirty="0" smtClean="0">
                <a:solidFill>
                  <a:srgbClr val="2ABAF9"/>
                </a:solidFill>
                <a:latin typeface="+mn-lt"/>
                <a:ea typeface="+mn-ea"/>
                <a:cs typeface="+mn-ea"/>
                <a:sym typeface="+mn-lt"/>
              </a:rPr>
              <a:t>Summer tourism</a:t>
            </a:r>
            <a:endParaRPr lang="en-US" altLang="zh-CN" sz="1800" dirty="0">
              <a:solidFill>
                <a:srgbClr val="2ABAF9"/>
              </a:solidFill>
              <a:latin typeface="+mn-lt"/>
              <a:ea typeface="+mn-ea"/>
              <a:cs typeface="+mn-ea"/>
              <a:sym typeface="+mn-lt"/>
            </a:endParaRPr>
          </a:p>
        </p:txBody>
      </p:sp>
      <p:sp>
        <p:nvSpPr>
          <p:cNvPr id="12" name="文本框 11">
            <a:extLst>
              <a:ext uri="{FF2B5EF4-FFF2-40B4-BE49-F238E27FC236}">
                <a16:creationId xmlns:a16="http://schemas.microsoft.com/office/drawing/2014/main" id="{503E0C68-DA60-417A-94AF-3E2A39D1D51A}"/>
              </a:ext>
            </a:extLst>
          </p:cNvPr>
          <p:cNvSpPr txBox="1"/>
          <p:nvPr/>
        </p:nvSpPr>
        <p:spPr>
          <a:xfrm>
            <a:off x="1759524" y="3778515"/>
            <a:ext cx="3713021" cy="1692771"/>
          </a:xfrm>
          <a:prstGeom prst="rect">
            <a:avLst/>
          </a:prstGeom>
          <a:noFill/>
        </p:spPr>
        <p:txBody>
          <a:bodyPr wrap="square" rtlCol="0">
            <a:spAutoFit/>
          </a:bodyPr>
          <a:lstStyle/>
          <a:p>
            <a:pPr algn="r">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输入简要文字解说解说点击输入简要文字解说，解说文字尽量概括精炼，不用多余的文字修饰简洁精准</a:t>
            </a:r>
            <a:r>
              <a:rPr lang="zh-CN" altLang="en-US" sz="1000" dirty="0" smtClean="0">
                <a:solidFill>
                  <a:srgbClr val="686769"/>
                </a:solidFill>
                <a:cs typeface="+mn-ea"/>
                <a:sym typeface="+mn-lt"/>
              </a:rPr>
              <a:t>点击输入</a:t>
            </a:r>
            <a:r>
              <a:rPr lang="zh-CN" altLang="en-US" sz="1000" dirty="0">
                <a:solidFill>
                  <a:srgbClr val="686769"/>
                </a:solidFill>
                <a:cs typeface="+mn-ea"/>
                <a:sym typeface="+mn-lt"/>
              </a:rPr>
              <a:t>简要文字</a:t>
            </a:r>
            <a:r>
              <a:rPr lang="zh-CN" altLang="en-US" sz="1000" dirty="0" smtClean="0">
                <a:solidFill>
                  <a:srgbClr val="686769"/>
                </a:solidFill>
                <a:cs typeface="+mn-ea"/>
                <a:sym typeface="+mn-lt"/>
              </a:rPr>
              <a:t>解说解说</a:t>
            </a:r>
            <a:r>
              <a:rPr lang="zh-CN" altLang="en-US" sz="1000" dirty="0">
                <a:solidFill>
                  <a:srgbClr val="686769"/>
                </a:solidFill>
                <a:cs typeface="+mn-ea"/>
                <a:sym typeface="+mn-lt"/>
              </a:rPr>
              <a:t>点击输入简要文字</a:t>
            </a:r>
            <a:r>
              <a:rPr lang="zh-CN" altLang="en-US" sz="1000" dirty="0" smtClean="0">
                <a:solidFill>
                  <a:srgbClr val="686769"/>
                </a:solidFill>
                <a:cs typeface="+mn-ea"/>
                <a:sym typeface="+mn-lt"/>
              </a:rPr>
              <a:t>解说</a:t>
            </a:r>
            <a:endParaRPr lang="en-US" altLang="zh-CN" sz="1000" dirty="0" smtClean="0">
              <a:solidFill>
                <a:srgbClr val="686769"/>
              </a:solidFill>
              <a:cs typeface="+mn-ea"/>
              <a:sym typeface="+mn-lt"/>
            </a:endParaRPr>
          </a:p>
          <a:p>
            <a:pPr algn="r">
              <a:lnSpc>
                <a:spcPct val="130000"/>
              </a:lnSpc>
            </a:pPr>
            <a:endParaRPr lang="zh-CN" altLang="en-US" sz="1000" dirty="0">
              <a:solidFill>
                <a:srgbClr val="686769"/>
              </a:solidFill>
              <a:cs typeface="+mn-ea"/>
              <a:sym typeface="+mn-lt"/>
            </a:endParaRPr>
          </a:p>
          <a:p>
            <a:pPr algn="r">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a:t>
            </a:r>
          </a:p>
          <a:p>
            <a:pPr algn="r">
              <a:lnSpc>
                <a:spcPct val="130000"/>
              </a:lnSpc>
            </a:pPr>
            <a:endParaRPr lang="zh-CN" altLang="en-US" sz="1000" dirty="0">
              <a:solidFill>
                <a:srgbClr val="686769"/>
              </a:solidFill>
              <a:cs typeface="+mn-ea"/>
              <a:sym typeface="+mn-lt"/>
            </a:endParaRPr>
          </a:p>
        </p:txBody>
      </p:sp>
      <p:cxnSp>
        <p:nvCxnSpPr>
          <p:cNvPr id="13" name="直接连接符 12"/>
          <p:cNvCxnSpPr/>
          <p:nvPr/>
        </p:nvCxnSpPr>
        <p:spPr>
          <a:xfrm>
            <a:off x="6109853" y="1842655"/>
            <a:ext cx="595745" cy="0"/>
          </a:xfrm>
          <a:prstGeom prst="line">
            <a:avLst/>
          </a:prstGeom>
          <a:ln w="57150">
            <a:solidFill>
              <a:srgbClr val="2ABAF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3341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53" presetClass="entr" presetSubtype="16"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1340285" y="1352811"/>
            <a:ext cx="4459266" cy="2091847"/>
            <a:chOff x="1340285" y="1352811"/>
            <a:chExt cx="4459266" cy="2091847"/>
          </a:xfrm>
        </p:grpSpPr>
        <p:grpSp>
          <p:nvGrpSpPr>
            <p:cNvPr id="46" name="组合 45"/>
            <p:cNvGrpSpPr/>
            <p:nvPr/>
          </p:nvGrpSpPr>
          <p:grpSpPr>
            <a:xfrm>
              <a:off x="1340285" y="1352811"/>
              <a:ext cx="4459266" cy="2091847"/>
              <a:chOff x="1340285" y="1352811"/>
              <a:chExt cx="4459266" cy="2091847"/>
            </a:xfrm>
          </p:grpSpPr>
          <p:sp>
            <p:nvSpPr>
              <p:cNvPr id="5" name="矩形 4"/>
              <p:cNvSpPr/>
              <p:nvPr/>
            </p:nvSpPr>
            <p:spPr>
              <a:xfrm>
                <a:off x="1340285" y="1352811"/>
                <a:ext cx="4459266" cy="2091847"/>
              </a:xfrm>
              <a:prstGeom prst="rect">
                <a:avLst/>
              </a:prstGeom>
              <a:gradFill>
                <a:gsLst>
                  <a:gs pos="0">
                    <a:srgbClr val="2ABAF9"/>
                  </a:gs>
                  <a:gs pos="100000">
                    <a:srgbClr val="0988E5"/>
                  </a:gs>
                </a:gsLst>
                <a:lin ang="2700000" scaled="0"/>
              </a:gradFill>
              <a:ln w="19050">
                <a:solidFill>
                  <a:srgbClr val="2AB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2" name="组合 41"/>
              <p:cNvGrpSpPr/>
              <p:nvPr/>
            </p:nvGrpSpPr>
            <p:grpSpPr>
              <a:xfrm>
                <a:off x="2558096" y="1908130"/>
                <a:ext cx="2971856" cy="1148649"/>
                <a:chOff x="7828358" y="1872019"/>
                <a:chExt cx="2971856" cy="1148649"/>
              </a:xfrm>
            </p:grpSpPr>
            <p:sp>
              <p:nvSpPr>
                <p:cNvPr id="44" name="文本框 43">
                  <a:extLst>
                    <a:ext uri="{FF2B5EF4-FFF2-40B4-BE49-F238E27FC236}">
                      <a16:creationId xmlns:a16="http://schemas.microsoft.com/office/drawing/2014/main" id="{503E0C68-DA60-417A-94AF-3E2A39D1D51A}"/>
                    </a:ext>
                  </a:extLst>
                </p:cNvPr>
                <p:cNvSpPr txBox="1"/>
                <p:nvPr/>
              </p:nvSpPr>
              <p:spPr>
                <a:xfrm>
                  <a:off x="7828358" y="2328171"/>
                  <a:ext cx="2971856" cy="692497"/>
                </a:xfrm>
                <a:prstGeom prst="rect">
                  <a:avLst/>
                </a:prstGeom>
                <a:noFill/>
              </p:spPr>
              <p:txBody>
                <a:bodyPr wrap="square" rtlCol="0">
                  <a:spAutoFit/>
                </a:bodyPr>
                <a:lstStyle/>
                <a:p>
                  <a:pPr algn="just">
                    <a:lnSpc>
                      <a:spcPct val="130000"/>
                    </a:lnSpc>
                  </a:pPr>
                  <a:r>
                    <a:rPr lang="zh-CN" altLang="en-US" sz="1000" dirty="0">
                      <a:solidFill>
                        <a:schemeClr val="bg1"/>
                      </a:solidFill>
                      <a:cs typeface="+mn-ea"/>
                      <a:sym typeface="+mn-lt"/>
                    </a:rPr>
                    <a:t>点击输入简要文字</a:t>
                  </a:r>
                  <a:r>
                    <a:rPr lang="zh-CN" altLang="en-US" sz="1000" dirty="0" smtClean="0">
                      <a:solidFill>
                        <a:schemeClr val="bg1"/>
                      </a:solidFill>
                      <a:cs typeface="+mn-ea"/>
                      <a:sym typeface="+mn-lt"/>
                    </a:rPr>
                    <a:t>解说解说</a:t>
                  </a:r>
                  <a:r>
                    <a:rPr lang="zh-CN" altLang="en-US" sz="1000" dirty="0">
                      <a:solidFill>
                        <a:schemeClr val="bg1"/>
                      </a:solidFill>
                      <a:cs typeface="+mn-ea"/>
                      <a:sym typeface="+mn-lt"/>
                    </a:rPr>
                    <a:t>文字解说文字尽量概括精炼，不用多余的文字</a:t>
                  </a:r>
                  <a:r>
                    <a:rPr lang="zh-CN" altLang="en-US" sz="1000" dirty="0" smtClean="0">
                      <a:solidFill>
                        <a:schemeClr val="bg1"/>
                      </a:solidFill>
                      <a:cs typeface="+mn-ea"/>
                      <a:sym typeface="+mn-lt"/>
                    </a:rPr>
                    <a:t>修饰简洁</a:t>
                  </a:r>
                  <a:r>
                    <a:rPr lang="zh-CN" altLang="en-US" sz="1000" dirty="0">
                      <a:solidFill>
                        <a:schemeClr val="bg1"/>
                      </a:solidFill>
                      <a:cs typeface="+mn-ea"/>
                      <a:sym typeface="+mn-lt"/>
                    </a:rPr>
                    <a:t>精</a:t>
                  </a:r>
                  <a:r>
                    <a:rPr lang="zh-CN" altLang="en-US" sz="1000" dirty="0" smtClean="0">
                      <a:solidFill>
                        <a:schemeClr val="bg1"/>
                      </a:solidFill>
                      <a:cs typeface="+mn-ea"/>
                      <a:sym typeface="+mn-lt"/>
                    </a:rPr>
                    <a:t>准点击</a:t>
                  </a:r>
                  <a:r>
                    <a:rPr lang="zh-CN" altLang="en-US" sz="1000" dirty="0">
                      <a:solidFill>
                        <a:schemeClr val="bg1"/>
                      </a:solidFill>
                      <a:cs typeface="+mn-ea"/>
                      <a:sym typeface="+mn-lt"/>
                    </a:rPr>
                    <a:t>输入简要文字</a:t>
                  </a:r>
                  <a:r>
                    <a:rPr lang="zh-CN" altLang="en-US" sz="1000" dirty="0" smtClean="0">
                      <a:solidFill>
                        <a:schemeClr val="bg1"/>
                      </a:solidFill>
                      <a:cs typeface="+mn-ea"/>
                      <a:sym typeface="+mn-lt"/>
                    </a:rPr>
                    <a:t>解说解说</a:t>
                  </a:r>
                  <a:endParaRPr lang="zh-CN" altLang="en-US" sz="1000" dirty="0">
                    <a:solidFill>
                      <a:schemeClr val="bg1"/>
                    </a:solidFill>
                    <a:cs typeface="+mn-ea"/>
                    <a:sym typeface="+mn-lt"/>
                  </a:endParaRPr>
                </a:p>
              </p:txBody>
            </p:sp>
            <p:sp>
              <p:nvSpPr>
                <p:cNvPr id="45" name="TextBox 7">
                  <a:extLst>
                    <a:ext uri="{FF2B5EF4-FFF2-40B4-BE49-F238E27FC236}">
                      <a16:creationId xmlns:a16="http://schemas.microsoft.com/office/drawing/2014/main" id="{8DE6CD62-A5CF-42EF-B6BB-0447C20B7252}"/>
                    </a:ext>
                  </a:extLst>
                </p:cNvPr>
                <p:cNvSpPr txBox="1"/>
                <p:nvPr/>
              </p:nvSpPr>
              <p:spPr>
                <a:xfrm>
                  <a:off x="7828359" y="1872019"/>
                  <a:ext cx="1754043" cy="417358"/>
                </a:xfrm>
                <a:prstGeom prst="rect">
                  <a:avLst/>
                </a:prstGeom>
                <a:noFill/>
              </p:spPr>
              <p:txBody>
                <a:bodyPr wrap="square" rtlCol="0">
                  <a:spAutoFit/>
                </a:bodyPr>
                <a:lstStyle/>
                <a:p>
                  <a:pPr>
                    <a:lnSpc>
                      <a:spcPct val="130000"/>
                    </a:lnSpc>
                  </a:pPr>
                  <a:r>
                    <a:rPr lang="en-US" altLang="zh-CN" b="1" dirty="0" smtClean="0">
                      <a:solidFill>
                        <a:schemeClr val="bg1"/>
                      </a:solidFill>
                      <a:cs typeface="+mn-ea"/>
                      <a:sym typeface="+mn-lt"/>
                    </a:rPr>
                    <a:t>/ </a:t>
                  </a:r>
                  <a:r>
                    <a:rPr lang="zh-CN" altLang="en-US" b="1" dirty="0" smtClean="0">
                      <a:solidFill>
                        <a:schemeClr val="bg1"/>
                      </a:solidFill>
                      <a:cs typeface="+mn-ea"/>
                      <a:sym typeface="+mn-lt"/>
                    </a:rPr>
                    <a:t>旅游方案分析</a:t>
                  </a:r>
                  <a:endParaRPr lang="en-US" altLang="zh-CN" b="1" dirty="0">
                    <a:solidFill>
                      <a:schemeClr val="bg1"/>
                    </a:solidFill>
                    <a:cs typeface="+mn-ea"/>
                    <a:sym typeface="+mn-lt"/>
                  </a:endParaRPr>
                </a:p>
              </p:txBody>
            </p:sp>
          </p:grpSp>
        </p:grpSp>
        <p:grpSp>
          <p:nvGrpSpPr>
            <p:cNvPr id="24" name="组合 23"/>
            <p:cNvGrpSpPr/>
            <p:nvPr/>
          </p:nvGrpSpPr>
          <p:grpSpPr>
            <a:xfrm>
              <a:off x="1677697" y="2298357"/>
              <a:ext cx="543976" cy="349258"/>
              <a:chOff x="10331583" y="1792298"/>
              <a:chExt cx="457940" cy="294019"/>
            </a:xfrm>
            <a:solidFill>
              <a:schemeClr val="bg1"/>
            </a:solidFill>
          </p:grpSpPr>
          <p:sp>
            <p:nvSpPr>
              <p:cNvPr id="25" name="Oval 56"/>
              <p:cNvSpPr>
                <a:spLocks noChangeArrowheads="1"/>
              </p:cNvSpPr>
              <p:nvPr/>
            </p:nvSpPr>
            <p:spPr bwMode="auto">
              <a:xfrm>
                <a:off x="10503311" y="1792298"/>
                <a:ext cx="114485" cy="1144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6" name="Freeform 57"/>
              <p:cNvSpPr>
                <a:spLocks/>
              </p:cNvSpPr>
              <p:nvPr/>
            </p:nvSpPr>
            <p:spPr bwMode="auto">
              <a:xfrm>
                <a:off x="10331583" y="1938006"/>
                <a:ext cx="114485" cy="111883"/>
              </a:xfrm>
              <a:custGeom>
                <a:avLst/>
                <a:gdLst>
                  <a:gd name="T0" fmla="*/ 34 w 48"/>
                  <a:gd name="T1" fmla="*/ 10 h 47"/>
                  <a:gd name="T2" fmla="*/ 15 w 48"/>
                  <a:gd name="T3" fmla="*/ 1 h 47"/>
                  <a:gd name="T4" fmla="*/ 14 w 48"/>
                  <a:gd name="T5" fmla="*/ 0 h 47"/>
                  <a:gd name="T6" fmla="*/ 0 w 48"/>
                  <a:gd name="T7" fmla="*/ 28 h 47"/>
                  <a:gd name="T8" fmla="*/ 0 w 48"/>
                  <a:gd name="T9" fmla="*/ 46 h 47"/>
                  <a:gd name="T10" fmla="*/ 1 w 48"/>
                  <a:gd name="T11" fmla="*/ 47 h 47"/>
                  <a:gd name="T12" fmla="*/ 43 w 48"/>
                  <a:gd name="T13" fmla="*/ 47 h 47"/>
                  <a:gd name="T14" fmla="*/ 43 w 48"/>
                  <a:gd name="T15" fmla="*/ 27 h 47"/>
                  <a:gd name="T16" fmla="*/ 48 w 48"/>
                  <a:gd name="T17" fmla="*/ 5 h 47"/>
                  <a:gd name="T18" fmla="*/ 34 w 48"/>
                  <a:gd name="T1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34" y="10"/>
                    </a:moveTo>
                    <a:cubicBezTo>
                      <a:pt x="26" y="10"/>
                      <a:pt x="19" y="7"/>
                      <a:pt x="15" y="1"/>
                    </a:cubicBezTo>
                    <a:cubicBezTo>
                      <a:pt x="15" y="0"/>
                      <a:pt x="14" y="0"/>
                      <a:pt x="14" y="0"/>
                    </a:cubicBezTo>
                    <a:cubicBezTo>
                      <a:pt x="5" y="7"/>
                      <a:pt x="0" y="17"/>
                      <a:pt x="0" y="28"/>
                    </a:cubicBezTo>
                    <a:cubicBezTo>
                      <a:pt x="0" y="28"/>
                      <a:pt x="0" y="45"/>
                      <a:pt x="0" y="46"/>
                    </a:cubicBezTo>
                    <a:cubicBezTo>
                      <a:pt x="0" y="47"/>
                      <a:pt x="0" y="47"/>
                      <a:pt x="1" y="47"/>
                    </a:cubicBezTo>
                    <a:cubicBezTo>
                      <a:pt x="43" y="47"/>
                      <a:pt x="43" y="47"/>
                      <a:pt x="43" y="47"/>
                    </a:cubicBezTo>
                    <a:cubicBezTo>
                      <a:pt x="43" y="38"/>
                      <a:pt x="43" y="27"/>
                      <a:pt x="43" y="27"/>
                    </a:cubicBezTo>
                    <a:cubicBezTo>
                      <a:pt x="43" y="19"/>
                      <a:pt x="45" y="12"/>
                      <a:pt x="48" y="5"/>
                    </a:cubicBezTo>
                    <a:cubicBezTo>
                      <a:pt x="44" y="8"/>
                      <a:pt x="39" y="10"/>
                      <a:pt x="3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7" name="Freeform 58"/>
              <p:cNvSpPr>
                <a:spLocks/>
              </p:cNvSpPr>
              <p:nvPr/>
            </p:nvSpPr>
            <p:spPr bwMode="auto">
              <a:xfrm>
                <a:off x="10675038" y="1938006"/>
                <a:ext cx="114485" cy="111883"/>
              </a:xfrm>
              <a:custGeom>
                <a:avLst/>
                <a:gdLst>
                  <a:gd name="T0" fmla="*/ 33 w 48"/>
                  <a:gd name="T1" fmla="*/ 0 h 47"/>
                  <a:gd name="T2" fmla="*/ 32 w 48"/>
                  <a:gd name="T3" fmla="*/ 1 h 47"/>
                  <a:gd name="T4" fmla="*/ 13 w 48"/>
                  <a:gd name="T5" fmla="*/ 10 h 47"/>
                  <a:gd name="T6" fmla="*/ 0 w 48"/>
                  <a:gd name="T7" fmla="*/ 6 h 47"/>
                  <a:gd name="T8" fmla="*/ 4 w 48"/>
                  <a:gd name="T9" fmla="*/ 27 h 47"/>
                  <a:gd name="T10" fmla="*/ 4 w 48"/>
                  <a:gd name="T11" fmla="*/ 47 h 47"/>
                  <a:gd name="T12" fmla="*/ 46 w 48"/>
                  <a:gd name="T13" fmla="*/ 47 h 47"/>
                  <a:gd name="T14" fmla="*/ 47 w 48"/>
                  <a:gd name="T15" fmla="*/ 46 h 47"/>
                  <a:gd name="T16" fmla="*/ 48 w 48"/>
                  <a:gd name="T17" fmla="*/ 28 h 47"/>
                  <a:gd name="T18" fmla="*/ 33 w 48"/>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33" y="0"/>
                    </a:moveTo>
                    <a:cubicBezTo>
                      <a:pt x="33" y="0"/>
                      <a:pt x="32" y="0"/>
                      <a:pt x="32" y="1"/>
                    </a:cubicBezTo>
                    <a:cubicBezTo>
                      <a:pt x="28" y="7"/>
                      <a:pt x="21" y="10"/>
                      <a:pt x="13" y="10"/>
                    </a:cubicBezTo>
                    <a:cubicBezTo>
                      <a:pt x="8" y="10"/>
                      <a:pt x="4" y="8"/>
                      <a:pt x="0" y="6"/>
                    </a:cubicBezTo>
                    <a:cubicBezTo>
                      <a:pt x="3" y="12"/>
                      <a:pt x="4" y="19"/>
                      <a:pt x="4" y="27"/>
                    </a:cubicBezTo>
                    <a:cubicBezTo>
                      <a:pt x="4" y="27"/>
                      <a:pt x="4" y="38"/>
                      <a:pt x="4" y="47"/>
                    </a:cubicBezTo>
                    <a:cubicBezTo>
                      <a:pt x="46" y="47"/>
                      <a:pt x="46" y="47"/>
                      <a:pt x="46" y="47"/>
                    </a:cubicBezTo>
                    <a:cubicBezTo>
                      <a:pt x="47" y="47"/>
                      <a:pt x="47" y="47"/>
                      <a:pt x="47" y="46"/>
                    </a:cubicBezTo>
                    <a:cubicBezTo>
                      <a:pt x="48" y="45"/>
                      <a:pt x="48" y="28"/>
                      <a:pt x="48" y="28"/>
                    </a:cubicBezTo>
                    <a:cubicBezTo>
                      <a:pt x="48" y="17"/>
                      <a:pt x="42" y="7"/>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8" name="Freeform 59"/>
              <p:cNvSpPr>
                <a:spLocks/>
              </p:cNvSpPr>
              <p:nvPr/>
            </p:nvSpPr>
            <p:spPr bwMode="auto">
              <a:xfrm>
                <a:off x="10452573" y="1915890"/>
                <a:ext cx="213358" cy="170427"/>
              </a:xfrm>
              <a:custGeom>
                <a:avLst/>
                <a:gdLst>
                  <a:gd name="T0" fmla="*/ 71 w 89"/>
                  <a:gd name="T1" fmla="*/ 0 h 71"/>
                  <a:gd name="T2" fmla="*/ 70 w 89"/>
                  <a:gd name="T3" fmla="*/ 0 h 71"/>
                  <a:gd name="T4" fmla="*/ 45 w 89"/>
                  <a:gd name="T5" fmla="*/ 13 h 71"/>
                  <a:gd name="T6" fmla="*/ 20 w 89"/>
                  <a:gd name="T7" fmla="*/ 0 h 71"/>
                  <a:gd name="T8" fmla="*/ 19 w 89"/>
                  <a:gd name="T9" fmla="*/ 0 h 71"/>
                  <a:gd name="T10" fmla="*/ 0 w 89"/>
                  <a:gd name="T11" fmla="*/ 36 h 71"/>
                  <a:gd name="T12" fmla="*/ 1 w 89"/>
                  <a:gd name="T13" fmla="*/ 70 h 71"/>
                  <a:gd name="T14" fmla="*/ 2 w 89"/>
                  <a:gd name="T15" fmla="*/ 71 h 71"/>
                  <a:gd name="T16" fmla="*/ 88 w 89"/>
                  <a:gd name="T17" fmla="*/ 71 h 71"/>
                  <a:gd name="T18" fmla="*/ 89 w 89"/>
                  <a:gd name="T19" fmla="*/ 70 h 71"/>
                  <a:gd name="T20" fmla="*/ 89 w 89"/>
                  <a:gd name="T21" fmla="*/ 36 h 71"/>
                  <a:gd name="T22" fmla="*/ 71 w 89"/>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1">
                    <a:moveTo>
                      <a:pt x="71" y="0"/>
                    </a:moveTo>
                    <a:cubicBezTo>
                      <a:pt x="71" y="0"/>
                      <a:pt x="70" y="0"/>
                      <a:pt x="70" y="0"/>
                    </a:cubicBezTo>
                    <a:cubicBezTo>
                      <a:pt x="64" y="8"/>
                      <a:pt x="55" y="13"/>
                      <a:pt x="45" y="13"/>
                    </a:cubicBezTo>
                    <a:cubicBezTo>
                      <a:pt x="35" y="13"/>
                      <a:pt x="26" y="8"/>
                      <a:pt x="20" y="0"/>
                    </a:cubicBezTo>
                    <a:cubicBezTo>
                      <a:pt x="20" y="0"/>
                      <a:pt x="19" y="0"/>
                      <a:pt x="19" y="0"/>
                    </a:cubicBezTo>
                    <a:cubicBezTo>
                      <a:pt x="7" y="8"/>
                      <a:pt x="0" y="22"/>
                      <a:pt x="0" y="36"/>
                    </a:cubicBezTo>
                    <a:cubicBezTo>
                      <a:pt x="0" y="36"/>
                      <a:pt x="0" y="69"/>
                      <a:pt x="1" y="70"/>
                    </a:cubicBezTo>
                    <a:cubicBezTo>
                      <a:pt x="1" y="71"/>
                      <a:pt x="1" y="71"/>
                      <a:pt x="2" y="71"/>
                    </a:cubicBezTo>
                    <a:cubicBezTo>
                      <a:pt x="88" y="71"/>
                      <a:pt x="88" y="71"/>
                      <a:pt x="88" y="71"/>
                    </a:cubicBezTo>
                    <a:cubicBezTo>
                      <a:pt x="89" y="71"/>
                      <a:pt x="89" y="71"/>
                      <a:pt x="89" y="70"/>
                    </a:cubicBezTo>
                    <a:cubicBezTo>
                      <a:pt x="89" y="69"/>
                      <a:pt x="89" y="36"/>
                      <a:pt x="89" y="36"/>
                    </a:cubicBezTo>
                    <a:cubicBezTo>
                      <a:pt x="89" y="22"/>
                      <a:pt x="83" y="8"/>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9" name="Oval 60"/>
              <p:cNvSpPr>
                <a:spLocks noChangeArrowheads="1"/>
              </p:cNvSpPr>
              <p:nvPr/>
            </p:nvSpPr>
            <p:spPr bwMode="auto">
              <a:xfrm>
                <a:off x="10366709" y="1835230"/>
                <a:ext cx="88466" cy="884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0" name="Oval 61"/>
              <p:cNvSpPr>
                <a:spLocks noChangeArrowheads="1"/>
              </p:cNvSpPr>
              <p:nvPr/>
            </p:nvSpPr>
            <p:spPr bwMode="auto">
              <a:xfrm>
                <a:off x="10663329" y="1835230"/>
                <a:ext cx="88466" cy="884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grpSp>
        <p:nvGrpSpPr>
          <p:cNvPr id="62" name="组合 61"/>
          <p:cNvGrpSpPr/>
          <p:nvPr/>
        </p:nvGrpSpPr>
        <p:grpSpPr>
          <a:xfrm>
            <a:off x="6039635" y="1352811"/>
            <a:ext cx="4459266" cy="2091847"/>
            <a:chOff x="6025121" y="1352811"/>
            <a:chExt cx="4459266" cy="2091847"/>
          </a:xfrm>
        </p:grpSpPr>
        <p:grpSp>
          <p:nvGrpSpPr>
            <p:cNvPr id="31" name="组合 30"/>
            <p:cNvGrpSpPr/>
            <p:nvPr/>
          </p:nvGrpSpPr>
          <p:grpSpPr>
            <a:xfrm>
              <a:off x="6534372" y="2239841"/>
              <a:ext cx="328652" cy="475468"/>
              <a:chOff x="6429985" y="2606702"/>
              <a:chExt cx="317436" cy="459241"/>
            </a:xfrm>
            <a:solidFill>
              <a:srgbClr val="CE262B"/>
            </a:solidFill>
          </p:grpSpPr>
          <p:sp>
            <p:nvSpPr>
              <p:cNvPr id="32" name="Freeform 69"/>
              <p:cNvSpPr>
                <a:spLocks/>
              </p:cNvSpPr>
              <p:nvPr/>
            </p:nvSpPr>
            <p:spPr bwMode="auto">
              <a:xfrm>
                <a:off x="6570489" y="2777129"/>
                <a:ext cx="20815" cy="174329"/>
              </a:xfrm>
              <a:custGeom>
                <a:avLst/>
                <a:gdLst>
                  <a:gd name="T0" fmla="*/ 5 w 9"/>
                  <a:gd name="T1" fmla="*/ 73 h 73"/>
                  <a:gd name="T2" fmla="*/ 9 w 9"/>
                  <a:gd name="T3" fmla="*/ 68 h 73"/>
                  <a:gd name="T4" fmla="*/ 9 w 9"/>
                  <a:gd name="T5" fmla="*/ 5 h 73"/>
                  <a:gd name="T6" fmla="*/ 5 w 9"/>
                  <a:gd name="T7" fmla="*/ 0 h 73"/>
                  <a:gd name="T8" fmla="*/ 0 w 9"/>
                  <a:gd name="T9" fmla="*/ 5 h 73"/>
                  <a:gd name="T10" fmla="*/ 0 w 9"/>
                  <a:gd name="T11" fmla="*/ 68 h 73"/>
                  <a:gd name="T12" fmla="*/ 5 w 9"/>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9" h="73">
                    <a:moveTo>
                      <a:pt x="5" y="73"/>
                    </a:moveTo>
                    <a:cubicBezTo>
                      <a:pt x="7" y="73"/>
                      <a:pt x="9" y="71"/>
                      <a:pt x="9" y="68"/>
                    </a:cubicBezTo>
                    <a:cubicBezTo>
                      <a:pt x="9" y="5"/>
                      <a:pt x="9" y="5"/>
                      <a:pt x="9" y="5"/>
                    </a:cubicBezTo>
                    <a:cubicBezTo>
                      <a:pt x="9" y="2"/>
                      <a:pt x="7" y="0"/>
                      <a:pt x="5" y="0"/>
                    </a:cubicBezTo>
                    <a:cubicBezTo>
                      <a:pt x="2" y="0"/>
                      <a:pt x="0" y="2"/>
                      <a:pt x="0" y="5"/>
                    </a:cubicBezTo>
                    <a:cubicBezTo>
                      <a:pt x="0" y="68"/>
                      <a:pt x="0" y="68"/>
                      <a:pt x="0" y="68"/>
                    </a:cubicBezTo>
                    <a:cubicBezTo>
                      <a:pt x="0" y="71"/>
                      <a:pt x="2" y="73"/>
                      <a:pt x="5" y="73"/>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3" name="Freeform 70"/>
              <p:cNvSpPr>
                <a:spLocks/>
              </p:cNvSpPr>
              <p:nvPr/>
            </p:nvSpPr>
            <p:spPr bwMode="auto">
              <a:xfrm>
                <a:off x="6642042" y="2689964"/>
                <a:ext cx="20815" cy="261494"/>
              </a:xfrm>
              <a:custGeom>
                <a:avLst/>
                <a:gdLst>
                  <a:gd name="T0" fmla="*/ 4 w 9"/>
                  <a:gd name="T1" fmla="*/ 109 h 109"/>
                  <a:gd name="T2" fmla="*/ 9 w 9"/>
                  <a:gd name="T3" fmla="*/ 104 h 109"/>
                  <a:gd name="T4" fmla="*/ 9 w 9"/>
                  <a:gd name="T5" fmla="*/ 4 h 109"/>
                  <a:gd name="T6" fmla="*/ 4 w 9"/>
                  <a:gd name="T7" fmla="*/ 0 h 109"/>
                  <a:gd name="T8" fmla="*/ 0 w 9"/>
                  <a:gd name="T9" fmla="*/ 4 h 109"/>
                  <a:gd name="T10" fmla="*/ 0 w 9"/>
                  <a:gd name="T11" fmla="*/ 104 h 109"/>
                  <a:gd name="T12" fmla="*/ 4 w 9"/>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9" h="109">
                    <a:moveTo>
                      <a:pt x="4" y="109"/>
                    </a:moveTo>
                    <a:cubicBezTo>
                      <a:pt x="7" y="109"/>
                      <a:pt x="9" y="107"/>
                      <a:pt x="9" y="104"/>
                    </a:cubicBezTo>
                    <a:cubicBezTo>
                      <a:pt x="9" y="4"/>
                      <a:pt x="9" y="4"/>
                      <a:pt x="9" y="4"/>
                    </a:cubicBezTo>
                    <a:cubicBezTo>
                      <a:pt x="9" y="2"/>
                      <a:pt x="7" y="0"/>
                      <a:pt x="4" y="0"/>
                    </a:cubicBezTo>
                    <a:cubicBezTo>
                      <a:pt x="2" y="0"/>
                      <a:pt x="0" y="2"/>
                      <a:pt x="0" y="4"/>
                    </a:cubicBezTo>
                    <a:cubicBezTo>
                      <a:pt x="0" y="104"/>
                      <a:pt x="0" y="104"/>
                      <a:pt x="0" y="104"/>
                    </a:cubicBezTo>
                    <a:cubicBezTo>
                      <a:pt x="0" y="107"/>
                      <a:pt x="2" y="109"/>
                      <a:pt x="4" y="109"/>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4" name="Freeform 71"/>
              <p:cNvSpPr>
                <a:spLocks/>
              </p:cNvSpPr>
              <p:nvPr/>
            </p:nvSpPr>
            <p:spPr bwMode="auto">
              <a:xfrm>
                <a:off x="6501538" y="2881206"/>
                <a:ext cx="20815" cy="70252"/>
              </a:xfrm>
              <a:custGeom>
                <a:avLst/>
                <a:gdLst>
                  <a:gd name="T0" fmla="*/ 5 w 9"/>
                  <a:gd name="T1" fmla="*/ 29 h 29"/>
                  <a:gd name="T2" fmla="*/ 9 w 9"/>
                  <a:gd name="T3" fmla="*/ 24 h 29"/>
                  <a:gd name="T4" fmla="*/ 9 w 9"/>
                  <a:gd name="T5" fmla="*/ 5 h 29"/>
                  <a:gd name="T6" fmla="*/ 5 w 9"/>
                  <a:gd name="T7" fmla="*/ 0 h 29"/>
                  <a:gd name="T8" fmla="*/ 0 w 9"/>
                  <a:gd name="T9" fmla="*/ 5 h 29"/>
                  <a:gd name="T10" fmla="*/ 0 w 9"/>
                  <a:gd name="T11" fmla="*/ 24 h 29"/>
                  <a:gd name="T12" fmla="*/ 5 w 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9" h="29">
                    <a:moveTo>
                      <a:pt x="5" y="29"/>
                    </a:moveTo>
                    <a:cubicBezTo>
                      <a:pt x="7" y="29"/>
                      <a:pt x="9" y="27"/>
                      <a:pt x="9" y="24"/>
                    </a:cubicBezTo>
                    <a:cubicBezTo>
                      <a:pt x="9" y="5"/>
                      <a:pt x="9" y="5"/>
                      <a:pt x="9" y="5"/>
                    </a:cubicBezTo>
                    <a:cubicBezTo>
                      <a:pt x="9" y="2"/>
                      <a:pt x="7" y="0"/>
                      <a:pt x="5" y="0"/>
                    </a:cubicBezTo>
                    <a:cubicBezTo>
                      <a:pt x="2" y="0"/>
                      <a:pt x="0" y="2"/>
                      <a:pt x="0" y="5"/>
                    </a:cubicBezTo>
                    <a:cubicBezTo>
                      <a:pt x="0" y="24"/>
                      <a:pt x="0" y="24"/>
                      <a:pt x="0" y="24"/>
                    </a:cubicBezTo>
                    <a:cubicBezTo>
                      <a:pt x="0" y="27"/>
                      <a:pt x="2" y="29"/>
                      <a:pt x="5" y="29"/>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5" name="Freeform 72"/>
              <p:cNvSpPr>
                <a:spLocks/>
              </p:cNvSpPr>
              <p:nvPr/>
            </p:nvSpPr>
            <p:spPr bwMode="auto">
              <a:xfrm>
                <a:off x="6489829" y="2963167"/>
                <a:ext cx="192543" cy="20815"/>
              </a:xfrm>
              <a:custGeom>
                <a:avLst/>
                <a:gdLst>
                  <a:gd name="T0" fmla="*/ 77 w 81"/>
                  <a:gd name="T1" fmla="*/ 0 h 9"/>
                  <a:gd name="T2" fmla="*/ 4 w 81"/>
                  <a:gd name="T3" fmla="*/ 0 h 9"/>
                  <a:gd name="T4" fmla="*/ 0 w 81"/>
                  <a:gd name="T5" fmla="*/ 4 h 9"/>
                  <a:gd name="T6" fmla="*/ 4 w 81"/>
                  <a:gd name="T7" fmla="*/ 9 h 9"/>
                  <a:gd name="T8" fmla="*/ 77 w 81"/>
                  <a:gd name="T9" fmla="*/ 9 h 9"/>
                  <a:gd name="T10" fmla="*/ 81 w 81"/>
                  <a:gd name="T11" fmla="*/ 4 h 9"/>
                  <a:gd name="T12" fmla="*/ 77 w 8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1" h="9">
                    <a:moveTo>
                      <a:pt x="77" y="0"/>
                    </a:moveTo>
                    <a:cubicBezTo>
                      <a:pt x="4" y="0"/>
                      <a:pt x="4" y="0"/>
                      <a:pt x="4" y="0"/>
                    </a:cubicBezTo>
                    <a:cubicBezTo>
                      <a:pt x="2" y="0"/>
                      <a:pt x="0" y="2"/>
                      <a:pt x="0" y="4"/>
                    </a:cubicBezTo>
                    <a:cubicBezTo>
                      <a:pt x="0" y="7"/>
                      <a:pt x="2" y="9"/>
                      <a:pt x="4" y="9"/>
                    </a:cubicBezTo>
                    <a:cubicBezTo>
                      <a:pt x="77" y="9"/>
                      <a:pt x="77" y="9"/>
                      <a:pt x="77" y="9"/>
                    </a:cubicBezTo>
                    <a:cubicBezTo>
                      <a:pt x="79" y="9"/>
                      <a:pt x="81" y="7"/>
                      <a:pt x="81" y="4"/>
                    </a:cubicBezTo>
                    <a:cubicBezTo>
                      <a:pt x="81" y="2"/>
                      <a:pt x="79" y="0"/>
                      <a:pt x="77"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6" name="Freeform 73"/>
              <p:cNvSpPr>
                <a:spLocks noEditPoints="1"/>
              </p:cNvSpPr>
              <p:nvPr/>
            </p:nvSpPr>
            <p:spPr bwMode="auto">
              <a:xfrm>
                <a:off x="6429985" y="2606702"/>
                <a:ext cx="317436" cy="459241"/>
              </a:xfrm>
              <a:custGeom>
                <a:avLst/>
                <a:gdLst>
                  <a:gd name="T0" fmla="*/ 111 w 133"/>
                  <a:gd name="T1" fmla="*/ 0 h 192"/>
                  <a:gd name="T2" fmla="*/ 22 w 133"/>
                  <a:gd name="T3" fmla="*/ 0 h 192"/>
                  <a:gd name="T4" fmla="*/ 0 w 133"/>
                  <a:gd name="T5" fmla="*/ 22 h 192"/>
                  <a:gd name="T6" fmla="*/ 0 w 133"/>
                  <a:gd name="T7" fmla="*/ 171 h 192"/>
                  <a:gd name="T8" fmla="*/ 22 w 133"/>
                  <a:gd name="T9" fmla="*/ 192 h 192"/>
                  <a:gd name="T10" fmla="*/ 111 w 133"/>
                  <a:gd name="T11" fmla="*/ 192 h 192"/>
                  <a:gd name="T12" fmla="*/ 133 w 133"/>
                  <a:gd name="T13" fmla="*/ 171 h 192"/>
                  <a:gd name="T14" fmla="*/ 133 w 133"/>
                  <a:gd name="T15" fmla="*/ 22 h 192"/>
                  <a:gd name="T16" fmla="*/ 111 w 133"/>
                  <a:gd name="T17" fmla="*/ 0 h 192"/>
                  <a:gd name="T18" fmla="*/ 50 w 133"/>
                  <a:gd name="T19" fmla="*/ 13 h 192"/>
                  <a:gd name="T20" fmla="*/ 78 w 133"/>
                  <a:gd name="T21" fmla="*/ 13 h 192"/>
                  <a:gd name="T22" fmla="*/ 82 w 133"/>
                  <a:gd name="T23" fmla="*/ 17 h 192"/>
                  <a:gd name="T24" fmla="*/ 78 w 133"/>
                  <a:gd name="T25" fmla="*/ 22 h 192"/>
                  <a:gd name="T26" fmla="*/ 50 w 133"/>
                  <a:gd name="T27" fmla="*/ 22 h 192"/>
                  <a:gd name="T28" fmla="*/ 46 w 133"/>
                  <a:gd name="T29" fmla="*/ 17 h 192"/>
                  <a:gd name="T30" fmla="*/ 50 w 133"/>
                  <a:gd name="T31" fmla="*/ 13 h 192"/>
                  <a:gd name="T32" fmla="*/ 42 w 133"/>
                  <a:gd name="T33" fmla="*/ 179 h 192"/>
                  <a:gd name="T34" fmla="*/ 28 w 133"/>
                  <a:gd name="T35" fmla="*/ 179 h 192"/>
                  <a:gd name="T36" fmla="*/ 24 w 133"/>
                  <a:gd name="T37" fmla="*/ 175 h 192"/>
                  <a:gd name="T38" fmla="*/ 28 w 133"/>
                  <a:gd name="T39" fmla="*/ 171 h 192"/>
                  <a:gd name="T40" fmla="*/ 42 w 133"/>
                  <a:gd name="T41" fmla="*/ 171 h 192"/>
                  <a:gd name="T42" fmla="*/ 46 w 133"/>
                  <a:gd name="T43" fmla="*/ 175 h 192"/>
                  <a:gd name="T44" fmla="*/ 42 w 133"/>
                  <a:gd name="T45" fmla="*/ 179 h 192"/>
                  <a:gd name="T46" fmla="*/ 74 w 133"/>
                  <a:gd name="T47" fmla="*/ 179 h 192"/>
                  <a:gd name="T48" fmla="*/ 60 w 133"/>
                  <a:gd name="T49" fmla="*/ 179 h 192"/>
                  <a:gd name="T50" fmla="*/ 55 w 133"/>
                  <a:gd name="T51" fmla="*/ 175 h 192"/>
                  <a:gd name="T52" fmla="*/ 60 w 133"/>
                  <a:gd name="T53" fmla="*/ 171 h 192"/>
                  <a:gd name="T54" fmla="*/ 74 w 133"/>
                  <a:gd name="T55" fmla="*/ 171 h 192"/>
                  <a:gd name="T56" fmla="*/ 78 w 133"/>
                  <a:gd name="T57" fmla="*/ 175 h 192"/>
                  <a:gd name="T58" fmla="*/ 74 w 133"/>
                  <a:gd name="T59" fmla="*/ 179 h 192"/>
                  <a:gd name="T60" fmla="*/ 105 w 133"/>
                  <a:gd name="T61" fmla="*/ 179 h 192"/>
                  <a:gd name="T62" fmla="*/ 91 w 133"/>
                  <a:gd name="T63" fmla="*/ 179 h 192"/>
                  <a:gd name="T64" fmla="*/ 87 w 133"/>
                  <a:gd name="T65" fmla="*/ 175 h 192"/>
                  <a:gd name="T66" fmla="*/ 91 w 133"/>
                  <a:gd name="T67" fmla="*/ 171 h 192"/>
                  <a:gd name="T68" fmla="*/ 105 w 133"/>
                  <a:gd name="T69" fmla="*/ 171 h 192"/>
                  <a:gd name="T70" fmla="*/ 109 w 133"/>
                  <a:gd name="T71" fmla="*/ 175 h 192"/>
                  <a:gd name="T72" fmla="*/ 105 w 133"/>
                  <a:gd name="T73" fmla="*/ 179 h 192"/>
                  <a:gd name="T74" fmla="*/ 118 w 133"/>
                  <a:gd name="T75" fmla="*/ 163 h 192"/>
                  <a:gd name="T76" fmla="*/ 114 w 133"/>
                  <a:gd name="T77" fmla="*/ 167 h 192"/>
                  <a:gd name="T78" fmla="*/ 19 w 133"/>
                  <a:gd name="T79" fmla="*/ 167 h 192"/>
                  <a:gd name="T80" fmla="*/ 15 w 133"/>
                  <a:gd name="T81" fmla="*/ 163 h 192"/>
                  <a:gd name="T82" fmla="*/ 15 w 133"/>
                  <a:gd name="T83" fmla="*/ 30 h 192"/>
                  <a:gd name="T84" fmla="*/ 19 w 133"/>
                  <a:gd name="T85" fmla="*/ 26 h 192"/>
                  <a:gd name="T86" fmla="*/ 114 w 133"/>
                  <a:gd name="T87" fmla="*/ 26 h 192"/>
                  <a:gd name="T88" fmla="*/ 118 w 133"/>
                  <a:gd name="T89" fmla="*/ 30 h 192"/>
                  <a:gd name="T90" fmla="*/ 118 w 133"/>
                  <a:gd name="T91"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 h="192">
                    <a:moveTo>
                      <a:pt x="111" y="0"/>
                    </a:moveTo>
                    <a:cubicBezTo>
                      <a:pt x="22" y="0"/>
                      <a:pt x="22" y="0"/>
                      <a:pt x="22" y="0"/>
                    </a:cubicBezTo>
                    <a:cubicBezTo>
                      <a:pt x="10" y="0"/>
                      <a:pt x="0" y="10"/>
                      <a:pt x="0" y="22"/>
                    </a:cubicBezTo>
                    <a:cubicBezTo>
                      <a:pt x="0" y="171"/>
                      <a:pt x="0" y="171"/>
                      <a:pt x="0" y="171"/>
                    </a:cubicBezTo>
                    <a:cubicBezTo>
                      <a:pt x="0" y="183"/>
                      <a:pt x="10" y="192"/>
                      <a:pt x="22" y="192"/>
                    </a:cubicBezTo>
                    <a:cubicBezTo>
                      <a:pt x="111" y="192"/>
                      <a:pt x="111" y="192"/>
                      <a:pt x="111" y="192"/>
                    </a:cubicBezTo>
                    <a:cubicBezTo>
                      <a:pt x="123" y="192"/>
                      <a:pt x="133" y="183"/>
                      <a:pt x="133" y="171"/>
                    </a:cubicBezTo>
                    <a:cubicBezTo>
                      <a:pt x="133" y="22"/>
                      <a:pt x="133" y="22"/>
                      <a:pt x="133" y="22"/>
                    </a:cubicBezTo>
                    <a:cubicBezTo>
                      <a:pt x="133" y="10"/>
                      <a:pt x="123" y="0"/>
                      <a:pt x="111" y="0"/>
                    </a:cubicBezTo>
                    <a:close/>
                    <a:moveTo>
                      <a:pt x="50" y="13"/>
                    </a:moveTo>
                    <a:cubicBezTo>
                      <a:pt x="78" y="13"/>
                      <a:pt x="78" y="13"/>
                      <a:pt x="78" y="13"/>
                    </a:cubicBezTo>
                    <a:cubicBezTo>
                      <a:pt x="81" y="13"/>
                      <a:pt x="82" y="15"/>
                      <a:pt x="82" y="17"/>
                    </a:cubicBezTo>
                    <a:cubicBezTo>
                      <a:pt x="82" y="20"/>
                      <a:pt x="81" y="22"/>
                      <a:pt x="78" y="22"/>
                    </a:cubicBezTo>
                    <a:cubicBezTo>
                      <a:pt x="50" y="22"/>
                      <a:pt x="50" y="22"/>
                      <a:pt x="50" y="22"/>
                    </a:cubicBezTo>
                    <a:cubicBezTo>
                      <a:pt x="48" y="22"/>
                      <a:pt x="46" y="20"/>
                      <a:pt x="46" y="17"/>
                    </a:cubicBezTo>
                    <a:cubicBezTo>
                      <a:pt x="46" y="15"/>
                      <a:pt x="48" y="13"/>
                      <a:pt x="50" y="13"/>
                    </a:cubicBezTo>
                    <a:close/>
                    <a:moveTo>
                      <a:pt x="42" y="179"/>
                    </a:moveTo>
                    <a:cubicBezTo>
                      <a:pt x="28" y="179"/>
                      <a:pt x="28" y="179"/>
                      <a:pt x="28" y="179"/>
                    </a:cubicBezTo>
                    <a:cubicBezTo>
                      <a:pt x="25" y="179"/>
                      <a:pt x="24" y="178"/>
                      <a:pt x="24" y="175"/>
                    </a:cubicBezTo>
                    <a:cubicBezTo>
                      <a:pt x="24" y="173"/>
                      <a:pt x="25" y="171"/>
                      <a:pt x="28" y="171"/>
                    </a:cubicBezTo>
                    <a:cubicBezTo>
                      <a:pt x="42" y="171"/>
                      <a:pt x="42" y="171"/>
                      <a:pt x="42" y="171"/>
                    </a:cubicBezTo>
                    <a:cubicBezTo>
                      <a:pt x="44" y="171"/>
                      <a:pt x="46" y="173"/>
                      <a:pt x="46" y="175"/>
                    </a:cubicBezTo>
                    <a:cubicBezTo>
                      <a:pt x="46" y="178"/>
                      <a:pt x="44" y="179"/>
                      <a:pt x="42" y="179"/>
                    </a:cubicBezTo>
                    <a:close/>
                    <a:moveTo>
                      <a:pt x="74" y="179"/>
                    </a:moveTo>
                    <a:cubicBezTo>
                      <a:pt x="60" y="179"/>
                      <a:pt x="60" y="179"/>
                      <a:pt x="60" y="179"/>
                    </a:cubicBezTo>
                    <a:cubicBezTo>
                      <a:pt x="57" y="179"/>
                      <a:pt x="55" y="178"/>
                      <a:pt x="55" y="175"/>
                    </a:cubicBezTo>
                    <a:cubicBezTo>
                      <a:pt x="55" y="173"/>
                      <a:pt x="57" y="171"/>
                      <a:pt x="60" y="171"/>
                    </a:cubicBezTo>
                    <a:cubicBezTo>
                      <a:pt x="74" y="171"/>
                      <a:pt x="74" y="171"/>
                      <a:pt x="74" y="171"/>
                    </a:cubicBezTo>
                    <a:cubicBezTo>
                      <a:pt x="76" y="171"/>
                      <a:pt x="78" y="173"/>
                      <a:pt x="78" y="175"/>
                    </a:cubicBezTo>
                    <a:cubicBezTo>
                      <a:pt x="78" y="178"/>
                      <a:pt x="76" y="179"/>
                      <a:pt x="74" y="179"/>
                    </a:cubicBezTo>
                    <a:close/>
                    <a:moveTo>
                      <a:pt x="105" y="179"/>
                    </a:moveTo>
                    <a:cubicBezTo>
                      <a:pt x="91" y="179"/>
                      <a:pt x="91" y="179"/>
                      <a:pt x="91" y="179"/>
                    </a:cubicBezTo>
                    <a:cubicBezTo>
                      <a:pt x="89" y="179"/>
                      <a:pt x="87" y="178"/>
                      <a:pt x="87" y="175"/>
                    </a:cubicBezTo>
                    <a:cubicBezTo>
                      <a:pt x="87" y="173"/>
                      <a:pt x="89" y="171"/>
                      <a:pt x="91" y="171"/>
                    </a:cubicBezTo>
                    <a:cubicBezTo>
                      <a:pt x="105" y="171"/>
                      <a:pt x="105" y="171"/>
                      <a:pt x="105" y="171"/>
                    </a:cubicBezTo>
                    <a:cubicBezTo>
                      <a:pt x="108" y="171"/>
                      <a:pt x="109" y="173"/>
                      <a:pt x="109" y="175"/>
                    </a:cubicBezTo>
                    <a:cubicBezTo>
                      <a:pt x="109" y="178"/>
                      <a:pt x="108" y="179"/>
                      <a:pt x="105" y="179"/>
                    </a:cubicBezTo>
                    <a:close/>
                    <a:moveTo>
                      <a:pt x="118" y="163"/>
                    </a:moveTo>
                    <a:cubicBezTo>
                      <a:pt x="118" y="166"/>
                      <a:pt x="116" y="167"/>
                      <a:pt x="114" y="167"/>
                    </a:cubicBezTo>
                    <a:cubicBezTo>
                      <a:pt x="19" y="167"/>
                      <a:pt x="19" y="167"/>
                      <a:pt x="19" y="167"/>
                    </a:cubicBezTo>
                    <a:cubicBezTo>
                      <a:pt x="17" y="167"/>
                      <a:pt x="15" y="166"/>
                      <a:pt x="15" y="163"/>
                    </a:cubicBezTo>
                    <a:cubicBezTo>
                      <a:pt x="15" y="30"/>
                      <a:pt x="15" y="30"/>
                      <a:pt x="15" y="30"/>
                    </a:cubicBezTo>
                    <a:cubicBezTo>
                      <a:pt x="15" y="27"/>
                      <a:pt x="17" y="26"/>
                      <a:pt x="19" y="26"/>
                    </a:cubicBezTo>
                    <a:cubicBezTo>
                      <a:pt x="114" y="26"/>
                      <a:pt x="114" y="26"/>
                      <a:pt x="114" y="26"/>
                    </a:cubicBezTo>
                    <a:cubicBezTo>
                      <a:pt x="116" y="26"/>
                      <a:pt x="118" y="27"/>
                      <a:pt x="118" y="30"/>
                    </a:cubicBezTo>
                    <a:lnTo>
                      <a:pt x="118" y="163"/>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47" name="组合 46"/>
            <p:cNvGrpSpPr/>
            <p:nvPr/>
          </p:nvGrpSpPr>
          <p:grpSpPr>
            <a:xfrm>
              <a:off x="6025121" y="1352811"/>
              <a:ext cx="4459266" cy="2091847"/>
              <a:chOff x="1340285" y="1352811"/>
              <a:chExt cx="4459266" cy="2091847"/>
            </a:xfrm>
          </p:grpSpPr>
          <p:sp>
            <p:nvSpPr>
              <p:cNvPr id="48" name="矩形 47"/>
              <p:cNvSpPr/>
              <p:nvPr/>
            </p:nvSpPr>
            <p:spPr>
              <a:xfrm>
                <a:off x="1340285" y="1352811"/>
                <a:ext cx="4459266" cy="2091847"/>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49" name="组合 48"/>
              <p:cNvGrpSpPr/>
              <p:nvPr/>
            </p:nvGrpSpPr>
            <p:grpSpPr>
              <a:xfrm>
                <a:off x="2558096" y="1908130"/>
                <a:ext cx="2971856" cy="1148649"/>
                <a:chOff x="7828358" y="1872019"/>
                <a:chExt cx="2971856" cy="1148649"/>
              </a:xfrm>
            </p:grpSpPr>
            <p:sp>
              <p:nvSpPr>
                <p:cNvPr id="50" name="文本框 49">
                  <a:extLst>
                    <a:ext uri="{FF2B5EF4-FFF2-40B4-BE49-F238E27FC236}">
                      <a16:creationId xmlns:a16="http://schemas.microsoft.com/office/drawing/2014/main" id="{503E0C68-DA60-417A-94AF-3E2A39D1D51A}"/>
                    </a:ext>
                  </a:extLst>
                </p:cNvPr>
                <p:cNvSpPr txBox="1"/>
                <p:nvPr/>
              </p:nvSpPr>
              <p:spPr>
                <a:xfrm>
                  <a:off x="7828358" y="2328171"/>
                  <a:ext cx="2971856"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点击输入简要文字</a:t>
                  </a:r>
                  <a:r>
                    <a:rPr lang="zh-CN" altLang="en-US" sz="1000" dirty="0" smtClean="0">
                      <a:solidFill>
                        <a:schemeClr val="tx1">
                          <a:lumMod val="65000"/>
                          <a:lumOff val="35000"/>
                        </a:schemeClr>
                      </a:solidFill>
                      <a:cs typeface="+mn-ea"/>
                      <a:sym typeface="+mn-lt"/>
                    </a:rPr>
                    <a:t>解说解说</a:t>
                  </a:r>
                  <a:r>
                    <a:rPr lang="zh-CN" altLang="en-US" sz="1000" dirty="0">
                      <a:solidFill>
                        <a:schemeClr val="tx1">
                          <a:lumMod val="65000"/>
                          <a:lumOff val="35000"/>
                        </a:schemeClr>
                      </a:solidFill>
                      <a:cs typeface="+mn-ea"/>
                      <a:sym typeface="+mn-lt"/>
                    </a:rPr>
                    <a:t>文字解说文字尽量概括精炼，不用多余的文字</a:t>
                  </a:r>
                  <a:r>
                    <a:rPr lang="zh-CN" altLang="en-US" sz="1000" dirty="0" smtClean="0">
                      <a:solidFill>
                        <a:schemeClr val="tx1">
                          <a:lumMod val="65000"/>
                          <a:lumOff val="35000"/>
                        </a:schemeClr>
                      </a:solidFill>
                      <a:cs typeface="+mn-ea"/>
                      <a:sym typeface="+mn-lt"/>
                    </a:rPr>
                    <a:t>修饰简洁</a:t>
                  </a:r>
                  <a:r>
                    <a:rPr lang="zh-CN" altLang="en-US" sz="1000" dirty="0">
                      <a:solidFill>
                        <a:schemeClr val="tx1">
                          <a:lumMod val="65000"/>
                          <a:lumOff val="35000"/>
                        </a:schemeClr>
                      </a:solidFill>
                      <a:cs typeface="+mn-ea"/>
                      <a:sym typeface="+mn-lt"/>
                    </a:rPr>
                    <a:t>精</a:t>
                  </a:r>
                  <a:r>
                    <a:rPr lang="zh-CN" altLang="en-US" sz="1000" dirty="0" smtClean="0">
                      <a:solidFill>
                        <a:schemeClr val="tx1">
                          <a:lumMod val="65000"/>
                          <a:lumOff val="35000"/>
                        </a:schemeClr>
                      </a:solidFill>
                      <a:cs typeface="+mn-ea"/>
                      <a:sym typeface="+mn-lt"/>
                    </a:rPr>
                    <a:t>准点击</a:t>
                  </a:r>
                  <a:r>
                    <a:rPr lang="zh-CN" altLang="en-US" sz="1000" dirty="0">
                      <a:solidFill>
                        <a:schemeClr val="tx1">
                          <a:lumMod val="65000"/>
                          <a:lumOff val="35000"/>
                        </a:schemeClr>
                      </a:solidFill>
                      <a:cs typeface="+mn-ea"/>
                      <a:sym typeface="+mn-lt"/>
                    </a:rPr>
                    <a:t>输入简要文字</a:t>
                  </a:r>
                  <a:r>
                    <a:rPr lang="zh-CN" altLang="en-US" sz="1000" dirty="0" smtClean="0">
                      <a:solidFill>
                        <a:schemeClr val="tx1">
                          <a:lumMod val="65000"/>
                          <a:lumOff val="35000"/>
                        </a:schemeClr>
                      </a:solidFill>
                      <a:cs typeface="+mn-ea"/>
                      <a:sym typeface="+mn-lt"/>
                    </a:rPr>
                    <a:t>解说解说</a:t>
                  </a:r>
                  <a:endParaRPr lang="zh-CN" altLang="en-US" sz="1000" dirty="0">
                    <a:solidFill>
                      <a:schemeClr val="tx1">
                        <a:lumMod val="65000"/>
                        <a:lumOff val="35000"/>
                      </a:schemeClr>
                    </a:solidFill>
                    <a:cs typeface="+mn-ea"/>
                    <a:sym typeface="+mn-lt"/>
                  </a:endParaRPr>
                </a:p>
              </p:txBody>
            </p:sp>
            <p:sp>
              <p:nvSpPr>
                <p:cNvPr id="51" name="TextBox 7">
                  <a:extLst>
                    <a:ext uri="{FF2B5EF4-FFF2-40B4-BE49-F238E27FC236}">
                      <a16:creationId xmlns:a16="http://schemas.microsoft.com/office/drawing/2014/main" id="{8DE6CD62-A5CF-42EF-B6BB-0447C20B7252}"/>
                    </a:ext>
                  </a:extLst>
                </p:cNvPr>
                <p:cNvSpPr txBox="1"/>
                <p:nvPr/>
              </p:nvSpPr>
              <p:spPr>
                <a:xfrm>
                  <a:off x="7828359" y="1872019"/>
                  <a:ext cx="1754043" cy="417358"/>
                </a:xfrm>
                <a:prstGeom prst="rect">
                  <a:avLst/>
                </a:prstGeom>
                <a:noFill/>
              </p:spPr>
              <p:txBody>
                <a:bodyPr wrap="square" rtlCol="0">
                  <a:spAutoFit/>
                </a:bodyPr>
                <a:lstStyle/>
                <a:p>
                  <a:pPr>
                    <a:lnSpc>
                      <a:spcPct val="130000"/>
                    </a:lnSpc>
                  </a:pPr>
                  <a:r>
                    <a:rPr lang="en-US" altLang="zh-CN" b="1" dirty="0" smtClean="0">
                      <a:solidFill>
                        <a:schemeClr val="tx1">
                          <a:lumMod val="85000"/>
                          <a:lumOff val="15000"/>
                        </a:schemeClr>
                      </a:solidFill>
                      <a:cs typeface="+mn-ea"/>
                      <a:sym typeface="+mn-lt"/>
                    </a:rPr>
                    <a:t>/ </a:t>
                  </a:r>
                  <a:r>
                    <a:rPr lang="zh-CN" altLang="en-US" b="1" dirty="0" smtClean="0">
                      <a:solidFill>
                        <a:schemeClr val="tx1">
                          <a:lumMod val="85000"/>
                          <a:lumOff val="15000"/>
                        </a:schemeClr>
                      </a:solidFill>
                      <a:cs typeface="+mn-ea"/>
                      <a:sym typeface="+mn-lt"/>
                    </a:rPr>
                    <a:t>旅游方案分析</a:t>
                  </a:r>
                  <a:endParaRPr lang="en-US" altLang="zh-CN" b="1" dirty="0">
                    <a:solidFill>
                      <a:schemeClr val="tx1">
                        <a:lumMod val="85000"/>
                        <a:lumOff val="15000"/>
                      </a:schemeClr>
                    </a:solidFill>
                    <a:cs typeface="+mn-ea"/>
                    <a:sym typeface="+mn-lt"/>
                  </a:endParaRPr>
                </a:p>
              </p:txBody>
            </p:sp>
          </p:grpSp>
        </p:grpSp>
      </p:grpSp>
      <p:grpSp>
        <p:nvGrpSpPr>
          <p:cNvPr id="64" name="组合 63"/>
          <p:cNvGrpSpPr/>
          <p:nvPr/>
        </p:nvGrpSpPr>
        <p:grpSpPr>
          <a:xfrm>
            <a:off x="1340285" y="3680417"/>
            <a:ext cx="4459266" cy="2091847"/>
            <a:chOff x="1340285" y="3680417"/>
            <a:chExt cx="4459266" cy="2091847"/>
          </a:xfrm>
        </p:grpSpPr>
        <p:grpSp>
          <p:nvGrpSpPr>
            <p:cNvPr id="37" name="组合 36"/>
            <p:cNvGrpSpPr/>
            <p:nvPr/>
          </p:nvGrpSpPr>
          <p:grpSpPr>
            <a:xfrm>
              <a:off x="1716787" y="4606268"/>
              <a:ext cx="474122" cy="294980"/>
              <a:chOff x="10331583" y="2695168"/>
              <a:chExt cx="457940" cy="284912"/>
            </a:xfrm>
            <a:solidFill>
              <a:srgbClr val="CE262B"/>
            </a:solidFill>
          </p:grpSpPr>
          <p:sp>
            <p:nvSpPr>
              <p:cNvPr id="38" name="Freeform 80"/>
              <p:cNvSpPr>
                <a:spLocks/>
              </p:cNvSpPr>
              <p:nvPr/>
            </p:nvSpPr>
            <p:spPr bwMode="auto">
              <a:xfrm>
                <a:off x="10677640" y="2717285"/>
                <a:ext cx="111883" cy="231572"/>
              </a:xfrm>
              <a:custGeom>
                <a:avLst/>
                <a:gdLst>
                  <a:gd name="T0" fmla="*/ 46 w 47"/>
                  <a:gd name="T1" fmla="*/ 97 h 97"/>
                  <a:gd name="T2" fmla="*/ 47 w 47"/>
                  <a:gd name="T3" fmla="*/ 94 h 97"/>
                  <a:gd name="T4" fmla="*/ 47 w 47"/>
                  <a:gd name="T5" fmla="*/ 7 h 97"/>
                  <a:gd name="T6" fmla="*/ 45 w 47"/>
                  <a:gd name="T7" fmla="*/ 0 h 97"/>
                  <a:gd name="T8" fmla="*/ 0 w 47"/>
                  <a:gd name="T9" fmla="*/ 40 h 97"/>
                  <a:gd name="T10" fmla="*/ 46 w 47"/>
                  <a:gd name="T11" fmla="*/ 97 h 97"/>
                </a:gdLst>
                <a:ahLst/>
                <a:cxnLst>
                  <a:cxn ang="0">
                    <a:pos x="T0" y="T1"/>
                  </a:cxn>
                  <a:cxn ang="0">
                    <a:pos x="T2" y="T3"/>
                  </a:cxn>
                  <a:cxn ang="0">
                    <a:pos x="T4" y="T5"/>
                  </a:cxn>
                  <a:cxn ang="0">
                    <a:pos x="T6" y="T7"/>
                  </a:cxn>
                  <a:cxn ang="0">
                    <a:pos x="T8" y="T9"/>
                  </a:cxn>
                  <a:cxn ang="0">
                    <a:pos x="T10" y="T11"/>
                  </a:cxn>
                </a:cxnLst>
                <a:rect l="0" t="0" r="r" b="b"/>
                <a:pathLst>
                  <a:path w="47" h="97">
                    <a:moveTo>
                      <a:pt x="46" y="97"/>
                    </a:moveTo>
                    <a:cubicBezTo>
                      <a:pt x="46" y="96"/>
                      <a:pt x="47" y="95"/>
                      <a:pt x="47" y="94"/>
                    </a:cubicBezTo>
                    <a:cubicBezTo>
                      <a:pt x="47" y="7"/>
                      <a:pt x="47" y="7"/>
                      <a:pt x="47" y="7"/>
                    </a:cubicBezTo>
                    <a:cubicBezTo>
                      <a:pt x="47" y="5"/>
                      <a:pt x="46" y="2"/>
                      <a:pt x="45" y="0"/>
                    </a:cubicBezTo>
                    <a:cubicBezTo>
                      <a:pt x="0" y="40"/>
                      <a:pt x="0" y="40"/>
                      <a:pt x="0" y="40"/>
                    </a:cubicBezTo>
                    <a:lnTo>
                      <a:pt x="46" y="97"/>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39" name="Freeform 81"/>
              <p:cNvSpPr>
                <a:spLocks/>
              </p:cNvSpPr>
              <p:nvPr/>
            </p:nvSpPr>
            <p:spPr bwMode="auto">
              <a:xfrm>
                <a:off x="10345894" y="2695168"/>
                <a:ext cx="426717" cy="193844"/>
              </a:xfrm>
              <a:custGeom>
                <a:avLst/>
                <a:gdLst>
                  <a:gd name="T0" fmla="*/ 90 w 179"/>
                  <a:gd name="T1" fmla="*/ 81 h 81"/>
                  <a:gd name="T2" fmla="*/ 179 w 179"/>
                  <a:gd name="T3" fmla="*/ 3 h 81"/>
                  <a:gd name="T4" fmla="*/ 169 w 179"/>
                  <a:gd name="T5" fmla="*/ 0 h 81"/>
                  <a:gd name="T6" fmla="*/ 10 w 179"/>
                  <a:gd name="T7" fmla="*/ 0 h 81"/>
                  <a:gd name="T8" fmla="*/ 0 w 179"/>
                  <a:gd name="T9" fmla="*/ 3 h 81"/>
                  <a:gd name="T10" fmla="*/ 90 w 179"/>
                  <a:gd name="T11" fmla="*/ 81 h 81"/>
                </a:gdLst>
                <a:ahLst/>
                <a:cxnLst>
                  <a:cxn ang="0">
                    <a:pos x="T0" y="T1"/>
                  </a:cxn>
                  <a:cxn ang="0">
                    <a:pos x="T2" y="T3"/>
                  </a:cxn>
                  <a:cxn ang="0">
                    <a:pos x="T4" y="T5"/>
                  </a:cxn>
                  <a:cxn ang="0">
                    <a:pos x="T6" y="T7"/>
                  </a:cxn>
                  <a:cxn ang="0">
                    <a:pos x="T8" y="T9"/>
                  </a:cxn>
                  <a:cxn ang="0">
                    <a:pos x="T10" y="T11"/>
                  </a:cxn>
                </a:cxnLst>
                <a:rect l="0" t="0" r="r" b="b"/>
                <a:pathLst>
                  <a:path w="179" h="81">
                    <a:moveTo>
                      <a:pt x="90" y="81"/>
                    </a:moveTo>
                    <a:cubicBezTo>
                      <a:pt x="179" y="3"/>
                      <a:pt x="179" y="3"/>
                      <a:pt x="179" y="3"/>
                    </a:cubicBezTo>
                    <a:cubicBezTo>
                      <a:pt x="176" y="1"/>
                      <a:pt x="173" y="0"/>
                      <a:pt x="169" y="0"/>
                    </a:cubicBezTo>
                    <a:cubicBezTo>
                      <a:pt x="10" y="0"/>
                      <a:pt x="10" y="0"/>
                      <a:pt x="10" y="0"/>
                    </a:cubicBezTo>
                    <a:cubicBezTo>
                      <a:pt x="6" y="0"/>
                      <a:pt x="3" y="1"/>
                      <a:pt x="0" y="3"/>
                    </a:cubicBezTo>
                    <a:lnTo>
                      <a:pt x="90" y="81"/>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40" name="Freeform 82"/>
              <p:cNvSpPr>
                <a:spLocks/>
              </p:cNvSpPr>
              <p:nvPr/>
            </p:nvSpPr>
            <p:spPr bwMode="auto">
              <a:xfrm>
                <a:off x="10340690" y="2823964"/>
                <a:ext cx="437125" cy="156116"/>
              </a:xfrm>
              <a:custGeom>
                <a:avLst/>
                <a:gdLst>
                  <a:gd name="T0" fmla="*/ 134 w 183"/>
                  <a:gd name="T1" fmla="*/ 0 h 65"/>
                  <a:gd name="T2" fmla="*/ 94 w 183"/>
                  <a:gd name="T3" fmla="*/ 36 h 65"/>
                  <a:gd name="T4" fmla="*/ 92 w 183"/>
                  <a:gd name="T5" fmla="*/ 37 h 65"/>
                  <a:gd name="T6" fmla="*/ 89 w 183"/>
                  <a:gd name="T7" fmla="*/ 36 h 65"/>
                  <a:gd name="T8" fmla="*/ 49 w 183"/>
                  <a:gd name="T9" fmla="*/ 0 h 65"/>
                  <a:gd name="T10" fmla="*/ 0 w 183"/>
                  <a:gd name="T11" fmla="*/ 60 h 65"/>
                  <a:gd name="T12" fmla="*/ 12 w 183"/>
                  <a:gd name="T13" fmla="*/ 65 h 65"/>
                  <a:gd name="T14" fmla="*/ 171 w 183"/>
                  <a:gd name="T15" fmla="*/ 65 h 65"/>
                  <a:gd name="T16" fmla="*/ 183 w 183"/>
                  <a:gd name="T17" fmla="*/ 60 h 65"/>
                  <a:gd name="T18" fmla="*/ 134 w 183"/>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65">
                    <a:moveTo>
                      <a:pt x="134" y="0"/>
                    </a:moveTo>
                    <a:cubicBezTo>
                      <a:pt x="94" y="36"/>
                      <a:pt x="94" y="36"/>
                      <a:pt x="94" y="36"/>
                    </a:cubicBezTo>
                    <a:cubicBezTo>
                      <a:pt x="93" y="36"/>
                      <a:pt x="93" y="37"/>
                      <a:pt x="92" y="37"/>
                    </a:cubicBezTo>
                    <a:cubicBezTo>
                      <a:pt x="91" y="37"/>
                      <a:pt x="90" y="36"/>
                      <a:pt x="89" y="36"/>
                    </a:cubicBezTo>
                    <a:cubicBezTo>
                      <a:pt x="49" y="0"/>
                      <a:pt x="49" y="0"/>
                      <a:pt x="49" y="0"/>
                    </a:cubicBezTo>
                    <a:cubicBezTo>
                      <a:pt x="0" y="60"/>
                      <a:pt x="0" y="60"/>
                      <a:pt x="0" y="60"/>
                    </a:cubicBezTo>
                    <a:cubicBezTo>
                      <a:pt x="3" y="63"/>
                      <a:pt x="7" y="65"/>
                      <a:pt x="12" y="65"/>
                    </a:cubicBezTo>
                    <a:cubicBezTo>
                      <a:pt x="171" y="65"/>
                      <a:pt x="171" y="65"/>
                      <a:pt x="171" y="65"/>
                    </a:cubicBezTo>
                    <a:cubicBezTo>
                      <a:pt x="176" y="65"/>
                      <a:pt x="180" y="63"/>
                      <a:pt x="183" y="60"/>
                    </a:cubicBezTo>
                    <a:lnTo>
                      <a:pt x="134" y="0"/>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41" name="Freeform 83"/>
              <p:cNvSpPr>
                <a:spLocks/>
              </p:cNvSpPr>
              <p:nvPr/>
            </p:nvSpPr>
            <p:spPr bwMode="auto">
              <a:xfrm>
                <a:off x="10331583" y="2717285"/>
                <a:ext cx="111883" cy="231572"/>
              </a:xfrm>
              <a:custGeom>
                <a:avLst/>
                <a:gdLst>
                  <a:gd name="T0" fmla="*/ 1 w 47"/>
                  <a:gd name="T1" fmla="*/ 0 h 97"/>
                  <a:gd name="T2" fmla="*/ 0 w 47"/>
                  <a:gd name="T3" fmla="*/ 7 h 97"/>
                  <a:gd name="T4" fmla="*/ 0 w 47"/>
                  <a:gd name="T5" fmla="*/ 94 h 97"/>
                  <a:gd name="T6" fmla="*/ 0 w 47"/>
                  <a:gd name="T7" fmla="*/ 97 h 97"/>
                  <a:gd name="T8" fmla="*/ 47 w 47"/>
                  <a:gd name="T9" fmla="*/ 40 h 97"/>
                  <a:gd name="T10" fmla="*/ 1 w 47"/>
                  <a:gd name="T11" fmla="*/ 0 h 97"/>
                </a:gdLst>
                <a:ahLst/>
                <a:cxnLst>
                  <a:cxn ang="0">
                    <a:pos x="T0" y="T1"/>
                  </a:cxn>
                  <a:cxn ang="0">
                    <a:pos x="T2" y="T3"/>
                  </a:cxn>
                  <a:cxn ang="0">
                    <a:pos x="T4" y="T5"/>
                  </a:cxn>
                  <a:cxn ang="0">
                    <a:pos x="T6" y="T7"/>
                  </a:cxn>
                  <a:cxn ang="0">
                    <a:pos x="T8" y="T9"/>
                  </a:cxn>
                  <a:cxn ang="0">
                    <a:pos x="T10" y="T11"/>
                  </a:cxn>
                </a:cxnLst>
                <a:rect l="0" t="0" r="r" b="b"/>
                <a:pathLst>
                  <a:path w="47" h="97">
                    <a:moveTo>
                      <a:pt x="1" y="0"/>
                    </a:moveTo>
                    <a:cubicBezTo>
                      <a:pt x="0" y="2"/>
                      <a:pt x="0" y="5"/>
                      <a:pt x="0" y="7"/>
                    </a:cubicBezTo>
                    <a:cubicBezTo>
                      <a:pt x="0" y="94"/>
                      <a:pt x="0" y="94"/>
                      <a:pt x="0" y="94"/>
                    </a:cubicBezTo>
                    <a:cubicBezTo>
                      <a:pt x="0" y="95"/>
                      <a:pt x="0" y="96"/>
                      <a:pt x="0" y="97"/>
                    </a:cubicBezTo>
                    <a:cubicBezTo>
                      <a:pt x="47" y="40"/>
                      <a:pt x="47" y="40"/>
                      <a:pt x="47" y="40"/>
                    </a:cubicBezTo>
                    <a:lnTo>
                      <a:pt x="1" y="0"/>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52" name="组合 51"/>
            <p:cNvGrpSpPr/>
            <p:nvPr/>
          </p:nvGrpSpPr>
          <p:grpSpPr>
            <a:xfrm>
              <a:off x="1340285" y="3680417"/>
              <a:ext cx="4459266" cy="2091847"/>
              <a:chOff x="1340285" y="1352811"/>
              <a:chExt cx="4459266" cy="2091847"/>
            </a:xfrm>
          </p:grpSpPr>
          <p:sp>
            <p:nvSpPr>
              <p:cNvPr id="53" name="矩形 52"/>
              <p:cNvSpPr/>
              <p:nvPr/>
            </p:nvSpPr>
            <p:spPr>
              <a:xfrm>
                <a:off x="1340285" y="1352811"/>
                <a:ext cx="4459266" cy="2091847"/>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54" name="组合 53"/>
              <p:cNvGrpSpPr/>
              <p:nvPr/>
            </p:nvGrpSpPr>
            <p:grpSpPr>
              <a:xfrm>
                <a:off x="2558096" y="1908130"/>
                <a:ext cx="2971856" cy="1148649"/>
                <a:chOff x="7828358" y="1872019"/>
                <a:chExt cx="2971856" cy="1148649"/>
              </a:xfrm>
            </p:grpSpPr>
            <p:sp>
              <p:nvSpPr>
                <p:cNvPr id="55" name="文本框 54">
                  <a:extLst>
                    <a:ext uri="{FF2B5EF4-FFF2-40B4-BE49-F238E27FC236}">
                      <a16:creationId xmlns:a16="http://schemas.microsoft.com/office/drawing/2014/main" id="{503E0C68-DA60-417A-94AF-3E2A39D1D51A}"/>
                    </a:ext>
                  </a:extLst>
                </p:cNvPr>
                <p:cNvSpPr txBox="1"/>
                <p:nvPr/>
              </p:nvSpPr>
              <p:spPr>
                <a:xfrm>
                  <a:off x="7828358" y="2328171"/>
                  <a:ext cx="2971856"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点击输入简要文字</a:t>
                  </a:r>
                  <a:r>
                    <a:rPr lang="zh-CN" altLang="en-US" sz="1000" dirty="0" smtClean="0">
                      <a:solidFill>
                        <a:schemeClr val="tx1">
                          <a:lumMod val="65000"/>
                          <a:lumOff val="35000"/>
                        </a:schemeClr>
                      </a:solidFill>
                      <a:cs typeface="+mn-ea"/>
                      <a:sym typeface="+mn-lt"/>
                    </a:rPr>
                    <a:t>解说解说</a:t>
                  </a:r>
                  <a:r>
                    <a:rPr lang="zh-CN" altLang="en-US" sz="1000" dirty="0">
                      <a:solidFill>
                        <a:schemeClr val="tx1">
                          <a:lumMod val="65000"/>
                          <a:lumOff val="35000"/>
                        </a:schemeClr>
                      </a:solidFill>
                      <a:cs typeface="+mn-ea"/>
                      <a:sym typeface="+mn-lt"/>
                    </a:rPr>
                    <a:t>文字解说文字尽量概括精炼，不用多余的文字</a:t>
                  </a:r>
                  <a:r>
                    <a:rPr lang="zh-CN" altLang="en-US" sz="1000" dirty="0" smtClean="0">
                      <a:solidFill>
                        <a:schemeClr val="tx1">
                          <a:lumMod val="65000"/>
                          <a:lumOff val="35000"/>
                        </a:schemeClr>
                      </a:solidFill>
                      <a:cs typeface="+mn-ea"/>
                      <a:sym typeface="+mn-lt"/>
                    </a:rPr>
                    <a:t>修饰简洁</a:t>
                  </a:r>
                  <a:r>
                    <a:rPr lang="zh-CN" altLang="en-US" sz="1000" dirty="0">
                      <a:solidFill>
                        <a:schemeClr val="tx1">
                          <a:lumMod val="65000"/>
                          <a:lumOff val="35000"/>
                        </a:schemeClr>
                      </a:solidFill>
                      <a:cs typeface="+mn-ea"/>
                      <a:sym typeface="+mn-lt"/>
                    </a:rPr>
                    <a:t>精</a:t>
                  </a:r>
                  <a:r>
                    <a:rPr lang="zh-CN" altLang="en-US" sz="1000" dirty="0" smtClean="0">
                      <a:solidFill>
                        <a:schemeClr val="tx1">
                          <a:lumMod val="65000"/>
                          <a:lumOff val="35000"/>
                        </a:schemeClr>
                      </a:solidFill>
                      <a:cs typeface="+mn-ea"/>
                      <a:sym typeface="+mn-lt"/>
                    </a:rPr>
                    <a:t>准点击</a:t>
                  </a:r>
                  <a:r>
                    <a:rPr lang="zh-CN" altLang="en-US" sz="1000" dirty="0">
                      <a:solidFill>
                        <a:schemeClr val="tx1">
                          <a:lumMod val="65000"/>
                          <a:lumOff val="35000"/>
                        </a:schemeClr>
                      </a:solidFill>
                      <a:cs typeface="+mn-ea"/>
                      <a:sym typeface="+mn-lt"/>
                    </a:rPr>
                    <a:t>输入简要文字</a:t>
                  </a:r>
                  <a:r>
                    <a:rPr lang="zh-CN" altLang="en-US" sz="1000" dirty="0" smtClean="0">
                      <a:solidFill>
                        <a:schemeClr val="tx1">
                          <a:lumMod val="65000"/>
                          <a:lumOff val="35000"/>
                        </a:schemeClr>
                      </a:solidFill>
                      <a:cs typeface="+mn-ea"/>
                      <a:sym typeface="+mn-lt"/>
                    </a:rPr>
                    <a:t>解说解说</a:t>
                  </a:r>
                  <a:endParaRPr lang="zh-CN" altLang="en-US" sz="1000" dirty="0">
                    <a:solidFill>
                      <a:schemeClr val="tx1">
                        <a:lumMod val="65000"/>
                        <a:lumOff val="35000"/>
                      </a:schemeClr>
                    </a:solidFill>
                    <a:cs typeface="+mn-ea"/>
                    <a:sym typeface="+mn-lt"/>
                  </a:endParaRPr>
                </a:p>
              </p:txBody>
            </p:sp>
            <p:sp>
              <p:nvSpPr>
                <p:cNvPr id="56" name="TextBox 7">
                  <a:extLst>
                    <a:ext uri="{FF2B5EF4-FFF2-40B4-BE49-F238E27FC236}">
                      <a16:creationId xmlns:a16="http://schemas.microsoft.com/office/drawing/2014/main" id="{8DE6CD62-A5CF-42EF-B6BB-0447C20B7252}"/>
                    </a:ext>
                  </a:extLst>
                </p:cNvPr>
                <p:cNvSpPr txBox="1"/>
                <p:nvPr/>
              </p:nvSpPr>
              <p:spPr>
                <a:xfrm>
                  <a:off x="7828359" y="1872019"/>
                  <a:ext cx="1754043" cy="417358"/>
                </a:xfrm>
                <a:prstGeom prst="rect">
                  <a:avLst/>
                </a:prstGeom>
                <a:noFill/>
              </p:spPr>
              <p:txBody>
                <a:bodyPr wrap="square" rtlCol="0">
                  <a:spAutoFit/>
                </a:bodyPr>
                <a:lstStyle/>
                <a:p>
                  <a:pPr>
                    <a:lnSpc>
                      <a:spcPct val="130000"/>
                    </a:lnSpc>
                  </a:pPr>
                  <a:r>
                    <a:rPr lang="en-US" altLang="zh-CN" b="1" dirty="0" smtClean="0">
                      <a:solidFill>
                        <a:schemeClr val="tx1">
                          <a:lumMod val="85000"/>
                          <a:lumOff val="15000"/>
                        </a:schemeClr>
                      </a:solidFill>
                      <a:cs typeface="+mn-ea"/>
                      <a:sym typeface="+mn-lt"/>
                    </a:rPr>
                    <a:t>/ </a:t>
                  </a:r>
                  <a:r>
                    <a:rPr lang="zh-CN" altLang="en-US" b="1" dirty="0" smtClean="0">
                      <a:solidFill>
                        <a:schemeClr val="tx1">
                          <a:lumMod val="85000"/>
                          <a:lumOff val="15000"/>
                        </a:schemeClr>
                      </a:solidFill>
                      <a:cs typeface="+mn-ea"/>
                      <a:sym typeface="+mn-lt"/>
                    </a:rPr>
                    <a:t>旅游方案分析</a:t>
                  </a:r>
                  <a:endParaRPr lang="en-US" altLang="zh-CN" b="1" dirty="0">
                    <a:solidFill>
                      <a:schemeClr val="tx1">
                        <a:lumMod val="85000"/>
                        <a:lumOff val="15000"/>
                      </a:schemeClr>
                    </a:solidFill>
                    <a:cs typeface="+mn-ea"/>
                    <a:sym typeface="+mn-lt"/>
                  </a:endParaRPr>
                </a:p>
              </p:txBody>
            </p:sp>
          </p:grpSp>
        </p:grpSp>
      </p:grpSp>
      <p:grpSp>
        <p:nvGrpSpPr>
          <p:cNvPr id="63" name="组合 62"/>
          <p:cNvGrpSpPr/>
          <p:nvPr/>
        </p:nvGrpSpPr>
        <p:grpSpPr>
          <a:xfrm>
            <a:off x="6039635" y="3680417"/>
            <a:ext cx="4459266" cy="2091847"/>
            <a:chOff x="6025121" y="3680417"/>
            <a:chExt cx="4459266" cy="2091847"/>
          </a:xfrm>
        </p:grpSpPr>
        <p:grpSp>
          <p:nvGrpSpPr>
            <p:cNvPr id="6" name="组合 5"/>
            <p:cNvGrpSpPr/>
            <p:nvPr/>
          </p:nvGrpSpPr>
          <p:grpSpPr>
            <a:xfrm>
              <a:off x="6479063" y="4516697"/>
              <a:ext cx="478164" cy="474122"/>
              <a:chOff x="10336787" y="3500466"/>
              <a:chExt cx="461843" cy="457940"/>
            </a:xfrm>
            <a:solidFill>
              <a:srgbClr val="CE262B"/>
            </a:solidFill>
          </p:grpSpPr>
          <p:sp>
            <p:nvSpPr>
              <p:cNvPr id="7" name="Freeform 5"/>
              <p:cNvSpPr>
                <a:spLocks/>
              </p:cNvSpPr>
              <p:nvPr/>
            </p:nvSpPr>
            <p:spPr bwMode="auto">
              <a:xfrm>
                <a:off x="10414845" y="3715126"/>
                <a:ext cx="74155" cy="68951"/>
              </a:xfrm>
              <a:custGeom>
                <a:avLst/>
                <a:gdLst>
                  <a:gd name="T0" fmla="*/ 0 w 31"/>
                  <a:gd name="T1" fmla="*/ 29 h 29"/>
                  <a:gd name="T2" fmla="*/ 31 w 31"/>
                  <a:gd name="T3" fmla="*/ 29 h 29"/>
                  <a:gd name="T4" fmla="*/ 31 w 31"/>
                  <a:gd name="T5" fmla="*/ 0 h 29"/>
                  <a:gd name="T6" fmla="*/ 5 w 31"/>
                  <a:gd name="T7" fmla="*/ 0 h 29"/>
                  <a:gd name="T8" fmla="*/ 0 w 31"/>
                  <a:gd name="T9" fmla="*/ 29 h 29"/>
                </a:gdLst>
                <a:ahLst/>
                <a:cxnLst>
                  <a:cxn ang="0">
                    <a:pos x="T0" y="T1"/>
                  </a:cxn>
                  <a:cxn ang="0">
                    <a:pos x="T2" y="T3"/>
                  </a:cxn>
                  <a:cxn ang="0">
                    <a:pos x="T4" y="T5"/>
                  </a:cxn>
                  <a:cxn ang="0">
                    <a:pos x="T6" y="T7"/>
                  </a:cxn>
                  <a:cxn ang="0">
                    <a:pos x="T8" y="T9"/>
                  </a:cxn>
                </a:cxnLst>
                <a:rect l="0" t="0" r="r" b="b"/>
                <a:pathLst>
                  <a:path w="31" h="29">
                    <a:moveTo>
                      <a:pt x="0" y="29"/>
                    </a:moveTo>
                    <a:cubicBezTo>
                      <a:pt x="31" y="29"/>
                      <a:pt x="31" y="29"/>
                      <a:pt x="31" y="29"/>
                    </a:cubicBezTo>
                    <a:cubicBezTo>
                      <a:pt x="31" y="0"/>
                      <a:pt x="31" y="0"/>
                      <a:pt x="31" y="0"/>
                    </a:cubicBezTo>
                    <a:cubicBezTo>
                      <a:pt x="5" y="0"/>
                      <a:pt x="5" y="0"/>
                      <a:pt x="5" y="0"/>
                    </a:cubicBezTo>
                    <a:cubicBezTo>
                      <a:pt x="2" y="9"/>
                      <a:pt x="0" y="19"/>
                      <a:pt x="0" y="29"/>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8" name="Freeform 6"/>
              <p:cNvSpPr>
                <a:spLocks/>
              </p:cNvSpPr>
              <p:nvPr/>
            </p:nvSpPr>
            <p:spPr bwMode="auto">
              <a:xfrm>
                <a:off x="10414845" y="3806193"/>
                <a:ext cx="74155" cy="68951"/>
              </a:xfrm>
              <a:custGeom>
                <a:avLst/>
                <a:gdLst>
                  <a:gd name="T0" fmla="*/ 5 w 31"/>
                  <a:gd name="T1" fmla="*/ 29 h 29"/>
                  <a:gd name="T2" fmla="*/ 31 w 31"/>
                  <a:gd name="T3" fmla="*/ 29 h 29"/>
                  <a:gd name="T4" fmla="*/ 31 w 31"/>
                  <a:gd name="T5" fmla="*/ 0 h 29"/>
                  <a:gd name="T6" fmla="*/ 0 w 31"/>
                  <a:gd name="T7" fmla="*/ 0 h 29"/>
                  <a:gd name="T8" fmla="*/ 5 w 31"/>
                  <a:gd name="T9" fmla="*/ 29 h 29"/>
                </a:gdLst>
                <a:ahLst/>
                <a:cxnLst>
                  <a:cxn ang="0">
                    <a:pos x="T0" y="T1"/>
                  </a:cxn>
                  <a:cxn ang="0">
                    <a:pos x="T2" y="T3"/>
                  </a:cxn>
                  <a:cxn ang="0">
                    <a:pos x="T4" y="T5"/>
                  </a:cxn>
                  <a:cxn ang="0">
                    <a:pos x="T6" y="T7"/>
                  </a:cxn>
                  <a:cxn ang="0">
                    <a:pos x="T8" y="T9"/>
                  </a:cxn>
                </a:cxnLst>
                <a:rect l="0" t="0" r="r" b="b"/>
                <a:pathLst>
                  <a:path w="31" h="29">
                    <a:moveTo>
                      <a:pt x="5" y="29"/>
                    </a:moveTo>
                    <a:cubicBezTo>
                      <a:pt x="31" y="29"/>
                      <a:pt x="31" y="29"/>
                      <a:pt x="31" y="29"/>
                    </a:cubicBezTo>
                    <a:cubicBezTo>
                      <a:pt x="31" y="0"/>
                      <a:pt x="31" y="0"/>
                      <a:pt x="31" y="0"/>
                    </a:cubicBezTo>
                    <a:cubicBezTo>
                      <a:pt x="0" y="0"/>
                      <a:pt x="0" y="0"/>
                      <a:pt x="0" y="0"/>
                    </a:cubicBezTo>
                    <a:cubicBezTo>
                      <a:pt x="0" y="10"/>
                      <a:pt x="2" y="20"/>
                      <a:pt x="5" y="29"/>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9" name="Freeform 7"/>
              <p:cNvSpPr>
                <a:spLocks/>
              </p:cNvSpPr>
              <p:nvPr/>
            </p:nvSpPr>
            <p:spPr bwMode="auto">
              <a:xfrm>
                <a:off x="10434359" y="3631864"/>
                <a:ext cx="54641" cy="62446"/>
              </a:xfrm>
              <a:custGeom>
                <a:avLst/>
                <a:gdLst>
                  <a:gd name="T0" fmla="*/ 0 w 23"/>
                  <a:gd name="T1" fmla="*/ 26 h 26"/>
                  <a:gd name="T2" fmla="*/ 23 w 23"/>
                  <a:gd name="T3" fmla="*/ 26 h 26"/>
                  <a:gd name="T4" fmla="*/ 23 w 23"/>
                  <a:gd name="T5" fmla="*/ 0 h 26"/>
                  <a:gd name="T6" fmla="*/ 0 w 23"/>
                  <a:gd name="T7" fmla="*/ 26 h 26"/>
                </a:gdLst>
                <a:ahLst/>
                <a:cxnLst>
                  <a:cxn ang="0">
                    <a:pos x="T0" y="T1"/>
                  </a:cxn>
                  <a:cxn ang="0">
                    <a:pos x="T2" y="T3"/>
                  </a:cxn>
                  <a:cxn ang="0">
                    <a:pos x="T4" y="T5"/>
                  </a:cxn>
                  <a:cxn ang="0">
                    <a:pos x="T6" y="T7"/>
                  </a:cxn>
                </a:cxnLst>
                <a:rect l="0" t="0" r="r" b="b"/>
                <a:pathLst>
                  <a:path w="23" h="26">
                    <a:moveTo>
                      <a:pt x="0" y="26"/>
                    </a:moveTo>
                    <a:cubicBezTo>
                      <a:pt x="23" y="26"/>
                      <a:pt x="23" y="26"/>
                      <a:pt x="23" y="26"/>
                    </a:cubicBezTo>
                    <a:cubicBezTo>
                      <a:pt x="23" y="0"/>
                      <a:pt x="23" y="0"/>
                      <a:pt x="23" y="0"/>
                    </a:cubicBezTo>
                    <a:cubicBezTo>
                      <a:pt x="14" y="2"/>
                      <a:pt x="5" y="12"/>
                      <a:pt x="0" y="26"/>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0" name="Freeform 8"/>
              <p:cNvSpPr>
                <a:spLocks/>
              </p:cNvSpPr>
              <p:nvPr/>
            </p:nvSpPr>
            <p:spPr bwMode="auto">
              <a:xfrm>
                <a:off x="10336787" y="3806193"/>
                <a:ext cx="68951" cy="68951"/>
              </a:xfrm>
              <a:custGeom>
                <a:avLst/>
                <a:gdLst>
                  <a:gd name="T0" fmla="*/ 24 w 29"/>
                  <a:gd name="T1" fmla="*/ 0 h 29"/>
                  <a:gd name="T2" fmla="*/ 0 w 29"/>
                  <a:gd name="T3" fmla="*/ 0 h 29"/>
                  <a:gd name="T4" fmla="*/ 9 w 29"/>
                  <a:gd name="T5" fmla="*/ 29 h 29"/>
                  <a:gd name="T6" fmla="*/ 29 w 29"/>
                  <a:gd name="T7" fmla="*/ 29 h 29"/>
                  <a:gd name="T8" fmla="*/ 24 w 29"/>
                  <a:gd name="T9" fmla="*/ 0 h 29"/>
                </a:gdLst>
                <a:ahLst/>
                <a:cxnLst>
                  <a:cxn ang="0">
                    <a:pos x="T0" y="T1"/>
                  </a:cxn>
                  <a:cxn ang="0">
                    <a:pos x="T2" y="T3"/>
                  </a:cxn>
                  <a:cxn ang="0">
                    <a:pos x="T4" y="T5"/>
                  </a:cxn>
                  <a:cxn ang="0">
                    <a:pos x="T6" y="T7"/>
                  </a:cxn>
                  <a:cxn ang="0">
                    <a:pos x="T8" y="T9"/>
                  </a:cxn>
                </a:cxnLst>
                <a:rect l="0" t="0" r="r" b="b"/>
                <a:pathLst>
                  <a:path w="29" h="29">
                    <a:moveTo>
                      <a:pt x="24" y="0"/>
                    </a:moveTo>
                    <a:cubicBezTo>
                      <a:pt x="0" y="0"/>
                      <a:pt x="0" y="0"/>
                      <a:pt x="0" y="0"/>
                    </a:cubicBezTo>
                    <a:cubicBezTo>
                      <a:pt x="1" y="10"/>
                      <a:pt x="4" y="20"/>
                      <a:pt x="9" y="29"/>
                    </a:cubicBezTo>
                    <a:cubicBezTo>
                      <a:pt x="29" y="29"/>
                      <a:pt x="29" y="29"/>
                      <a:pt x="29" y="29"/>
                    </a:cubicBezTo>
                    <a:cubicBezTo>
                      <a:pt x="26" y="20"/>
                      <a:pt x="25" y="10"/>
                      <a:pt x="24"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1" name="Freeform 9"/>
              <p:cNvSpPr>
                <a:spLocks/>
              </p:cNvSpPr>
              <p:nvPr/>
            </p:nvSpPr>
            <p:spPr bwMode="auto">
              <a:xfrm>
                <a:off x="10596980" y="3806193"/>
                <a:ext cx="66349" cy="68951"/>
              </a:xfrm>
              <a:custGeom>
                <a:avLst/>
                <a:gdLst>
                  <a:gd name="T0" fmla="*/ 0 w 28"/>
                  <a:gd name="T1" fmla="*/ 29 h 29"/>
                  <a:gd name="T2" fmla="*/ 20 w 28"/>
                  <a:gd name="T3" fmla="*/ 29 h 29"/>
                  <a:gd name="T4" fmla="*/ 28 w 28"/>
                  <a:gd name="T5" fmla="*/ 0 h 29"/>
                  <a:gd name="T6" fmla="*/ 4 w 28"/>
                  <a:gd name="T7" fmla="*/ 0 h 29"/>
                  <a:gd name="T8" fmla="*/ 0 w 28"/>
                  <a:gd name="T9" fmla="*/ 29 h 29"/>
                </a:gdLst>
                <a:ahLst/>
                <a:cxnLst>
                  <a:cxn ang="0">
                    <a:pos x="T0" y="T1"/>
                  </a:cxn>
                  <a:cxn ang="0">
                    <a:pos x="T2" y="T3"/>
                  </a:cxn>
                  <a:cxn ang="0">
                    <a:pos x="T4" y="T5"/>
                  </a:cxn>
                  <a:cxn ang="0">
                    <a:pos x="T6" y="T7"/>
                  </a:cxn>
                  <a:cxn ang="0">
                    <a:pos x="T8" y="T9"/>
                  </a:cxn>
                </a:cxnLst>
                <a:rect l="0" t="0" r="r" b="b"/>
                <a:pathLst>
                  <a:path w="28" h="29">
                    <a:moveTo>
                      <a:pt x="0" y="29"/>
                    </a:moveTo>
                    <a:cubicBezTo>
                      <a:pt x="20" y="29"/>
                      <a:pt x="20" y="29"/>
                      <a:pt x="20" y="29"/>
                    </a:cubicBezTo>
                    <a:cubicBezTo>
                      <a:pt x="25" y="20"/>
                      <a:pt x="28" y="10"/>
                      <a:pt x="28" y="0"/>
                    </a:cubicBezTo>
                    <a:cubicBezTo>
                      <a:pt x="4" y="0"/>
                      <a:pt x="4" y="0"/>
                      <a:pt x="4" y="0"/>
                    </a:cubicBezTo>
                    <a:cubicBezTo>
                      <a:pt x="4" y="10"/>
                      <a:pt x="2" y="20"/>
                      <a:pt x="0" y="29"/>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2" name="Freeform 10"/>
              <p:cNvSpPr>
                <a:spLocks/>
              </p:cNvSpPr>
              <p:nvPr/>
            </p:nvSpPr>
            <p:spPr bwMode="auto">
              <a:xfrm>
                <a:off x="10336787" y="3715126"/>
                <a:ext cx="68951" cy="68951"/>
              </a:xfrm>
              <a:custGeom>
                <a:avLst/>
                <a:gdLst>
                  <a:gd name="T0" fmla="*/ 29 w 29"/>
                  <a:gd name="T1" fmla="*/ 0 h 29"/>
                  <a:gd name="T2" fmla="*/ 9 w 29"/>
                  <a:gd name="T3" fmla="*/ 0 h 29"/>
                  <a:gd name="T4" fmla="*/ 0 w 29"/>
                  <a:gd name="T5" fmla="*/ 29 h 29"/>
                  <a:gd name="T6" fmla="*/ 24 w 29"/>
                  <a:gd name="T7" fmla="*/ 29 h 29"/>
                  <a:gd name="T8" fmla="*/ 29 w 29"/>
                  <a:gd name="T9" fmla="*/ 0 h 29"/>
                </a:gdLst>
                <a:ahLst/>
                <a:cxnLst>
                  <a:cxn ang="0">
                    <a:pos x="T0" y="T1"/>
                  </a:cxn>
                  <a:cxn ang="0">
                    <a:pos x="T2" y="T3"/>
                  </a:cxn>
                  <a:cxn ang="0">
                    <a:pos x="T4" y="T5"/>
                  </a:cxn>
                  <a:cxn ang="0">
                    <a:pos x="T6" y="T7"/>
                  </a:cxn>
                  <a:cxn ang="0">
                    <a:pos x="T8" y="T9"/>
                  </a:cxn>
                </a:cxnLst>
                <a:rect l="0" t="0" r="r" b="b"/>
                <a:pathLst>
                  <a:path w="29" h="29">
                    <a:moveTo>
                      <a:pt x="29" y="0"/>
                    </a:moveTo>
                    <a:cubicBezTo>
                      <a:pt x="9" y="0"/>
                      <a:pt x="9" y="0"/>
                      <a:pt x="9" y="0"/>
                    </a:cubicBezTo>
                    <a:cubicBezTo>
                      <a:pt x="4" y="8"/>
                      <a:pt x="1" y="18"/>
                      <a:pt x="0" y="29"/>
                    </a:cubicBezTo>
                    <a:cubicBezTo>
                      <a:pt x="24" y="29"/>
                      <a:pt x="24" y="29"/>
                      <a:pt x="24" y="29"/>
                    </a:cubicBezTo>
                    <a:cubicBezTo>
                      <a:pt x="25" y="19"/>
                      <a:pt x="26" y="9"/>
                      <a:pt x="29"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3" name="Freeform 11"/>
              <p:cNvSpPr>
                <a:spLocks/>
              </p:cNvSpPr>
              <p:nvPr/>
            </p:nvSpPr>
            <p:spPr bwMode="auto">
              <a:xfrm>
                <a:off x="10509815" y="3806193"/>
                <a:ext cx="76757" cy="68951"/>
              </a:xfrm>
              <a:custGeom>
                <a:avLst/>
                <a:gdLst>
                  <a:gd name="T0" fmla="*/ 32 w 32"/>
                  <a:gd name="T1" fmla="*/ 0 h 29"/>
                  <a:gd name="T2" fmla="*/ 0 w 32"/>
                  <a:gd name="T3" fmla="*/ 0 h 29"/>
                  <a:gd name="T4" fmla="*/ 0 w 32"/>
                  <a:gd name="T5" fmla="*/ 29 h 29"/>
                  <a:gd name="T6" fmla="*/ 27 w 32"/>
                  <a:gd name="T7" fmla="*/ 29 h 29"/>
                  <a:gd name="T8" fmla="*/ 32 w 32"/>
                  <a:gd name="T9" fmla="*/ 0 h 29"/>
                </a:gdLst>
                <a:ahLst/>
                <a:cxnLst>
                  <a:cxn ang="0">
                    <a:pos x="T0" y="T1"/>
                  </a:cxn>
                  <a:cxn ang="0">
                    <a:pos x="T2" y="T3"/>
                  </a:cxn>
                  <a:cxn ang="0">
                    <a:pos x="T4" y="T5"/>
                  </a:cxn>
                  <a:cxn ang="0">
                    <a:pos x="T6" y="T7"/>
                  </a:cxn>
                  <a:cxn ang="0">
                    <a:pos x="T8" y="T9"/>
                  </a:cxn>
                </a:cxnLst>
                <a:rect l="0" t="0" r="r" b="b"/>
                <a:pathLst>
                  <a:path w="32" h="29">
                    <a:moveTo>
                      <a:pt x="32" y="0"/>
                    </a:moveTo>
                    <a:cubicBezTo>
                      <a:pt x="0" y="0"/>
                      <a:pt x="0" y="0"/>
                      <a:pt x="0" y="0"/>
                    </a:cubicBezTo>
                    <a:cubicBezTo>
                      <a:pt x="0" y="29"/>
                      <a:pt x="0" y="29"/>
                      <a:pt x="0" y="29"/>
                    </a:cubicBezTo>
                    <a:cubicBezTo>
                      <a:pt x="27" y="29"/>
                      <a:pt x="27" y="29"/>
                      <a:pt x="27" y="29"/>
                    </a:cubicBezTo>
                    <a:cubicBezTo>
                      <a:pt x="30" y="20"/>
                      <a:pt x="31" y="10"/>
                      <a:pt x="32"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4" name="Freeform 12"/>
              <p:cNvSpPr>
                <a:spLocks/>
              </p:cNvSpPr>
              <p:nvPr/>
            </p:nvSpPr>
            <p:spPr bwMode="auto">
              <a:xfrm>
                <a:off x="10434359" y="3894659"/>
                <a:ext cx="54641" cy="63747"/>
              </a:xfrm>
              <a:custGeom>
                <a:avLst/>
                <a:gdLst>
                  <a:gd name="T0" fmla="*/ 23 w 23"/>
                  <a:gd name="T1" fmla="*/ 27 h 27"/>
                  <a:gd name="T2" fmla="*/ 23 w 23"/>
                  <a:gd name="T3" fmla="*/ 0 h 27"/>
                  <a:gd name="T4" fmla="*/ 0 w 23"/>
                  <a:gd name="T5" fmla="*/ 0 h 27"/>
                  <a:gd name="T6" fmla="*/ 23 w 23"/>
                  <a:gd name="T7" fmla="*/ 27 h 27"/>
                </a:gdLst>
                <a:ahLst/>
                <a:cxnLst>
                  <a:cxn ang="0">
                    <a:pos x="T0" y="T1"/>
                  </a:cxn>
                  <a:cxn ang="0">
                    <a:pos x="T2" y="T3"/>
                  </a:cxn>
                  <a:cxn ang="0">
                    <a:pos x="T4" y="T5"/>
                  </a:cxn>
                  <a:cxn ang="0">
                    <a:pos x="T6" y="T7"/>
                  </a:cxn>
                </a:cxnLst>
                <a:rect l="0" t="0" r="r" b="b"/>
                <a:pathLst>
                  <a:path w="23" h="27">
                    <a:moveTo>
                      <a:pt x="23" y="27"/>
                    </a:moveTo>
                    <a:cubicBezTo>
                      <a:pt x="23" y="0"/>
                      <a:pt x="23" y="0"/>
                      <a:pt x="23" y="0"/>
                    </a:cubicBezTo>
                    <a:cubicBezTo>
                      <a:pt x="0" y="0"/>
                      <a:pt x="0" y="0"/>
                      <a:pt x="0" y="0"/>
                    </a:cubicBezTo>
                    <a:cubicBezTo>
                      <a:pt x="5" y="14"/>
                      <a:pt x="14" y="24"/>
                      <a:pt x="23" y="27"/>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5" name="Freeform 13"/>
              <p:cNvSpPr>
                <a:spLocks/>
              </p:cNvSpPr>
              <p:nvPr/>
            </p:nvSpPr>
            <p:spPr bwMode="auto">
              <a:xfrm>
                <a:off x="10369311" y="3894659"/>
                <a:ext cx="71553" cy="52039"/>
              </a:xfrm>
              <a:custGeom>
                <a:avLst/>
                <a:gdLst>
                  <a:gd name="T0" fmla="*/ 0 w 30"/>
                  <a:gd name="T1" fmla="*/ 0 h 22"/>
                  <a:gd name="T2" fmla="*/ 30 w 30"/>
                  <a:gd name="T3" fmla="*/ 22 h 22"/>
                  <a:gd name="T4" fmla="*/ 17 w 30"/>
                  <a:gd name="T5" fmla="*/ 0 h 22"/>
                  <a:gd name="T6" fmla="*/ 0 w 30"/>
                  <a:gd name="T7" fmla="*/ 0 h 22"/>
                </a:gdLst>
                <a:ahLst/>
                <a:cxnLst>
                  <a:cxn ang="0">
                    <a:pos x="T0" y="T1"/>
                  </a:cxn>
                  <a:cxn ang="0">
                    <a:pos x="T2" y="T3"/>
                  </a:cxn>
                  <a:cxn ang="0">
                    <a:pos x="T4" y="T5"/>
                  </a:cxn>
                  <a:cxn ang="0">
                    <a:pos x="T6" y="T7"/>
                  </a:cxn>
                </a:cxnLst>
                <a:rect l="0" t="0" r="r" b="b"/>
                <a:pathLst>
                  <a:path w="30" h="22">
                    <a:moveTo>
                      <a:pt x="0" y="0"/>
                    </a:moveTo>
                    <a:cubicBezTo>
                      <a:pt x="8" y="10"/>
                      <a:pt x="18" y="18"/>
                      <a:pt x="30" y="22"/>
                    </a:cubicBezTo>
                    <a:cubicBezTo>
                      <a:pt x="25" y="16"/>
                      <a:pt x="21" y="9"/>
                      <a:pt x="17" y="0"/>
                    </a:cubicBezTo>
                    <a:lnTo>
                      <a:pt x="0" y="0"/>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6" name="Freeform 14"/>
              <p:cNvSpPr>
                <a:spLocks/>
              </p:cNvSpPr>
              <p:nvPr/>
            </p:nvSpPr>
            <p:spPr bwMode="auto">
              <a:xfrm>
                <a:off x="10509815" y="3894659"/>
                <a:ext cx="57243" cy="63747"/>
              </a:xfrm>
              <a:custGeom>
                <a:avLst/>
                <a:gdLst>
                  <a:gd name="T0" fmla="*/ 0 w 24"/>
                  <a:gd name="T1" fmla="*/ 0 h 27"/>
                  <a:gd name="T2" fmla="*/ 0 w 24"/>
                  <a:gd name="T3" fmla="*/ 27 h 27"/>
                  <a:gd name="T4" fmla="*/ 24 w 24"/>
                  <a:gd name="T5" fmla="*/ 0 h 27"/>
                  <a:gd name="T6" fmla="*/ 0 w 24"/>
                  <a:gd name="T7" fmla="*/ 0 h 27"/>
                </a:gdLst>
                <a:ahLst/>
                <a:cxnLst>
                  <a:cxn ang="0">
                    <a:pos x="T0" y="T1"/>
                  </a:cxn>
                  <a:cxn ang="0">
                    <a:pos x="T2" y="T3"/>
                  </a:cxn>
                  <a:cxn ang="0">
                    <a:pos x="T4" y="T5"/>
                  </a:cxn>
                  <a:cxn ang="0">
                    <a:pos x="T6" y="T7"/>
                  </a:cxn>
                </a:cxnLst>
                <a:rect l="0" t="0" r="r" b="b"/>
                <a:pathLst>
                  <a:path w="24" h="27">
                    <a:moveTo>
                      <a:pt x="0" y="0"/>
                    </a:moveTo>
                    <a:cubicBezTo>
                      <a:pt x="0" y="27"/>
                      <a:pt x="0" y="27"/>
                      <a:pt x="0" y="27"/>
                    </a:cubicBezTo>
                    <a:cubicBezTo>
                      <a:pt x="9" y="24"/>
                      <a:pt x="18" y="14"/>
                      <a:pt x="24" y="0"/>
                    </a:cubicBezTo>
                    <a:lnTo>
                      <a:pt x="0" y="0"/>
                    </a:ln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7" name="Freeform 15"/>
              <p:cNvSpPr>
                <a:spLocks/>
              </p:cNvSpPr>
              <p:nvPr/>
            </p:nvSpPr>
            <p:spPr bwMode="auto">
              <a:xfrm>
                <a:off x="10560553" y="3894659"/>
                <a:ext cx="68951" cy="52039"/>
              </a:xfrm>
              <a:custGeom>
                <a:avLst/>
                <a:gdLst>
                  <a:gd name="T0" fmla="*/ 0 w 29"/>
                  <a:gd name="T1" fmla="*/ 22 h 22"/>
                  <a:gd name="T2" fmla="*/ 29 w 29"/>
                  <a:gd name="T3" fmla="*/ 0 h 22"/>
                  <a:gd name="T4" fmla="*/ 12 w 29"/>
                  <a:gd name="T5" fmla="*/ 0 h 22"/>
                  <a:gd name="T6" fmla="*/ 0 w 29"/>
                  <a:gd name="T7" fmla="*/ 22 h 22"/>
                </a:gdLst>
                <a:ahLst/>
                <a:cxnLst>
                  <a:cxn ang="0">
                    <a:pos x="T0" y="T1"/>
                  </a:cxn>
                  <a:cxn ang="0">
                    <a:pos x="T2" y="T3"/>
                  </a:cxn>
                  <a:cxn ang="0">
                    <a:pos x="T4" y="T5"/>
                  </a:cxn>
                  <a:cxn ang="0">
                    <a:pos x="T6" y="T7"/>
                  </a:cxn>
                </a:cxnLst>
                <a:rect l="0" t="0" r="r" b="b"/>
                <a:pathLst>
                  <a:path w="29" h="22">
                    <a:moveTo>
                      <a:pt x="0" y="22"/>
                    </a:moveTo>
                    <a:cubicBezTo>
                      <a:pt x="11" y="18"/>
                      <a:pt x="21" y="10"/>
                      <a:pt x="29" y="0"/>
                    </a:cubicBezTo>
                    <a:cubicBezTo>
                      <a:pt x="12" y="0"/>
                      <a:pt x="12" y="0"/>
                      <a:pt x="12" y="0"/>
                    </a:cubicBezTo>
                    <a:cubicBezTo>
                      <a:pt x="9" y="9"/>
                      <a:pt x="5" y="16"/>
                      <a:pt x="0" y="22"/>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8" name="Freeform 16"/>
              <p:cNvSpPr>
                <a:spLocks/>
              </p:cNvSpPr>
              <p:nvPr/>
            </p:nvSpPr>
            <p:spPr bwMode="auto">
              <a:xfrm>
                <a:off x="10509815" y="3715126"/>
                <a:ext cx="76757" cy="68951"/>
              </a:xfrm>
              <a:custGeom>
                <a:avLst/>
                <a:gdLst>
                  <a:gd name="T0" fmla="*/ 27 w 32"/>
                  <a:gd name="T1" fmla="*/ 0 h 29"/>
                  <a:gd name="T2" fmla="*/ 0 w 32"/>
                  <a:gd name="T3" fmla="*/ 0 h 29"/>
                  <a:gd name="T4" fmla="*/ 0 w 32"/>
                  <a:gd name="T5" fmla="*/ 29 h 29"/>
                  <a:gd name="T6" fmla="*/ 32 w 32"/>
                  <a:gd name="T7" fmla="*/ 29 h 29"/>
                  <a:gd name="T8" fmla="*/ 27 w 32"/>
                  <a:gd name="T9" fmla="*/ 0 h 29"/>
                </a:gdLst>
                <a:ahLst/>
                <a:cxnLst>
                  <a:cxn ang="0">
                    <a:pos x="T0" y="T1"/>
                  </a:cxn>
                  <a:cxn ang="0">
                    <a:pos x="T2" y="T3"/>
                  </a:cxn>
                  <a:cxn ang="0">
                    <a:pos x="T4" y="T5"/>
                  </a:cxn>
                  <a:cxn ang="0">
                    <a:pos x="T6" y="T7"/>
                  </a:cxn>
                  <a:cxn ang="0">
                    <a:pos x="T8" y="T9"/>
                  </a:cxn>
                </a:cxnLst>
                <a:rect l="0" t="0" r="r" b="b"/>
                <a:pathLst>
                  <a:path w="32" h="29">
                    <a:moveTo>
                      <a:pt x="27" y="0"/>
                    </a:moveTo>
                    <a:cubicBezTo>
                      <a:pt x="0" y="0"/>
                      <a:pt x="0" y="0"/>
                      <a:pt x="0" y="0"/>
                    </a:cubicBezTo>
                    <a:cubicBezTo>
                      <a:pt x="0" y="29"/>
                      <a:pt x="0" y="29"/>
                      <a:pt x="0" y="29"/>
                    </a:cubicBezTo>
                    <a:cubicBezTo>
                      <a:pt x="32" y="29"/>
                      <a:pt x="32" y="29"/>
                      <a:pt x="32" y="29"/>
                    </a:cubicBezTo>
                    <a:cubicBezTo>
                      <a:pt x="31" y="19"/>
                      <a:pt x="30" y="9"/>
                      <a:pt x="27"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9" name="Freeform 17"/>
              <p:cNvSpPr>
                <a:spLocks/>
              </p:cNvSpPr>
              <p:nvPr/>
            </p:nvSpPr>
            <p:spPr bwMode="auto">
              <a:xfrm>
                <a:off x="10509815" y="3631864"/>
                <a:ext cx="57243" cy="62446"/>
              </a:xfrm>
              <a:custGeom>
                <a:avLst/>
                <a:gdLst>
                  <a:gd name="T0" fmla="*/ 0 w 24"/>
                  <a:gd name="T1" fmla="*/ 0 h 26"/>
                  <a:gd name="T2" fmla="*/ 0 w 24"/>
                  <a:gd name="T3" fmla="*/ 26 h 26"/>
                  <a:gd name="T4" fmla="*/ 24 w 24"/>
                  <a:gd name="T5" fmla="*/ 26 h 26"/>
                  <a:gd name="T6" fmla="*/ 0 w 24"/>
                  <a:gd name="T7" fmla="*/ 0 h 26"/>
                </a:gdLst>
                <a:ahLst/>
                <a:cxnLst>
                  <a:cxn ang="0">
                    <a:pos x="T0" y="T1"/>
                  </a:cxn>
                  <a:cxn ang="0">
                    <a:pos x="T2" y="T3"/>
                  </a:cxn>
                  <a:cxn ang="0">
                    <a:pos x="T4" y="T5"/>
                  </a:cxn>
                  <a:cxn ang="0">
                    <a:pos x="T6" y="T7"/>
                  </a:cxn>
                </a:cxnLst>
                <a:rect l="0" t="0" r="r" b="b"/>
                <a:pathLst>
                  <a:path w="24" h="26">
                    <a:moveTo>
                      <a:pt x="0" y="0"/>
                    </a:moveTo>
                    <a:cubicBezTo>
                      <a:pt x="0" y="26"/>
                      <a:pt x="0" y="26"/>
                      <a:pt x="0" y="26"/>
                    </a:cubicBezTo>
                    <a:cubicBezTo>
                      <a:pt x="24" y="26"/>
                      <a:pt x="24" y="26"/>
                      <a:pt x="24" y="26"/>
                    </a:cubicBezTo>
                    <a:cubicBezTo>
                      <a:pt x="18" y="12"/>
                      <a:pt x="9" y="2"/>
                      <a:pt x="0"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0" name="Freeform 18"/>
              <p:cNvSpPr>
                <a:spLocks/>
              </p:cNvSpPr>
              <p:nvPr/>
            </p:nvSpPr>
            <p:spPr bwMode="auto">
              <a:xfrm>
                <a:off x="10369311" y="3640970"/>
                <a:ext cx="71553" cy="53340"/>
              </a:xfrm>
              <a:custGeom>
                <a:avLst/>
                <a:gdLst>
                  <a:gd name="T0" fmla="*/ 30 w 30"/>
                  <a:gd name="T1" fmla="*/ 0 h 22"/>
                  <a:gd name="T2" fmla="*/ 0 w 30"/>
                  <a:gd name="T3" fmla="*/ 22 h 22"/>
                  <a:gd name="T4" fmla="*/ 17 w 30"/>
                  <a:gd name="T5" fmla="*/ 22 h 22"/>
                  <a:gd name="T6" fmla="*/ 30 w 30"/>
                  <a:gd name="T7" fmla="*/ 0 h 22"/>
                </a:gdLst>
                <a:ahLst/>
                <a:cxnLst>
                  <a:cxn ang="0">
                    <a:pos x="T0" y="T1"/>
                  </a:cxn>
                  <a:cxn ang="0">
                    <a:pos x="T2" y="T3"/>
                  </a:cxn>
                  <a:cxn ang="0">
                    <a:pos x="T4" y="T5"/>
                  </a:cxn>
                  <a:cxn ang="0">
                    <a:pos x="T6" y="T7"/>
                  </a:cxn>
                </a:cxnLst>
                <a:rect l="0" t="0" r="r" b="b"/>
                <a:pathLst>
                  <a:path w="30" h="22">
                    <a:moveTo>
                      <a:pt x="30" y="0"/>
                    </a:moveTo>
                    <a:cubicBezTo>
                      <a:pt x="18" y="5"/>
                      <a:pt x="8" y="13"/>
                      <a:pt x="0" y="22"/>
                    </a:cubicBezTo>
                    <a:cubicBezTo>
                      <a:pt x="17" y="22"/>
                      <a:pt x="17" y="22"/>
                      <a:pt x="17" y="22"/>
                    </a:cubicBezTo>
                    <a:cubicBezTo>
                      <a:pt x="21" y="14"/>
                      <a:pt x="25" y="6"/>
                      <a:pt x="30" y="0"/>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1" name="Freeform 19"/>
              <p:cNvSpPr>
                <a:spLocks/>
              </p:cNvSpPr>
              <p:nvPr/>
            </p:nvSpPr>
            <p:spPr bwMode="auto">
              <a:xfrm>
                <a:off x="10560553" y="3640970"/>
                <a:ext cx="5204" cy="7806"/>
              </a:xfrm>
              <a:custGeom>
                <a:avLst/>
                <a:gdLst>
                  <a:gd name="T0" fmla="*/ 2 w 2"/>
                  <a:gd name="T1" fmla="*/ 1 h 3"/>
                  <a:gd name="T2" fmla="*/ 0 w 2"/>
                  <a:gd name="T3" fmla="*/ 0 h 3"/>
                  <a:gd name="T4" fmla="*/ 2 w 2"/>
                  <a:gd name="T5" fmla="*/ 3 h 3"/>
                  <a:gd name="T6" fmla="*/ 2 w 2"/>
                  <a:gd name="T7" fmla="*/ 1 h 3"/>
                </a:gdLst>
                <a:ahLst/>
                <a:cxnLst>
                  <a:cxn ang="0">
                    <a:pos x="T0" y="T1"/>
                  </a:cxn>
                  <a:cxn ang="0">
                    <a:pos x="T2" y="T3"/>
                  </a:cxn>
                  <a:cxn ang="0">
                    <a:pos x="T4" y="T5"/>
                  </a:cxn>
                  <a:cxn ang="0">
                    <a:pos x="T6" y="T7"/>
                  </a:cxn>
                </a:cxnLst>
                <a:rect l="0" t="0" r="r" b="b"/>
                <a:pathLst>
                  <a:path w="2" h="3">
                    <a:moveTo>
                      <a:pt x="2" y="1"/>
                    </a:moveTo>
                    <a:cubicBezTo>
                      <a:pt x="1" y="1"/>
                      <a:pt x="0" y="1"/>
                      <a:pt x="0" y="0"/>
                    </a:cubicBezTo>
                    <a:cubicBezTo>
                      <a:pt x="1" y="1"/>
                      <a:pt x="1" y="2"/>
                      <a:pt x="2" y="3"/>
                    </a:cubicBezTo>
                    <a:cubicBezTo>
                      <a:pt x="2" y="3"/>
                      <a:pt x="2"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2" name="Freeform 20"/>
              <p:cNvSpPr>
                <a:spLocks/>
              </p:cNvSpPr>
              <p:nvPr/>
            </p:nvSpPr>
            <p:spPr bwMode="auto">
              <a:xfrm>
                <a:off x="10606087" y="3760659"/>
                <a:ext cx="57243" cy="23417"/>
              </a:xfrm>
              <a:custGeom>
                <a:avLst/>
                <a:gdLst>
                  <a:gd name="T0" fmla="*/ 4 w 24"/>
                  <a:gd name="T1" fmla="*/ 7 h 10"/>
                  <a:gd name="T2" fmla="*/ 3 w 24"/>
                  <a:gd name="T3" fmla="*/ 7 h 10"/>
                  <a:gd name="T4" fmla="*/ 1 w 24"/>
                  <a:gd name="T5" fmla="*/ 7 h 10"/>
                  <a:gd name="T6" fmla="*/ 0 w 24"/>
                  <a:gd name="T7" fmla="*/ 7 h 10"/>
                  <a:gd name="T8" fmla="*/ 0 w 24"/>
                  <a:gd name="T9" fmla="*/ 10 h 10"/>
                  <a:gd name="T10" fmla="*/ 24 w 24"/>
                  <a:gd name="T11" fmla="*/ 10 h 10"/>
                  <a:gd name="T12" fmla="*/ 23 w 24"/>
                  <a:gd name="T13" fmla="*/ 0 h 10"/>
                  <a:gd name="T14" fmla="*/ 4 w 2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
                    <a:moveTo>
                      <a:pt x="4" y="7"/>
                    </a:moveTo>
                    <a:cubicBezTo>
                      <a:pt x="3" y="7"/>
                      <a:pt x="3" y="7"/>
                      <a:pt x="3" y="7"/>
                    </a:cubicBezTo>
                    <a:cubicBezTo>
                      <a:pt x="1" y="7"/>
                      <a:pt x="1" y="7"/>
                      <a:pt x="1" y="7"/>
                    </a:cubicBezTo>
                    <a:cubicBezTo>
                      <a:pt x="1" y="7"/>
                      <a:pt x="0" y="7"/>
                      <a:pt x="0" y="7"/>
                    </a:cubicBezTo>
                    <a:cubicBezTo>
                      <a:pt x="0" y="8"/>
                      <a:pt x="0" y="9"/>
                      <a:pt x="0" y="10"/>
                    </a:cubicBezTo>
                    <a:cubicBezTo>
                      <a:pt x="24" y="10"/>
                      <a:pt x="24" y="10"/>
                      <a:pt x="24" y="10"/>
                    </a:cubicBezTo>
                    <a:cubicBezTo>
                      <a:pt x="24" y="7"/>
                      <a:pt x="24" y="3"/>
                      <a:pt x="23" y="0"/>
                    </a:cubicBezTo>
                    <a:cubicBezTo>
                      <a:pt x="14" y="3"/>
                      <a:pt x="8" y="6"/>
                      <a:pt x="4" y="7"/>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3" name="Freeform 21"/>
              <p:cNvSpPr>
                <a:spLocks noEditPoints="1"/>
              </p:cNvSpPr>
              <p:nvPr/>
            </p:nvSpPr>
            <p:spPr bwMode="auto">
              <a:xfrm>
                <a:off x="10565757" y="3500466"/>
                <a:ext cx="232873" cy="257591"/>
              </a:xfrm>
              <a:custGeom>
                <a:avLst/>
                <a:gdLst>
                  <a:gd name="T0" fmla="*/ 94 w 98"/>
                  <a:gd name="T1" fmla="*/ 31 h 108"/>
                  <a:gd name="T2" fmla="*/ 72 w 98"/>
                  <a:gd name="T3" fmla="*/ 5 h 108"/>
                  <a:gd name="T4" fmla="*/ 51 w 98"/>
                  <a:gd name="T5" fmla="*/ 0 h 108"/>
                  <a:gd name="T6" fmla="*/ 12 w 98"/>
                  <a:gd name="T7" fmla="*/ 24 h 108"/>
                  <a:gd name="T8" fmla="*/ 17 w 98"/>
                  <a:gd name="T9" fmla="*/ 107 h 108"/>
                  <a:gd name="T10" fmla="*/ 18 w 98"/>
                  <a:gd name="T11" fmla="*/ 108 h 108"/>
                  <a:gd name="T12" fmla="*/ 18 w 98"/>
                  <a:gd name="T13" fmla="*/ 108 h 108"/>
                  <a:gd name="T14" fmla="*/ 19 w 98"/>
                  <a:gd name="T15" fmla="*/ 108 h 108"/>
                  <a:gd name="T16" fmla="*/ 91 w 98"/>
                  <a:gd name="T17" fmla="*/ 66 h 108"/>
                  <a:gd name="T18" fmla="*/ 94 w 98"/>
                  <a:gd name="T19" fmla="*/ 31 h 108"/>
                  <a:gd name="T20" fmla="*/ 74 w 98"/>
                  <a:gd name="T21" fmla="*/ 54 h 108"/>
                  <a:gd name="T22" fmla="*/ 52 w 98"/>
                  <a:gd name="T23" fmla="*/ 67 h 108"/>
                  <a:gd name="T24" fmla="*/ 41 w 98"/>
                  <a:gd name="T25" fmla="*/ 64 h 108"/>
                  <a:gd name="T26" fmla="*/ 29 w 98"/>
                  <a:gd name="T27" fmla="*/ 50 h 108"/>
                  <a:gd name="T28" fmla="*/ 31 w 98"/>
                  <a:gd name="T29" fmla="*/ 31 h 108"/>
                  <a:gd name="T30" fmla="*/ 52 w 98"/>
                  <a:gd name="T31" fmla="*/ 18 h 108"/>
                  <a:gd name="T32" fmla="*/ 64 w 98"/>
                  <a:gd name="T33" fmla="*/ 21 h 108"/>
                  <a:gd name="T34" fmla="*/ 76 w 98"/>
                  <a:gd name="T35" fmla="*/ 35 h 108"/>
                  <a:gd name="T36" fmla="*/ 74 w 98"/>
                  <a:gd name="T3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8">
                    <a:moveTo>
                      <a:pt x="94" y="31"/>
                    </a:moveTo>
                    <a:cubicBezTo>
                      <a:pt x="91" y="20"/>
                      <a:pt x="83" y="11"/>
                      <a:pt x="72" y="5"/>
                    </a:cubicBezTo>
                    <a:cubicBezTo>
                      <a:pt x="66" y="2"/>
                      <a:pt x="59" y="0"/>
                      <a:pt x="51" y="0"/>
                    </a:cubicBezTo>
                    <a:cubicBezTo>
                      <a:pt x="35" y="0"/>
                      <a:pt x="19" y="9"/>
                      <a:pt x="12" y="24"/>
                    </a:cubicBezTo>
                    <a:cubicBezTo>
                      <a:pt x="0" y="45"/>
                      <a:pt x="17" y="105"/>
                      <a:pt x="17" y="107"/>
                    </a:cubicBezTo>
                    <a:cubicBezTo>
                      <a:pt x="18" y="107"/>
                      <a:pt x="18" y="108"/>
                      <a:pt x="18" y="108"/>
                    </a:cubicBezTo>
                    <a:cubicBezTo>
                      <a:pt x="18" y="108"/>
                      <a:pt x="18" y="108"/>
                      <a:pt x="18" y="108"/>
                    </a:cubicBezTo>
                    <a:cubicBezTo>
                      <a:pt x="19" y="108"/>
                      <a:pt x="19" y="108"/>
                      <a:pt x="19" y="108"/>
                    </a:cubicBezTo>
                    <a:cubicBezTo>
                      <a:pt x="21" y="107"/>
                      <a:pt x="80" y="87"/>
                      <a:pt x="91" y="66"/>
                    </a:cubicBezTo>
                    <a:cubicBezTo>
                      <a:pt x="97" y="55"/>
                      <a:pt x="98" y="43"/>
                      <a:pt x="94" y="31"/>
                    </a:cubicBezTo>
                    <a:close/>
                    <a:moveTo>
                      <a:pt x="74" y="54"/>
                    </a:moveTo>
                    <a:cubicBezTo>
                      <a:pt x="70" y="62"/>
                      <a:pt x="61" y="67"/>
                      <a:pt x="52" y="67"/>
                    </a:cubicBezTo>
                    <a:cubicBezTo>
                      <a:pt x="48" y="67"/>
                      <a:pt x="45" y="66"/>
                      <a:pt x="41" y="64"/>
                    </a:cubicBezTo>
                    <a:cubicBezTo>
                      <a:pt x="35" y="61"/>
                      <a:pt x="31" y="56"/>
                      <a:pt x="29" y="50"/>
                    </a:cubicBezTo>
                    <a:cubicBezTo>
                      <a:pt x="27" y="44"/>
                      <a:pt x="28" y="37"/>
                      <a:pt x="31" y="31"/>
                    </a:cubicBezTo>
                    <a:cubicBezTo>
                      <a:pt x="35" y="23"/>
                      <a:pt x="43" y="18"/>
                      <a:pt x="52" y="18"/>
                    </a:cubicBezTo>
                    <a:cubicBezTo>
                      <a:pt x="56" y="18"/>
                      <a:pt x="60" y="19"/>
                      <a:pt x="64" y="21"/>
                    </a:cubicBezTo>
                    <a:cubicBezTo>
                      <a:pt x="70" y="24"/>
                      <a:pt x="74" y="29"/>
                      <a:pt x="76" y="35"/>
                    </a:cubicBezTo>
                    <a:cubicBezTo>
                      <a:pt x="78" y="42"/>
                      <a:pt x="77" y="48"/>
                      <a:pt x="74" y="54"/>
                    </a:cubicBezTo>
                    <a:close/>
                  </a:path>
                </a:pathLst>
              </a:custGeom>
              <a:gradFill>
                <a:gsLst>
                  <a:gs pos="0">
                    <a:srgbClr val="2ABAF9"/>
                  </a:gs>
                  <a:gs pos="100000">
                    <a:srgbClr val="0988E5"/>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57" name="组合 56"/>
            <p:cNvGrpSpPr/>
            <p:nvPr/>
          </p:nvGrpSpPr>
          <p:grpSpPr>
            <a:xfrm>
              <a:off x="6025121" y="3680417"/>
              <a:ext cx="4459266" cy="2091847"/>
              <a:chOff x="1340285" y="1352811"/>
              <a:chExt cx="4459266" cy="2091847"/>
            </a:xfrm>
          </p:grpSpPr>
          <p:sp>
            <p:nvSpPr>
              <p:cNvPr id="58" name="矩形 57"/>
              <p:cNvSpPr/>
              <p:nvPr/>
            </p:nvSpPr>
            <p:spPr>
              <a:xfrm>
                <a:off x="1340285" y="1352811"/>
                <a:ext cx="4459266" cy="2091847"/>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59" name="组合 58"/>
              <p:cNvGrpSpPr/>
              <p:nvPr/>
            </p:nvGrpSpPr>
            <p:grpSpPr>
              <a:xfrm>
                <a:off x="2558096" y="1908130"/>
                <a:ext cx="2971856" cy="1148649"/>
                <a:chOff x="7828358" y="1872019"/>
                <a:chExt cx="2971856" cy="1148649"/>
              </a:xfrm>
            </p:grpSpPr>
            <p:sp>
              <p:nvSpPr>
                <p:cNvPr id="60" name="文本框 59">
                  <a:extLst>
                    <a:ext uri="{FF2B5EF4-FFF2-40B4-BE49-F238E27FC236}">
                      <a16:creationId xmlns:a16="http://schemas.microsoft.com/office/drawing/2014/main" id="{503E0C68-DA60-417A-94AF-3E2A39D1D51A}"/>
                    </a:ext>
                  </a:extLst>
                </p:cNvPr>
                <p:cNvSpPr txBox="1"/>
                <p:nvPr/>
              </p:nvSpPr>
              <p:spPr>
                <a:xfrm>
                  <a:off x="7828358" y="2328171"/>
                  <a:ext cx="2971856"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点击输入简要文字</a:t>
                  </a:r>
                  <a:r>
                    <a:rPr lang="zh-CN" altLang="en-US" sz="1000" dirty="0" smtClean="0">
                      <a:solidFill>
                        <a:schemeClr val="tx1">
                          <a:lumMod val="65000"/>
                          <a:lumOff val="35000"/>
                        </a:schemeClr>
                      </a:solidFill>
                      <a:cs typeface="+mn-ea"/>
                      <a:sym typeface="+mn-lt"/>
                    </a:rPr>
                    <a:t>解说解说</a:t>
                  </a:r>
                  <a:r>
                    <a:rPr lang="zh-CN" altLang="en-US" sz="1000" dirty="0">
                      <a:solidFill>
                        <a:schemeClr val="tx1">
                          <a:lumMod val="65000"/>
                          <a:lumOff val="35000"/>
                        </a:schemeClr>
                      </a:solidFill>
                      <a:cs typeface="+mn-ea"/>
                      <a:sym typeface="+mn-lt"/>
                    </a:rPr>
                    <a:t>文字解说文字尽量概括精炼，不用多余的文字</a:t>
                  </a:r>
                  <a:r>
                    <a:rPr lang="zh-CN" altLang="en-US" sz="1000" dirty="0" smtClean="0">
                      <a:solidFill>
                        <a:schemeClr val="tx1">
                          <a:lumMod val="65000"/>
                          <a:lumOff val="35000"/>
                        </a:schemeClr>
                      </a:solidFill>
                      <a:cs typeface="+mn-ea"/>
                      <a:sym typeface="+mn-lt"/>
                    </a:rPr>
                    <a:t>修饰简洁</a:t>
                  </a:r>
                  <a:r>
                    <a:rPr lang="zh-CN" altLang="en-US" sz="1000" dirty="0">
                      <a:solidFill>
                        <a:schemeClr val="tx1">
                          <a:lumMod val="65000"/>
                          <a:lumOff val="35000"/>
                        </a:schemeClr>
                      </a:solidFill>
                      <a:cs typeface="+mn-ea"/>
                      <a:sym typeface="+mn-lt"/>
                    </a:rPr>
                    <a:t>精</a:t>
                  </a:r>
                  <a:r>
                    <a:rPr lang="zh-CN" altLang="en-US" sz="1000" dirty="0" smtClean="0">
                      <a:solidFill>
                        <a:schemeClr val="tx1">
                          <a:lumMod val="65000"/>
                          <a:lumOff val="35000"/>
                        </a:schemeClr>
                      </a:solidFill>
                      <a:cs typeface="+mn-ea"/>
                      <a:sym typeface="+mn-lt"/>
                    </a:rPr>
                    <a:t>准点击</a:t>
                  </a:r>
                  <a:r>
                    <a:rPr lang="zh-CN" altLang="en-US" sz="1000" dirty="0">
                      <a:solidFill>
                        <a:schemeClr val="tx1">
                          <a:lumMod val="65000"/>
                          <a:lumOff val="35000"/>
                        </a:schemeClr>
                      </a:solidFill>
                      <a:cs typeface="+mn-ea"/>
                      <a:sym typeface="+mn-lt"/>
                    </a:rPr>
                    <a:t>输入简要文字</a:t>
                  </a:r>
                  <a:r>
                    <a:rPr lang="zh-CN" altLang="en-US" sz="1000" dirty="0" smtClean="0">
                      <a:solidFill>
                        <a:schemeClr val="tx1">
                          <a:lumMod val="65000"/>
                          <a:lumOff val="35000"/>
                        </a:schemeClr>
                      </a:solidFill>
                      <a:cs typeface="+mn-ea"/>
                      <a:sym typeface="+mn-lt"/>
                    </a:rPr>
                    <a:t>解说解说</a:t>
                  </a:r>
                  <a:endParaRPr lang="zh-CN" altLang="en-US" sz="1000" dirty="0">
                    <a:solidFill>
                      <a:schemeClr val="tx1">
                        <a:lumMod val="65000"/>
                        <a:lumOff val="35000"/>
                      </a:schemeClr>
                    </a:solidFill>
                    <a:cs typeface="+mn-ea"/>
                    <a:sym typeface="+mn-lt"/>
                  </a:endParaRPr>
                </a:p>
              </p:txBody>
            </p:sp>
            <p:sp>
              <p:nvSpPr>
                <p:cNvPr id="61" name="TextBox 7">
                  <a:extLst>
                    <a:ext uri="{FF2B5EF4-FFF2-40B4-BE49-F238E27FC236}">
                      <a16:creationId xmlns:a16="http://schemas.microsoft.com/office/drawing/2014/main" id="{8DE6CD62-A5CF-42EF-B6BB-0447C20B7252}"/>
                    </a:ext>
                  </a:extLst>
                </p:cNvPr>
                <p:cNvSpPr txBox="1"/>
                <p:nvPr/>
              </p:nvSpPr>
              <p:spPr>
                <a:xfrm>
                  <a:off x="7828359" y="1872019"/>
                  <a:ext cx="1754043" cy="417358"/>
                </a:xfrm>
                <a:prstGeom prst="rect">
                  <a:avLst/>
                </a:prstGeom>
                <a:noFill/>
              </p:spPr>
              <p:txBody>
                <a:bodyPr wrap="square" rtlCol="0">
                  <a:spAutoFit/>
                </a:bodyPr>
                <a:lstStyle/>
                <a:p>
                  <a:pPr>
                    <a:lnSpc>
                      <a:spcPct val="130000"/>
                    </a:lnSpc>
                  </a:pPr>
                  <a:r>
                    <a:rPr lang="en-US" altLang="zh-CN" b="1" dirty="0" smtClean="0">
                      <a:solidFill>
                        <a:schemeClr val="tx1">
                          <a:lumMod val="85000"/>
                          <a:lumOff val="15000"/>
                        </a:schemeClr>
                      </a:solidFill>
                      <a:cs typeface="+mn-ea"/>
                      <a:sym typeface="+mn-lt"/>
                    </a:rPr>
                    <a:t>/ </a:t>
                  </a:r>
                  <a:r>
                    <a:rPr lang="zh-CN" altLang="en-US" b="1" dirty="0" smtClean="0">
                      <a:solidFill>
                        <a:schemeClr val="tx1">
                          <a:lumMod val="85000"/>
                          <a:lumOff val="15000"/>
                        </a:schemeClr>
                      </a:solidFill>
                      <a:cs typeface="+mn-ea"/>
                      <a:sym typeface="+mn-lt"/>
                    </a:rPr>
                    <a:t>旅游方案分析</a:t>
                  </a:r>
                  <a:endParaRPr lang="en-US" altLang="zh-CN" b="1" dirty="0">
                    <a:solidFill>
                      <a:schemeClr val="tx1">
                        <a:lumMod val="85000"/>
                        <a:lumOff val="15000"/>
                      </a:schemeClr>
                    </a:solidFill>
                    <a:cs typeface="+mn-ea"/>
                    <a:sym typeface="+mn-lt"/>
                  </a:endParaRPr>
                </a:p>
              </p:txBody>
            </p:sp>
          </p:grpSp>
        </p:grpSp>
      </p:grpSp>
    </p:spTree>
    <p:extLst>
      <p:ext uri="{BB962C8B-B14F-4D97-AF65-F5344CB8AC3E}">
        <p14:creationId xmlns:p14="http://schemas.microsoft.com/office/powerpoint/2010/main" val="31282200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p:cNvSpPr>
          <p:nvPr/>
        </p:nvSpPr>
        <p:spPr bwMode="auto">
          <a:xfrm>
            <a:off x="6101557" y="2262981"/>
            <a:ext cx="6107113" cy="2277269"/>
          </a:xfrm>
          <a:prstGeom prst="rect">
            <a:avLst/>
          </a:prstGeom>
          <a:gradFill>
            <a:gsLst>
              <a:gs pos="0">
                <a:srgbClr val="2ABAF9"/>
              </a:gs>
              <a:gs pos="100000">
                <a:srgbClr val="0988E5"/>
              </a:gs>
            </a:gsLst>
            <a:lin ang="2700000" scaled="0"/>
          </a:gradFill>
          <a:ln>
            <a:noFill/>
          </a:ln>
          <a:effectLst/>
          <a:extLst/>
        </p:spPr>
        <p:txBody>
          <a:bodyPr lIns="22860" rIns="22860"/>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zh-CN" altLang="zh-CN" sz="2400">
              <a:latin typeface="+mn-lt"/>
              <a:ea typeface="+mn-ea"/>
              <a:cs typeface="+mn-ea"/>
              <a:sym typeface="+mn-lt"/>
            </a:endParaRPr>
          </a:p>
        </p:txBody>
      </p:sp>
      <p:sp>
        <p:nvSpPr>
          <p:cNvPr id="12" name="矩形 11"/>
          <p:cNvSpPr/>
          <p:nvPr/>
        </p:nvSpPr>
        <p:spPr bwMode="auto">
          <a:xfrm>
            <a:off x="6101557" y="-1"/>
            <a:ext cx="6106772" cy="23364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3" name="矩形 12"/>
          <p:cNvSpPr/>
          <p:nvPr/>
        </p:nvSpPr>
        <p:spPr bwMode="auto">
          <a:xfrm>
            <a:off x="6101557" y="4522396"/>
            <a:ext cx="6106772" cy="23364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grpSp>
        <p:nvGrpSpPr>
          <p:cNvPr id="68612" name="Group 3"/>
          <p:cNvGrpSpPr>
            <a:grpSpLocks/>
          </p:cNvGrpSpPr>
          <p:nvPr/>
        </p:nvGrpSpPr>
        <p:grpSpPr bwMode="auto">
          <a:xfrm>
            <a:off x="7823994" y="2728119"/>
            <a:ext cx="2662238" cy="1414346"/>
            <a:chOff x="0" y="0"/>
            <a:chExt cx="5324593" cy="2827352"/>
          </a:xfrm>
        </p:grpSpPr>
        <p:sp>
          <p:nvSpPr>
            <p:cNvPr id="68617" name="Rectangle 4"/>
            <p:cNvSpPr>
              <a:spLocks/>
            </p:cNvSpPr>
            <p:nvPr/>
          </p:nvSpPr>
          <p:spPr bwMode="auto">
            <a:xfrm>
              <a:off x="0" y="1363030"/>
              <a:ext cx="5324593" cy="1464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800" dirty="0">
                  <a:solidFill>
                    <a:schemeClr val="bg1"/>
                  </a:solidFill>
                  <a:latin typeface="+mn-lt"/>
                  <a:ea typeface="+mn-ea"/>
                  <a:cs typeface="+mn-ea"/>
                  <a:sym typeface="+mn-lt"/>
                </a:rPr>
                <a:t>点击输入简要文字解说，解说文字尽量概括精炼，不用多余的文字修饰简洁精准点击输入简要文字解说解说点击输入简要文字解说，解说文字尽量概括精炼，不用多余的文字修饰简洁精准点击输入简要</a:t>
              </a:r>
              <a:r>
                <a:rPr lang="zh-CN" altLang="en-US" sz="800" dirty="0" smtClean="0">
                  <a:solidFill>
                    <a:schemeClr val="bg1"/>
                  </a:solidFill>
                  <a:latin typeface="+mn-lt"/>
                  <a:ea typeface="+mn-ea"/>
                  <a:cs typeface="+mn-ea"/>
                  <a:sym typeface="+mn-lt"/>
                </a:rPr>
                <a:t>文</a:t>
              </a:r>
              <a:endParaRPr lang="zh-CN" altLang="en-US" sz="800" dirty="0">
                <a:solidFill>
                  <a:schemeClr val="bg1"/>
                </a:solidFill>
                <a:latin typeface="+mn-lt"/>
                <a:ea typeface="+mn-ea"/>
                <a:cs typeface="+mn-ea"/>
                <a:sym typeface="+mn-lt"/>
              </a:endParaRPr>
            </a:p>
          </p:txBody>
        </p:sp>
        <p:sp>
          <p:nvSpPr>
            <p:cNvPr id="68618" name="Rectangle 5"/>
            <p:cNvSpPr>
              <a:spLocks/>
            </p:cNvSpPr>
            <p:nvPr/>
          </p:nvSpPr>
          <p:spPr bwMode="auto">
            <a:xfrm>
              <a:off x="357964" y="862169"/>
              <a:ext cx="4608661" cy="430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zh-CN" altLang="en-US" sz="1400" dirty="0" smtClean="0">
                  <a:solidFill>
                    <a:schemeClr val="bg1"/>
                  </a:solidFill>
                  <a:latin typeface="+mn-lt"/>
                  <a:ea typeface="+mn-ea"/>
                  <a:cs typeface="+mn-ea"/>
                  <a:sym typeface="+mn-lt"/>
                </a:rPr>
                <a:t>旅游公司介绍方案</a:t>
              </a:r>
              <a:endParaRPr lang="zh-CN" altLang="zh-CN" sz="1400" dirty="0">
                <a:solidFill>
                  <a:schemeClr val="bg1"/>
                </a:solidFill>
                <a:latin typeface="+mn-lt"/>
                <a:ea typeface="+mn-ea"/>
                <a:cs typeface="+mn-ea"/>
                <a:sym typeface="+mn-lt"/>
              </a:endParaRPr>
            </a:p>
          </p:txBody>
        </p:sp>
        <p:sp>
          <p:nvSpPr>
            <p:cNvPr id="68619" name="AutoShape 6"/>
            <p:cNvSpPr>
              <a:spLocks/>
            </p:cNvSpPr>
            <p:nvPr/>
          </p:nvSpPr>
          <p:spPr bwMode="auto">
            <a:xfrm>
              <a:off x="2364689" y="0"/>
              <a:ext cx="595214" cy="541668"/>
            </a:xfrm>
            <a:custGeom>
              <a:avLst/>
              <a:gdLst>
                <a:gd name="T0" fmla="*/ 8200919 w 21600"/>
                <a:gd name="T1" fmla="*/ 6995142 h 20972"/>
                <a:gd name="T2" fmla="*/ 8200919 w 21600"/>
                <a:gd name="T3" fmla="*/ 6995142 h 20972"/>
                <a:gd name="T4" fmla="*/ 8200919 w 21600"/>
                <a:gd name="T5" fmla="*/ 6995142 h 20972"/>
                <a:gd name="T6" fmla="*/ 8200919 w 21600"/>
                <a:gd name="T7" fmla="*/ 6995142 h 209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972">
                  <a:moveTo>
                    <a:pt x="16875" y="7200"/>
                  </a:moveTo>
                  <a:cubicBezTo>
                    <a:pt x="4725" y="7200"/>
                    <a:pt x="4725" y="7200"/>
                    <a:pt x="4725" y="7200"/>
                  </a:cubicBezTo>
                  <a:cubicBezTo>
                    <a:pt x="4387" y="7200"/>
                    <a:pt x="4050" y="7560"/>
                    <a:pt x="4050" y="7920"/>
                  </a:cubicBezTo>
                  <a:cubicBezTo>
                    <a:pt x="4050" y="8280"/>
                    <a:pt x="4387" y="8640"/>
                    <a:pt x="4725" y="8640"/>
                  </a:cubicBezTo>
                  <a:cubicBezTo>
                    <a:pt x="16875" y="8640"/>
                    <a:pt x="16875" y="8640"/>
                    <a:pt x="16875" y="8640"/>
                  </a:cubicBezTo>
                  <a:cubicBezTo>
                    <a:pt x="17212" y="8640"/>
                    <a:pt x="17550" y="8280"/>
                    <a:pt x="17550" y="7920"/>
                  </a:cubicBezTo>
                  <a:cubicBezTo>
                    <a:pt x="17550" y="7560"/>
                    <a:pt x="17212" y="7200"/>
                    <a:pt x="16875" y="7200"/>
                  </a:cubicBezTo>
                  <a:close/>
                  <a:moveTo>
                    <a:pt x="19575" y="0"/>
                  </a:moveTo>
                  <a:cubicBezTo>
                    <a:pt x="2025" y="0"/>
                    <a:pt x="2025" y="0"/>
                    <a:pt x="2025" y="0"/>
                  </a:cubicBezTo>
                  <a:cubicBezTo>
                    <a:pt x="844" y="0"/>
                    <a:pt x="0" y="900"/>
                    <a:pt x="0" y="2160"/>
                  </a:cubicBezTo>
                  <a:cubicBezTo>
                    <a:pt x="0" y="14400"/>
                    <a:pt x="0" y="14400"/>
                    <a:pt x="0" y="14400"/>
                  </a:cubicBezTo>
                  <a:cubicBezTo>
                    <a:pt x="0" y="15660"/>
                    <a:pt x="844" y="16560"/>
                    <a:pt x="2025" y="16560"/>
                  </a:cubicBezTo>
                  <a:cubicBezTo>
                    <a:pt x="4725" y="16560"/>
                    <a:pt x="4725" y="16560"/>
                    <a:pt x="4725" y="16560"/>
                  </a:cubicBezTo>
                  <a:cubicBezTo>
                    <a:pt x="4725" y="19620"/>
                    <a:pt x="4725" y="19620"/>
                    <a:pt x="4725" y="19620"/>
                  </a:cubicBezTo>
                  <a:cubicBezTo>
                    <a:pt x="4894" y="20520"/>
                    <a:pt x="5906" y="21600"/>
                    <a:pt x="7425" y="20520"/>
                  </a:cubicBezTo>
                  <a:cubicBezTo>
                    <a:pt x="11475" y="16560"/>
                    <a:pt x="11475" y="16560"/>
                    <a:pt x="11475" y="16560"/>
                  </a:cubicBezTo>
                  <a:cubicBezTo>
                    <a:pt x="19575" y="16560"/>
                    <a:pt x="19575" y="16560"/>
                    <a:pt x="19575" y="16560"/>
                  </a:cubicBezTo>
                  <a:cubicBezTo>
                    <a:pt x="20756" y="16560"/>
                    <a:pt x="21600" y="15660"/>
                    <a:pt x="21600" y="14400"/>
                  </a:cubicBezTo>
                  <a:cubicBezTo>
                    <a:pt x="21600" y="2160"/>
                    <a:pt x="21600" y="2160"/>
                    <a:pt x="21600" y="2160"/>
                  </a:cubicBezTo>
                  <a:cubicBezTo>
                    <a:pt x="21600" y="900"/>
                    <a:pt x="20756" y="0"/>
                    <a:pt x="19575" y="0"/>
                  </a:cubicBezTo>
                  <a:close/>
                  <a:moveTo>
                    <a:pt x="20250" y="13680"/>
                  </a:moveTo>
                  <a:cubicBezTo>
                    <a:pt x="20250" y="14580"/>
                    <a:pt x="19575" y="15120"/>
                    <a:pt x="18900" y="15120"/>
                  </a:cubicBezTo>
                  <a:cubicBezTo>
                    <a:pt x="11138" y="15120"/>
                    <a:pt x="11138" y="15120"/>
                    <a:pt x="11138" y="15120"/>
                  </a:cubicBezTo>
                  <a:cubicBezTo>
                    <a:pt x="6581" y="19440"/>
                    <a:pt x="6581" y="19440"/>
                    <a:pt x="6581" y="19440"/>
                  </a:cubicBezTo>
                  <a:cubicBezTo>
                    <a:pt x="5906" y="20340"/>
                    <a:pt x="6075" y="17820"/>
                    <a:pt x="6075" y="16560"/>
                  </a:cubicBezTo>
                  <a:cubicBezTo>
                    <a:pt x="6075" y="16560"/>
                    <a:pt x="6075" y="16560"/>
                    <a:pt x="6075" y="16560"/>
                  </a:cubicBezTo>
                  <a:cubicBezTo>
                    <a:pt x="6075" y="15120"/>
                    <a:pt x="6075" y="15120"/>
                    <a:pt x="6075" y="15120"/>
                  </a:cubicBezTo>
                  <a:cubicBezTo>
                    <a:pt x="2700" y="15120"/>
                    <a:pt x="2700" y="15120"/>
                    <a:pt x="2700" y="15120"/>
                  </a:cubicBezTo>
                  <a:cubicBezTo>
                    <a:pt x="2025" y="15120"/>
                    <a:pt x="1350" y="14580"/>
                    <a:pt x="1350" y="13680"/>
                  </a:cubicBezTo>
                  <a:cubicBezTo>
                    <a:pt x="1350" y="2880"/>
                    <a:pt x="1350" y="2880"/>
                    <a:pt x="1350" y="2880"/>
                  </a:cubicBezTo>
                  <a:cubicBezTo>
                    <a:pt x="1350" y="2160"/>
                    <a:pt x="2025" y="1440"/>
                    <a:pt x="2700" y="1440"/>
                  </a:cubicBezTo>
                  <a:cubicBezTo>
                    <a:pt x="18900" y="1440"/>
                    <a:pt x="18900" y="1440"/>
                    <a:pt x="18900" y="1440"/>
                  </a:cubicBezTo>
                  <a:cubicBezTo>
                    <a:pt x="19575" y="1440"/>
                    <a:pt x="20250" y="2160"/>
                    <a:pt x="20250" y="2880"/>
                  </a:cubicBezTo>
                  <a:cubicBezTo>
                    <a:pt x="20250" y="13680"/>
                    <a:pt x="20250" y="13680"/>
                    <a:pt x="20250" y="13680"/>
                  </a:cubicBezTo>
                  <a:close/>
                  <a:moveTo>
                    <a:pt x="16875" y="4320"/>
                  </a:moveTo>
                  <a:cubicBezTo>
                    <a:pt x="4725" y="4320"/>
                    <a:pt x="4725" y="4320"/>
                    <a:pt x="4725" y="4320"/>
                  </a:cubicBezTo>
                  <a:cubicBezTo>
                    <a:pt x="4387" y="4320"/>
                    <a:pt x="4050" y="4680"/>
                    <a:pt x="4050" y="5040"/>
                  </a:cubicBezTo>
                  <a:cubicBezTo>
                    <a:pt x="4050" y="5400"/>
                    <a:pt x="4387" y="5760"/>
                    <a:pt x="4725" y="5760"/>
                  </a:cubicBezTo>
                  <a:cubicBezTo>
                    <a:pt x="16875" y="5760"/>
                    <a:pt x="16875" y="5760"/>
                    <a:pt x="16875" y="5760"/>
                  </a:cubicBezTo>
                  <a:cubicBezTo>
                    <a:pt x="17212" y="5760"/>
                    <a:pt x="17550" y="5400"/>
                    <a:pt x="17550" y="5040"/>
                  </a:cubicBezTo>
                  <a:cubicBezTo>
                    <a:pt x="17550" y="4680"/>
                    <a:pt x="17212" y="4320"/>
                    <a:pt x="16875" y="4320"/>
                  </a:cubicBezTo>
                  <a:close/>
                  <a:moveTo>
                    <a:pt x="12150" y="10080"/>
                  </a:moveTo>
                  <a:cubicBezTo>
                    <a:pt x="4725" y="10080"/>
                    <a:pt x="4725" y="10080"/>
                    <a:pt x="4725" y="10080"/>
                  </a:cubicBezTo>
                  <a:cubicBezTo>
                    <a:pt x="4387" y="10080"/>
                    <a:pt x="4050" y="10440"/>
                    <a:pt x="4050" y="10800"/>
                  </a:cubicBezTo>
                  <a:cubicBezTo>
                    <a:pt x="4050" y="11340"/>
                    <a:pt x="4387" y="11520"/>
                    <a:pt x="4725" y="11520"/>
                  </a:cubicBezTo>
                  <a:cubicBezTo>
                    <a:pt x="12150" y="11520"/>
                    <a:pt x="12150" y="11520"/>
                    <a:pt x="12150" y="11520"/>
                  </a:cubicBezTo>
                  <a:cubicBezTo>
                    <a:pt x="12488" y="11520"/>
                    <a:pt x="12825" y="11340"/>
                    <a:pt x="12825" y="10800"/>
                  </a:cubicBezTo>
                  <a:cubicBezTo>
                    <a:pt x="12825" y="10440"/>
                    <a:pt x="12488" y="10080"/>
                    <a:pt x="12150" y="10080"/>
                  </a:cubicBezTo>
                  <a:close/>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lstStyle/>
            <a:p>
              <a:endParaRPr lang="zh-CN" altLang="en-US" sz="900">
                <a:cs typeface="+mn-ea"/>
                <a:sym typeface="+mn-lt"/>
              </a:endParaRPr>
            </a:p>
          </p:txBody>
        </p:sp>
      </p:grpSp>
      <p:sp>
        <p:nvSpPr>
          <p:cNvPr id="68614" name="Rectangle 8"/>
          <p:cNvSpPr>
            <a:spLocks/>
          </p:cNvSpPr>
          <p:nvPr/>
        </p:nvSpPr>
        <p:spPr bwMode="auto">
          <a:xfrm>
            <a:off x="1019175" y="2397831"/>
            <a:ext cx="3636169" cy="1892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点击输入简要文字解说，解说文字尽量概括精炼，不用多余的文字修饰简洁精准点击输入简要文字解说解说点击输入简要文字</a:t>
            </a:r>
            <a:r>
              <a:rPr lang="zh-CN" altLang="en-US" sz="1000" dirty="0" smtClean="0">
                <a:solidFill>
                  <a:srgbClr val="686769"/>
                </a:solidFill>
                <a:latin typeface="+mn-lt"/>
                <a:ea typeface="+mn-ea"/>
                <a:cs typeface="+mn-ea"/>
                <a:sym typeface="+mn-lt"/>
              </a:rPr>
              <a:t>解说</a:t>
            </a:r>
            <a:endParaRPr lang="en-US" altLang="zh-CN" sz="1000" dirty="0" smtClean="0">
              <a:solidFill>
                <a:srgbClr val="686769"/>
              </a:solidFill>
              <a:latin typeface="+mn-lt"/>
              <a:ea typeface="+mn-ea"/>
              <a:cs typeface="+mn-ea"/>
              <a:sym typeface="+mn-lt"/>
            </a:endParaRPr>
          </a:p>
          <a:p>
            <a:pPr>
              <a:lnSpc>
                <a:spcPct val="130000"/>
              </a:lnSpc>
              <a:buNone/>
            </a:pPr>
            <a:endParaRPr lang="en-US" altLang="zh-CN" sz="1000" dirty="0">
              <a:solidFill>
                <a:srgbClr val="686769"/>
              </a:solidFill>
              <a:latin typeface="+mn-lt"/>
              <a:ea typeface="+mn-ea"/>
              <a:cs typeface="+mn-ea"/>
              <a:sym typeface="+mn-lt"/>
            </a:endParaRPr>
          </a:p>
          <a:p>
            <a:pPr>
              <a:lnSpc>
                <a:spcPct val="130000"/>
              </a:lnSpc>
              <a:buNone/>
            </a:pPr>
            <a:r>
              <a:rPr lang="zh-CN" altLang="en-US" sz="1000" dirty="0" smtClean="0">
                <a:solidFill>
                  <a:srgbClr val="686769"/>
                </a:solidFill>
                <a:latin typeface="+mn-lt"/>
                <a:ea typeface="+mn-ea"/>
                <a:cs typeface="+mn-ea"/>
                <a:sym typeface="+mn-lt"/>
              </a:rPr>
              <a:t>解说</a:t>
            </a:r>
            <a:r>
              <a:rPr lang="zh-CN" altLang="en-US" sz="1000" dirty="0">
                <a:solidFill>
                  <a:srgbClr val="686769"/>
                </a:solidFill>
                <a:latin typeface="+mn-lt"/>
                <a:ea typeface="+mn-ea"/>
                <a:cs typeface="+mn-ea"/>
                <a:sym typeface="+mn-lt"/>
              </a:rPr>
              <a:t>文字尽量概括精炼，不用多余的文字修饰简洁精准点击输入简要文字解说解说</a:t>
            </a:r>
          </a:p>
          <a:p>
            <a:pPr>
              <a:lnSpc>
                <a:spcPct val="130000"/>
              </a:lnSpc>
              <a:buNone/>
            </a:pPr>
            <a:endParaRPr lang="zh-CN" altLang="en-US" sz="1000" dirty="0">
              <a:solidFill>
                <a:srgbClr val="686769"/>
              </a:solidFill>
              <a:latin typeface="+mn-lt"/>
              <a:ea typeface="+mn-ea"/>
              <a:cs typeface="+mn-ea"/>
              <a:sym typeface="+mn-lt"/>
            </a:endParaRPr>
          </a:p>
          <a:p>
            <a:pPr>
              <a:lnSpc>
                <a:spcPct val="130000"/>
              </a:lnSpc>
              <a:buNone/>
            </a:pPr>
            <a:endParaRPr lang="zh-CN" altLang="en-US" sz="1000" dirty="0">
              <a:solidFill>
                <a:srgbClr val="686769"/>
              </a:solidFill>
              <a:latin typeface="+mn-lt"/>
              <a:ea typeface="+mn-ea"/>
              <a:cs typeface="+mn-ea"/>
              <a:sym typeface="+mn-lt"/>
            </a:endParaRPr>
          </a:p>
        </p:txBody>
      </p:sp>
      <p:sp>
        <p:nvSpPr>
          <p:cNvPr id="14" name="Rectangle 1"/>
          <p:cNvSpPr>
            <a:spLocks/>
          </p:cNvSpPr>
          <p:nvPr/>
        </p:nvSpPr>
        <p:spPr bwMode="auto">
          <a:xfrm>
            <a:off x="1019175" y="1540453"/>
            <a:ext cx="1892826"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400" b="1" dirty="0" smtClean="0">
                <a:solidFill>
                  <a:schemeClr val="tx1">
                    <a:lumMod val="75000"/>
                    <a:lumOff val="25000"/>
                  </a:schemeClr>
                </a:solidFill>
                <a:latin typeface="+mn-lt"/>
                <a:ea typeface="+mn-ea"/>
                <a:cs typeface="+mn-ea"/>
                <a:sym typeface="+mn-lt"/>
              </a:rPr>
              <a:t>旅游公司介绍</a:t>
            </a:r>
            <a:endParaRPr lang="en-US" altLang="zh-CN" sz="2400" b="1" dirty="0" smtClean="0">
              <a:solidFill>
                <a:schemeClr val="tx1">
                  <a:lumMod val="75000"/>
                  <a:lumOff val="25000"/>
                </a:schemeClr>
              </a:solidFill>
              <a:latin typeface="+mn-lt"/>
              <a:ea typeface="+mn-ea"/>
              <a:cs typeface="+mn-ea"/>
              <a:sym typeface="+mn-lt"/>
            </a:endParaRPr>
          </a:p>
        </p:txBody>
      </p:sp>
      <p:sp>
        <p:nvSpPr>
          <p:cNvPr id="15" name="Rectangle 1"/>
          <p:cNvSpPr>
            <a:spLocks/>
          </p:cNvSpPr>
          <p:nvPr/>
        </p:nvSpPr>
        <p:spPr bwMode="auto">
          <a:xfrm>
            <a:off x="1019175" y="1940777"/>
            <a:ext cx="209429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spcBef>
                <a:spcPct val="0"/>
              </a:spcBef>
              <a:buSzTx/>
              <a:buNone/>
            </a:pPr>
            <a:r>
              <a:rPr lang="en-US" altLang="zh-CN" sz="2000" dirty="0" smtClean="0">
                <a:solidFill>
                  <a:schemeClr val="tx1">
                    <a:lumMod val="75000"/>
                    <a:lumOff val="25000"/>
                  </a:schemeClr>
                </a:solidFill>
                <a:latin typeface="+mn-lt"/>
                <a:ea typeface="+mn-ea"/>
                <a:cs typeface="+mn-ea"/>
                <a:sym typeface="+mn-lt"/>
              </a:rPr>
              <a:t>Summer tourism</a:t>
            </a:r>
          </a:p>
        </p:txBody>
      </p:sp>
      <p:sp>
        <p:nvSpPr>
          <p:cNvPr id="16" name="Rectangle 8"/>
          <p:cNvSpPr>
            <a:spLocks/>
          </p:cNvSpPr>
          <p:nvPr/>
        </p:nvSpPr>
        <p:spPr bwMode="auto">
          <a:xfrm>
            <a:off x="1019175" y="4283491"/>
            <a:ext cx="3636169" cy="1892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点击输入简要文字解说，解说文字尽量概括精炼，不用多余的文字修饰简洁精准点击输入简要文字解说解说点击输入简要文字</a:t>
            </a:r>
            <a:r>
              <a:rPr lang="zh-CN" altLang="en-US" sz="1000" dirty="0" smtClean="0">
                <a:solidFill>
                  <a:srgbClr val="686769"/>
                </a:solidFill>
                <a:latin typeface="+mn-lt"/>
                <a:ea typeface="+mn-ea"/>
                <a:cs typeface="+mn-ea"/>
                <a:sym typeface="+mn-lt"/>
              </a:rPr>
              <a:t>解说</a:t>
            </a:r>
            <a:endParaRPr lang="en-US" altLang="zh-CN" sz="1000" dirty="0" smtClean="0">
              <a:solidFill>
                <a:srgbClr val="686769"/>
              </a:solidFill>
              <a:latin typeface="+mn-lt"/>
              <a:ea typeface="+mn-ea"/>
              <a:cs typeface="+mn-ea"/>
              <a:sym typeface="+mn-lt"/>
            </a:endParaRPr>
          </a:p>
          <a:p>
            <a:pPr>
              <a:lnSpc>
                <a:spcPct val="130000"/>
              </a:lnSpc>
              <a:buNone/>
            </a:pPr>
            <a:endParaRPr lang="en-US" altLang="zh-CN" sz="1000" dirty="0">
              <a:solidFill>
                <a:srgbClr val="686769"/>
              </a:solidFill>
              <a:latin typeface="+mn-lt"/>
              <a:ea typeface="+mn-ea"/>
              <a:cs typeface="+mn-ea"/>
              <a:sym typeface="+mn-lt"/>
            </a:endParaRPr>
          </a:p>
          <a:p>
            <a:pPr>
              <a:lnSpc>
                <a:spcPct val="130000"/>
              </a:lnSpc>
              <a:buNone/>
            </a:pPr>
            <a:r>
              <a:rPr lang="zh-CN" altLang="en-US" sz="1000" dirty="0" smtClean="0">
                <a:solidFill>
                  <a:srgbClr val="686769"/>
                </a:solidFill>
                <a:latin typeface="+mn-lt"/>
                <a:ea typeface="+mn-ea"/>
                <a:cs typeface="+mn-ea"/>
                <a:sym typeface="+mn-lt"/>
              </a:rPr>
              <a:t>解说</a:t>
            </a:r>
            <a:r>
              <a:rPr lang="zh-CN" altLang="en-US" sz="1000" dirty="0">
                <a:solidFill>
                  <a:srgbClr val="686769"/>
                </a:solidFill>
                <a:latin typeface="+mn-lt"/>
                <a:ea typeface="+mn-ea"/>
                <a:cs typeface="+mn-ea"/>
                <a:sym typeface="+mn-lt"/>
              </a:rPr>
              <a:t>文字尽量概括精炼，不用多余的文字修饰简洁精准点击输入简要文字解说解说</a:t>
            </a:r>
          </a:p>
          <a:p>
            <a:pPr>
              <a:lnSpc>
                <a:spcPct val="130000"/>
              </a:lnSpc>
              <a:buNone/>
            </a:pPr>
            <a:endParaRPr lang="zh-CN" altLang="en-US" sz="1000" dirty="0">
              <a:solidFill>
                <a:srgbClr val="686769"/>
              </a:solidFill>
              <a:latin typeface="+mn-lt"/>
              <a:ea typeface="+mn-ea"/>
              <a:cs typeface="+mn-ea"/>
              <a:sym typeface="+mn-lt"/>
            </a:endParaRPr>
          </a:p>
          <a:p>
            <a:pPr>
              <a:lnSpc>
                <a:spcPct val="130000"/>
              </a:lnSpc>
              <a:buNone/>
            </a:pPr>
            <a:endParaRPr lang="zh-CN" altLang="en-US" sz="1000" dirty="0">
              <a:solidFill>
                <a:srgbClr val="686769"/>
              </a:solidFill>
              <a:latin typeface="+mn-lt"/>
              <a:ea typeface="+mn-ea"/>
              <a:cs typeface="+mn-ea"/>
              <a:sym typeface="+mn-lt"/>
            </a:endParaRPr>
          </a:p>
        </p:txBody>
      </p:sp>
    </p:spTree>
    <p:extLst>
      <p:ext uri="{BB962C8B-B14F-4D97-AF65-F5344CB8AC3E}">
        <p14:creationId xmlns:p14="http://schemas.microsoft.com/office/powerpoint/2010/main" val="11788057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fade">
                                      <p:cBhvr>
                                        <p:cTn id="7" dur="1000"/>
                                        <p:tgtEl>
                                          <p:spTgt spid="68614"/>
                                        </p:tgtEl>
                                      </p:cBhvr>
                                    </p:animEffect>
                                    <p:anim calcmode="lin" valueType="num">
                                      <p:cBhvr>
                                        <p:cTn id="8" dur="1000" fill="hold"/>
                                        <p:tgtEl>
                                          <p:spTgt spid="68614"/>
                                        </p:tgtEl>
                                        <p:attrNameLst>
                                          <p:attrName>ppt_x</p:attrName>
                                        </p:attrNameLst>
                                      </p:cBhvr>
                                      <p:tavLst>
                                        <p:tav tm="0">
                                          <p:val>
                                            <p:strVal val="#ppt_x"/>
                                          </p:val>
                                        </p:tav>
                                        <p:tav tm="100000">
                                          <p:val>
                                            <p:strVal val="#ppt_x"/>
                                          </p:val>
                                        </p:tav>
                                      </p:tavLst>
                                    </p:anim>
                                    <p:anim calcmode="lin" valueType="num">
                                      <p:cBhvr>
                                        <p:cTn id="9" dur="1000" fill="hold"/>
                                        <p:tgtEl>
                                          <p:spTgt spid="68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8611"/>
                                        </p:tgtEl>
                                        <p:attrNameLst>
                                          <p:attrName>style.visibility</p:attrName>
                                        </p:attrNameLst>
                                      </p:cBhvr>
                                      <p:to>
                                        <p:strVal val="visible"/>
                                      </p:to>
                                    </p:set>
                                    <p:animEffect transition="in" filter="wipe(right)">
                                      <p:cBhvr>
                                        <p:cTn id="26" dur="500"/>
                                        <p:tgtEl>
                                          <p:spTgt spid="686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8612"/>
                                        </p:tgtEl>
                                        <p:attrNameLst>
                                          <p:attrName>style.visibility</p:attrName>
                                        </p:attrNameLst>
                                      </p:cBhvr>
                                      <p:to>
                                        <p:strVal val="visible"/>
                                      </p:to>
                                    </p:set>
                                    <p:animEffect transition="in" filter="fade">
                                      <p:cBhvr>
                                        <p:cTn id="31" dur="1000"/>
                                        <p:tgtEl>
                                          <p:spTgt spid="68612"/>
                                        </p:tgtEl>
                                      </p:cBhvr>
                                    </p:animEffect>
                                    <p:anim calcmode="lin" valueType="num">
                                      <p:cBhvr>
                                        <p:cTn id="32" dur="1000" fill="hold"/>
                                        <p:tgtEl>
                                          <p:spTgt spid="68612"/>
                                        </p:tgtEl>
                                        <p:attrNameLst>
                                          <p:attrName>ppt_x</p:attrName>
                                        </p:attrNameLst>
                                      </p:cBhvr>
                                      <p:tavLst>
                                        <p:tav tm="0">
                                          <p:val>
                                            <p:strVal val="#ppt_x"/>
                                          </p:val>
                                        </p:tav>
                                        <p:tav tm="100000">
                                          <p:val>
                                            <p:strVal val="#ppt_x"/>
                                          </p:val>
                                        </p:tav>
                                      </p:tavLst>
                                    </p:anim>
                                    <p:anim calcmode="lin" valueType="num">
                                      <p:cBhvr>
                                        <p:cTn id="33" dur="1000" fill="hold"/>
                                        <p:tgtEl>
                                          <p:spTgt spid="686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12" grpId="0" animBg="1"/>
      <p:bldP spid="13" grpId="0" animBg="1"/>
      <p:bldP spid="68614"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bwMode="auto">
          <a:xfrm>
            <a:off x="9114971" y="0"/>
            <a:ext cx="3077029" cy="685800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grpSp>
        <p:nvGrpSpPr>
          <p:cNvPr id="8" name="组合 7"/>
          <p:cNvGrpSpPr/>
          <p:nvPr/>
        </p:nvGrpSpPr>
        <p:grpSpPr>
          <a:xfrm>
            <a:off x="3477380" y="992437"/>
            <a:ext cx="10259409" cy="4806046"/>
            <a:chOff x="3193137" y="836317"/>
            <a:chExt cx="9875996" cy="4626435"/>
          </a:xfrm>
        </p:grpSpPr>
        <p:sp>
          <p:nvSpPr>
            <p:cNvPr id="7" name="矩形 6"/>
            <p:cNvSpPr/>
            <p:nvPr/>
          </p:nvSpPr>
          <p:spPr>
            <a:xfrm>
              <a:off x="5791200" y="1727200"/>
              <a:ext cx="4717143" cy="2975429"/>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3137" y="836317"/>
              <a:ext cx="9875996" cy="4626435"/>
            </a:xfrm>
            <a:prstGeom prst="rect">
              <a:avLst/>
            </a:prstGeom>
          </p:spPr>
        </p:pic>
      </p:grpSp>
      <p:sp>
        <p:nvSpPr>
          <p:cNvPr id="9" name="文本框 8"/>
          <p:cNvSpPr txBox="1"/>
          <p:nvPr/>
        </p:nvSpPr>
        <p:spPr>
          <a:xfrm>
            <a:off x="698802" y="1889742"/>
            <a:ext cx="2954655" cy="646331"/>
          </a:xfrm>
          <a:prstGeom prst="rect">
            <a:avLst/>
          </a:prstGeom>
          <a:noFill/>
        </p:spPr>
        <p:txBody>
          <a:bodyPr wrap="none" rtlCol="0">
            <a:spAutoFit/>
          </a:bodyPr>
          <a:lstStyle/>
          <a:p>
            <a:r>
              <a:rPr lang="zh-CN" altLang="en-US" sz="3600" dirty="0" smtClean="0">
                <a:solidFill>
                  <a:schemeClr val="tx1">
                    <a:lumMod val="85000"/>
                    <a:lumOff val="15000"/>
                  </a:schemeClr>
                </a:solidFill>
                <a:effectLst>
                  <a:outerShdw blurRad="25400" dist="25400" dir="2700000" algn="tl">
                    <a:srgbClr val="000000">
                      <a:alpha val="25000"/>
                    </a:srgbClr>
                  </a:outerShdw>
                </a:effectLst>
                <a:cs typeface="+mn-ea"/>
                <a:sym typeface="+mn-lt"/>
              </a:rPr>
              <a:t>旅游公司介绍</a:t>
            </a:r>
            <a:endParaRPr lang="zh-CN" altLang="en-US" sz="36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grpSp>
        <p:nvGrpSpPr>
          <p:cNvPr id="12" name="组合 11"/>
          <p:cNvGrpSpPr/>
          <p:nvPr/>
        </p:nvGrpSpPr>
        <p:grpSpPr>
          <a:xfrm>
            <a:off x="922781" y="2819849"/>
            <a:ext cx="4092884" cy="812054"/>
            <a:chOff x="914545" y="2369906"/>
            <a:chExt cx="4092884" cy="812054"/>
          </a:xfrm>
        </p:grpSpPr>
        <p:sp>
          <p:nvSpPr>
            <p:cNvPr id="10" name="Rectangle 7"/>
            <p:cNvSpPr>
              <a:spLocks/>
            </p:cNvSpPr>
            <p:nvPr/>
          </p:nvSpPr>
          <p:spPr bwMode="auto">
            <a:xfrm>
              <a:off x="914545" y="2369906"/>
              <a:ext cx="218136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eaLnBrk="1">
                <a:spcBef>
                  <a:spcPct val="0"/>
                </a:spcBef>
                <a:buSzTx/>
                <a:buFont typeface="Wingdings" panose="05000000000000000000" pitchFamily="2" charset="2"/>
                <a:buChar char="l"/>
              </a:pPr>
              <a:r>
                <a:rPr lang="zh-CN" altLang="en-US" sz="1800" b="1" dirty="0" smtClean="0">
                  <a:solidFill>
                    <a:srgbClr val="2ABAF9"/>
                  </a:solidFill>
                  <a:latin typeface="+mn-lt"/>
                  <a:ea typeface="+mn-ea"/>
                  <a:cs typeface="+mn-ea"/>
                  <a:sym typeface="+mn-lt"/>
                </a:rPr>
                <a:t>私人介绍高级旅游</a:t>
              </a:r>
              <a:endParaRPr lang="zh-CN" altLang="zh-CN" sz="1800" b="1" dirty="0">
                <a:solidFill>
                  <a:srgbClr val="2ABAF9"/>
                </a:solidFill>
                <a:latin typeface="+mn-lt"/>
                <a:ea typeface="+mn-ea"/>
                <a:cs typeface="+mn-ea"/>
                <a:sym typeface="+mn-lt"/>
              </a:endParaRPr>
            </a:p>
          </p:txBody>
        </p:sp>
        <p:sp>
          <p:nvSpPr>
            <p:cNvPr id="11" name="Rectangle 6"/>
            <p:cNvSpPr>
              <a:spLocks/>
            </p:cNvSpPr>
            <p:nvPr/>
          </p:nvSpPr>
          <p:spPr bwMode="auto">
            <a:xfrm>
              <a:off x="1251570" y="2709010"/>
              <a:ext cx="3755859" cy="47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grpSp>
      <p:grpSp>
        <p:nvGrpSpPr>
          <p:cNvPr id="13" name="组合 12"/>
          <p:cNvGrpSpPr/>
          <p:nvPr/>
        </p:nvGrpSpPr>
        <p:grpSpPr>
          <a:xfrm>
            <a:off x="922781" y="3896292"/>
            <a:ext cx="4092884" cy="812054"/>
            <a:chOff x="914545" y="2369906"/>
            <a:chExt cx="4092884" cy="812054"/>
          </a:xfrm>
        </p:grpSpPr>
        <p:sp>
          <p:nvSpPr>
            <p:cNvPr id="14" name="Rectangle 7"/>
            <p:cNvSpPr>
              <a:spLocks/>
            </p:cNvSpPr>
            <p:nvPr/>
          </p:nvSpPr>
          <p:spPr bwMode="auto">
            <a:xfrm>
              <a:off x="914545" y="2369906"/>
              <a:ext cx="218136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eaLnBrk="1">
                <a:spcBef>
                  <a:spcPct val="0"/>
                </a:spcBef>
                <a:buSzTx/>
                <a:buFont typeface="Wingdings" panose="05000000000000000000" pitchFamily="2" charset="2"/>
                <a:buChar char="l"/>
              </a:pPr>
              <a:r>
                <a:rPr lang="zh-CN" altLang="en-US" sz="1800" b="1" dirty="0" smtClean="0">
                  <a:solidFill>
                    <a:srgbClr val="2ABAF9"/>
                  </a:solidFill>
                  <a:latin typeface="+mn-lt"/>
                  <a:ea typeface="+mn-ea"/>
                  <a:cs typeface="+mn-ea"/>
                  <a:sym typeface="+mn-lt"/>
                </a:rPr>
                <a:t>私人介绍高级旅游</a:t>
              </a:r>
              <a:endParaRPr lang="zh-CN" altLang="zh-CN" sz="1800" b="1" dirty="0">
                <a:solidFill>
                  <a:srgbClr val="2ABAF9"/>
                </a:solidFill>
                <a:latin typeface="+mn-lt"/>
                <a:ea typeface="+mn-ea"/>
                <a:cs typeface="+mn-ea"/>
                <a:sym typeface="+mn-lt"/>
              </a:endParaRPr>
            </a:p>
          </p:txBody>
        </p:sp>
        <p:sp>
          <p:nvSpPr>
            <p:cNvPr id="15" name="Rectangle 6"/>
            <p:cNvSpPr>
              <a:spLocks/>
            </p:cNvSpPr>
            <p:nvPr/>
          </p:nvSpPr>
          <p:spPr bwMode="auto">
            <a:xfrm>
              <a:off x="1251570" y="2709010"/>
              <a:ext cx="3755859" cy="47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grpSp>
    </p:spTree>
    <p:extLst>
      <p:ext uri="{BB962C8B-B14F-4D97-AF65-F5344CB8AC3E}">
        <p14:creationId xmlns:p14="http://schemas.microsoft.com/office/powerpoint/2010/main" val="37172810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925053"/>
            <a:ext cx="12192000" cy="3753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1684419" y="2245895"/>
            <a:ext cx="2919663" cy="2919663"/>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219199" y="3064042"/>
            <a:ext cx="1283369" cy="1283369"/>
          </a:xfrm>
          <a:prstGeom prst="ellipse">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5725550" y="2349427"/>
            <a:ext cx="2423839" cy="1140202"/>
            <a:chOff x="8143731" y="1931262"/>
            <a:chExt cx="2423839" cy="1140202"/>
          </a:xfrm>
        </p:grpSpPr>
        <p:cxnSp>
          <p:nvCxnSpPr>
            <p:cNvPr id="10" name="直接连接符 9"/>
            <p:cNvCxnSpPr/>
            <p:nvPr/>
          </p:nvCxnSpPr>
          <p:spPr>
            <a:xfrm>
              <a:off x="8251006" y="2346456"/>
              <a:ext cx="312448" cy="0"/>
            </a:xfrm>
            <a:prstGeom prst="line">
              <a:avLst/>
            </a:prstGeom>
            <a:ln w="19050">
              <a:solidFill>
                <a:srgbClr val="2ABAF9"/>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endParaRPr lang="zh-CN" altLang="en-US" sz="1000" dirty="0">
                <a:solidFill>
                  <a:srgbClr val="686769"/>
                </a:solidFill>
                <a:cs typeface="+mn-ea"/>
                <a:sym typeface="+mn-lt"/>
              </a:endParaRPr>
            </a:p>
          </p:txBody>
        </p:sp>
        <p:sp>
          <p:nvSpPr>
            <p:cNvPr id="12"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smtClean="0">
                  <a:solidFill>
                    <a:srgbClr val="4F4D50"/>
                  </a:solidFill>
                  <a:cs typeface="+mn-ea"/>
                  <a:sym typeface="+mn-lt"/>
                </a:rPr>
                <a:t>需求类别一</a:t>
              </a:r>
              <a:endParaRPr lang="en-US" altLang="zh-CN" sz="1400" dirty="0">
                <a:solidFill>
                  <a:srgbClr val="4F4D50"/>
                </a:solidFill>
                <a:cs typeface="+mn-ea"/>
                <a:sym typeface="+mn-lt"/>
              </a:endParaRPr>
            </a:p>
          </p:txBody>
        </p:sp>
      </p:grpSp>
      <p:grpSp>
        <p:nvGrpSpPr>
          <p:cNvPr id="13" name="组合 12"/>
          <p:cNvGrpSpPr/>
          <p:nvPr/>
        </p:nvGrpSpPr>
        <p:grpSpPr>
          <a:xfrm>
            <a:off x="5725550" y="4092910"/>
            <a:ext cx="2423839" cy="1140202"/>
            <a:chOff x="8143731" y="1931262"/>
            <a:chExt cx="2423839" cy="1140202"/>
          </a:xfrm>
        </p:grpSpPr>
        <p:cxnSp>
          <p:nvCxnSpPr>
            <p:cNvPr id="14" name="直接连接符 13"/>
            <p:cNvCxnSpPr/>
            <p:nvPr/>
          </p:nvCxnSpPr>
          <p:spPr>
            <a:xfrm>
              <a:off x="8251006" y="2346456"/>
              <a:ext cx="312448" cy="0"/>
            </a:xfrm>
            <a:prstGeom prst="line">
              <a:avLst/>
            </a:prstGeom>
            <a:ln w="19050">
              <a:solidFill>
                <a:srgbClr val="2ABAF9"/>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endParaRPr lang="zh-CN" altLang="en-US" sz="1000" dirty="0">
                <a:solidFill>
                  <a:srgbClr val="686769"/>
                </a:solidFill>
                <a:cs typeface="+mn-ea"/>
                <a:sym typeface="+mn-lt"/>
              </a:endParaRPr>
            </a:p>
          </p:txBody>
        </p:sp>
        <p:sp>
          <p:nvSpPr>
            <p:cNvPr id="16"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smtClean="0">
                  <a:solidFill>
                    <a:srgbClr val="4F4D50"/>
                  </a:solidFill>
                  <a:cs typeface="+mn-ea"/>
                  <a:sym typeface="+mn-lt"/>
                </a:rPr>
                <a:t>需求类别一</a:t>
              </a:r>
              <a:endParaRPr lang="en-US" altLang="zh-CN" sz="1400" dirty="0">
                <a:solidFill>
                  <a:srgbClr val="4F4D50"/>
                </a:solidFill>
                <a:cs typeface="+mn-ea"/>
                <a:sym typeface="+mn-lt"/>
              </a:endParaRPr>
            </a:p>
          </p:txBody>
        </p:sp>
      </p:grpSp>
      <p:grpSp>
        <p:nvGrpSpPr>
          <p:cNvPr id="17" name="组合 16"/>
          <p:cNvGrpSpPr/>
          <p:nvPr/>
        </p:nvGrpSpPr>
        <p:grpSpPr>
          <a:xfrm>
            <a:off x="8820936" y="2349427"/>
            <a:ext cx="2423839" cy="1140202"/>
            <a:chOff x="8143731" y="1931262"/>
            <a:chExt cx="2423839" cy="1140202"/>
          </a:xfrm>
        </p:grpSpPr>
        <p:cxnSp>
          <p:nvCxnSpPr>
            <p:cNvPr id="18" name="直接连接符 17"/>
            <p:cNvCxnSpPr/>
            <p:nvPr/>
          </p:nvCxnSpPr>
          <p:spPr>
            <a:xfrm>
              <a:off x="8251006" y="2346456"/>
              <a:ext cx="312448" cy="0"/>
            </a:xfrm>
            <a:prstGeom prst="line">
              <a:avLst/>
            </a:prstGeom>
            <a:ln w="19050">
              <a:solidFill>
                <a:srgbClr val="2ABAF9"/>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endParaRPr lang="zh-CN" altLang="en-US" sz="1000" dirty="0">
                <a:solidFill>
                  <a:srgbClr val="686769"/>
                </a:solidFill>
                <a:cs typeface="+mn-ea"/>
                <a:sym typeface="+mn-lt"/>
              </a:endParaRPr>
            </a:p>
          </p:txBody>
        </p:sp>
        <p:sp>
          <p:nvSpPr>
            <p:cNvPr id="20"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smtClean="0">
                  <a:solidFill>
                    <a:srgbClr val="4F4D50"/>
                  </a:solidFill>
                  <a:cs typeface="+mn-ea"/>
                  <a:sym typeface="+mn-lt"/>
                </a:rPr>
                <a:t>需求类别一</a:t>
              </a:r>
              <a:endParaRPr lang="en-US" altLang="zh-CN" sz="1400" dirty="0">
                <a:solidFill>
                  <a:srgbClr val="4F4D50"/>
                </a:solidFill>
                <a:cs typeface="+mn-ea"/>
                <a:sym typeface="+mn-lt"/>
              </a:endParaRPr>
            </a:p>
          </p:txBody>
        </p:sp>
      </p:grpSp>
      <p:grpSp>
        <p:nvGrpSpPr>
          <p:cNvPr id="21" name="组合 20"/>
          <p:cNvGrpSpPr/>
          <p:nvPr/>
        </p:nvGrpSpPr>
        <p:grpSpPr>
          <a:xfrm>
            <a:off x="8820936" y="4092910"/>
            <a:ext cx="2423839" cy="1140202"/>
            <a:chOff x="8143731" y="1931262"/>
            <a:chExt cx="2423839" cy="1140202"/>
          </a:xfrm>
        </p:grpSpPr>
        <p:cxnSp>
          <p:nvCxnSpPr>
            <p:cNvPr id="22" name="直接连接符 21"/>
            <p:cNvCxnSpPr/>
            <p:nvPr/>
          </p:nvCxnSpPr>
          <p:spPr>
            <a:xfrm>
              <a:off x="8251006" y="2346456"/>
              <a:ext cx="312448" cy="0"/>
            </a:xfrm>
            <a:prstGeom prst="line">
              <a:avLst/>
            </a:prstGeom>
            <a:ln w="19050">
              <a:solidFill>
                <a:srgbClr val="2ABAF9"/>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503E0C68-DA60-417A-94AF-3E2A39D1D51A}"/>
                </a:ext>
              </a:extLst>
            </p:cNvPr>
            <p:cNvSpPr txBox="1"/>
            <p:nvPr/>
          </p:nvSpPr>
          <p:spPr>
            <a:xfrm>
              <a:off x="8143731" y="2378967"/>
              <a:ext cx="2423839" cy="692497"/>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endParaRPr lang="zh-CN" altLang="en-US" sz="1000" dirty="0">
                <a:solidFill>
                  <a:srgbClr val="686769"/>
                </a:solidFill>
                <a:cs typeface="+mn-ea"/>
                <a:sym typeface="+mn-lt"/>
              </a:endParaRPr>
            </a:p>
          </p:txBody>
        </p:sp>
        <p:sp>
          <p:nvSpPr>
            <p:cNvPr id="24" name="TextBox 7">
              <a:extLst>
                <a:ext uri="{FF2B5EF4-FFF2-40B4-BE49-F238E27FC236}">
                  <a16:creationId xmlns:a16="http://schemas.microsoft.com/office/drawing/2014/main" id="{8DE6CD62-A5CF-42EF-B6BB-0447C20B7252}"/>
                </a:ext>
              </a:extLst>
            </p:cNvPr>
            <p:cNvSpPr txBox="1"/>
            <p:nvPr/>
          </p:nvSpPr>
          <p:spPr>
            <a:xfrm>
              <a:off x="8143732" y="1931262"/>
              <a:ext cx="1323439" cy="345094"/>
            </a:xfrm>
            <a:prstGeom prst="rect">
              <a:avLst/>
            </a:prstGeom>
            <a:noFill/>
          </p:spPr>
          <p:txBody>
            <a:bodyPr wrap="square" rtlCol="0">
              <a:spAutoFit/>
            </a:bodyPr>
            <a:lstStyle/>
            <a:p>
              <a:pPr>
                <a:lnSpc>
                  <a:spcPct val="130000"/>
                </a:lnSpc>
              </a:pPr>
              <a:r>
                <a:rPr lang="zh-CN" altLang="en-US" sz="1400" dirty="0" smtClean="0">
                  <a:solidFill>
                    <a:srgbClr val="4F4D50"/>
                  </a:solidFill>
                  <a:cs typeface="+mn-ea"/>
                  <a:sym typeface="+mn-lt"/>
                </a:rPr>
                <a:t>需求类别一</a:t>
              </a:r>
              <a:endParaRPr lang="en-US" altLang="zh-CN" sz="1400" dirty="0">
                <a:solidFill>
                  <a:srgbClr val="4F4D50"/>
                </a:solidFill>
                <a:cs typeface="+mn-ea"/>
                <a:sym typeface="+mn-lt"/>
              </a:endParaRPr>
            </a:p>
          </p:txBody>
        </p:sp>
      </p:grpSp>
      <p:sp>
        <p:nvSpPr>
          <p:cNvPr id="25" name="文本框 24"/>
          <p:cNvSpPr txBox="1"/>
          <p:nvPr/>
        </p:nvSpPr>
        <p:spPr>
          <a:xfrm>
            <a:off x="2768833" y="3399874"/>
            <a:ext cx="800219" cy="830997"/>
          </a:xfrm>
          <a:prstGeom prst="rect">
            <a:avLst/>
          </a:prstGeom>
          <a:noFill/>
        </p:spPr>
        <p:txBody>
          <a:bodyPr wrap="none" rtlCol="0">
            <a:spAutoFit/>
          </a:bodyPr>
          <a:lstStyle/>
          <a:p>
            <a:pPr algn="ctr"/>
            <a:r>
              <a:rPr lang="zh-CN" altLang="en-US" sz="2400" b="1" dirty="0" smtClean="0">
                <a:solidFill>
                  <a:schemeClr val="tx1">
                    <a:lumMod val="85000"/>
                    <a:lumOff val="15000"/>
                  </a:schemeClr>
                </a:solidFill>
                <a:cs typeface="+mn-ea"/>
                <a:sym typeface="+mn-lt"/>
              </a:rPr>
              <a:t>介绍</a:t>
            </a:r>
            <a:endParaRPr lang="en-US" altLang="zh-CN" sz="2400" b="1" dirty="0" smtClean="0">
              <a:solidFill>
                <a:schemeClr val="tx1">
                  <a:lumMod val="85000"/>
                  <a:lumOff val="15000"/>
                </a:schemeClr>
              </a:solidFill>
              <a:cs typeface="+mn-ea"/>
              <a:sym typeface="+mn-lt"/>
            </a:endParaRPr>
          </a:p>
          <a:p>
            <a:pPr algn="ctr"/>
            <a:r>
              <a:rPr lang="zh-CN" altLang="en-US" sz="2400" b="1" dirty="0" smtClean="0">
                <a:solidFill>
                  <a:schemeClr val="tx1">
                    <a:lumMod val="85000"/>
                    <a:lumOff val="15000"/>
                  </a:schemeClr>
                </a:solidFill>
                <a:cs typeface="+mn-ea"/>
                <a:sym typeface="+mn-lt"/>
              </a:rPr>
              <a:t>旅游</a:t>
            </a:r>
            <a:endParaRPr lang="zh-CN" altLang="en-US" sz="2400" b="1" dirty="0">
              <a:solidFill>
                <a:schemeClr val="tx1">
                  <a:lumMod val="85000"/>
                  <a:lumOff val="15000"/>
                </a:schemeClr>
              </a:solidFill>
              <a:cs typeface="+mn-ea"/>
              <a:sym typeface="+mn-lt"/>
            </a:endParaRPr>
          </a:p>
        </p:txBody>
      </p:sp>
      <p:sp>
        <p:nvSpPr>
          <p:cNvPr id="50" name="AutoShape 112"/>
          <p:cNvSpPr/>
          <p:nvPr/>
        </p:nvSpPr>
        <p:spPr bwMode="auto">
          <a:xfrm>
            <a:off x="1613367" y="3357809"/>
            <a:ext cx="408787" cy="40698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56" name="组合 55"/>
          <p:cNvGrpSpPr/>
          <p:nvPr/>
        </p:nvGrpSpPr>
        <p:grpSpPr>
          <a:xfrm>
            <a:off x="2502566" y="1764631"/>
            <a:ext cx="1283369" cy="1283369"/>
            <a:chOff x="2502566" y="1764631"/>
            <a:chExt cx="1283369" cy="1283369"/>
          </a:xfrm>
          <a:effectLst>
            <a:outerShdw blurRad="101600" dist="38100" dir="2700000" algn="tl" rotWithShape="0">
              <a:prstClr val="black">
                <a:alpha val="25000"/>
              </a:prstClr>
            </a:outerShdw>
          </a:effectLst>
        </p:grpSpPr>
        <p:sp>
          <p:nvSpPr>
            <p:cNvPr id="4" name="椭圆 3"/>
            <p:cNvSpPr/>
            <p:nvPr/>
          </p:nvSpPr>
          <p:spPr>
            <a:xfrm>
              <a:off x="2502566" y="1764631"/>
              <a:ext cx="1283369" cy="1283369"/>
            </a:xfrm>
            <a:prstGeom prst="ellipse">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Freeform 158"/>
            <p:cNvSpPr>
              <a:spLocks noEditPoints="1"/>
            </p:cNvSpPr>
            <p:nvPr/>
          </p:nvSpPr>
          <p:spPr bwMode="auto">
            <a:xfrm>
              <a:off x="2932136" y="2037291"/>
              <a:ext cx="379364" cy="392700"/>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chemeClr val="bg1"/>
            </a:solidFill>
            <a:ln>
              <a:solidFill>
                <a:schemeClr val="bg1"/>
              </a:solidFill>
            </a:ln>
          </p:spPr>
          <p:txBody>
            <a:bodyPr vert="horz" wrap="square" lIns="68580" tIns="34290" rIns="68580" bIns="34290" numCol="1" anchor="t" anchorCtr="0" compatLnSpc="1">
              <a:prstTxWarp prst="textNoShape">
                <a:avLst/>
              </a:prstTxWarp>
            </a:bodyPr>
            <a:lstStyle/>
            <a:p>
              <a:pPr>
                <a:lnSpc>
                  <a:spcPct val="130000"/>
                </a:lnSpc>
              </a:pPr>
              <a:endParaRPr lang="zh-CN" altLang="en-US" dirty="0">
                <a:solidFill>
                  <a:prstClr val="black">
                    <a:lumMod val="75000"/>
                    <a:lumOff val="25000"/>
                  </a:prstClr>
                </a:solidFill>
                <a:cs typeface="+mn-ea"/>
                <a:sym typeface="+mn-lt"/>
              </a:endParaRPr>
            </a:p>
          </p:txBody>
        </p:sp>
        <p:sp>
          <p:nvSpPr>
            <p:cNvPr id="51" name="文本框 50"/>
            <p:cNvSpPr txBox="1"/>
            <p:nvPr/>
          </p:nvSpPr>
          <p:spPr>
            <a:xfrm>
              <a:off x="2653817" y="2535632"/>
              <a:ext cx="954107" cy="246221"/>
            </a:xfrm>
            <a:prstGeom prst="rect">
              <a:avLst/>
            </a:prstGeom>
            <a:noFill/>
          </p:spPr>
          <p:txBody>
            <a:bodyPr wrap="none" rtlCol="0">
              <a:spAutoFit/>
            </a:bodyPr>
            <a:lstStyle/>
            <a:p>
              <a:pPr algn="ctr"/>
              <a:r>
                <a:rPr lang="zh-CN" altLang="en-US" sz="1000" dirty="0" smtClean="0">
                  <a:solidFill>
                    <a:schemeClr val="bg1"/>
                  </a:solidFill>
                  <a:cs typeface="+mn-ea"/>
                  <a:sym typeface="+mn-lt"/>
                </a:rPr>
                <a:t>资源参考指数</a:t>
              </a:r>
              <a:endParaRPr lang="zh-CN" altLang="en-US" sz="1000" dirty="0">
                <a:solidFill>
                  <a:schemeClr val="bg1"/>
                </a:solidFill>
                <a:cs typeface="+mn-ea"/>
                <a:sym typeface="+mn-lt"/>
              </a:endParaRPr>
            </a:p>
          </p:txBody>
        </p:sp>
      </p:grpSp>
      <p:grpSp>
        <p:nvGrpSpPr>
          <p:cNvPr id="58" name="组合 57"/>
          <p:cNvGrpSpPr/>
          <p:nvPr/>
        </p:nvGrpSpPr>
        <p:grpSpPr>
          <a:xfrm>
            <a:off x="3850102" y="3064042"/>
            <a:ext cx="1283369" cy="1283369"/>
            <a:chOff x="3850102" y="3064042"/>
            <a:chExt cx="1283369" cy="1283369"/>
          </a:xfrm>
          <a:effectLst>
            <a:outerShdw blurRad="101600" dist="38100" dir="2700000" algn="tl" rotWithShape="0">
              <a:prstClr val="black">
                <a:alpha val="25000"/>
              </a:prstClr>
            </a:outerShdw>
          </a:effectLst>
        </p:grpSpPr>
        <p:sp>
          <p:nvSpPr>
            <p:cNvPr id="8" name="椭圆 7"/>
            <p:cNvSpPr/>
            <p:nvPr/>
          </p:nvSpPr>
          <p:spPr>
            <a:xfrm>
              <a:off x="3850102" y="3064042"/>
              <a:ext cx="1283369" cy="1283369"/>
            </a:xfrm>
            <a:prstGeom prst="ellipse">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AutoShape 126"/>
            <p:cNvSpPr/>
            <p:nvPr/>
          </p:nvSpPr>
          <p:spPr bwMode="auto">
            <a:xfrm>
              <a:off x="4308928" y="3348604"/>
              <a:ext cx="407425" cy="407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2" name="文本框 51"/>
            <p:cNvSpPr txBox="1"/>
            <p:nvPr/>
          </p:nvSpPr>
          <p:spPr>
            <a:xfrm>
              <a:off x="4032838" y="3877736"/>
              <a:ext cx="954107" cy="246221"/>
            </a:xfrm>
            <a:prstGeom prst="rect">
              <a:avLst/>
            </a:prstGeom>
            <a:noFill/>
          </p:spPr>
          <p:txBody>
            <a:bodyPr wrap="none" rtlCol="0">
              <a:spAutoFit/>
            </a:bodyPr>
            <a:lstStyle/>
            <a:p>
              <a:pPr algn="ctr"/>
              <a:r>
                <a:rPr lang="zh-CN" altLang="en-US" sz="1000" dirty="0" smtClean="0">
                  <a:solidFill>
                    <a:schemeClr val="bg1"/>
                  </a:solidFill>
                  <a:cs typeface="+mn-ea"/>
                  <a:sym typeface="+mn-lt"/>
                </a:rPr>
                <a:t>资源参考指数</a:t>
              </a:r>
              <a:endParaRPr lang="zh-CN" altLang="en-US" sz="1000" dirty="0">
                <a:solidFill>
                  <a:schemeClr val="bg1"/>
                </a:solidFill>
                <a:cs typeface="+mn-ea"/>
                <a:sym typeface="+mn-lt"/>
              </a:endParaRPr>
            </a:p>
          </p:txBody>
        </p:sp>
      </p:grpSp>
      <p:sp>
        <p:nvSpPr>
          <p:cNvPr id="53" name="文本框 52"/>
          <p:cNvSpPr txBox="1"/>
          <p:nvPr/>
        </p:nvSpPr>
        <p:spPr>
          <a:xfrm>
            <a:off x="1378106" y="3877736"/>
            <a:ext cx="954107" cy="246221"/>
          </a:xfrm>
          <a:prstGeom prst="rect">
            <a:avLst/>
          </a:prstGeom>
          <a:noFill/>
        </p:spPr>
        <p:txBody>
          <a:bodyPr wrap="none" rtlCol="0">
            <a:spAutoFit/>
          </a:bodyPr>
          <a:lstStyle/>
          <a:p>
            <a:pPr algn="ctr"/>
            <a:r>
              <a:rPr lang="zh-CN" altLang="en-US" sz="1000" dirty="0" smtClean="0">
                <a:solidFill>
                  <a:schemeClr val="bg1"/>
                </a:solidFill>
                <a:cs typeface="+mn-ea"/>
                <a:sym typeface="+mn-lt"/>
              </a:rPr>
              <a:t>资源参考指数</a:t>
            </a:r>
            <a:endParaRPr lang="zh-CN" altLang="en-US" sz="1000" dirty="0">
              <a:solidFill>
                <a:schemeClr val="bg1"/>
              </a:solidFill>
              <a:cs typeface="+mn-ea"/>
              <a:sym typeface="+mn-lt"/>
            </a:endParaRPr>
          </a:p>
        </p:txBody>
      </p:sp>
      <p:grpSp>
        <p:nvGrpSpPr>
          <p:cNvPr id="57" name="组合 56"/>
          <p:cNvGrpSpPr/>
          <p:nvPr/>
        </p:nvGrpSpPr>
        <p:grpSpPr>
          <a:xfrm>
            <a:off x="2502566" y="4523873"/>
            <a:ext cx="1283369" cy="1283369"/>
            <a:chOff x="2502566" y="4523873"/>
            <a:chExt cx="1283369" cy="1283369"/>
          </a:xfrm>
          <a:effectLst>
            <a:outerShdw blurRad="101600" dist="38100" dir="2700000" algn="tl" rotWithShape="0">
              <a:prstClr val="black">
                <a:alpha val="25000"/>
              </a:prstClr>
            </a:outerShdw>
          </a:effectLst>
        </p:grpSpPr>
        <p:sp>
          <p:nvSpPr>
            <p:cNvPr id="6" name="椭圆 5"/>
            <p:cNvSpPr/>
            <p:nvPr/>
          </p:nvSpPr>
          <p:spPr>
            <a:xfrm>
              <a:off x="2502566" y="4523873"/>
              <a:ext cx="1283369" cy="1283369"/>
            </a:xfrm>
            <a:prstGeom prst="ellipse">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AutoShape 59"/>
            <p:cNvSpPr/>
            <p:nvPr/>
          </p:nvSpPr>
          <p:spPr bwMode="auto">
            <a:xfrm>
              <a:off x="2897239" y="4816764"/>
              <a:ext cx="408787" cy="40698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solidFill>
                <a:schemeClr val="bg1"/>
              </a:solidFill>
            </a:ln>
            <a:effectLst/>
          </p:spPr>
          <p:txBody>
            <a:bodyPr lIns="19050" tIns="19050" rIns="19050" bIns="19050" anchor="ctr"/>
            <a:lstStyle/>
            <a:p>
              <a:pPr marL="0" marR="0" lvl="0" indent="0" algn="ctr" defTabSz="22860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5" name="文本框 54"/>
            <p:cNvSpPr txBox="1"/>
            <p:nvPr/>
          </p:nvSpPr>
          <p:spPr>
            <a:xfrm>
              <a:off x="2653817" y="5350586"/>
              <a:ext cx="954107" cy="246221"/>
            </a:xfrm>
            <a:prstGeom prst="rect">
              <a:avLst/>
            </a:prstGeom>
            <a:noFill/>
          </p:spPr>
          <p:txBody>
            <a:bodyPr wrap="none" rtlCol="0">
              <a:spAutoFit/>
            </a:bodyPr>
            <a:lstStyle/>
            <a:p>
              <a:pPr algn="ctr"/>
              <a:r>
                <a:rPr lang="zh-CN" altLang="en-US" sz="1000" dirty="0" smtClean="0">
                  <a:solidFill>
                    <a:schemeClr val="bg1"/>
                  </a:solidFill>
                  <a:cs typeface="+mn-ea"/>
                  <a:sym typeface="+mn-lt"/>
                </a:rPr>
                <a:t>资源参考指数</a:t>
              </a:r>
              <a:endParaRPr lang="zh-CN" altLang="en-US" sz="1000" dirty="0">
                <a:solidFill>
                  <a:schemeClr val="bg1"/>
                </a:solidFill>
                <a:cs typeface="+mn-ea"/>
                <a:sym typeface="+mn-lt"/>
              </a:endParaRPr>
            </a:p>
          </p:txBody>
        </p:sp>
      </p:grpSp>
      <p:grpSp>
        <p:nvGrpSpPr>
          <p:cNvPr id="39" name="组合 38"/>
          <p:cNvGrpSpPr/>
          <p:nvPr/>
        </p:nvGrpSpPr>
        <p:grpSpPr>
          <a:xfrm>
            <a:off x="4337955" y="487137"/>
            <a:ext cx="3630388" cy="782306"/>
            <a:chOff x="4337955" y="487137"/>
            <a:chExt cx="3630388" cy="782306"/>
          </a:xfrm>
        </p:grpSpPr>
        <p:sp>
          <p:nvSpPr>
            <p:cNvPr id="40" name="文本框 39"/>
            <p:cNvSpPr txBox="1"/>
            <p:nvPr/>
          </p:nvSpPr>
          <p:spPr>
            <a:xfrm>
              <a:off x="5342671" y="487137"/>
              <a:ext cx="162095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旅游介绍</a:t>
              </a:r>
              <a:endParaRPr lang="zh-CN" altLang="en-US" sz="2800" b="1" dirty="0">
                <a:solidFill>
                  <a:schemeClr val="tx1">
                    <a:lumMod val="85000"/>
                    <a:lumOff val="15000"/>
                  </a:schemeClr>
                </a:solidFill>
                <a:cs typeface="+mn-ea"/>
                <a:sym typeface="+mn-lt"/>
              </a:endParaRPr>
            </a:p>
          </p:txBody>
        </p:sp>
        <p:sp>
          <p:nvSpPr>
            <p:cNvPr id="41" name="文本框 40"/>
            <p:cNvSpPr txBox="1"/>
            <p:nvPr/>
          </p:nvSpPr>
          <p:spPr>
            <a:xfrm>
              <a:off x="4337955" y="930889"/>
              <a:ext cx="3630388"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15298764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Effect transition="in" filter="fade">
                                      <p:cBhvr>
                                        <p:cTn id="13" dur="500"/>
                                        <p:tgtEl>
                                          <p:spTgt spid="5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Effect transition="in" filter="fade">
                                      <p:cBhvr>
                                        <p:cTn id="33" dur="500"/>
                                        <p:tgtEl>
                                          <p:spTgt spid="56"/>
                                        </p:tgtEl>
                                      </p:cBhvr>
                                    </p:animEffect>
                                  </p:childTnLst>
                                </p:cTn>
                              </p:par>
                              <p:par>
                                <p:cTn id="34" presetID="53" presetClass="entr" presetSubtype="16"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par>
                                <p:cTn id="44" presetID="53" presetClass="entr" presetSubtype="16"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Effect transition="in" filter="fade">
                                      <p:cBhvr>
                                        <p:cTn id="48" dur="500"/>
                                        <p:tgtEl>
                                          <p:spTgt spid="57"/>
                                        </p:tgtEl>
                                      </p:cBhvr>
                                    </p:animEffect>
                                  </p:childTnLst>
                                </p:cTn>
                              </p:par>
                            </p:childTnLst>
                          </p:cTn>
                        </p:par>
                        <p:par>
                          <p:cTn id="49" fill="hold">
                            <p:stCondLst>
                              <p:cond delay="1000"/>
                            </p:stCondLst>
                            <p:childTnLst>
                              <p:par>
                                <p:cTn id="50" presetID="2" presetClass="entr" presetSubtype="2"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1+#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 presetClass="entr" presetSubtype="2"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ppt_y"/>
                                          </p:val>
                                        </p:tav>
                                        <p:tav tm="100000">
                                          <p:val>
                                            <p:strVal val="#ppt_y"/>
                                          </p:val>
                                        </p:tav>
                                      </p:tavLst>
                                    </p:anim>
                                  </p:childTnLst>
                                </p:cTn>
                              </p:par>
                            </p:childTnLst>
                          </p:cTn>
                        </p:par>
                        <p:par>
                          <p:cTn id="64" fill="hold">
                            <p:stCondLst>
                              <p:cond delay="2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25" grpId="0"/>
      <p:bldP spid="50"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658813" y="346495"/>
            <a:ext cx="5688806" cy="24552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8" name="矩形 17"/>
          <p:cNvSpPr/>
          <p:nvPr/>
        </p:nvSpPr>
        <p:spPr bwMode="auto">
          <a:xfrm>
            <a:off x="6635751" y="-841732"/>
            <a:ext cx="5688806" cy="24552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9" name="矩形 18"/>
          <p:cNvSpPr/>
          <p:nvPr/>
        </p:nvSpPr>
        <p:spPr bwMode="auto">
          <a:xfrm>
            <a:off x="6634957" y="1885160"/>
            <a:ext cx="5688806" cy="24552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40962" name="Rectangle 1"/>
          <p:cNvSpPr>
            <a:spLocks/>
          </p:cNvSpPr>
          <p:nvPr/>
        </p:nvSpPr>
        <p:spPr bwMode="auto">
          <a:xfrm>
            <a:off x="0" y="5187950"/>
            <a:ext cx="12192000" cy="167005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40963" name="Rectangle 2"/>
          <p:cNvSpPr>
            <a:spLocks/>
          </p:cNvSpPr>
          <p:nvPr/>
        </p:nvSpPr>
        <p:spPr bwMode="auto">
          <a:xfrm>
            <a:off x="2159332" y="3405137"/>
            <a:ext cx="250837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2400" b="1" dirty="0" smtClean="0">
                <a:solidFill>
                  <a:schemeClr val="tx1">
                    <a:lumMod val="75000"/>
                    <a:lumOff val="25000"/>
                  </a:schemeClr>
                </a:solidFill>
                <a:latin typeface="+mn-lt"/>
                <a:ea typeface="+mn-ea"/>
                <a:cs typeface="+mn-ea"/>
                <a:sym typeface="+mn-lt"/>
              </a:rPr>
              <a:t>旅游旅游公司介绍</a:t>
            </a:r>
            <a:endParaRPr lang="zh-CN" altLang="zh-CN" sz="2400" b="1" dirty="0">
              <a:solidFill>
                <a:schemeClr val="tx1">
                  <a:lumMod val="75000"/>
                  <a:lumOff val="25000"/>
                </a:schemeClr>
              </a:solidFill>
              <a:latin typeface="+mn-lt"/>
              <a:ea typeface="+mn-ea"/>
              <a:cs typeface="+mn-ea"/>
              <a:sym typeface="+mn-lt"/>
            </a:endParaRPr>
          </a:p>
        </p:txBody>
      </p:sp>
      <p:sp>
        <p:nvSpPr>
          <p:cNvPr id="40964" name="Rectangle 3"/>
          <p:cNvSpPr>
            <a:spLocks/>
          </p:cNvSpPr>
          <p:nvPr/>
        </p:nvSpPr>
        <p:spPr bwMode="auto">
          <a:xfrm>
            <a:off x="1019175" y="3930650"/>
            <a:ext cx="4788694" cy="1149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a:t>
            </a: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a:p>
            <a:pPr algn="ctr">
              <a:lnSpc>
                <a:spcPct val="130000"/>
              </a:lnSpc>
              <a:buNone/>
            </a:pPr>
            <a:endParaRPr lang="zh-CN" altLang="en-US" sz="1000" dirty="0">
              <a:solidFill>
                <a:srgbClr val="686769"/>
              </a:solidFill>
              <a:latin typeface="+mn-lt"/>
              <a:ea typeface="+mn-ea"/>
              <a:cs typeface="+mn-ea"/>
              <a:sym typeface="+mn-lt"/>
            </a:endParaRPr>
          </a:p>
        </p:txBody>
      </p:sp>
      <p:grpSp>
        <p:nvGrpSpPr>
          <p:cNvPr id="40965" name="Group 4"/>
          <p:cNvGrpSpPr>
            <a:grpSpLocks/>
          </p:cNvGrpSpPr>
          <p:nvPr/>
        </p:nvGrpSpPr>
        <p:grpSpPr bwMode="auto">
          <a:xfrm>
            <a:off x="658813" y="5626895"/>
            <a:ext cx="2772569" cy="776595"/>
            <a:chOff x="0" y="0"/>
            <a:chExt cx="5544617" cy="1553704"/>
          </a:xfrm>
        </p:grpSpPr>
        <p:sp>
          <p:nvSpPr>
            <p:cNvPr id="40975" name="Rectangle 5"/>
            <p:cNvSpPr>
              <a:spLocks/>
            </p:cNvSpPr>
            <p:nvPr/>
          </p:nvSpPr>
          <p:spPr bwMode="auto">
            <a:xfrm>
              <a:off x="0" y="607491"/>
              <a:ext cx="5544617" cy="94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chemeClr val="bg1"/>
                  </a:solidFill>
                  <a:latin typeface="+mn-lt"/>
                  <a:ea typeface="+mn-ea"/>
                  <a:cs typeface="+mn-ea"/>
                  <a:sym typeface="+mn-lt"/>
                </a:rPr>
                <a:t>点击输入简要文字解说，解说文字尽量概括精炼，不用多余的文字修饰简洁精准</a:t>
              </a:r>
              <a:r>
                <a:rPr lang="zh-CN" altLang="en-US" sz="1000" dirty="0" smtClean="0">
                  <a:solidFill>
                    <a:schemeClr val="bg1"/>
                  </a:solidFill>
                  <a:latin typeface="+mn-lt"/>
                  <a:ea typeface="+mn-ea"/>
                  <a:cs typeface="+mn-ea"/>
                  <a:sym typeface="+mn-lt"/>
                </a:rPr>
                <a:t>点击</a:t>
              </a:r>
              <a:endParaRPr lang="zh-CN" altLang="en-US" sz="1000" dirty="0">
                <a:solidFill>
                  <a:schemeClr val="bg1"/>
                </a:solidFill>
                <a:latin typeface="+mn-lt"/>
                <a:ea typeface="+mn-ea"/>
                <a:cs typeface="+mn-ea"/>
                <a:sym typeface="+mn-lt"/>
              </a:endParaRPr>
            </a:p>
          </p:txBody>
        </p:sp>
        <p:sp>
          <p:nvSpPr>
            <p:cNvPr id="40976" name="Rectangle 6"/>
            <p:cNvSpPr>
              <a:spLocks/>
            </p:cNvSpPr>
            <p:nvPr/>
          </p:nvSpPr>
          <p:spPr bwMode="auto">
            <a:xfrm>
              <a:off x="0" y="0"/>
              <a:ext cx="2400432" cy="646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spcBef>
                  <a:spcPct val="0"/>
                </a:spcBef>
                <a:buSzTx/>
                <a:buFontTx/>
                <a:buNone/>
              </a:pPr>
              <a:r>
                <a:rPr lang="zh-CN" altLang="en-US" sz="1500" dirty="0" smtClean="0">
                  <a:solidFill>
                    <a:schemeClr val="bg1"/>
                  </a:solidFill>
                  <a:latin typeface="+mn-lt"/>
                  <a:ea typeface="+mn-ea"/>
                  <a:cs typeface="+mn-ea"/>
                  <a:sym typeface="+mn-lt"/>
                </a:rPr>
                <a:t>旅游公司介绍</a:t>
              </a:r>
              <a:endParaRPr lang="zh-CN" altLang="zh-CN" sz="1500" dirty="0">
                <a:solidFill>
                  <a:schemeClr val="bg1"/>
                </a:solidFill>
                <a:latin typeface="+mn-lt"/>
                <a:ea typeface="+mn-ea"/>
                <a:cs typeface="+mn-ea"/>
                <a:sym typeface="+mn-lt"/>
              </a:endParaRPr>
            </a:p>
          </p:txBody>
        </p:sp>
      </p:grpSp>
      <p:grpSp>
        <p:nvGrpSpPr>
          <p:cNvPr id="40966" name="Group 7"/>
          <p:cNvGrpSpPr>
            <a:grpSpLocks/>
          </p:cNvGrpSpPr>
          <p:nvPr/>
        </p:nvGrpSpPr>
        <p:grpSpPr bwMode="auto">
          <a:xfrm>
            <a:off x="4709319" y="5624513"/>
            <a:ext cx="2772569" cy="776964"/>
            <a:chOff x="0" y="0"/>
            <a:chExt cx="5544617" cy="1552553"/>
          </a:xfrm>
        </p:grpSpPr>
        <p:sp>
          <p:nvSpPr>
            <p:cNvPr id="40973" name="Rectangle 8"/>
            <p:cNvSpPr>
              <a:spLocks/>
            </p:cNvSpPr>
            <p:nvPr/>
          </p:nvSpPr>
          <p:spPr bwMode="auto">
            <a:xfrm>
              <a:off x="0" y="607490"/>
              <a:ext cx="5544617" cy="94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chemeClr val="bg1"/>
                  </a:solidFill>
                  <a:latin typeface="+mn-lt"/>
                  <a:ea typeface="+mn-ea"/>
                  <a:cs typeface="+mn-ea"/>
                  <a:sym typeface="+mn-lt"/>
                </a:rPr>
                <a:t>点击输入简要文字解说，解说文字尽量概括精炼，不用多余的文字修饰简洁精准点击</a:t>
              </a:r>
            </a:p>
          </p:txBody>
        </p:sp>
        <p:sp>
          <p:nvSpPr>
            <p:cNvPr id="40974" name="Rectangle 9"/>
            <p:cNvSpPr>
              <a:spLocks/>
            </p:cNvSpPr>
            <p:nvPr/>
          </p:nvSpPr>
          <p:spPr bwMode="auto">
            <a:xfrm>
              <a:off x="6411" y="0"/>
              <a:ext cx="2400432" cy="64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SzTx/>
                <a:buNone/>
              </a:pPr>
              <a:r>
                <a:rPr lang="zh-CN" altLang="en-US" sz="1500" dirty="0" smtClean="0">
                  <a:solidFill>
                    <a:schemeClr val="bg1"/>
                  </a:solidFill>
                  <a:latin typeface="+mn-lt"/>
                  <a:ea typeface="+mn-ea"/>
                  <a:cs typeface="+mn-ea"/>
                  <a:sym typeface="+mn-lt"/>
                </a:rPr>
                <a:t>旅游公司介绍</a:t>
              </a:r>
              <a:endParaRPr lang="zh-CN" altLang="zh-CN" sz="1500" dirty="0">
                <a:solidFill>
                  <a:schemeClr val="bg1"/>
                </a:solidFill>
                <a:latin typeface="+mn-lt"/>
                <a:ea typeface="+mn-ea"/>
                <a:cs typeface="+mn-ea"/>
                <a:sym typeface="+mn-lt"/>
              </a:endParaRPr>
            </a:p>
          </p:txBody>
        </p:sp>
      </p:grpSp>
      <p:grpSp>
        <p:nvGrpSpPr>
          <p:cNvPr id="40967" name="Group 10"/>
          <p:cNvGrpSpPr>
            <a:grpSpLocks/>
          </p:cNvGrpSpPr>
          <p:nvPr/>
        </p:nvGrpSpPr>
        <p:grpSpPr bwMode="auto">
          <a:xfrm>
            <a:off x="8759825" y="5624513"/>
            <a:ext cx="2772569" cy="776964"/>
            <a:chOff x="0" y="0"/>
            <a:chExt cx="5544617" cy="1552553"/>
          </a:xfrm>
        </p:grpSpPr>
        <p:sp>
          <p:nvSpPr>
            <p:cNvPr id="40971" name="Rectangle 11"/>
            <p:cNvSpPr>
              <a:spLocks/>
            </p:cNvSpPr>
            <p:nvPr/>
          </p:nvSpPr>
          <p:spPr bwMode="auto">
            <a:xfrm>
              <a:off x="0" y="607490"/>
              <a:ext cx="5544617" cy="94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chemeClr val="bg1"/>
                  </a:solidFill>
                  <a:latin typeface="+mn-lt"/>
                  <a:ea typeface="+mn-ea"/>
                  <a:cs typeface="+mn-ea"/>
                  <a:sym typeface="+mn-lt"/>
                </a:rPr>
                <a:t>点击输入简要文字解说，解说文字尽量概括精炼，不用多余的文字修饰简洁精准点击</a:t>
              </a:r>
            </a:p>
          </p:txBody>
        </p:sp>
        <p:sp>
          <p:nvSpPr>
            <p:cNvPr id="40972" name="Rectangle 12"/>
            <p:cNvSpPr>
              <a:spLocks/>
            </p:cNvSpPr>
            <p:nvPr/>
          </p:nvSpPr>
          <p:spPr bwMode="auto">
            <a:xfrm>
              <a:off x="6411" y="0"/>
              <a:ext cx="2400432" cy="64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SzTx/>
                <a:buNone/>
              </a:pPr>
              <a:r>
                <a:rPr lang="zh-CN" altLang="en-US" sz="1500" dirty="0" smtClean="0">
                  <a:solidFill>
                    <a:schemeClr val="bg1"/>
                  </a:solidFill>
                  <a:latin typeface="+mn-lt"/>
                  <a:ea typeface="+mn-ea"/>
                  <a:cs typeface="+mn-ea"/>
                  <a:sym typeface="+mn-lt"/>
                </a:rPr>
                <a:t>旅游公司介绍</a:t>
              </a:r>
              <a:endParaRPr lang="zh-CN" altLang="zh-CN" sz="1500" dirty="0">
                <a:solidFill>
                  <a:schemeClr val="bg1"/>
                </a:solidFill>
                <a:latin typeface="+mn-lt"/>
                <a:ea typeface="+mn-ea"/>
                <a:cs typeface="+mn-ea"/>
                <a:sym typeface="+mn-lt"/>
              </a:endParaRPr>
            </a:p>
          </p:txBody>
        </p:sp>
      </p:grpSp>
    </p:spTree>
    <p:extLst>
      <p:ext uri="{BB962C8B-B14F-4D97-AF65-F5344CB8AC3E}">
        <p14:creationId xmlns:p14="http://schemas.microsoft.com/office/powerpoint/2010/main" val="39425053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0963"/>
                                        </p:tgtEl>
                                        <p:attrNameLst>
                                          <p:attrName>style.visibility</p:attrName>
                                        </p:attrNameLst>
                                      </p:cBhvr>
                                      <p:to>
                                        <p:strVal val="visible"/>
                                      </p:to>
                                    </p:set>
                                    <p:animEffect transition="in" filter="fade">
                                      <p:cBhvr>
                                        <p:cTn id="18" dur="1000"/>
                                        <p:tgtEl>
                                          <p:spTgt spid="40963"/>
                                        </p:tgtEl>
                                      </p:cBhvr>
                                    </p:animEffect>
                                    <p:anim calcmode="lin" valueType="num">
                                      <p:cBhvr>
                                        <p:cTn id="19" dur="1000" fill="hold"/>
                                        <p:tgtEl>
                                          <p:spTgt spid="40963"/>
                                        </p:tgtEl>
                                        <p:attrNameLst>
                                          <p:attrName>ppt_x</p:attrName>
                                        </p:attrNameLst>
                                      </p:cBhvr>
                                      <p:tavLst>
                                        <p:tav tm="0">
                                          <p:val>
                                            <p:strVal val="#ppt_x"/>
                                          </p:val>
                                        </p:tav>
                                        <p:tav tm="100000">
                                          <p:val>
                                            <p:strVal val="#ppt_x"/>
                                          </p:val>
                                        </p:tav>
                                      </p:tavLst>
                                    </p:anim>
                                    <p:anim calcmode="lin" valueType="num">
                                      <p:cBhvr>
                                        <p:cTn id="20" dur="1000" fill="hold"/>
                                        <p:tgtEl>
                                          <p:spTgt spid="4096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0964"/>
                                        </p:tgtEl>
                                        <p:attrNameLst>
                                          <p:attrName>style.visibility</p:attrName>
                                        </p:attrNameLst>
                                      </p:cBhvr>
                                      <p:to>
                                        <p:strVal val="visible"/>
                                      </p:to>
                                    </p:set>
                                    <p:animEffect transition="in" filter="fade">
                                      <p:cBhvr>
                                        <p:cTn id="23" dur="1000"/>
                                        <p:tgtEl>
                                          <p:spTgt spid="40964"/>
                                        </p:tgtEl>
                                      </p:cBhvr>
                                    </p:animEffect>
                                    <p:anim calcmode="lin" valueType="num">
                                      <p:cBhvr>
                                        <p:cTn id="24" dur="1000" fill="hold"/>
                                        <p:tgtEl>
                                          <p:spTgt spid="40964"/>
                                        </p:tgtEl>
                                        <p:attrNameLst>
                                          <p:attrName>ppt_x</p:attrName>
                                        </p:attrNameLst>
                                      </p:cBhvr>
                                      <p:tavLst>
                                        <p:tav tm="0">
                                          <p:val>
                                            <p:strVal val="#ppt_x"/>
                                          </p:val>
                                        </p:tav>
                                        <p:tav tm="100000">
                                          <p:val>
                                            <p:strVal val="#ppt_x"/>
                                          </p:val>
                                        </p:tav>
                                      </p:tavLst>
                                    </p:anim>
                                    <p:anim calcmode="lin" valueType="num">
                                      <p:cBhvr>
                                        <p:cTn id="25" dur="1000" fill="hold"/>
                                        <p:tgtEl>
                                          <p:spTgt spid="4096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0962"/>
                                        </p:tgtEl>
                                        <p:attrNameLst>
                                          <p:attrName>style.visibility</p:attrName>
                                        </p:attrNameLst>
                                      </p:cBhvr>
                                      <p:to>
                                        <p:strVal val="visible"/>
                                      </p:to>
                                    </p:set>
                                    <p:animEffect transition="in" filter="barn(inVertical)">
                                      <p:cBhvr>
                                        <p:cTn id="30" dur="500"/>
                                        <p:tgtEl>
                                          <p:spTgt spid="4096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0965"/>
                                        </p:tgtEl>
                                        <p:attrNameLst>
                                          <p:attrName>style.visibility</p:attrName>
                                        </p:attrNameLst>
                                      </p:cBhvr>
                                      <p:to>
                                        <p:strVal val="visible"/>
                                      </p:to>
                                    </p:set>
                                    <p:anim calcmode="lin" valueType="num">
                                      <p:cBhvr additive="base">
                                        <p:cTn id="35" dur="500" fill="hold"/>
                                        <p:tgtEl>
                                          <p:spTgt spid="40965"/>
                                        </p:tgtEl>
                                        <p:attrNameLst>
                                          <p:attrName>ppt_x</p:attrName>
                                        </p:attrNameLst>
                                      </p:cBhvr>
                                      <p:tavLst>
                                        <p:tav tm="0">
                                          <p:val>
                                            <p:strVal val="#ppt_x"/>
                                          </p:val>
                                        </p:tav>
                                        <p:tav tm="100000">
                                          <p:val>
                                            <p:strVal val="#ppt_x"/>
                                          </p:val>
                                        </p:tav>
                                      </p:tavLst>
                                    </p:anim>
                                    <p:anim calcmode="lin" valueType="num">
                                      <p:cBhvr additive="base">
                                        <p:cTn id="36" dur="500" fill="hold"/>
                                        <p:tgtEl>
                                          <p:spTgt spid="4096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967"/>
                                        </p:tgtEl>
                                        <p:attrNameLst>
                                          <p:attrName>style.visibility</p:attrName>
                                        </p:attrNameLst>
                                      </p:cBhvr>
                                      <p:to>
                                        <p:strVal val="visible"/>
                                      </p:to>
                                    </p:set>
                                    <p:anim calcmode="lin" valueType="num">
                                      <p:cBhvr additive="base">
                                        <p:cTn id="39" dur="500" fill="hold"/>
                                        <p:tgtEl>
                                          <p:spTgt spid="40967"/>
                                        </p:tgtEl>
                                        <p:attrNameLst>
                                          <p:attrName>ppt_x</p:attrName>
                                        </p:attrNameLst>
                                      </p:cBhvr>
                                      <p:tavLst>
                                        <p:tav tm="0">
                                          <p:val>
                                            <p:strVal val="#ppt_x"/>
                                          </p:val>
                                        </p:tav>
                                        <p:tav tm="100000">
                                          <p:val>
                                            <p:strVal val="#ppt_x"/>
                                          </p:val>
                                        </p:tav>
                                      </p:tavLst>
                                    </p:anim>
                                    <p:anim calcmode="lin" valueType="num">
                                      <p:cBhvr additive="base">
                                        <p:cTn id="40" dur="500" fill="hold"/>
                                        <p:tgtEl>
                                          <p:spTgt spid="4096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0966"/>
                                        </p:tgtEl>
                                        <p:attrNameLst>
                                          <p:attrName>style.visibility</p:attrName>
                                        </p:attrNameLst>
                                      </p:cBhvr>
                                      <p:to>
                                        <p:strVal val="visible"/>
                                      </p:to>
                                    </p:set>
                                    <p:anim calcmode="lin" valueType="num">
                                      <p:cBhvr additive="base">
                                        <p:cTn id="43" dur="500" fill="hold"/>
                                        <p:tgtEl>
                                          <p:spTgt spid="40966"/>
                                        </p:tgtEl>
                                        <p:attrNameLst>
                                          <p:attrName>ppt_x</p:attrName>
                                        </p:attrNameLst>
                                      </p:cBhvr>
                                      <p:tavLst>
                                        <p:tav tm="0">
                                          <p:val>
                                            <p:strVal val="#ppt_x"/>
                                          </p:val>
                                        </p:tav>
                                        <p:tav tm="100000">
                                          <p:val>
                                            <p:strVal val="#ppt_x"/>
                                          </p:val>
                                        </p:tav>
                                      </p:tavLst>
                                    </p:anim>
                                    <p:anim calcmode="lin" valueType="num">
                                      <p:cBhvr additive="base">
                                        <p:cTn id="44"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0962" grpId="0" animBg="1"/>
      <p:bldP spid="40963" grpId="0"/>
      <p:bldP spid="409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p:cNvSpPr>
          <p:nvPr/>
        </p:nvSpPr>
        <p:spPr bwMode="auto">
          <a:xfrm>
            <a:off x="0" y="548482"/>
            <a:ext cx="11676063" cy="576024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dirty="0">
              <a:latin typeface="+mn-lt"/>
              <a:ea typeface="+mn-ea"/>
              <a:cs typeface="+mn-ea"/>
              <a:sym typeface="+mn-lt"/>
            </a:endParaRPr>
          </a:p>
        </p:txBody>
      </p:sp>
      <p:sp>
        <p:nvSpPr>
          <p:cNvPr id="11" name="Rectangle 4"/>
          <p:cNvSpPr>
            <a:spLocks/>
          </p:cNvSpPr>
          <p:nvPr/>
        </p:nvSpPr>
        <p:spPr bwMode="auto">
          <a:xfrm>
            <a:off x="-5443" y="548482"/>
            <a:ext cx="11681506" cy="5773327"/>
          </a:xfrm>
          <a:prstGeom prst="rect">
            <a:avLst/>
          </a:prstGeom>
          <a:gradFill>
            <a:gsLst>
              <a:gs pos="0">
                <a:srgbClr val="2ABAF9">
                  <a:alpha val="73000"/>
                </a:srgbClr>
              </a:gs>
              <a:gs pos="100000">
                <a:srgbClr val="0988E5">
                  <a:alpha val="87000"/>
                </a:srgbClr>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dirty="0">
              <a:latin typeface="+mn-lt"/>
              <a:ea typeface="+mn-ea"/>
              <a:cs typeface="+mn-ea"/>
              <a:sym typeface="+mn-lt"/>
            </a:endParaRPr>
          </a:p>
        </p:txBody>
      </p:sp>
      <p:sp>
        <p:nvSpPr>
          <p:cNvPr id="30724" name="Rectangle 5"/>
          <p:cNvSpPr>
            <a:spLocks/>
          </p:cNvSpPr>
          <p:nvPr/>
        </p:nvSpPr>
        <p:spPr bwMode="auto">
          <a:xfrm>
            <a:off x="379716" y="3132478"/>
            <a:ext cx="1892827"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3600" b="1" dirty="0" smtClean="0">
                <a:solidFill>
                  <a:srgbClr val="FFFFFF"/>
                </a:solidFill>
                <a:latin typeface="+mn-lt"/>
                <a:ea typeface="+mn-ea"/>
                <a:cs typeface="+mn-ea"/>
                <a:sym typeface="+mn-lt"/>
              </a:rPr>
              <a:t>介绍案例</a:t>
            </a:r>
            <a:endParaRPr lang="zh-CN" altLang="zh-CN" sz="3600" b="1" dirty="0">
              <a:solidFill>
                <a:srgbClr val="FFFFFF"/>
              </a:solidFill>
              <a:latin typeface="+mn-lt"/>
              <a:ea typeface="+mn-ea"/>
              <a:cs typeface="+mn-ea"/>
              <a:sym typeface="+mn-lt"/>
            </a:endParaRPr>
          </a:p>
        </p:txBody>
      </p:sp>
      <p:sp>
        <p:nvSpPr>
          <p:cNvPr id="2" name="矩形 1"/>
          <p:cNvSpPr/>
          <p:nvPr/>
        </p:nvSpPr>
        <p:spPr>
          <a:xfrm>
            <a:off x="2743200" y="1975757"/>
            <a:ext cx="2530929" cy="326571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5486400" y="1975757"/>
            <a:ext cx="2530929" cy="3265714"/>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8229600" y="1975757"/>
            <a:ext cx="2530929" cy="3265714"/>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Rectangle 1"/>
          <p:cNvSpPr>
            <a:spLocks/>
          </p:cNvSpPr>
          <p:nvPr/>
        </p:nvSpPr>
        <p:spPr bwMode="auto">
          <a:xfrm>
            <a:off x="392242" y="3766283"/>
            <a:ext cx="209429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spcBef>
                <a:spcPct val="0"/>
              </a:spcBef>
              <a:buSzTx/>
              <a:buNone/>
            </a:pPr>
            <a:r>
              <a:rPr lang="en-US" altLang="zh-CN" sz="2000" dirty="0" smtClean="0">
                <a:solidFill>
                  <a:schemeClr val="bg1"/>
                </a:solidFill>
                <a:latin typeface="+mn-lt"/>
                <a:ea typeface="+mn-ea"/>
                <a:cs typeface="+mn-ea"/>
                <a:sym typeface="+mn-lt"/>
              </a:rPr>
              <a:t>Summer tourism</a:t>
            </a:r>
          </a:p>
        </p:txBody>
      </p:sp>
    </p:spTree>
    <p:extLst>
      <p:ext uri="{BB962C8B-B14F-4D97-AF65-F5344CB8AC3E}">
        <p14:creationId xmlns:p14="http://schemas.microsoft.com/office/powerpoint/2010/main" val="35479510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randombar(horizontal)">
                                      <p:cBhvr>
                                        <p:cTn id="7" dur="500"/>
                                        <p:tgtEl>
                                          <p:spTgt spid="307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724"/>
                                        </p:tgtEl>
                                        <p:attrNameLst>
                                          <p:attrName>style.visibility</p:attrName>
                                        </p:attrNameLst>
                                      </p:cBhvr>
                                      <p:to>
                                        <p:strVal val="visible"/>
                                      </p:to>
                                    </p:set>
                                    <p:anim calcmode="lin" valueType="num">
                                      <p:cBhvr additive="base">
                                        <p:cTn id="14" dur="500" fill="hold"/>
                                        <p:tgtEl>
                                          <p:spTgt spid="30724"/>
                                        </p:tgtEl>
                                        <p:attrNameLst>
                                          <p:attrName>ppt_x</p:attrName>
                                        </p:attrNameLst>
                                      </p:cBhvr>
                                      <p:tavLst>
                                        <p:tav tm="0">
                                          <p:val>
                                            <p:strVal val="0-#ppt_w/2"/>
                                          </p:val>
                                        </p:tav>
                                        <p:tav tm="100000">
                                          <p:val>
                                            <p:strVal val="#ppt_x"/>
                                          </p:val>
                                        </p:tav>
                                      </p:tavLst>
                                    </p:anim>
                                    <p:anim calcmode="lin" valueType="num">
                                      <p:cBhvr additive="base">
                                        <p:cTn id="15" dur="500" fill="hold"/>
                                        <p:tgtEl>
                                          <p:spTgt spid="30724"/>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11" grpId="0" animBg="1"/>
      <p:bldP spid="30724" grpId="0"/>
      <p:bldP spid="2" grpId="0" animBg="1"/>
      <p:bldP spid="10" grpId="0" animBg="1"/>
      <p:bldP spid="1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7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290" y="0"/>
            <a:ext cx="12167419" cy="6858000"/>
          </a:xfrm>
          <a:prstGeom prst="rect">
            <a:avLst/>
          </a:prstGeom>
        </p:spPr>
      </p:pic>
      <p:sp>
        <p:nvSpPr>
          <p:cNvPr id="74" name="矩形 73"/>
          <p:cNvSpPr/>
          <p:nvPr/>
        </p:nvSpPr>
        <p:spPr>
          <a:xfrm>
            <a:off x="0" y="0"/>
            <a:ext cx="12192000" cy="68579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任意多边形 68"/>
          <p:cNvSpPr/>
          <p:nvPr/>
        </p:nvSpPr>
        <p:spPr>
          <a:xfrm rot="5400000">
            <a:off x="5479584" y="145585"/>
            <a:ext cx="6858002" cy="6566832"/>
          </a:xfrm>
          <a:custGeom>
            <a:avLst/>
            <a:gdLst>
              <a:gd name="connsiteX0" fmla="*/ 0 w 6858002"/>
              <a:gd name="connsiteY0" fmla="*/ 2944484 h 6566832"/>
              <a:gd name="connsiteX1" fmla="*/ 0 w 6858002"/>
              <a:gd name="connsiteY1" fmla="*/ 0 h 6566832"/>
              <a:gd name="connsiteX2" fmla="*/ 6858000 w 6858002"/>
              <a:gd name="connsiteY2" fmla="*/ 0 h 6566832"/>
              <a:gd name="connsiteX3" fmla="*/ 6858000 w 6858002"/>
              <a:gd name="connsiteY3" fmla="*/ 2481120 h 6566832"/>
              <a:gd name="connsiteX4" fmla="*/ 6858002 w 6858002"/>
              <a:gd name="connsiteY4" fmla="*/ 2481120 h 6566832"/>
              <a:gd name="connsiteX5" fmla="*/ 6858002 w 6858002"/>
              <a:gd name="connsiteY5" fmla="*/ 6556186 h 6566832"/>
              <a:gd name="connsiteX6" fmla="*/ 6767236 w 6858002"/>
              <a:gd name="connsiteY6" fmla="*/ 6562705 h 6566832"/>
              <a:gd name="connsiteX7" fmla="*/ 6594438 w 6858002"/>
              <a:gd name="connsiteY7" fmla="*/ 6566832 h 6566832"/>
              <a:gd name="connsiteX8" fmla="*/ 3500396 w 6858002"/>
              <a:gd name="connsiteY8" fmla="*/ 4629578 h 6566832"/>
              <a:gd name="connsiteX9" fmla="*/ 3444711 w 6858002"/>
              <a:gd name="connsiteY9" fmla="*/ 4485867 h 6566832"/>
              <a:gd name="connsiteX10" fmla="*/ 3389028 w 6858002"/>
              <a:gd name="connsiteY10" fmla="*/ 4629578 h 6566832"/>
              <a:gd name="connsiteX11" fmla="*/ 294987 w 6858002"/>
              <a:gd name="connsiteY11" fmla="*/ 6566832 h 6566832"/>
              <a:gd name="connsiteX12" fmla="*/ 122189 w 6858002"/>
              <a:gd name="connsiteY12" fmla="*/ 6562706 h 6566832"/>
              <a:gd name="connsiteX13" fmla="*/ 2 w 6858002"/>
              <a:gd name="connsiteY13" fmla="*/ 6553929 h 6566832"/>
              <a:gd name="connsiteX14" fmla="*/ 2 w 6858002"/>
              <a:gd name="connsiteY14" fmla="*/ 2944484 h 656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2" h="6566832">
                <a:moveTo>
                  <a:pt x="0" y="2944484"/>
                </a:moveTo>
                <a:lnTo>
                  <a:pt x="0" y="0"/>
                </a:lnTo>
                <a:lnTo>
                  <a:pt x="6858000" y="0"/>
                </a:lnTo>
                <a:lnTo>
                  <a:pt x="6858000" y="2481120"/>
                </a:lnTo>
                <a:lnTo>
                  <a:pt x="6858002" y="2481120"/>
                </a:lnTo>
                <a:lnTo>
                  <a:pt x="6858002" y="6556186"/>
                </a:lnTo>
                <a:lnTo>
                  <a:pt x="6767236" y="6562705"/>
                </a:lnTo>
                <a:cubicBezTo>
                  <a:pt x="6710002" y="6565446"/>
                  <a:pt x="6652392" y="6566832"/>
                  <a:pt x="6594438" y="6566832"/>
                </a:cubicBezTo>
                <a:cubicBezTo>
                  <a:pt x="5203539" y="6566832"/>
                  <a:pt x="4010155" y="5768021"/>
                  <a:pt x="3500396" y="4629578"/>
                </a:cubicBezTo>
                <a:lnTo>
                  <a:pt x="3444711" y="4485867"/>
                </a:lnTo>
                <a:lnTo>
                  <a:pt x="3389028" y="4629578"/>
                </a:lnTo>
                <a:cubicBezTo>
                  <a:pt x="2879267" y="5768021"/>
                  <a:pt x="1685884" y="6566832"/>
                  <a:pt x="294987" y="6566832"/>
                </a:cubicBezTo>
                <a:cubicBezTo>
                  <a:pt x="237033" y="6566832"/>
                  <a:pt x="179422" y="6565446"/>
                  <a:pt x="122189" y="6562706"/>
                </a:cubicBezTo>
                <a:lnTo>
                  <a:pt x="2" y="6553929"/>
                </a:lnTo>
                <a:lnTo>
                  <a:pt x="2" y="2944484"/>
                </a:ln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a:noFill/>
          </a:ln>
          <a:effectLst>
            <a:outerShdw blurRad="127000" dist="635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7" name="任意多边形 76"/>
          <p:cNvSpPr/>
          <p:nvPr/>
        </p:nvSpPr>
        <p:spPr>
          <a:xfrm rot="5400000">
            <a:off x="5495928" y="145585"/>
            <a:ext cx="6858002" cy="6566832"/>
          </a:xfrm>
          <a:custGeom>
            <a:avLst/>
            <a:gdLst>
              <a:gd name="connsiteX0" fmla="*/ 0 w 6858002"/>
              <a:gd name="connsiteY0" fmla="*/ 2944484 h 6566832"/>
              <a:gd name="connsiteX1" fmla="*/ 0 w 6858002"/>
              <a:gd name="connsiteY1" fmla="*/ 0 h 6566832"/>
              <a:gd name="connsiteX2" fmla="*/ 6858000 w 6858002"/>
              <a:gd name="connsiteY2" fmla="*/ 0 h 6566832"/>
              <a:gd name="connsiteX3" fmla="*/ 6858000 w 6858002"/>
              <a:gd name="connsiteY3" fmla="*/ 2481120 h 6566832"/>
              <a:gd name="connsiteX4" fmla="*/ 6858002 w 6858002"/>
              <a:gd name="connsiteY4" fmla="*/ 2481120 h 6566832"/>
              <a:gd name="connsiteX5" fmla="*/ 6858002 w 6858002"/>
              <a:gd name="connsiteY5" fmla="*/ 6556186 h 6566832"/>
              <a:gd name="connsiteX6" fmla="*/ 6767236 w 6858002"/>
              <a:gd name="connsiteY6" fmla="*/ 6562705 h 6566832"/>
              <a:gd name="connsiteX7" fmla="*/ 6594438 w 6858002"/>
              <a:gd name="connsiteY7" fmla="*/ 6566832 h 6566832"/>
              <a:gd name="connsiteX8" fmla="*/ 3500396 w 6858002"/>
              <a:gd name="connsiteY8" fmla="*/ 4629578 h 6566832"/>
              <a:gd name="connsiteX9" fmla="*/ 3444711 w 6858002"/>
              <a:gd name="connsiteY9" fmla="*/ 4485867 h 6566832"/>
              <a:gd name="connsiteX10" fmla="*/ 3389028 w 6858002"/>
              <a:gd name="connsiteY10" fmla="*/ 4629578 h 6566832"/>
              <a:gd name="connsiteX11" fmla="*/ 294987 w 6858002"/>
              <a:gd name="connsiteY11" fmla="*/ 6566832 h 6566832"/>
              <a:gd name="connsiteX12" fmla="*/ 122189 w 6858002"/>
              <a:gd name="connsiteY12" fmla="*/ 6562706 h 6566832"/>
              <a:gd name="connsiteX13" fmla="*/ 2 w 6858002"/>
              <a:gd name="connsiteY13" fmla="*/ 6553929 h 6566832"/>
              <a:gd name="connsiteX14" fmla="*/ 2 w 6858002"/>
              <a:gd name="connsiteY14" fmla="*/ 2944484 h 656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2" h="6566832">
                <a:moveTo>
                  <a:pt x="0" y="2944484"/>
                </a:moveTo>
                <a:lnTo>
                  <a:pt x="0" y="0"/>
                </a:lnTo>
                <a:lnTo>
                  <a:pt x="6858000" y="0"/>
                </a:lnTo>
                <a:lnTo>
                  <a:pt x="6858000" y="2481120"/>
                </a:lnTo>
                <a:lnTo>
                  <a:pt x="6858002" y="2481120"/>
                </a:lnTo>
                <a:lnTo>
                  <a:pt x="6858002" y="6556186"/>
                </a:lnTo>
                <a:lnTo>
                  <a:pt x="6767236" y="6562705"/>
                </a:lnTo>
                <a:cubicBezTo>
                  <a:pt x="6710002" y="6565446"/>
                  <a:pt x="6652392" y="6566832"/>
                  <a:pt x="6594438" y="6566832"/>
                </a:cubicBezTo>
                <a:cubicBezTo>
                  <a:pt x="5203539" y="6566832"/>
                  <a:pt x="4010155" y="5768021"/>
                  <a:pt x="3500396" y="4629578"/>
                </a:cubicBezTo>
                <a:lnTo>
                  <a:pt x="3444711" y="4485867"/>
                </a:lnTo>
                <a:lnTo>
                  <a:pt x="3389028" y="4629578"/>
                </a:lnTo>
                <a:cubicBezTo>
                  <a:pt x="2879267" y="5768021"/>
                  <a:pt x="1685884" y="6566832"/>
                  <a:pt x="294987" y="6566832"/>
                </a:cubicBezTo>
                <a:cubicBezTo>
                  <a:pt x="237033" y="6566832"/>
                  <a:pt x="179422" y="6565446"/>
                  <a:pt x="122189" y="6562706"/>
                </a:cubicBezTo>
                <a:lnTo>
                  <a:pt x="2" y="6553929"/>
                </a:lnTo>
                <a:lnTo>
                  <a:pt x="2" y="2944484"/>
                </a:lnTo>
                <a:close/>
              </a:path>
            </a:pathLst>
          </a:custGeom>
          <a:gradFill>
            <a:gsLst>
              <a:gs pos="44000">
                <a:srgbClr val="1BA4F0">
                  <a:alpha val="49000"/>
                </a:srgbClr>
              </a:gs>
              <a:gs pos="0">
                <a:srgbClr val="2ABAF9">
                  <a:alpha val="0"/>
                </a:srgbClr>
              </a:gs>
              <a:gs pos="100000">
                <a:srgbClr val="0988E5">
                  <a:alpha val="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76" name="图片 75"/>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rot="5400000">
            <a:off x="7302389" y="2567448"/>
            <a:ext cx="1744366" cy="1723104"/>
          </a:xfrm>
          <a:prstGeom prst="rect">
            <a:avLst/>
          </a:prstGeom>
          <a:effectLst>
            <a:outerShdw blurRad="101600" dist="38100" dir="2700000" algn="tl" rotWithShape="0">
              <a:prstClr val="black">
                <a:alpha val="40000"/>
              </a:prstClr>
            </a:outerShdw>
          </a:effectLst>
        </p:spPr>
      </p:pic>
      <p:sp>
        <p:nvSpPr>
          <p:cNvPr id="7" name="文本框 6"/>
          <p:cNvSpPr txBox="1"/>
          <p:nvPr/>
        </p:nvSpPr>
        <p:spPr>
          <a:xfrm rot="16200000">
            <a:off x="8948227" y="2955340"/>
            <a:ext cx="2646878" cy="566928"/>
          </a:xfrm>
          <a:prstGeom prst="rect">
            <a:avLst/>
          </a:prstGeom>
          <a:noFill/>
        </p:spPr>
        <p:txBody>
          <a:bodyPr vert="eaVert" wrap="square" rtlCol="0">
            <a:spAutoFit/>
          </a:bodyPr>
          <a:lstStyle/>
          <a:p>
            <a:r>
              <a:rPr lang="zh-CN" altLang="en-US" sz="8000" dirty="0" smtClean="0">
                <a:solidFill>
                  <a:schemeClr val="bg1"/>
                </a:solidFill>
                <a:cs typeface="+mn-ea"/>
                <a:sym typeface="+mn-lt"/>
              </a:rPr>
              <a:t>目录</a:t>
            </a:r>
            <a:endParaRPr lang="zh-CN" altLang="en-US" sz="7200" dirty="0">
              <a:solidFill>
                <a:schemeClr val="bg1"/>
              </a:solidFill>
              <a:cs typeface="+mn-ea"/>
              <a:sym typeface="+mn-lt"/>
            </a:endParaRPr>
          </a:p>
        </p:txBody>
      </p:sp>
      <p:sp>
        <p:nvSpPr>
          <p:cNvPr id="10" name="文本框 9"/>
          <p:cNvSpPr txBox="1"/>
          <p:nvPr/>
        </p:nvSpPr>
        <p:spPr>
          <a:xfrm rot="5400000">
            <a:off x="7437811" y="3061531"/>
            <a:ext cx="4684142" cy="769441"/>
          </a:xfrm>
          <a:prstGeom prst="rect">
            <a:avLst/>
          </a:prstGeom>
          <a:noFill/>
        </p:spPr>
        <p:txBody>
          <a:bodyPr wrap="square" rtlCol="0">
            <a:spAutoFit/>
          </a:bodyPr>
          <a:lstStyle/>
          <a:p>
            <a:pPr algn="dist"/>
            <a:r>
              <a:rPr lang="en-US" altLang="zh-CN" sz="4400" dirty="0" smtClean="0">
                <a:solidFill>
                  <a:schemeClr val="bg1">
                    <a:alpha val="25000"/>
                  </a:schemeClr>
                </a:solidFill>
                <a:cs typeface="+mn-ea"/>
                <a:sym typeface="+mn-lt"/>
              </a:rPr>
              <a:t>CONTENTS</a:t>
            </a:r>
            <a:endParaRPr lang="zh-CN" altLang="en-US" sz="4400" dirty="0">
              <a:solidFill>
                <a:schemeClr val="bg1">
                  <a:alpha val="25000"/>
                </a:schemeClr>
              </a:solidFill>
              <a:cs typeface="+mn-ea"/>
              <a:sym typeface="+mn-lt"/>
            </a:endParaRPr>
          </a:p>
        </p:txBody>
      </p:sp>
      <p:grpSp>
        <p:nvGrpSpPr>
          <p:cNvPr id="103" name="组合 102"/>
          <p:cNvGrpSpPr/>
          <p:nvPr/>
        </p:nvGrpSpPr>
        <p:grpSpPr>
          <a:xfrm>
            <a:off x="11289780" y="428084"/>
            <a:ext cx="1200635" cy="453755"/>
            <a:chOff x="10484706" y="5922178"/>
            <a:chExt cx="1200635" cy="453755"/>
          </a:xfrm>
          <a:solidFill>
            <a:schemeClr val="bg1"/>
          </a:solidFill>
        </p:grpSpPr>
        <p:sp>
          <p:nvSpPr>
            <p:cNvPr id="104" name="矩形 103"/>
            <p:cNvSpPr/>
            <p:nvPr/>
          </p:nvSpPr>
          <p:spPr>
            <a:xfrm>
              <a:off x="10484706"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矩形 104"/>
            <p:cNvSpPr/>
            <p:nvPr/>
          </p:nvSpPr>
          <p:spPr>
            <a:xfrm>
              <a:off x="1063066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矩形 105"/>
            <p:cNvSpPr/>
            <p:nvPr/>
          </p:nvSpPr>
          <p:spPr>
            <a:xfrm>
              <a:off x="10776615"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矩形 106"/>
            <p:cNvSpPr/>
            <p:nvPr/>
          </p:nvSpPr>
          <p:spPr>
            <a:xfrm>
              <a:off x="10922569"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矩形 107"/>
            <p:cNvSpPr/>
            <p:nvPr/>
          </p:nvSpPr>
          <p:spPr>
            <a:xfrm>
              <a:off x="11068524"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矩形 108"/>
            <p:cNvSpPr/>
            <p:nvPr/>
          </p:nvSpPr>
          <p:spPr>
            <a:xfrm>
              <a:off x="11214478"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矩形 109"/>
            <p:cNvSpPr/>
            <p:nvPr/>
          </p:nvSpPr>
          <p:spPr>
            <a:xfrm>
              <a:off x="11360433"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矩形 110"/>
            <p:cNvSpPr/>
            <p:nvPr/>
          </p:nvSpPr>
          <p:spPr>
            <a:xfrm>
              <a:off x="11506387"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矩形 111"/>
            <p:cNvSpPr/>
            <p:nvPr/>
          </p:nvSpPr>
          <p:spPr>
            <a:xfrm>
              <a:off x="11652341" y="5922178"/>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矩形 112"/>
            <p:cNvSpPr/>
            <p:nvPr/>
          </p:nvSpPr>
          <p:spPr>
            <a:xfrm>
              <a:off x="10484706"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矩形 113"/>
            <p:cNvSpPr/>
            <p:nvPr/>
          </p:nvSpPr>
          <p:spPr>
            <a:xfrm>
              <a:off x="1063066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p:cNvSpPr/>
            <p:nvPr/>
          </p:nvSpPr>
          <p:spPr>
            <a:xfrm>
              <a:off x="10776615"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矩形 115"/>
            <p:cNvSpPr/>
            <p:nvPr/>
          </p:nvSpPr>
          <p:spPr>
            <a:xfrm>
              <a:off x="10922569"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矩形 116"/>
            <p:cNvSpPr/>
            <p:nvPr/>
          </p:nvSpPr>
          <p:spPr>
            <a:xfrm>
              <a:off x="11068524"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矩形 117"/>
            <p:cNvSpPr/>
            <p:nvPr/>
          </p:nvSpPr>
          <p:spPr>
            <a:xfrm>
              <a:off x="11214478"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 name="矩形 118"/>
            <p:cNvSpPr/>
            <p:nvPr/>
          </p:nvSpPr>
          <p:spPr>
            <a:xfrm>
              <a:off x="11360433"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矩形 119"/>
            <p:cNvSpPr/>
            <p:nvPr/>
          </p:nvSpPr>
          <p:spPr>
            <a:xfrm>
              <a:off x="11506387"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矩形 120"/>
            <p:cNvSpPr/>
            <p:nvPr/>
          </p:nvSpPr>
          <p:spPr>
            <a:xfrm>
              <a:off x="11652341" y="6062430"/>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矩形 121"/>
            <p:cNvSpPr/>
            <p:nvPr/>
          </p:nvSpPr>
          <p:spPr>
            <a:xfrm>
              <a:off x="10484706"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矩形 122"/>
            <p:cNvSpPr/>
            <p:nvPr/>
          </p:nvSpPr>
          <p:spPr>
            <a:xfrm>
              <a:off x="1063066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矩形 123"/>
            <p:cNvSpPr/>
            <p:nvPr/>
          </p:nvSpPr>
          <p:spPr>
            <a:xfrm>
              <a:off x="10776615"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矩形 124"/>
            <p:cNvSpPr/>
            <p:nvPr/>
          </p:nvSpPr>
          <p:spPr>
            <a:xfrm>
              <a:off x="10922569"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矩形 125"/>
            <p:cNvSpPr/>
            <p:nvPr/>
          </p:nvSpPr>
          <p:spPr>
            <a:xfrm>
              <a:off x="11068524"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矩形 126"/>
            <p:cNvSpPr/>
            <p:nvPr/>
          </p:nvSpPr>
          <p:spPr>
            <a:xfrm>
              <a:off x="11214478"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矩形 127"/>
            <p:cNvSpPr/>
            <p:nvPr/>
          </p:nvSpPr>
          <p:spPr>
            <a:xfrm>
              <a:off x="11360433"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矩形 128"/>
            <p:cNvSpPr/>
            <p:nvPr/>
          </p:nvSpPr>
          <p:spPr>
            <a:xfrm>
              <a:off x="11506387"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矩形 129"/>
            <p:cNvSpPr/>
            <p:nvPr/>
          </p:nvSpPr>
          <p:spPr>
            <a:xfrm>
              <a:off x="11652341" y="6202681"/>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矩形 130"/>
            <p:cNvSpPr/>
            <p:nvPr/>
          </p:nvSpPr>
          <p:spPr>
            <a:xfrm>
              <a:off x="10484706"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矩形 131"/>
            <p:cNvSpPr/>
            <p:nvPr/>
          </p:nvSpPr>
          <p:spPr>
            <a:xfrm>
              <a:off x="1063066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矩形 132"/>
            <p:cNvSpPr/>
            <p:nvPr/>
          </p:nvSpPr>
          <p:spPr>
            <a:xfrm>
              <a:off x="10776615"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矩形 133"/>
            <p:cNvSpPr/>
            <p:nvPr/>
          </p:nvSpPr>
          <p:spPr>
            <a:xfrm>
              <a:off x="10922569"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矩形 134"/>
            <p:cNvSpPr/>
            <p:nvPr/>
          </p:nvSpPr>
          <p:spPr>
            <a:xfrm>
              <a:off x="11068524"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矩形 135"/>
            <p:cNvSpPr/>
            <p:nvPr/>
          </p:nvSpPr>
          <p:spPr>
            <a:xfrm>
              <a:off x="11214478"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矩形 136"/>
            <p:cNvSpPr/>
            <p:nvPr/>
          </p:nvSpPr>
          <p:spPr>
            <a:xfrm>
              <a:off x="11360433"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矩形 137"/>
            <p:cNvSpPr/>
            <p:nvPr/>
          </p:nvSpPr>
          <p:spPr>
            <a:xfrm>
              <a:off x="11506387"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矩形 138"/>
            <p:cNvSpPr/>
            <p:nvPr/>
          </p:nvSpPr>
          <p:spPr>
            <a:xfrm>
              <a:off x="11652341" y="6342933"/>
              <a:ext cx="33000" cy="33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6" name="直接连接符 5"/>
          <p:cNvCxnSpPr/>
          <p:nvPr/>
        </p:nvCxnSpPr>
        <p:spPr>
          <a:xfrm>
            <a:off x="1237957" y="1481560"/>
            <a:ext cx="0" cy="3957980"/>
          </a:xfrm>
          <a:prstGeom prst="line">
            <a:avLst/>
          </a:prstGeom>
          <a:ln w="12700">
            <a:solidFill>
              <a:srgbClr val="2ABAF9"/>
            </a:solidFill>
            <a:prstDash val="lgDashDot"/>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830264" y="983778"/>
            <a:ext cx="4189215" cy="937698"/>
            <a:chOff x="1044916" y="1145142"/>
            <a:chExt cx="4189215" cy="937698"/>
          </a:xfrm>
        </p:grpSpPr>
        <p:grpSp>
          <p:nvGrpSpPr>
            <p:cNvPr id="70" name="组合 69"/>
            <p:cNvGrpSpPr/>
            <p:nvPr/>
          </p:nvGrpSpPr>
          <p:grpSpPr>
            <a:xfrm>
              <a:off x="2083662" y="1145142"/>
              <a:ext cx="3150469" cy="937698"/>
              <a:chOff x="5462044" y="2538838"/>
              <a:chExt cx="3150469" cy="937698"/>
            </a:xfrm>
          </p:grpSpPr>
          <p:sp>
            <p:nvSpPr>
              <p:cNvPr id="71" name="文本框 70"/>
              <p:cNvSpPr txBox="1"/>
              <p:nvPr/>
            </p:nvSpPr>
            <p:spPr>
              <a:xfrm>
                <a:off x="5462044" y="2538838"/>
                <a:ext cx="2552219" cy="597921"/>
              </a:xfrm>
              <a:prstGeom prst="rect">
                <a:avLst/>
              </a:prstGeom>
              <a:noFill/>
            </p:spPr>
            <p:txBody>
              <a:bodyPr wrap="square" rtlCol="0">
                <a:spAutoFit/>
              </a:bodyPr>
              <a:lstStyle/>
              <a:p>
                <a:pPr>
                  <a:lnSpc>
                    <a:spcPct val="130000"/>
                  </a:lnSpc>
                </a:pPr>
                <a:r>
                  <a:rPr lang="zh-CN" altLang="en-US" sz="2800" dirty="0" smtClean="0">
                    <a:solidFill>
                      <a:schemeClr val="tx1">
                        <a:lumMod val="85000"/>
                        <a:lumOff val="15000"/>
                      </a:schemeClr>
                    </a:solidFill>
                    <a:effectLst>
                      <a:outerShdw blurRad="25400" dist="25400" dir="2700000" algn="tl">
                        <a:srgbClr val="000000">
                          <a:alpha val="25000"/>
                        </a:srgbClr>
                      </a:outerShdw>
                    </a:effectLst>
                    <a:cs typeface="+mn-ea"/>
                    <a:sym typeface="+mn-lt"/>
                  </a:rPr>
                  <a:t>夏季旅游项目</a:t>
                </a:r>
                <a:endParaRPr lang="zh-CN" altLang="en-US" sz="28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72" name="文本框 71">
                <a:extLst>
                  <a:ext uri="{FF2B5EF4-FFF2-40B4-BE49-F238E27FC236}">
                    <a16:creationId xmlns:a16="http://schemas.microsoft.com/office/drawing/2014/main" id="{503E0C68-DA60-417A-94AF-3E2A39D1D51A}"/>
                  </a:ext>
                </a:extLst>
              </p:cNvPr>
              <p:cNvSpPr txBox="1"/>
              <p:nvPr/>
            </p:nvSpPr>
            <p:spPr>
              <a:xfrm>
                <a:off x="5490680" y="3076426"/>
                <a:ext cx="3121833" cy="400110"/>
              </a:xfrm>
              <a:prstGeom prst="rect">
                <a:avLst/>
              </a:prstGeom>
              <a:noFill/>
            </p:spPr>
            <p:txBody>
              <a:bodyPr wrap="square" rtlCol="0">
                <a:spAutoFit/>
              </a:bodyPr>
              <a:lstStyle/>
              <a:p>
                <a:r>
                  <a:rPr lang="en-US" altLang="zh-CN" sz="1000" dirty="0">
                    <a:solidFill>
                      <a:schemeClr val="bg1">
                        <a:lumMod val="65000"/>
                      </a:schemeClr>
                    </a:solidFill>
                    <a:cs typeface="+mn-ea"/>
                    <a:sym typeface="+mn-lt"/>
                  </a:rPr>
                  <a:t>Introduction and publicity of high-end quality </a:t>
                </a:r>
                <a:r>
                  <a:rPr lang="en-US" altLang="zh-CN" sz="1000" dirty="0" smtClean="0">
                    <a:solidFill>
                      <a:schemeClr val="bg1">
                        <a:lumMod val="65000"/>
                      </a:schemeClr>
                    </a:solidFill>
                    <a:cs typeface="+mn-ea"/>
                    <a:sym typeface="+mn-lt"/>
                  </a:rPr>
                  <a:t>Summer tourism </a:t>
                </a:r>
                <a:r>
                  <a:rPr lang="en-US" altLang="zh-CN" sz="1000" dirty="0">
                    <a:solidFill>
                      <a:schemeClr val="bg1">
                        <a:lumMod val="65000"/>
                      </a:schemeClr>
                    </a:solidFill>
                    <a:cs typeface="+mn-ea"/>
                    <a:sym typeface="+mn-lt"/>
                  </a:rPr>
                  <a:t>industry</a:t>
                </a:r>
              </a:p>
            </p:txBody>
          </p:sp>
        </p:grpSp>
        <p:grpSp>
          <p:nvGrpSpPr>
            <p:cNvPr id="2" name="组合 1"/>
            <p:cNvGrpSpPr/>
            <p:nvPr/>
          </p:nvGrpSpPr>
          <p:grpSpPr>
            <a:xfrm>
              <a:off x="1044916" y="1168875"/>
              <a:ext cx="802770" cy="901140"/>
              <a:chOff x="1044916" y="1168875"/>
              <a:chExt cx="802770" cy="901140"/>
            </a:xfrm>
          </p:grpSpPr>
          <p:sp>
            <p:nvSpPr>
              <p:cNvPr id="78" name="Freeform 13"/>
              <p:cNvSpPr>
                <a:spLocks/>
              </p:cNvSpPr>
              <p:nvPr/>
            </p:nvSpPr>
            <p:spPr bwMode="auto">
              <a:xfrm>
                <a:off x="1044916" y="1168875"/>
                <a:ext cx="802770" cy="90114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solidFill>
              <a:ln w="12700" cap="flat">
                <a:gradFill>
                  <a:gsLst>
                    <a:gs pos="0">
                      <a:srgbClr val="2ABAF9"/>
                    </a:gs>
                    <a:gs pos="100000">
                      <a:srgbClr val="0988E5"/>
                    </a:gs>
                  </a:gsLst>
                  <a:lin ang="5400000" scaled="1"/>
                </a:gradFill>
                <a:prstDash val="solid"/>
                <a:miter lim="800000"/>
                <a:headEnd/>
                <a:tailEnd/>
              </a:ln>
              <a:effectLst>
                <a:outerShdw blurRad="101600" dist="381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82" name="文本框 81"/>
              <p:cNvSpPr txBox="1"/>
              <p:nvPr/>
            </p:nvSpPr>
            <p:spPr>
              <a:xfrm rot="16200000">
                <a:off x="1106163" y="1355151"/>
                <a:ext cx="677108" cy="573234"/>
              </a:xfrm>
              <a:prstGeom prst="rect">
                <a:avLst/>
              </a:prstGeom>
              <a:noFill/>
            </p:spPr>
            <p:txBody>
              <a:bodyPr vert="eaVert" wrap="none" rtlCol="0">
                <a:spAutoFit/>
              </a:bodyPr>
              <a:lstStyle/>
              <a:p>
                <a:pPr algn="ctr"/>
                <a:r>
                  <a:rPr lang="en-US" altLang="zh-CN" sz="32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01</a:t>
                </a:r>
                <a:endParaRPr lang="zh-CN" altLang="en-US" sz="28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grpSp>
      </p:grpSp>
      <p:grpSp>
        <p:nvGrpSpPr>
          <p:cNvPr id="57" name="组合 56"/>
          <p:cNvGrpSpPr/>
          <p:nvPr/>
        </p:nvGrpSpPr>
        <p:grpSpPr>
          <a:xfrm>
            <a:off x="830264" y="2370189"/>
            <a:ext cx="4189215" cy="937698"/>
            <a:chOff x="1044916" y="1145142"/>
            <a:chExt cx="4189215" cy="937698"/>
          </a:xfrm>
        </p:grpSpPr>
        <p:grpSp>
          <p:nvGrpSpPr>
            <p:cNvPr id="58" name="组合 57"/>
            <p:cNvGrpSpPr/>
            <p:nvPr/>
          </p:nvGrpSpPr>
          <p:grpSpPr>
            <a:xfrm>
              <a:off x="2083662" y="1145142"/>
              <a:ext cx="3150469" cy="937698"/>
              <a:chOff x="5462044" y="2538838"/>
              <a:chExt cx="3150469" cy="937698"/>
            </a:xfrm>
          </p:grpSpPr>
          <p:sp>
            <p:nvSpPr>
              <p:cNvPr id="62" name="文本框 61"/>
              <p:cNvSpPr txBox="1"/>
              <p:nvPr/>
            </p:nvSpPr>
            <p:spPr>
              <a:xfrm>
                <a:off x="5462044" y="2538838"/>
                <a:ext cx="2552219" cy="597921"/>
              </a:xfrm>
              <a:prstGeom prst="rect">
                <a:avLst/>
              </a:prstGeom>
              <a:noFill/>
            </p:spPr>
            <p:txBody>
              <a:bodyPr wrap="square" rtlCol="0">
                <a:spAutoFit/>
              </a:bodyPr>
              <a:lstStyle/>
              <a:p>
                <a:pPr>
                  <a:lnSpc>
                    <a:spcPct val="130000"/>
                  </a:lnSpc>
                </a:pPr>
                <a:r>
                  <a:rPr lang="zh-CN" altLang="en-US" sz="2800" dirty="0" smtClean="0">
                    <a:solidFill>
                      <a:schemeClr val="tx1">
                        <a:lumMod val="85000"/>
                        <a:lumOff val="15000"/>
                      </a:schemeClr>
                    </a:solidFill>
                    <a:effectLst>
                      <a:outerShdw blurRad="25400" dist="25400" dir="2700000" algn="tl">
                        <a:srgbClr val="000000">
                          <a:alpha val="25000"/>
                        </a:srgbClr>
                      </a:outerShdw>
                    </a:effectLst>
                    <a:cs typeface="+mn-ea"/>
                    <a:sym typeface="+mn-lt"/>
                  </a:rPr>
                  <a:t>旅游项目</a:t>
                </a:r>
                <a:r>
                  <a:rPr lang="zh-CN" altLang="en-US" sz="2800" dirty="0">
                    <a:solidFill>
                      <a:schemeClr val="tx1">
                        <a:lumMod val="85000"/>
                        <a:lumOff val="15000"/>
                      </a:schemeClr>
                    </a:solidFill>
                    <a:effectLst>
                      <a:outerShdw blurRad="25400" dist="25400" dir="2700000" algn="tl">
                        <a:srgbClr val="000000">
                          <a:alpha val="25000"/>
                        </a:srgbClr>
                      </a:outerShdw>
                    </a:effectLst>
                    <a:cs typeface="+mn-ea"/>
                    <a:sym typeface="+mn-lt"/>
                  </a:rPr>
                  <a:t>介绍</a:t>
                </a:r>
              </a:p>
            </p:txBody>
          </p:sp>
          <p:sp>
            <p:nvSpPr>
              <p:cNvPr id="63" name="文本框 62">
                <a:extLst>
                  <a:ext uri="{FF2B5EF4-FFF2-40B4-BE49-F238E27FC236}">
                    <a16:creationId xmlns:a16="http://schemas.microsoft.com/office/drawing/2014/main" id="{503E0C68-DA60-417A-94AF-3E2A39D1D51A}"/>
                  </a:ext>
                </a:extLst>
              </p:cNvPr>
              <p:cNvSpPr txBox="1"/>
              <p:nvPr/>
            </p:nvSpPr>
            <p:spPr>
              <a:xfrm>
                <a:off x="5490680" y="3076426"/>
                <a:ext cx="3121833" cy="400110"/>
              </a:xfrm>
              <a:prstGeom prst="rect">
                <a:avLst/>
              </a:prstGeom>
              <a:noFill/>
            </p:spPr>
            <p:txBody>
              <a:bodyPr wrap="square" rtlCol="0">
                <a:spAutoFit/>
              </a:bodyPr>
              <a:lstStyle/>
              <a:p>
                <a:r>
                  <a:rPr lang="en-US" altLang="zh-CN" sz="1000" dirty="0">
                    <a:solidFill>
                      <a:schemeClr val="bg1">
                        <a:lumMod val="65000"/>
                      </a:schemeClr>
                    </a:solidFill>
                    <a:cs typeface="+mn-ea"/>
                    <a:sym typeface="+mn-lt"/>
                  </a:rPr>
                  <a:t>Introduction and publicity of high-end quality </a:t>
                </a:r>
                <a:r>
                  <a:rPr lang="en-US" altLang="zh-CN" sz="1000" dirty="0" smtClean="0">
                    <a:solidFill>
                      <a:schemeClr val="bg1">
                        <a:lumMod val="65000"/>
                      </a:schemeClr>
                    </a:solidFill>
                    <a:cs typeface="+mn-ea"/>
                    <a:sym typeface="+mn-lt"/>
                  </a:rPr>
                  <a:t>Summer tourism </a:t>
                </a:r>
                <a:r>
                  <a:rPr lang="en-US" altLang="zh-CN" sz="1000" dirty="0">
                    <a:solidFill>
                      <a:schemeClr val="bg1">
                        <a:lumMod val="65000"/>
                      </a:schemeClr>
                    </a:solidFill>
                    <a:cs typeface="+mn-ea"/>
                    <a:sym typeface="+mn-lt"/>
                  </a:rPr>
                  <a:t>industry</a:t>
                </a:r>
              </a:p>
            </p:txBody>
          </p:sp>
        </p:grpSp>
        <p:grpSp>
          <p:nvGrpSpPr>
            <p:cNvPr id="59" name="组合 58"/>
            <p:cNvGrpSpPr/>
            <p:nvPr/>
          </p:nvGrpSpPr>
          <p:grpSpPr>
            <a:xfrm>
              <a:off x="1044916" y="1168875"/>
              <a:ext cx="802770" cy="901140"/>
              <a:chOff x="1044916" y="1168875"/>
              <a:chExt cx="802770" cy="901140"/>
            </a:xfrm>
          </p:grpSpPr>
          <p:sp>
            <p:nvSpPr>
              <p:cNvPr id="60" name="Freeform 13"/>
              <p:cNvSpPr>
                <a:spLocks/>
              </p:cNvSpPr>
              <p:nvPr/>
            </p:nvSpPr>
            <p:spPr bwMode="auto">
              <a:xfrm>
                <a:off x="1044916" y="1168875"/>
                <a:ext cx="802770" cy="90114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solidFill>
              <a:ln w="12700" cap="flat">
                <a:gradFill>
                  <a:gsLst>
                    <a:gs pos="0">
                      <a:srgbClr val="2ABAF9"/>
                    </a:gs>
                    <a:gs pos="100000">
                      <a:srgbClr val="0988E5"/>
                    </a:gs>
                  </a:gsLst>
                  <a:lin ang="5400000" scaled="1"/>
                </a:gradFill>
                <a:prstDash val="solid"/>
                <a:miter lim="800000"/>
                <a:headEnd/>
                <a:tailEnd/>
              </a:ln>
              <a:effectLst>
                <a:outerShdw blurRad="101600" dist="381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61" name="文本框 60"/>
              <p:cNvSpPr txBox="1"/>
              <p:nvPr/>
            </p:nvSpPr>
            <p:spPr>
              <a:xfrm rot="16200000">
                <a:off x="1106163" y="1355150"/>
                <a:ext cx="677108" cy="573234"/>
              </a:xfrm>
              <a:prstGeom prst="rect">
                <a:avLst/>
              </a:prstGeom>
              <a:noFill/>
            </p:spPr>
            <p:txBody>
              <a:bodyPr vert="eaVert" wrap="none" rtlCol="0">
                <a:spAutoFit/>
              </a:bodyPr>
              <a:lstStyle/>
              <a:p>
                <a:pPr algn="ctr"/>
                <a:r>
                  <a:rPr lang="en-US" altLang="zh-CN" sz="32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02</a:t>
                </a:r>
                <a:endParaRPr lang="zh-CN" altLang="en-US" sz="28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grpSp>
      </p:grpSp>
      <p:grpSp>
        <p:nvGrpSpPr>
          <p:cNvPr id="64" name="组合 63"/>
          <p:cNvGrpSpPr/>
          <p:nvPr/>
        </p:nvGrpSpPr>
        <p:grpSpPr>
          <a:xfrm>
            <a:off x="830264" y="3756600"/>
            <a:ext cx="4189215" cy="937698"/>
            <a:chOff x="1044916" y="1145142"/>
            <a:chExt cx="4189215" cy="937698"/>
          </a:xfrm>
        </p:grpSpPr>
        <p:grpSp>
          <p:nvGrpSpPr>
            <p:cNvPr id="67" name="组合 66"/>
            <p:cNvGrpSpPr/>
            <p:nvPr/>
          </p:nvGrpSpPr>
          <p:grpSpPr>
            <a:xfrm>
              <a:off x="2083662" y="1145142"/>
              <a:ext cx="3150469" cy="937698"/>
              <a:chOff x="5462044" y="2538838"/>
              <a:chExt cx="3150469" cy="937698"/>
            </a:xfrm>
          </p:grpSpPr>
          <p:sp>
            <p:nvSpPr>
              <p:cNvPr id="81" name="文本框 80"/>
              <p:cNvSpPr txBox="1"/>
              <p:nvPr/>
            </p:nvSpPr>
            <p:spPr>
              <a:xfrm>
                <a:off x="5462044" y="2538838"/>
                <a:ext cx="2552219" cy="597921"/>
              </a:xfrm>
              <a:prstGeom prst="rect">
                <a:avLst/>
              </a:prstGeom>
              <a:noFill/>
            </p:spPr>
            <p:txBody>
              <a:bodyPr wrap="square" rtlCol="0">
                <a:spAutoFit/>
              </a:bodyPr>
              <a:lstStyle/>
              <a:p>
                <a:pPr>
                  <a:lnSpc>
                    <a:spcPct val="130000"/>
                  </a:lnSpc>
                </a:pPr>
                <a:r>
                  <a:rPr lang="zh-CN" altLang="en-US" sz="2800" dirty="0" smtClean="0">
                    <a:solidFill>
                      <a:schemeClr val="tx1">
                        <a:lumMod val="85000"/>
                        <a:lumOff val="15000"/>
                      </a:schemeClr>
                    </a:solidFill>
                    <a:effectLst>
                      <a:outerShdw blurRad="25400" dist="25400" dir="2700000" algn="tl">
                        <a:srgbClr val="000000">
                          <a:alpha val="25000"/>
                        </a:srgbClr>
                      </a:outerShdw>
                    </a:effectLst>
                    <a:cs typeface="+mn-ea"/>
                    <a:sym typeface="+mn-lt"/>
                  </a:rPr>
                  <a:t>介绍旅游项目</a:t>
                </a:r>
                <a:endParaRPr lang="zh-CN" altLang="en-US" sz="28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83" name="文本框 82">
                <a:extLst>
                  <a:ext uri="{FF2B5EF4-FFF2-40B4-BE49-F238E27FC236}">
                    <a16:creationId xmlns:a16="http://schemas.microsoft.com/office/drawing/2014/main" id="{503E0C68-DA60-417A-94AF-3E2A39D1D51A}"/>
                  </a:ext>
                </a:extLst>
              </p:cNvPr>
              <p:cNvSpPr txBox="1"/>
              <p:nvPr/>
            </p:nvSpPr>
            <p:spPr>
              <a:xfrm>
                <a:off x="5490680" y="3076426"/>
                <a:ext cx="3121833" cy="400110"/>
              </a:xfrm>
              <a:prstGeom prst="rect">
                <a:avLst/>
              </a:prstGeom>
              <a:noFill/>
            </p:spPr>
            <p:txBody>
              <a:bodyPr wrap="square" rtlCol="0">
                <a:spAutoFit/>
              </a:bodyPr>
              <a:lstStyle/>
              <a:p>
                <a:r>
                  <a:rPr lang="en-US" altLang="zh-CN" sz="1000" dirty="0">
                    <a:solidFill>
                      <a:schemeClr val="bg1">
                        <a:lumMod val="65000"/>
                      </a:schemeClr>
                    </a:solidFill>
                    <a:cs typeface="+mn-ea"/>
                    <a:sym typeface="+mn-lt"/>
                  </a:rPr>
                  <a:t>Introduction and publicity of high-end quality </a:t>
                </a:r>
                <a:r>
                  <a:rPr lang="en-US" altLang="zh-CN" sz="1000" dirty="0" smtClean="0">
                    <a:solidFill>
                      <a:schemeClr val="bg1">
                        <a:lumMod val="65000"/>
                      </a:schemeClr>
                    </a:solidFill>
                    <a:cs typeface="+mn-ea"/>
                    <a:sym typeface="+mn-lt"/>
                  </a:rPr>
                  <a:t>Summer tourism </a:t>
                </a:r>
                <a:r>
                  <a:rPr lang="en-US" altLang="zh-CN" sz="1000" dirty="0">
                    <a:solidFill>
                      <a:schemeClr val="bg1">
                        <a:lumMod val="65000"/>
                      </a:schemeClr>
                    </a:solidFill>
                    <a:cs typeface="+mn-ea"/>
                    <a:sym typeface="+mn-lt"/>
                  </a:rPr>
                  <a:t>industry</a:t>
                </a:r>
              </a:p>
            </p:txBody>
          </p:sp>
        </p:grpSp>
        <p:grpSp>
          <p:nvGrpSpPr>
            <p:cNvPr id="68" name="组合 67"/>
            <p:cNvGrpSpPr/>
            <p:nvPr/>
          </p:nvGrpSpPr>
          <p:grpSpPr>
            <a:xfrm>
              <a:off x="1044916" y="1168875"/>
              <a:ext cx="802770" cy="901140"/>
              <a:chOff x="1044916" y="1168875"/>
              <a:chExt cx="802770" cy="901140"/>
            </a:xfrm>
          </p:grpSpPr>
          <p:sp>
            <p:nvSpPr>
              <p:cNvPr id="79" name="Freeform 13"/>
              <p:cNvSpPr>
                <a:spLocks/>
              </p:cNvSpPr>
              <p:nvPr/>
            </p:nvSpPr>
            <p:spPr bwMode="auto">
              <a:xfrm>
                <a:off x="1044916" y="1168875"/>
                <a:ext cx="802770" cy="90114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solidFill>
              <a:ln w="12700" cap="flat">
                <a:gradFill>
                  <a:gsLst>
                    <a:gs pos="0">
                      <a:srgbClr val="2ABAF9"/>
                    </a:gs>
                    <a:gs pos="100000">
                      <a:srgbClr val="0988E5"/>
                    </a:gs>
                  </a:gsLst>
                  <a:lin ang="5400000" scaled="1"/>
                </a:gradFill>
                <a:prstDash val="solid"/>
                <a:miter lim="800000"/>
                <a:headEnd/>
                <a:tailEnd/>
              </a:ln>
              <a:effectLst>
                <a:outerShdw blurRad="101600" dist="381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80" name="文本框 79"/>
              <p:cNvSpPr txBox="1"/>
              <p:nvPr/>
            </p:nvSpPr>
            <p:spPr>
              <a:xfrm rot="16200000">
                <a:off x="1106163" y="1355151"/>
                <a:ext cx="677108" cy="573234"/>
              </a:xfrm>
              <a:prstGeom prst="rect">
                <a:avLst/>
              </a:prstGeom>
              <a:noFill/>
            </p:spPr>
            <p:txBody>
              <a:bodyPr vert="eaVert" wrap="none" rtlCol="0">
                <a:spAutoFit/>
              </a:bodyPr>
              <a:lstStyle/>
              <a:p>
                <a:pPr algn="ctr"/>
                <a:r>
                  <a:rPr lang="en-US" altLang="zh-CN" sz="32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03</a:t>
                </a:r>
                <a:endParaRPr lang="zh-CN" altLang="en-US" sz="28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grpSp>
      </p:grpSp>
      <p:grpSp>
        <p:nvGrpSpPr>
          <p:cNvPr id="84" name="组合 83"/>
          <p:cNvGrpSpPr/>
          <p:nvPr/>
        </p:nvGrpSpPr>
        <p:grpSpPr>
          <a:xfrm>
            <a:off x="830264" y="5143011"/>
            <a:ext cx="4189215" cy="937698"/>
            <a:chOff x="1044916" y="1145142"/>
            <a:chExt cx="4189215" cy="937698"/>
          </a:xfrm>
        </p:grpSpPr>
        <p:grpSp>
          <p:nvGrpSpPr>
            <p:cNvPr id="85" name="组合 84"/>
            <p:cNvGrpSpPr/>
            <p:nvPr/>
          </p:nvGrpSpPr>
          <p:grpSpPr>
            <a:xfrm>
              <a:off x="2083662" y="1145142"/>
              <a:ext cx="3150469" cy="937698"/>
              <a:chOff x="5462044" y="2538838"/>
              <a:chExt cx="3150469" cy="937698"/>
            </a:xfrm>
          </p:grpSpPr>
          <p:sp>
            <p:nvSpPr>
              <p:cNvPr id="89" name="文本框 88"/>
              <p:cNvSpPr txBox="1"/>
              <p:nvPr/>
            </p:nvSpPr>
            <p:spPr>
              <a:xfrm>
                <a:off x="5462044" y="2538838"/>
                <a:ext cx="2552219" cy="597921"/>
              </a:xfrm>
              <a:prstGeom prst="rect">
                <a:avLst/>
              </a:prstGeom>
              <a:noFill/>
            </p:spPr>
            <p:txBody>
              <a:bodyPr wrap="square" rtlCol="0">
                <a:spAutoFit/>
              </a:bodyPr>
              <a:lstStyle/>
              <a:p>
                <a:pPr>
                  <a:lnSpc>
                    <a:spcPct val="130000"/>
                  </a:lnSpc>
                </a:pPr>
                <a:r>
                  <a:rPr lang="zh-CN" altLang="en-US" sz="2800" dirty="0" smtClean="0">
                    <a:solidFill>
                      <a:schemeClr val="tx1">
                        <a:lumMod val="85000"/>
                        <a:lumOff val="15000"/>
                      </a:schemeClr>
                    </a:solidFill>
                    <a:effectLst>
                      <a:outerShdw blurRad="25400" dist="25400" dir="2700000" algn="tl">
                        <a:srgbClr val="000000">
                          <a:alpha val="25000"/>
                        </a:srgbClr>
                      </a:outerShdw>
                    </a:effectLst>
                    <a:cs typeface="+mn-ea"/>
                    <a:sym typeface="+mn-lt"/>
                  </a:rPr>
                  <a:t>安全注意事项</a:t>
                </a:r>
                <a:endParaRPr lang="zh-CN" altLang="en-US" sz="28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90" name="文本框 89">
                <a:extLst>
                  <a:ext uri="{FF2B5EF4-FFF2-40B4-BE49-F238E27FC236}">
                    <a16:creationId xmlns:a16="http://schemas.microsoft.com/office/drawing/2014/main" id="{503E0C68-DA60-417A-94AF-3E2A39D1D51A}"/>
                  </a:ext>
                </a:extLst>
              </p:cNvPr>
              <p:cNvSpPr txBox="1"/>
              <p:nvPr/>
            </p:nvSpPr>
            <p:spPr>
              <a:xfrm>
                <a:off x="5490680" y="3076426"/>
                <a:ext cx="3121833" cy="400110"/>
              </a:xfrm>
              <a:prstGeom prst="rect">
                <a:avLst/>
              </a:prstGeom>
              <a:noFill/>
            </p:spPr>
            <p:txBody>
              <a:bodyPr wrap="square" rtlCol="0">
                <a:spAutoFit/>
              </a:bodyPr>
              <a:lstStyle/>
              <a:p>
                <a:r>
                  <a:rPr lang="en-US" altLang="zh-CN" sz="1000" dirty="0">
                    <a:solidFill>
                      <a:schemeClr val="bg1">
                        <a:lumMod val="65000"/>
                      </a:schemeClr>
                    </a:solidFill>
                    <a:cs typeface="+mn-ea"/>
                    <a:sym typeface="+mn-lt"/>
                  </a:rPr>
                  <a:t>Introduction and publicity of high-end quality </a:t>
                </a:r>
                <a:r>
                  <a:rPr lang="en-US" altLang="zh-CN" sz="1000" dirty="0" smtClean="0">
                    <a:solidFill>
                      <a:schemeClr val="bg1">
                        <a:lumMod val="65000"/>
                      </a:schemeClr>
                    </a:solidFill>
                    <a:cs typeface="+mn-ea"/>
                    <a:sym typeface="+mn-lt"/>
                  </a:rPr>
                  <a:t>Summer tourism </a:t>
                </a:r>
                <a:r>
                  <a:rPr lang="en-US" altLang="zh-CN" sz="1000" dirty="0">
                    <a:solidFill>
                      <a:schemeClr val="bg1">
                        <a:lumMod val="65000"/>
                      </a:schemeClr>
                    </a:solidFill>
                    <a:cs typeface="+mn-ea"/>
                    <a:sym typeface="+mn-lt"/>
                  </a:rPr>
                  <a:t>industry</a:t>
                </a:r>
              </a:p>
            </p:txBody>
          </p:sp>
        </p:grpSp>
        <p:grpSp>
          <p:nvGrpSpPr>
            <p:cNvPr id="86" name="组合 85"/>
            <p:cNvGrpSpPr/>
            <p:nvPr/>
          </p:nvGrpSpPr>
          <p:grpSpPr>
            <a:xfrm>
              <a:off x="1044916" y="1168875"/>
              <a:ext cx="802770" cy="901140"/>
              <a:chOff x="1044916" y="1168875"/>
              <a:chExt cx="802770" cy="901140"/>
            </a:xfrm>
          </p:grpSpPr>
          <p:sp>
            <p:nvSpPr>
              <p:cNvPr id="87" name="Freeform 13"/>
              <p:cNvSpPr>
                <a:spLocks/>
              </p:cNvSpPr>
              <p:nvPr/>
            </p:nvSpPr>
            <p:spPr bwMode="auto">
              <a:xfrm>
                <a:off x="1044916" y="1168875"/>
                <a:ext cx="802770" cy="90114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solidFill>
              <a:ln w="12700" cap="flat">
                <a:gradFill>
                  <a:gsLst>
                    <a:gs pos="0">
                      <a:srgbClr val="2ABAF9"/>
                    </a:gs>
                    <a:gs pos="100000">
                      <a:srgbClr val="0988E5"/>
                    </a:gs>
                  </a:gsLst>
                  <a:lin ang="5400000" scaled="1"/>
                </a:gradFill>
                <a:prstDash val="solid"/>
                <a:miter lim="800000"/>
                <a:headEnd/>
                <a:tailEnd/>
              </a:ln>
              <a:effectLst>
                <a:outerShdw blurRad="101600" dist="381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88" name="文本框 87"/>
              <p:cNvSpPr txBox="1"/>
              <p:nvPr/>
            </p:nvSpPr>
            <p:spPr>
              <a:xfrm rot="16200000">
                <a:off x="1106163" y="1355151"/>
                <a:ext cx="677108" cy="573234"/>
              </a:xfrm>
              <a:prstGeom prst="rect">
                <a:avLst/>
              </a:prstGeom>
              <a:noFill/>
            </p:spPr>
            <p:txBody>
              <a:bodyPr vert="eaVert" wrap="none" rtlCol="0">
                <a:spAutoFit/>
              </a:bodyPr>
              <a:lstStyle/>
              <a:p>
                <a:pPr algn="ctr"/>
                <a:r>
                  <a:rPr lang="en-US" altLang="zh-CN" sz="32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04</a:t>
                </a:r>
                <a:endParaRPr lang="zh-CN" altLang="en-US" sz="28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grpSp>
      </p:grpSp>
      <p:sp>
        <p:nvSpPr>
          <p:cNvPr id="4" name="文本框 3"/>
          <p:cNvSpPr txBox="1"/>
          <p:nvPr/>
        </p:nvSpPr>
        <p:spPr>
          <a:xfrm>
            <a:off x="1516682" y="363984"/>
            <a:ext cx="1661524" cy="230832"/>
          </a:xfrm>
          <a:prstGeom prst="rect">
            <a:avLst/>
          </a:prstGeom>
          <a:noFill/>
        </p:spPr>
        <p:txBody>
          <a:bodyPr wrap="square" rtlCol="0">
            <a:spAutoFit/>
          </a:bodyPr>
          <a:lstStyle/>
          <a:p>
            <a:r>
              <a:rPr lang="en-US" altLang="zh-CN" sz="900" smtClean="0">
                <a:solidFill>
                  <a:srgbClr val="CFEBFA"/>
                </a:solidFill>
              </a:rPr>
              <a:t>https://www.PPT818.com/</a:t>
            </a:r>
            <a:endParaRPr lang="zh-CN" altLang="en-US" sz="900" dirty="0">
              <a:solidFill>
                <a:srgbClr val="CFEBFA"/>
              </a:solidFill>
            </a:endParaRPr>
          </a:p>
        </p:txBody>
      </p:sp>
    </p:spTree>
    <p:extLst>
      <p:ext uri="{BB962C8B-B14F-4D97-AF65-F5344CB8AC3E}">
        <p14:creationId xmlns:p14="http://schemas.microsoft.com/office/powerpoint/2010/main" val="1538047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0-#ppt_w/2"/>
                                          </p:val>
                                        </p:tav>
                                        <p:tav tm="100000">
                                          <p:val>
                                            <p:strVal val="#ppt_x"/>
                                          </p:val>
                                        </p:tav>
                                      </p:tavLst>
                                    </p:anim>
                                    <p:anim calcmode="lin" valueType="num">
                                      <p:cBhvr additive="base">
                                        <p:cTn id="8" dur="750" fill="hold"/>
                                        <p:tgtEl>
                                          <p:spTgt spid="7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wipe(left)">
                                      <p:cBhvr>
                                        <p:cTn id="14" dur="500"/>
                                        <p:tgtEl>
                                          <p:spTgt spid="77"/>
                                        </p:tgtEl>
                                      </p:cBhvr>
                                    </p:animEffect>
                                  </p:childTnLst>
                                </p:cTn>
                              </p:par>
                              <p:par>
                                <p:cTn id="15" presetID="53" presetClass="entr" presetSubtype="16"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2" presetClass="entr" presetSubtype="8" fill="hold" grpId="0" nodeType="withEffect">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16" presetClass="entr" presetSubtype="42"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barn(outHorizontal)">
                                      <p:cBhvr>
                                        <p:cTn id="26" dur="500"/>
                                        <p:tgtEl>
                                          <p:spTgt spid="10"/>
                                        </p:tgtEl>
                                      </p:cBhvr>
                                    </p:animEffect>
                                  </p:childTnLst>
                                </p:cTn>
                              </p:par>
                              <p:par>
                                <p:cTn id="27" presetID="16" presetClass="entr" presetSubtype="42" fill="hold" nodeType="with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barn(outHorizontal)">
                                      <p:cBhvr>
                                        <p:cTn id="29" dur="500"/>
                                        <p:tgtEl>
                                          <p:spTgt spid="6"/>
                                        </p:tgtEl>
                                      </p:cBhvr>
                                    </p:animEffect>
                                  </p:childTnLst>
                                </p:cTn>
                              </p:par>
                            </p:childTnLst>
                          </p:cTn>
                        </p:par>
                        <p:par>
                          <p:cTn id="30" fill="hold">
                            <p:stCondLst>
                              <p:cond delay="750"/>
                            </p:stCondLst>
                            <p:childTnLst>
                              <p:par>
                                <p:cTn id="31" presetID="2" presetClass="entr" presetSubtype="4"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125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ppt_x"/>
                                          </p:val>
                                        </p:tav>
                                        <p:tav tm="100000">
                                          <p:val>
                                            <p:strVal val="#ppt_x"/>
                                          </p:val>
                                        </p:tav>
                                      </p:tavLst>
                                    </p:anim>
                                    <p:anim calcmode="lin" valueType="num">
                                      <p:cBhvr additive="base">
                                        <p:cTn id="39" dur="500" fill="hold"/>
                                        <p:tgtEl>
                                          <p:spTgt spid="57"/>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4"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par>
                          <p:cTn id="45" fill="hold">
                            <p:stCondLst>
                              <p:cond delay="2250"/>
                            </p:stCondLst>
                            <p:childTnLst>
                              <p:par>
                                <p:cTn id="46" presetID="2" presetClass="entr" presetSubtype="4" fill="hold" nodeType="after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additive="base">
                                        <p:cTn id="48" dur="500" fill="hold"/>
                                        <p:tgtEl>
                                          <p:spTgt spid="84"/>
                                        </p:tgtEl>
                                        <p:attrNameLst>
                                          <p:attrName>ppt_x</p:attrName>
                                        </p:attrNameLst>
                                      </p:cBhvr>
                                      <p:tavLst>
                                        <p:tav tm="0">
                                          <p:val>
                                            <p:strVal val="#ppt_x"/>
                                          </p:val>
                                        </p:tav>
                                        <p:tav tm="100000">
                                          <p:val>
                                            <p:strVal val="#ppt_x"/>
                                          </p:val>
                                        </p:tav>
                                      </p:tavLst>
                                    </p:anim>
                                    <p:anim calcmode="lin" valueType="num">
                                      <p:cBhvr additive="base">
                                        <p:cTn id="4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7" grpId="0" animBg="1"/>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43472" y="1993058"/>
            <a:ext cx="4767718" cy="440570"/>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点击输入简要文字内容，文字内容需概括精炼，不用多余的文字修饰，言简意赅的说明该项内容。</a:t>
            </a:r>
            <a:endParaRPr lang="en-US" altLang="zh-CN" dirty="0">
              <a:latin typeface="+mn-lt"/>
              <a:ea typeface="+mn-ea"/>
              <a:cs typeface="+mn-ea"/>
              <a:sym typeface="+mn-lt"/>
            </a:endParaRPr>
          </a:p>
        </p:txBody>
      </p:sp>
      <p:sp>
        <p:nvSpPr>
          <p:cNvPr id="19" name="TextBox 18"/>
          <p:cNvSpPr txBox="1"/>
          <p:nvPr/>
        </p:nvSpPr>
        <p:spPr>
          <a:xfrm>
            <a:off x="1345432" y="1659241"/>
            <a:ext cx="1640128" cy="276999"/>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just"/>
            <a:r>
              <a:rPr lang="zh-CN" altLang="en-US" sz="1800" dirty="0">
                <a:solidFill>
                  <a:schemeClr val="tx1">
                    <a:lumMod val="75000"/>
                    <a:lumOff val="25000"/>
                  </a:schemeClr>
                </a:solidFill>
                <a:latin typeface="+mn-lt"/>
                <a:ea typeface="+mn-ea"/>
                <a:cs typeface="+mn-ea"/>
                <a:sym typeface="+mn-lt"/>
              </a:rPr>
              <a:t>本地市场</a:t>
            </a:r>
          </a:p>
        </p:txBody>
      </p:sp>
      <p:sp>
        <p:nvSpPr>
          <p:cNvPr id="42" name="TextBox 41"/>
          <p:cNvSpPr txBox="1"/>
          <p:nvPr/>
        </p:nvSpPr>
        <p:spPr>
          <a:xfrm>
            <a:off x="1345432" y="2672639"/>
            <a:ext cx="1640128" cy="276999"/>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just"/>
            <a:r>
              <a:rPr lang="zh-CN" altLang="en-US" sz="1800" dirty="0">
                <a:solidFill>
                  <a:schemeClr val="tx1">
                    <a:lumMod val="75000"/>
                    <a:lumOff val="25000"/>
                  </a:schemeClr>
                </a:solidFill>
                <a:latin typeface="+mn-lt"/>
                <a:ea typeface="+mn-ea"/>
                <a:cs typeface="+mn-ea"/>
                <a:sym typeface="+mn-lt"/>
              </a:rPr>
              <a:t>周边市场</a:t>
            </a:r>
          </a:p>
        </p:txBody>
      </p:sp>
      <p:sp>
        <p:nvSpPr>
          <p:cNvPr id="49" name="TextBox 48"/>
          <p:cNvSpPr txBox="1"/>
          <p:nvPr/>
        </p:nvSpPr>
        <p:spPr>
          <a:xfrm>
            <a:off x="1328282" y="3006455"/>
            <a:ext cx="4767718" cy="440570"/>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点击输入本栏的具体文字，简明扼要的说明分项内容，此为概念图解，请根据您的具体内容酌情</a:t>
            </a:r>
            <a:r>
              <a:rPr lang="zh-CN" altLang="en-US" dirty="0" smtClean="0">
                <a:latin typeface="+mn-lt"/>
                <a:ea typeface="+mn-ea"/>
                <a:cs typeface="+mn-ea"/>
                <a:sym typeface="+mn-lt"/>
              </a:rPr>
              <a:t>修改。</a:t>
            </a:r>
            <a:endParaRPr lang="en-US" altLang="zh-CN" dirty="0">
              <a:latin typeface="+mn-lt"/>
              <a:ea typeface="+mn-ea"/>
              <a:cs typeface="+mn-ea"/>
              <a:sym typeface="+mn-lt"/>
            </a:endParaRPr>
          </a:p>
        </p:txBody>
      </p:sp>
      <p:sp>
        <p:nvSpPr>
          <p:cNvPr id="3" name="矩形 2"/>
          <p:cNvSpPr/>
          <p:nvPr/>
        </p:nvSpPr>
        <p:spPr>
          <a:xfrm>
            <a:off x="7392144" y="1564206"/>
            <a:ext cx="4392488" cy="529379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矩形 36"/>
          <p:cNvSpPr/>
          <p:nvPr/>
        </p:nvSpPr>
        <p:spPr>
          <a:xfrm>
            <a:off x="2279575" y="3835400"/>
            <a:ext cx="5812865" cy="2453188"/>
          </a:xfrm>
          <a:prstGeom prst="rect">
            <a:avLst/>
          </a:prstGeom>
          <a:solidFill>
            <a:schemeClr val="bg1"/>
          </a:solidFill>
          <a:ln w="6350">
            <a:solidFill>
              <a:srgbClr val="2ABAF9"/>
            </a:solidFill>
          </a:ln>
          <a:effectLst>
            <a:outerShdw blurRad="139700" dist="1143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TextBox 42"/>
          <p:cNvSpPr txBox="1"/>
          <p:nvPr/>
        </p:nvSpPr>
        <p:spPr>
          <a:xfrm>
            <a:off x="2878882" y="4150017"/>
            <a:ext cx="1640128" cy="276999"/>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just"/>
            <a:r>
              <a:rPr lang="zh-CN" altLang="en-US" sz="1800" dirty="0">
                <a:solidFill>
                  <a:schemeClr val="tx1">
                    <a:lumMod val="75000"/>
                    <a:lumOff val="25000"/>
                  </a:schemeClr>
                </a:solidFill>
                <a:latin typeface="+mn-lt"/>
                <a:ea typeface="+mn-ea"/>
                <a:cs typeface="+mn-ea"/>
                <a:sym typeface="+mn-lt"/>
              </a:rPr>
              <a:t>细分市场</a:t>
            </a:r>
          </a:p>
        </p:txBody>
      </p:sp>
      <p:sp>
        <p:nvSpPr>
          <p:cNvPr id="44" name="TextBox 43"/>
          <p:cNvSpPr txBox="1"/>
          <p:nvPr/>
        </p:nvSpPr>
        <p:spPr>
          <a:xfrm>
            <a:off x="2878882" y="5146543"/>
            <a:ext cx="1640128" cy="276999"/>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just"/>
            <a:r>
              <a:rPr lang="zh-CN" altLang="en-US" sz="1800" dirty="0">
                <a:solidFill>
                  <a:schemeClr val="tx1">
                    <a:lumMod val="75000"/>
                    <a:lumOff val="25000"/>
                  </a:schemeClr>
                </a:solidFill>
                <a:latin typeface="+mn-lt"/>
                <a:ea typeface="+mn-ea"/>
                <a:cs typeface="+mn-ea"/>
                <a:sym typeface="+mn-lt"/>
              </a:rPr>
              <a:t>高端市场</a:t>
            </a:r>
          </a:p>
        </p:txBody>
      </p:sp>
      <p:sp>
        <p:nvSpPr>
          <p:cNvPr id="50" name="TextBox 49"/>
          <p:cNvSpPr txBox="1"/>
          <p:nvPr/>
        </p:nvSpPr>
        <p:spPr>
          <a:xfrm>
            <a:off x="2878883" y="4450072"/>
            <a:ext cx="4392488" cy="440570"/>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点击输入简要文字内容，文字内容需概括精炼，不用多余的文字修饰，言简意赅的说明该项内容。</a:t>
            </a:r>
            <a:endParaRPr lang="en-US" altLang="zh-CN" dirty="0">
              <a:latin typeface="+mn-lt"/>
              <a:ea typeface="+mn-ea"/>
              <a:cs typeface="+mn-ea"/>
              <a:sym typeface="+mn-lt"/>
            </a:endParaRPr>
          </a:p>
        </p:txBody>
      </p:sp>
      <p:sp>
        <p:nvSpPr>
          <p:cNvPr id="51" name="TextBox 50"/>
          <p:cNvSpPr txBox="1"/>
          <p:nvPr/>
        </p:nvSpPr>
        <p:spPr>
          <a:xfrm>
            <a:off x="2878883" y="5463532"/>
            <a:ext cx="4392488" cy="440570"/>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latin typeface="+mn-lt"/>
                <a:ea typeface="+mn-ea"/>
                <a:cs typeface="+mn-ea"/>
                <a:sym typeface="+mn-lt"/>
              </a:rPr>
              <a:t>点击输入本栏的具体文字，简明扼要的说明分项内容，此为概念图解，请根据您的具体内容酌情修改</a:t>
            </a:r>
            <a:endParaRPr lang="en-US" altLang="zh-CN" dirty="0">
              <a:latin typeface="+mn-lt"/>
              <a:ea typeface="+mn-ea"/>
              <a:cs typeface="+mn-ea"/>
              <a:sym typeface="+mn-lt"/>
            </a:endParaRPr>
          </a:p>
        </p:txBody>
      </p:sp>
      <p:grpSp>
        <p:nvGrpSpPr>
          <p:cNvPr id="17" name="组合 16"/>
          <p:cNvGrpSpPr/>
          <p:nvPr/>
        </p:nvGrpSpPr>
        <p:grpSpPr>
          <a:xfrm>
            <a:off x="4337955" y="487137"/>
            <a:ext cx="3630388" cy="782306"/>
            <a:chOff x="4337955" y="487137"/>
            <a:chExt cx="3630388" cy="782306"/>
          </a:xfrm>
        </p:grpSpPr>
        <p:sp>
          <p:nvSpPr>
            <p:cNvPr id="18" name="文本框 17"/>
            <p:cNvSpPr txBox="1"/>
            <p:nvPr/>
          </p:nvSpPr>
          <p:spPr>
            <a:xfrm>
              <a:off x="5342670" y="487137"/>
              <a:ext cx="162095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行业领域</a:t>
              </a:r>
              <a:endParaRPr lang="zh-CN" altLang="en-US" sz="2800" b="1" dirty="0">
                <a:solidFill>
                  <a:schemeClr val="tx1">
                    <a:lumMod val="85000"/>
                    <a:lumOff val="15000"/>
                  </a:schemeClr>
                </a:solidFill>
                <a:cs typeface="+mn-ea"/>
                <a:sym typeface="+mn-lt"/>
              </a:endParaRPr>
            </a:p>
          </p:txBody>
        </p:sp>
        <p:sp>
          <p:nvSpPr>
            <p:cNvPr id="20" name="文本框 19"/>
            <p:cNvSpPr txBox="1"/>
            <p:nvPr/>
          </p:nvSpPr>
          <p:spPr>
            <a:xfrm>
              <a:off x="4337955" y="930889"/>
              <a:ext cx="3630388"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18779577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8" fill="hold" grpId="0" nodeType="withEffect" p14:presetBounceEnd="57333">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14:bounceEnd="57333">
                                          <p:cBhvr additive="base">
                                            <p:cTn id="10" dur="1500" fill="hold"/>
                                            <p:tgtEl>
                                              <p:spTgt spid="19"/>
                                            </p:tgtEl>
                                            <p:attrNameLst>
                                              <p:attrName>ppt_x</p:attrName>
                                            </p:attrNameLst>
                                          </p:cBhvr>
                                          <p:tavLst>
                                            <p:tav tm="0">
                                              <p:val>
                                                <p:strVal val="0-#ppt_w/2"/>
                                              </p:val>
                                            </p:tav>
                                            <p:tav tm="100000">
                                              <p:val>
                                                <p:strVal val="#ppt_x"/>
                                              </p:val>
                                            </p:tav>
                                          </p:tavLst>
                                        </p:anim>
                                        <p:anim calcmode="lin" valueType="num" p14:bounceEnd="57333">
                                          <p:cBhvr additive="base">
                                            <p:cTn id="11" dur="1500" fill="hold"/>
                                            <p:tgtEl>
                                              <p:spTgt spid="19"/>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14:presetBounceEnd="57333">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14:bounceEnd="57333">
                                          <p:cBhvr additive="base">
                                            <p:cTn id="14" dur="1500" fill="hold"/>
                                            <p:tgtEl>
                                              <p:spTgt spid="42"/>
                                            </p:tgtEl>
                                            <p:attrNameLst>
                                              <p:attrName>ppt_x</p:attrName>
                                            </p:attrNameLst>
                                          </p:cBhvr>
                                          <p:tavLst>
                                            <p:tav tm="0">
                                              <p:val>
                                                <p:strVal val="0-#ppt_w/2"/>
                                              </p:val>
                                            </p:tav>
                                            <p:tav tm="100000">
                                              <p:val>
                                                <p:strVal val="#ppt_x"/>
                                              </p:val>
                                            </p:tav>
                                          </p:tavLst>
                                        </p:anim>
                                        <p:anim calcmode="lin" valueType="num" p14:bounceEnd="57333">
                                          <p:cBhvr additive="base">
                                            <p:cTn id="15" dur="1500" fill="hold"/>
                                            <p:tgtEl>
                                              <p:spTgt spid="4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14:presetBounceEnd="57333">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14:bounceEnd="57333">
                                          <p:cBhvr additive="base">
                                            <p:cTn id="18" dur="1500" fill="hold"/>
                                            <p:tgtEl>
                                              <p:spTgt spid="14"/>
                                            </p:tgtEl>
                                            <p:attrNameLst>
                                              <p:attrName>ppt_x</p:attrName>
                                            </p:attrNameLst>
                                          </p:cBhvr>
                                          <p:tavLst>
                                            <p:tav tm="0">
                                              <p:val>
                                                <p:strVal val="0-#ppt_w/2"/>
                                              </p:val>
                                            </p:tav>
                                            <p:tav tm="100000">
                                              <p:val>
                                                <p:strVal val="#ppt_x"/>
                                              </p:val>
                                            </p:tav>
                                          </p:tavLst>
                                        </p:anim>
                                        <p:anim calcmode="lin" valueType="num" p14:bounceEnd="57333">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14:presetBounceEnd="57333">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14:bounceEnd="57333">
                                          <p:cBhvr additive="base">
                                            <p:cTn id="22" dur="1500" fill="hold"/>
                                            <p:tgtEl>
                                              <p:spTgt spid="49"/>
                                            </p:tgtEl>
                                            <p:attrNameLst>
                                              <p:attrName>ppt_x</p:attrName>
                                            </p:attrNameLst>
                                          </p:cBhvr>
                                          <p:tavLst>
                                            <p:tav tm="0">
                                              <p:val>
                                                <p:strVal val="0-#ppt_w/2"/>
                                              </p:val>
                                            </p:tav>
                                            <p:tav tm="100000">
                                              <p:val>
                                                <p:strVal val="#ppt_x"/>
                                              </p:val>
                                            </p:tav>
                                          </p:tavLst>
                                        </p:anim>
                                        <p:anim calcmode="lin" valueType="num" p14:bounceEnd="57333">
                                          <p:cBhvr additive="base">
                                            <p:cTn id="23" dur="1500" fill="hold"/>
                                            <p:tgtEl>
                                              <p:spTgt spid="49"/>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14:presetBounceEnd="64667">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14:bounceEnd="64667">
                                          <p:cBhvr additive="base">
                                            <p:cTn id="27" dur="1500" fill="hold"/>
                                            <p:tgtEl>
                                              <p:spTgt spid="37"/>
                                            </p:tgtEl>
                                            <p:attrNameLst>
                                              <p:attrName>ppt_x</p:attrName>
                                            </p:attrNameLst>
                                          </p:cBhvr>
                                          <p:tavLst>
                                            <p:tav tm="0">
                                              <p:val>
                                                <p:strVal val="0-#ppt_w/2"/>
                                              </p:val>
                                            </p:tav>
                                            <p:tav tm="100000">
                                              <p:val>
                                                <p:strVal val="#ppt_x"/>
                                              </p:val>
                                            </p:tav>
                                          </p:tavLst>
                                        </p:anim>
                                        <p:anim calcmode="lin" valueType="num" p14:bounceEnd="64667">
                                          <p:cBhvr additive="base">
                                            <p:cTn id="28" dur="1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4667">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14:bounceEnd="64667">
                                          <p:cBhvr additive="base">
                                            <p:cTn id="31" dur="1500" fill="hold"/>
                                            <p:tgtEl>
                                              <p:spTgt spid="43"/>
                                            </p:tgtEl>
                                            <p:attrNameLst>
                                              <p:attrName>ppt_x</p:attrName>
                                            </p:attrNameLst>
                                          </p:cBhvr>
                                          <p:tavLst>
                                            <p:tav tm="0">
                                              <p:val>
                                                <p:strVal val="0-#ppt_w/2"/>
                                              </p:val>
                                            </p:tav>
                                            <p:tav tm="100000">
                                              <p:val>
                                                <p:strVal val="#ppt_x"/>
                                              </p:val>
                                            </p:tav>
                                          </p:tavLst>
                                        </p:anim>
                                        <p:anim calcmode="lin" valueType="num" p14:bounceEnd="64667">
                                          <p:cBhvr additive="base">
                                            <p:cTn id="32" dur="15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64667">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14:bounceEnd="64667">
                                          <p:cBhvr additive="base">
                                            <p:cTn id="35" dur="1500" fill="hold"/>
                                            <p:tgtEl>
                                              <p:spTgt spid="44"/>
                                            </p:tgtEl>
                                            <p:attrNameLst>
                                              <p:attrName>ppt_x</p:attrName>
                                            </p:attrNameLst>
                                          </p:cBhvr>
                                          <p:tavLst>
                                            <p:tav tm="0">
                                              <p:val>
                                                <p:strVal val="0-#ppt_w/2"/>
                                              </p:val>
                                            </p:tav>
                                            <p:tav tm="100000">
                                              <p:val>
                                                <p:strVal val="#ppt_x"/>
                                              </p:val>
                                            </p:tav>
                                          </p:tavLst>
                                        </p:anim>
                                        <p:anim calcmode="lin" valueType="num" p14:bounceEnd="64667">
                                          <p:cBhvr additive="base">
                                            <p:cTn id="36" dur="1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64667">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64667">
                                          <p:cBhvr additive="base">
                                            <p:cTn id="39" dur="1500" fill="hold"/>
                                            <p:tgtEl>
                                              <p:spTgt spid="50"/>
                                            </p:tgtEl>
                                            <p:attrNameLst>
                                              <p:attrName>ppt_x</p:attrName>
                                            </p:attrNameLst>
                                          </p:cBhvr>
                                          <p:tavLst>
                                            <p:tav tm="0">
                                              <p:val>
                                                <p:strVal val="0-#ppt_w/2"/>
                                              </p:val>
                                            </p:tav>
                                            <p:tav tm="100000">
                                              <p:val>
                                                <p:strVal val="#ppt_x"/>
                                              </p:val>
                                            </p:tav>
                                          </p:tavLst>
                                        </p:anim>
                                        <p:anim calcmode="lin" valueType="num" p14:bounceEnd="64667">
                                          <p:cBhvr additive="base">
                                            <p:cTn id="40" dur="1500" fill="hold"/>
                                            <p:tgtEl>
                                              <p:spTgt spid="5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64667">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14:bounceEnd="64667">
                                          <p:cBhvr additive="base">
                                            <p:cTn id="43" dur="1500" fill="hold"/>
                                            <p:tgtEl>
                                              <p:spTgt spid="51"/>
                                            </p:tgtEl>
                                            <p:attrNameLst>
                                              <p:attrName>ppt_x</p:attrName>
                                            </p:attrNameLst>
                                          </p:cBhvr>
                                          <p:tavLst>
                                            <p:tav tm="0">
                                              <p:val>
                                                <p:strVal val="0-#ppt_w/2"/>
                                              </p:val>
                                            </p:tav>
                                            <p:tav tm="100000">
                                              <p:val>
                                                <p:strVal val="#ppt_x"/>
                                              </p:val>
                                            </p:tav>
                                          </p:tavLst>
                                        </p:anim>
                                        <p:anim calcmode="lin" valueType="num" p14:bounceEnd="64667">
                                          <p:cBhvr additive="base">
                                            <p:cTn id="44" dur="1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42" grpId="0"/>
          <p:bldP spid="49" grpId="0"/>
          <p:bldP spid="3" grpId="0" animBg="1"/>
          <p:bldP spid="37" grpId="0" animBg="1"/>
          <p:bldP spid="43" grpId="0"/>
          <p:bldP spid="44"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1500" fill="hold"/>
                                            <p:tgtEl>
                                              <p:spTgt spid="19"/>
                                            </p:tgtEl>
                                            <p:attrNameLst>
                                              <p:attrName>ppt_x</p:attrName>
                                            </p:attrNameLst>
                                          </p:cBhvr>
                                          <p:tavLst>
                                            <p:tav tm="0">
                                              <p:val>
                                                <p:strVal val="0-#ppt_w/2"/>
                                              </p:val>
                                            </p:tav>
                                            <p:tav tm="100000">
                                              <p:val>
                                                <p:strVal val="#ppt_x"/>
                                              </p:val>
                                            </p:tav>
                                          </p:tavLst>
                                        </p:anim>
                                        <p:anim calcmode="lin" valueType="num">
                                          <p:cBhvr additive="base">
                                            <p:cTn id="11" dur="1500" fill="hold"/>
                                            <p:tgtEl>
                                              <p:spTgt spid="19"/>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1500" fill="hold"/>
                                            <p:tgtEl>
                                              <p:spTgt spid="42"/>
                                            </p:tgtEl>
                                            <p:attrNameLst>
                                              <p:attrName>ppt_x</p:attrName>
                                            </p:attrNameLst>
                                          </p:cBhvr>
                                          <p:tavLst>
                                            <p:tav tm="0">
                                              <p:val>
                                                <p:strVal val="0-#ppt_w/2"/>
                                              </p:val>
                                            </p:tav>
                                            <p:tav tm="100000">
                                              <p:val>
                                                <p:strVal val="#ppt_x"/>
                                              </p:val>
                                            </p:tav>
                                          </p:tavLst>
                                        </p:anim>
                                        <p:anim calcmode="lin" valueType="num">
                                          <p:cBhvr additive="base">
                                            <p:cTn id="15" dur="1500" fill="hold"/>
                                            <p:tgtEl>
                                              <p:spTgt spid="4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500" fill="hold"/>
                                            <p:tgtEl>
                                              <p:spTgt spid="14"/>
                                            </p:tgtEl>
                                            <p:attrNameLst>
                                              <p:attrName>ppt_x</p:attrName>
                                            </p:attrNameLst>
                                          </p:cBhvr>
                                          <p:tavLst>
                                            <p:tav tm="0">
                                              <p:val>
                                                <p:strVal val="0-#ppt_w/2"/>
                                              </p:val>
                                            </p:tav>
                                            <p:tav tm="100000">
                                              <p:val>
                                                <p:strVal val="#ppt_x"/>
                                              </p:val>
                                            </p:tav>
                                          </p:tavLst>
                                        </p:anim>
                                        <p:anim calcmode="lin" valueType="num">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1500" fill="hold"/>
                                            <p:tgtEl>
                                              <p:spTgt spid="49"/>
                                            </p:tgtEl>
                                            <p:attrNameLst>
                                              <p:attrName>ppt_x</p:attrName>
                                            </p:attrNameLst>
                                          </p:cBhvr>
                                          <p:tavLst>
                                            <p:tav tm="0">
                                              <p:val>
                                                <p:strVal val="0-#ppt_w/2"/>
                                              </p:val>
                                            </p:tav>
                                            <p:tav tm="100000">
                                              <p:val>
                                                <p:strVal val="#ppt_x"/>
                                              </p:val>
                                            </p:tav>
                                          </p:tavLst>
                                        </p:anim>
                                        <p:anim calcmode="lin" valueType="num">
                                          <p:cBhvr additive="base">
                                            <p:cTn id="23" dur="1500" fill="hold"/>
                                            <p:tgtEl>
                                              <p:spTgt spid="49"/>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500" fill="hold"/>
                                            <p:tgtEl>
                                              <p:spTgt spid="37"/>
                                            </p:tgtEl>
                                            <p:attrNameLst>
                                              <p:attrName>ppt_x</p:attrName>
                                            </p:attrNameLst>
                                          </p:cBhvr>
                                          <p:tavLst>
                                            <p:tav tm="0">
                                              <p:val>
                                                <p:strVal val="0-#ppt_w/2"/>
                                              </p:val>
                                            </p:tav>
                                            <p:tav tm="100000">
                                              <p:val>
                                                <p:strVal val="#ppt_x"/>
                                              </p:val>
                                            </p:tav>
                                          </p:tavLst>
                                        </p:anim>
                                        <p:anim calcmode="lin" valueType="num">
                                          <p:cBhvr additive="base">
                                            <p:cTn id="28" dur="1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500" fill="hold"/>
                                            <p:tgtEl>
                                              <p:spTgt spid="43"/>
                                            </p:tgtEl>
                                            <p:attrNameLst>
                                              <p:attrName>ppt_x</p:attrName>
                                            </p:attrNameLst>
                                          </p:cBhvr>
                                          <p:tavLst>
                                            <p:tav tm="0">
                                              <p:val>
                                                <p:strVal val="0-#ppt_w/2"/>
                                              </p:val>
                                            </p:tav>
                                            <p:tav tm="100000">
                                              <p:val>
                                                <p:strVal val="#ppt_x"/>
                                              </p:val>
                                            </p:tav>
                                          </p:tavLst>
                                        </p:anim>
                                        <p:anim calcmode="lin" valueType="num">
                                          <p:cBhvr additive="base">
                                            <p:cTn id="32" dur="15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1500" fill="hold"/>
                                            <p:tgtEl>
                                              <p:spTgt spid="44"/>
                                            </p:tgtEl>
                                            <p:attrNameLst>
                                              <p:attrName>ppt_x</p:attrName>
                                            </p:attrNameLst>
                                          </p:cBhvr>
                                          <p:tavLst>
                                            <p:tav tm="0">
                                              <p:val>
                                                <p:strVal val="0-#ppt_w/2"/>
                                              </p:val>
                                            </p:tav>
                                            <p:tav tm="100000">
                                              <p:val>
                                                <p:strVal val="#ppt_x"/>
                                              </p:val>
                                            </p:tav>
                                          </p:tavLst>
                                        </p:anim>
                                        <p:anim calcmode="lin" valueType="num">
                                          <p:cBhvr additive="base">
                                            <p:cTn id="36" dur="1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500" fill="hold"/>
                                            <p:tgtEl>
                                              <p:spTgt spid="50"/>
                                            </p:tgtEl>
                                            <p:attrNameLst>
                                              <p:attrName>ppt_x</p:attrName>
                                            </p:attrNameLst>
                                          </p:cBhvr>
                                          <p:tavLst>
                                            <p:tav tm="0">
                                              <p:val>
                                                <p:strVal val="0-#ppt_w/2"/>
                                              </p:val>
                                            </p:tav>
                                            <p:tav tm="100000">
                                              <p:val>
                                                <p:strVal val="#ppt_x"/>
                                              </p:val>
                                            </p:tav>
                                          </p:tavLst>
                                        </p:anim>
                                        <p:anim calcmode="lin" valueType="num">
                                          <p:cBhvr additive="base">
                                            <p:cTn id="40" dur="1500" fill="hold"/>
                                            <p:tgtEl>
                                              <p:spTgt spid="5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500" fill="hold"/>
                                            <p:tgtEl>
                                              <p:spTgt spid="51"/>
                                            </p:tgtEl>
                                            <p:attrNameLst>
                                              <p:attrName>ppt_x</p:attrName>
                                            </p:attrNameLst>
                                          </p:cBhvr>
                                          <p:tavLst>
                                            <p:tav tm="0">
                                              <p:val>
                                                <p:strVal val="0-#ppt_w/2"/>
                                              </p:val>
                                            </p:tav>
                                            <p:tav tm="100000">
                                              <p:val>
                                                <p:strVal val="#ppt_x"/>
                                              </p:val>
                                            </p:tav>
                                          </p:tavLst>
                                        </p:anim>
                                        <p:anim calcmode="lin" valueType="num">
                                          <p:cBhvr additive="base">
                                            <p:cTn id="44" dur="1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42" grpId="0"/>
          <p:bldP spid="49" grpId="0"/>
          <p:bldP spid="3" grpId="0" animBg="1"/>
          <p:bldP spid="37" grpId="0" animBg="1"/>
          <p:bldP spid="43" grpId="0"/>
          <p:bldP spid="44" grpId="0"/>
          <p:bldP spid="50" grpId="0"/>
          <p:bldP spid="5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90" y="0"/>
            <a:ext cx="12167419" cy="6858000"/>
          </a:xfrm>
          <a:prstGeom prst="rect">
            <a:avLst/>
          </a:prstGeom>
        </p:spPr>
      </p:pic>
      <p:sp>
        <p:nvSpPr>
          <p:cNvPr id="18" name="矩形 17"/>
          <p:cNvSpPr/>
          <p:nvPr/>
        </p:nvSpPr>
        <p:spPr>
          <a:xfrm>
            <a:off x="12290" y="0"/>
            <a:ext cx="12179710" cy="68579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文本框 50">
            <a:extLst>
              <a:ext uri="{FF2B5EF4-FFF2-40B4-BE49-F238E27FC236}">
                <a16:creationId xmlns:a16="http://schemas.microsoft.com/office/drawing/2014/main" id="{46630D7B-4BA5-4989-8F72-A67D800FFF51}"/>
              </a:ext>
            </a:extLst>
          </p:cNvPr>
          <p:cNvSpPr txBox="1"/>
          <p:nvPr>
            <p:custDataLst>
              <p:tags r:id="rId1"/>
            </p:custDataLst>
          </p:nvPr>
        </p:nvSpPr>
        <p:spPr>
          <a:xfrm>
            <a:off x="832321" y="3432348"/>
            <a:ext cx="5516157" cy="715581"/>
          </a:xfrm>
          <a:prstGeom prst="rect">
            <a:avLst/>
          </a:prstGeom>
          <a:noFill/>
        </p:spPr>
        <p:txBody>
          <a:bodyPr wrap="square" rtlCol="0">
            <a:spAutoFit/>
          </a:bodyPr>
          <a:lstStyle/>
          <a:p>
            <a:pPr>
              <a:lnSpc>
                <a:spcPct val="150000"/>
              </a:lnSpc>
            </a:pPr>
            <a:r>
              <a:rPr lang="en-US" altLang="zh-CN" sz="900" dirty="0">
                <a:solidFill>
                  <a:schemeClr val="bg1">
                    <a:lumMod val="50000"/>
                  </a:schemeClr>
                </a:solidFill>
                <a:cs typeface="+mn-ea"/>
                <a:sym typeface="+mn-lt"/>
              </a:rPr>
              <a:t>Brief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a:t>
            </a:r>
            <a:r>
              <a:rPr lang="en-US" altLang="zh-CN" sz="900" dirty="0" err="1" smtClean="0">
                <a:solidFill>
                  <a:schemeClr val="bg1">
                    <a:lumMod val="50000"/>
                  </a:schemeClr>
                </a:solidFill>
                <a:cs typeface="+mn-ea"/>
                <a:sym typeface="+mn-lt"/>
              </a:rPr>
              <a:t>template</a:t>
            </a:r>
            <a:r>
              <a:rPr lang="en-US" altLang="zh-CN" sz="900" dirty="0" err="1">
                <a:solidFill>
                  <a:schemeClr val="bg1">
                    <a:lumMod val="50000"/>
                  </a:schemeClr>
                </a:solidFill>
                <a:cs typeface="+mn-ea"/>
                <a:sym typeface="+mn-lt"/>
              </a:rPr>
              <a:t>Brief</a:t>
            </a:r>
            <a:r>
              <a:rPr lang="en-US" altLang="zh-CN" sz="900" dirty="0">
                <a:solidFill>
                  <a:schemeClr val="bg1">
                    <a:lumMod val="50000"/>
                  </a:schemeClr>
                </a:solidFill>
                <a:cs typeface="+mn-ea"/>
                <a:sym typeface="+mn-lt"/>
              </a:rPr>
              <a:t>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template</a:t>
            </a:r>
            <a:endParaRPr lang="zh-CN" altLang="en-US" sz="900" dirty="0">
              <a:solidFill>
                <a:schemeClr val="bg1">
                  <a:lumMod val="50000"/>
                </a:schemeClr>
              </a:solidFill>
              <a:cs typeface="+mn-ea"/>
              <a:sym typeface="+mn-lt"/>
            </a:endParaRPr>
          </a:p>
          <a:p>
            <a:pPr>
              <a:lnSpc>
                <a:spcPct val="150000"/>
              </a:lnSpc>
            </a:pPr>
            <a:endParaRPr lang="zh-CN" altLang="en-US" sz="900" dirty="0">
              <a:solidFill>
                <a:schemeClr val="bg1">
                  <a:lumMod val="50000"/>
                </a:schemeClr>
              </a:solidFill>
              <a:cs typeface="+mn-ea"/>
              <a:sym typeface="+mn-lt"/>
            </a:endParaRPr>
          </a:p>
        </p:txBody>
      </p:sp>
      <p:sp>
        <p:nvSpPr>
          <p:cNvPr id="4" name="文本框 3"/>
          <p:cNvSpPr txBox="1"/>
          <p:nvPr/>
        </p:nvSpPr>
        <p:spPr>
          <a:xfrm>
            <a:off x="800789" y="2599843"/>
            <a:ext cx="3877985" cy="830997"/>
          </a:xfrm>
          <a:prstGeom prst="rect">
            <a:avLst/>
          </a:prstGeom>
          <a:noFill/>
        </p:spPr>
        <p:txBody>
          <a:bodyPr wrap="none" rtlCol="0">
            <a:spAutoFit/>
          </a:bodyPr>
          <a:lstStyle/>
          <a:p>
            <a:r>
              <a:rPr lang="zh-CN" altLang="en-US" sz="4800" dirty="0" smtClean="0">
                <a:solidFill>
                  <a:schemeClr val="tx1">
                    <a:lumMod val="85000"/>
                    <a:lumOff val="15000"/>
                  </a:schemeClr>
                </a:solidFill>
                <a:effectLst>
                  <a:outerShdw blurRad="25400" dist="25400" dir="2700000" algn="tl">
                    <a:srgbClr val="000000">
                      <a:alpha val="25000"/>
                    </a:srgbClr>
                  </a:outerShdw>
                </a:effectLst>
                <a:cs typeface="+mn-ea"/>
                <a:sym typeface="+mn-lt"/>
              </a:rPr>
              <a:t>介绍旅游</a:t>
            </a:r>
            <a:r>
              <a:rPr lang="zh-CN" altLang="en-US" sz="4800" dirty="0">
                <a:solidFill>
                  <a:schemeClr val="tx1">
                    <a:lumMod val="85000"/>
                    <a:lumOff val="15000"/>
                  </a:schemeClr>
                </a:solidFill>
                <a:effectLst>
                  <a:outerShdw blurRad="25400" dist="25400" dir="2700000" algn="tl">
                    <a:srgbClr val="000000">
                      <a:alpha val="25000"/>
                    </a:srgbClr>
                  </a:outerShdw>
                </a:effectLst>
                <a:cs typeface="+mn-ea"/>
                <a:sym typeface="+mn-lt"/>
              </a:rPr>
              <a:t>项目</a:t>
            </a:r>
          </a:p>
        </p:txBody>
      </p:sp>
      <p:sp>
        <p:nvSpPr>
          <p:cNvPr id="24" name="文本框 23"/>
          <p:cNvSpPr txBox="1"/>
          <p:nvPr/>
        </p:nvSpPr>
        <p:spPr>
          <a:xfrm>
            <a:off x="775641" y="899975"/>
            <a:ext cx="1627369" cy="1569660"/>
          </a:xfrm>
          <a:prstGeom prst="rect">
            <a:avLst/>
          </a:prstGeom>
          <a:noFill/>
        </p:spPr>
        <p:txBody>
          <a:bodyPr wrap="none" rtlCol="0">
            <a:spAutoFit/>
          </a:bodyPr>
          <a:lstStyle/>
          <a:p>
            <a:pPr algn="ctr"/>
            <a:r>
              <a:rPr lang="en-US" altLang="zh-CN" sz="96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03</a:t>
            </a:r>
            <a:endParaRPr lang="zh-CN" altLang="en-US" sz="96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sp>
        <p:nvSpPr>
          <p:cNvPr id="8" name="矩形 7"/>
          <p:cNvSpPr/>
          <p:nvPr/>
        </p:nvSpPr>
        <p:spPr>
          <a:xfrm>
            <a:off x="0" y="2553839"/>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a:effectLst>
            <a:innerShdw blurRad="101600" dist="635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7"/>
          <p:cNvSpPr/>
          <p:nvPr/>
        </p:nvSpPr>
        <p:spPr>
          <a:xfrm>
            <a:off x="12290" y="2553838"/>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gradFill>
            <a:gsLst>
              <a:gs pos="53000">
                <a:srgbClr val="1BA4F0">
                  <a:alpha val="16000"/>
                </a:srgbClr>
              </a:gs>
              <a:gs pos="0">
                <a:srgbClr val="2ABAF9">
                  <a:alpha val="0"/>
                </a:srgbClr>
              </a:gs>
              <a:gs pos="85000">
                <a:srgbClr val="0988E5">
                  <a:alpha val="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9" name="图片 18"/>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rot="20112538">
            <a:off x="7206173" y="929495"/>
            <a:ext cx="1926202" cy="1902724"/>
          </a:xfrm>
          <a:prstGeom prst="rect">
            <a:avLst/>
          </a:prstGeom>
          <a:effectLst>
            <a:outerShdw blurRad="101600" dist="38100" dir="2700000" algn="tl" rotWithShape="0">
              <a:prstClr val="black">
                <a:alpha val="40000"/>
              </a:prstClr>
            </a:outerShdw>
          </a:effectLst>
        </p:spPr>
      </p:pic>
      <p:cxnSp>
        <p:nvCxnSpPr>
          <p:cNvPr id="21" name="直接连接符 20"/>
          <p:cNvCxnSpPr/>
          <p:nvPr/>
        </p:nvCxnSpPr>
        <p:spPr>
          <a:xfrm>
            <a:off x="360495" y="1666971"/>
            <a:ext cx="851337" cy="0"/>
          </a:xfrm>
          <a:prstGeom prst="line">
            <a:avLst/>
          </a:prstGeom>
          <a:ln w="25400">
            <a:gradFill>
              <a:gsLst>
                <a:gs pos="0">
                  <a:srgbClr val="2ABAF9"/>
                </a:gs>
                <a:gs pos="100000">
                  <a:srgbClr val="0988E5"/>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43828" y="4263526"/>
            <a:ext cx="488731" cy="0"/>
          </a:xfrm>
          <a:prstGeom prst="line">
            <a:avLst/>
          </a:prstGeom>
          <a:ln w="63500">
            <a:gradFill>
              <a:gsLst>
                <a:gs pos="0">
                  <a:srgbClr val="2ABAF9"/>
                </a:gs>
                <a:gs pos="100000">
                  <a:srgbClr val="0988E5"/>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05664"/>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75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par>
                                <p:cTn id="30" presetID="22" presetClass="entr" presetSubtype="1" fill="hold" grpId="0" nodeType="withEffect">
                                  <p:stCondLst>
                                    <p:cond delay="125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8" fill="hold" nodeType="withEffect">
                                  <p:stCondLst>
                                    <p:cond delay="125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P spid="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47457" y="195943"/>
            <a:ext cx="4882243" cy="6662057"/>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8686800" y="1257300"/>
            <a:ext cx="2645229" cy="4441371"/>
            <a:chOff x="8686800" y="1257300"/>
            <a:chExt cx="2645229" cy="4441371"/>
          </a:xfrm>
        </p:grpSpPr>
        <p:sp>
          <p:nvSpPr>
            <p:cNvPr id="4" name="矩形 3"/>
            <p:cNvSpPr/>
            <p:nvPr/>
          </p:nvSpPr>
          <p:spPr>
            <a:xfrm>
              <a:off x="8686800" y="1257300"/>
              <a:ext cx="2645229" cy="4441371"/>
            </a:xfrm>
            <a:prstGeom prst="rect">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241971" y="1943099"/>
              <a:ext cx="1534886" cy="153488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9372600" y="2416626"/>
              <a:ext cx="1107996" cy="1200329"/>
            </a:xfrm>
            <a:prstGeom prst="rect">
              <a:avLst/>
            </a:prstGeom>
            <a:noFill/>
          </p:spPr>
          <p:txBody>
            <a:bodyPr wrap="none" rtlCol="0">
              <a:spAutoFit/>
            </a:bodyPr>
            <a:lstStyle/>
            <a:p>
              <a:r>
                <a:rPr lang="zh-CN" altLang="en-US" sz="7200" dirty="0" smtClean="0">
                  <a:solidFill>
                    <a:schemeClr val="bg1"/>
                  </a:solidFill>
                  <a:cs typeface="+mn-ea"/>
                  <a:sym typeface="+mn-lt"/>
                </a:rPr>
                <a:t>“</a:t>
              </a:r>
              <a:endParaRPr lang="zh-CN" altLang="en-US" sz="7200" dirty="0">
                <a:solidFill>
                  <a:schemeClr val="bg1"/>
                </a:solidFill>
                <a:cs typeface="+mn-ea"/>
                <a:sym typeface="+mn-lt"/>
              </a:endParaRPr>
            </a:p>
          </p:txBody>
        </p:sp>
        <p:sp>
          <p:nvSpPr>
            <p:cNvPr id="7" name="TextBox 14"/>
            <p:cNvSpPr txBox="1"/>
            <p:nvPr/>
          </p:nvSpPr>
          <p:spPr>
            <a:xfrm>
              <a:off x="9001551" y="3705997"/>
              <a:ext cx="2069223" cy="1477328"/>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fontAlgn="base">
                <a:lnSpc>
                  <a:spcPct val="150000"/>
                </a:lnSpc>
                <a:spcBef>
                  <a:spcPct val="0"/>
                </a:spcBef>
                <a:spcAft>
                  <a:spcPct val="0"/>
                </a:spcAft>
                <a:defRPr/>
              </a:pPr>
              <a:r>
                <a:rPr lang="zh-CN" altLang="en-US" sz="1000" kern="0" dirty="0">
                  <a:solidFill>
                    <a:schemeClr val="bg1"/>
                  </a:solidFill>
                  <a:latin typeface="+mn-lt"/>
                  <a:ea typeface="+mn-ea"/>
                  <a:cs typeface="+mn-ea"/>
                  <a:sym typeface="+mn-lt"/>
                </a:rPr>
                <a:t>如果你今天不努力，明天也不努力，那么你的人生只是在重复</a:t>
              </a:r>
              <a:r>
                <a:rPr lang="zh-CN" altLang="en-US" sz="1000" kern="0" dirty="0" smtClean="0">
                  <a:solidFill>
                    <a:schemeClr val="bg1"/>
                  </a:solidFill>
                  <a:latin typeface="+mn-lt"/>
                  <a:ea typeface="+mn-ea"/>
                  <a:cs typeface="+mn-ea"/>
                  <a:sym typeface="+mn-lt"/>
                </a:rPr>
                <a:t>而已你</a:t>
              </a:r>
              <a:r>
                <a:rPr lang="zh-CN" altLang="en-US" sz="1000" kern="0" dirty="0">
                  <a:solidFill>
                    <a:schemeClr val="bg1"/>
                  </a:solidFill>
                  <a:latin typeface="+mn-lt"/>
                  <a:ea typeface="+mn-ea"/>
                  <a:cs typeface="+mn-ea"/>
                  <a:sym typeface="+mn-lt"/>
                </a:rPr>
                <a:t>要坚信每天叫醒你的不是闹钟，而是心中的梦想，新的一天开始了，你唯一应该努力去超越的人，是过去的自己。</a:t>
              </a:r>
              <a:endParaRPr kumimoji="0" lang="zh-CN" altLang="en-US" sz="1000" b="0" i="0" u="none" strike="noStrike" kern="0" cap="none" spc="0" normalizeH="0" baseline="0" noProof="0" dirty="0">
                <a:ln>
                  <a:noFill/>
                </a:ln>
                <a:solidFill>
                  <a:schemeClr val="bg1"/>
                </a:solidFill>
                <a:effectLst/>
                <a:uLnTx/>
                <a:uFillTx/>
                <a:latin typeface="+mn-lt"/>
                <a:ea typeface="+mn-ea"/>
                <a:cs typeface="+mn-ea"/>
                <a:sym typeface="+mn-lt"/>
              </a:endParaRPr>
            </a:p>
          </p:txBody>
        </p:sp>
        <p:cxnSp>
          <p:nvCxnSpPr>
            <p:cNvPr id="8" name="直接连接符 7"/>
            <p:cNvCxnSpPr/>
            <p:nvPr/>
          </p:nvCxnSpPr>
          <p:spPr>
            <a:xfrm flipH="1">
              <a:off x="9111344" y="5412488"/>
              <a:ext cx="1342846" cy="0"/>
            </a:xfrm>
            <a:prstGeom prst="line">
              <a:avLst/>
            </a:prstGeom>
            <a:ln w="19050">
              <a:gradFill>
                <a:gsLst>
                  <a:gs pos="0">
                    <a:srgbClr val="00585B">
                      <a:alpha val="0"/>
                    </a:srgbClr>
                  </a:gs>
                  <a:gs pos="100000">
                    <a:schemeClr val="bg1"/>
                  </a:gs>
                </a:gsLst>
                <a:lin ang="0" scaled="0"/>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8">
            <a:extLst>
              <a:ext uri="{FF2B5EF4-FFF2-40B4-BE49-F238E27FC236}">
                <a16:creationId xmlns:a16="http://schemas.microsoft.com/office/drawing/2014/main" id="{D7253455-99BE-4A79-9EB1-0B3D08BBB575}"/>
              </a:ext>
            </a:extLst>
          </p:cNvPr>
          <p:cNvSpPr txBox="1"/>
          <p:nvPr/>
        </p:nvSpPr>
        <p:spPr>
          <a:xfrm>
            <a:off x="510536" y="1794262"/>
            <a:ext cx="2934794" cy="2267416"/>
          </a:xfrm>
          <a:prstGeom prst="rect">
            <a:avLst/>
          </a:prstGeom>
          <a:noFill/>
        </p:spPr>
        <p:txBody>
          <a:bodyPr wrap="square" rtlCol="0">
            <a:spAutoFit/>
          </a:bodyPr>
          <a:lstStyle/>
          <a:p>
            <a:pPr algn="just">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a:t>
            </a:r>
            <a:r>
              <a:rPr lang="zh-CN" altLang="en-US" sz="1000" dirty="0" smtClean="0">
                <a:solidFill>
                  <a:srgbClr val="686769"/>
                </a:solidFill>
                <a:cs typeface="+mn-ea"/>
                <a:sym typeface="+mn-lt"/>
              </a:rPr>
              <a:t>精炼</a:t>
            </a:r>
            <a:endParaRPr lang="zh-CN" altLang="en-US" sz="1000" dirty="0">
              <a:solidFill>
                <a:srgbClr val="686769"/>
              </a:solidFill>
              <a:cs typeface="+mn-ea"/>
              <a:sym typeface="+mn-lt"/>
            </a:endParaRPr>
          </a:p>
          <a:p>
            <a:pPr algn="just">
              <a:lnSpc>
                <a:spcPct val="200000"/>
              </a:lnSpc>
            </a:pPr>
            <a:endParaRPr lang="zh-CN" altLang="en-US" sz="1067" dirty="0">
              <a:solidFill>
                <a:srgbClr val="686769"/>
              </a:solidFill>
              <a:cs typeface="+mn-ea"/>
              <a:sym typeface="+mn-lt"/>
            </a:endParaRPr>
          </a:p>
        </p:txBody>
      </p:sp>
      <p:sp>
        <p:nvSpPr>
          <p:cNvPr id="10" name="矩形 9"/>
          <p:cNvSpPr/>
          <p:nvPr/>
        </p:nvSpPr>
        <p:spPr>
          <a:xfrm>
            <a:off x="512071" y="1188749"/>
            <a:ext cx="1107996" cy="417358"/>
          </a:xfrm>
          <a:prstGeom prst="rect">
            <a:avLst/>
          </a:prstGeom>
        </p:spPr>
        <p:txBody>
          <a:bodyPr wrap="none">
            <a:spAutoFit/>
          </a:bodyPr>
          <a:lstStyle/>
          <a:p>
            <a:pPr>
              <a:lnSpc>
                <a:spcPct val="130000"/>
              </a:lnSpc>
            </a:pPr>
            <a:r>
              <a:rPr lang="zh-CN" altLang="en-US" b="1" dirty="0" smtClean="0">
                <a:solidFill>
                  <a:schemeClr val="tx1">
                    <a:lumMod val="85000"/>
                    <a:lumOff val="15000"/>
                  </a:schemeClr>
                </a:solidFill>
                <a:cs typeface="+mn-ea"/>
                <a:sym typeface="+mn-lt"/>
              </a:rPr>
              <a:t>市场营销</a:t>
            </a:r>
            <a:endParaRPr lang="en-US" altLang="zh-CN" b="1" dirty="0">
              <a:solidFill>
                <a:schemeClr val="tx1">
                  <a:lumMod val="85000"/>
                  <a:lumOff val="15000"/>
                </a:schemeClr>
              </a:solidFill>
              <a:cs typeface="+mn-ea"/>
              <a:sym typeface="+mn-lt"/>
            </a:endParaRPr>
          </a:p>
        </p:txBody>
      </p:sp>
      <p:grpSp>
        <p:nvGrpSpPr>
          <p:cNvPr id="13" name="组合 12"/>
          <p:cNvGrpSpPr/>
          <p:nvPr/>
        </p:nvGrpSpPr>
        <p:grpSpPr>
          <a:xfrm>
            <a:off x="613623" y="4068900"/>
            <a:ext cx="592607" cy="592607"/>
            <a:chOff x="1514004" y="3612272"/>
            <a:chExt cx="821003" cy="821003"/>
          </a:xfrm>
        </p:grpSpPr>
        <p:sp>
          <p:nvSpPr>
            <p:cNvPr id="14" name="圆角矩形 13"/>
            <p:cNvSpPr/>
            <p:nvPr/>
          </p:nvSpPr>
          <p:spPr>
            <a:xfrm>
              <a:off x="1514004" y="3612272"/>
              <a:ext cx="821003" cy="821003"/>
            </a:xfrm>
            <a:prstGeom prst="roundRect">
              <a:avLst>
                <a:gd name="adj" fmla="val 8730"/>
              </a:avLst>
            </a:prstGeom>
            <a:noFill/>
            <a:ln w="19050">
              <a:solidFill>
                <a:srgbClr val="595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5" name="文本框 14"/>
            <p:cNvSpPr txBox="1"/>
            <p:nvPr/>
          </p:nvSpPr>
          <p:spPr>
            <a:xfrm>
              <a:off x="1551096" y="3824310"/>
              <a:ext cx="753302" cy="426397"/>
            </a:xfrm>
            <a:prstGeom prst="rect">
              <a:avLst/>
            </a:prstGeom>
            <a:noFill/>
          </p:spPr>
          <p:txBody>
            <a:bodyPr wrap="none" rtlCol="0">
              <a:spAutoFit/>
            </a:bodyPr>
            <a:lstStyle/>
            <a:p>
              <a:pPr algn="ctr"/>
              <a:r>
                <a:rPr lang="zh-CN" altLang="en-US" sz="1400" dirty="0" smtClean="0">
                  <a:solidFill>
                    <a:srgbClr val="262E3E"/>
                  </a:solidFill>
                  <a:cs typeface="+mn-ea"/>
                  <a:sym typeface="+mn-lt"/>
                </a:rPr>
                <a:t>营销</a:t>
              </a:r>
              <a:endParaRPr lang="zh-CN" altLang="en-US" sz="1400" dirty="0">
                <a:solidFill>
                  <a:srgbClr val="262E3E"/>
                </a:solidFill>
                <a:cs typeface="+mn-ea"/>
                <a:sym typeface="+mn-lt"/>
              </a:endParaRPr>
            </a:p>
          </p:txBody>
        </p:sp>
      </p:grpSp>
      <p:grpSp>
        <p:nvGrpSpPr>
          <p:cNvPr id="17" name="组合 16"/>
          <p:cNvGrpSpPr/>
          <p:nvPr/>
        </p:nvGrpSpPr>
        <p:grpSpPr>
          <a:xfrm>
            <a:off x="1489124" y="4068900"/>
            <a:ext cx="592607" cy="592607"/>
            <a:chOff x="1514004" y="3612272"/>
            <a:chExt cx="821003" cy="821003"/>
          </a:xfrm>
        </p:grpSpPr>
        <p:sp>
          <p:nvSpPr>
            <p:cNvPr id="18" name="圆角矩形 17"/>
            <p:cNvSpPr/>
            <p:nvPr/>
          </p:nvSpPr>
          <p:spPr>
            <a:xfrm>
              <a:off x="1514004" y="3612272"/>
              <a:ext cx="821003" cy="821003"/>
            </a:xfrm>
            <a:prstGeom prst="roundRect">
              <a:avLst>
                <a:gd name="adj" fmla="val 8730"/>
              </a:avLst>
            </a:prstGeom>
            <a:noFill/>
            <a:ln w="19050">
              <a:solidFill>
                <a:srgbClr val="595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9" name="文本框 18"/>
            <p:cNvSpPr txBox="1"/>
            <p:nvPr/>
          </p:nvSpPr>
          <p:spPr>
            <a:xfrm>
              <a:off x="1551093" y="3824310"/>
              <a:ext cx="753302" cy="426397"/>
            </a:xfrm>
            <a:prstGeom prst="rect">
              <a:avLst/>
            </a:prstGeom>
            <a:noFill/>
          </p:spPr>
          <p:txBody>
            <a:bodyPr wrap="none" rtlCol="0">
              <a:spAutoFit/>
            </a:bodyPr>
            <a:lstStyle/>
            <a:p>
              <a:pPr algn="ctr"/>
              <a:r>
                <a:rPr lang="zh-CN" altLang="en-US" sz="1400" dirty="0" smtClean="0">
                  <a:solidFill>
                    <a:srgbClr val="262E3E"/>
                  </a:solidFill>
                  <a:cs typeface="+mn-ea"/>
                  <a:sym typeface="+mn-lt"/>
                </a:rPr>
                <a:t>市场</a:t>
              </a:r>
              <a:endParaRPr lang="zh-CN" altLang="en-US" sz="1400" dirty="0">
                <a:solidFill>
                  <a:srgbClr val="262E3E"/>
                </a:solidFill>
                <a:cs typeface="+mn-ea"/>
                <a:sym typeface="+mn-lt"/>
              </a:endParaRPr>
            </a:p>
          </p:txBody>
        </p:sp>
      </p:grpSp>
      <p:grpSp>
        <p:nvGrpSpPr>
          <p:cNvPr id="20" name="组合 19"/>
          <p:cNvGrpSpPr/>
          <p:nvPr/>
        </p:nvGrpSpPr>
        <p:grpSpPr>
          <a:xfrm>
            <a:off x="2364625" y="4068900"/>
            <a:ext cx="592607" cy="592607"/>
            <a:chOff x="1514004" y="3612272"/>
            <a:chExt cx="821003" cy="821003"/>
          </a:xfrm>
        </p:grpSpPr>
        <p:sp>
          <p:nvSpPr>
            <p:cNvPr id="21" name="圆角矩形 20"/>
            <p:cNvSpPr/>
            <p:nvPr/>
          </p:nvSpPr>
          <p:spPr>
            <a:xfrm>
              <a:off x="1514004" y="3612272"/>
              <a:ext cx="821003" cy="821003"/>
            </a:xfrm>
            <a:prstGeom prst="roundRect">
              <a:avLst>
                <a:gd name="adj" fmla="val 8730"/>
              </a:avLst>
            </a:prstGeom>
            <a:noFill/>
            <a:ln w="19050">
              <a:solidFill>
                <a:srgbClr val="595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2" name="文本框 21"/>
            <p:cNvSpPr txBox="1"/>
            <p:nvPr/>
          </p:nvSpPr>
          <p:spPr>
            <a:xfrm>
              <a:off x="1551094" y="3824310"/>
              <a:ext cx="753302" cy="426397"/>
            </a:xfrm>
            <a:prstGeom prst="rect">
              <a:avLst/>
            </a:prstGeom>
            <a:noFill/>
          </p:spPr>
          <p:txBody>
            <a:bodyPr wrap="none" rtlCol="0">
              <a:spAutoFit/>
            </a:bodyPr>
            <a:lstStyle/>
            <a:p>
              <a:pPr algn="ctr"/>
              <a:r>
                <a:rPr lang="zh-CN" altLang="en-US" sz="1400" dirty="0" smtClean="0">
                  <a:solidFill>
                    <a:srgbClr val="262E3E"/>
                  </a:solidFill>
                  <a:cs typeface="+mn-ea"/>
                  <a:sym typeface="+mn-lt"/>
                </a:rPr>
                <a:t>规模</a:t>
              </a:r>
              <a:endParaRPr lang="zh-CN" altLang="en-US" sz="1400" dirty="0">
                <a:solidFill>
                  <a:srgbClr val="262E3E"/>
                </a:solidFill>
                <a:cs typeface="+mn-ea"/>
                <a:sym typeface="+mn-lt"/>
              </a:endParaRPr>
            </a:p>
          </p:txBody>
        </p:sp>
      </p:grpSp>
      <p:grpSp>
        <p:nvGrpSpPr>
          <p:cNvPr id="23" name="组合 22"/>
          <p:cNvGrpSpPr/>
          <p:nvPr/>
        </p:nvGrpSpPr>
        <p:grpSpPr>
          <a:xfrm>
            <a:off x="613623" y="4825954"/>
            <a:ext cx="592607" cy="592607"/>
            <a:chOff x="1514004" y="3612272"/>
            <a:chExt cx="821003" cy="821003"/>
          </a:xfrm>
        </p:grpSpPr>
        <p:sp>
          <p:nvSpPr>
            <p:cNvPr id="24" name="圆角矩形 23"/>
            <p:cNvSpPr/>
            <p:nvPr/>
          </p:nvSpPr>
          <p:spPr>
            <a:xfrm>
              <a:off x="1514004" y="3612272"/>
              <a:ext cx="821003" cy="821003"/>
            </a:xfrm>
            <a:prstGeom prst="roundRect">
              <a:avLst>
                <a:gd name="adj" fmla="val 8730"/>
              </a:avLst>
            </a:prstGeom>
            <a:noFill/>
            <a:ln w="19050">
              <a:solidFill>
                <a:srgbClr val="595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5" name="文本框 24"/>
            <p:cNvSpPr txBox="1"/>
            <p:nvPr/>
          </p:nvSpPr>
          <p:spPr>
            <a:xfrm>
              <a:off x="1551091" y="3824310"/>
              <a:ext cx="753302" cy="426397"/>
            </a:xfrm>
            <a:prstGeom prst="rect">
              <a:avLst/>
            </a:prstGeom>
            <a:noFill/>
            <a:ln>
              <a:noFill/>
            </a:ln>
          </p:spPr>
          <p:txBody>
            <a:bodyPr wrap="none" rtlCol="0">
              <a:spAutoFit/>
            </a:bodyPr>
            <a:lstStyle/>
            <a:p>
              <a:pPr algn="ctr"/>
              <a:r>
                <a:rPr lang="zh-CN" altLang="en-US" sz="1400" dirty="0" smtClean="0">
                  <a:solidFill>
                    <a:srgbClr val="262E3E"/>
                  </a:solidFill>
                  <a:cs typeface="+mn-ea"/>
                  <a:sym typeface="+mn-lt"/>
                </a:rPr>
                <a:t>技术</a:t>
              </a:r>
              <a:endParaRPr lang="zh-CN" altLang="en-US" sz="1400" dirty="0">
                <a:solidFill>
                  <a:srgbClr val="262E3E"/>
                </a:solidFill>
                <a:cs typeface="+mn-ea"/>
                <a:sym typeface="+mn-lt"/>
              </a:endParaRPr>
            </a:p>
          </p:txBody>
        </p:sp>
      </p:grpSp>
      <p:grpSp>
        <p:nvGrpSpPr>
          <p:cNvPr id="26" name="组合 25"/>
          <p:cNvGrpSpPr/>
          <p:nvPr/>
        </p:nvGrpSpPr>
        <p:grpSpPr>
          <a:xfrm>
            <a:off x="1489124" y="4825954"/>
            <a:ext cx="592607" cy="592607"/>
            <a:chOff x="1514004" y="3612272"/>
            <a:chExt cx="821003" cy="821003"/>
          </a:xfrm>
        </p:grpSpPr>
        <p:sp>
          <p:nvSpPr>
            <p:cNvPr id="27" name="圆角矩形 26"/>
            <p:cNvSpPr/>
            <p:nvPr/>
          </p:nvSpPr>
          <p:spPr>
            <a:xfrm>
              <a:off x="1514004" y="3612272"/>
              <a:ext cx="821003" cy="821003"/>
            </a:xfrm>
            <a:prstGeom prst="roundRect">
              <a:avLst>
                <a:gd name="adj" fmla="val 8730"/>
              </a:avLst>
            </a:prstGeom>
            <a:noFill/>
            <a:ln w="19050">
              <a:solidFill>
                <a:srgbClr val="595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8" name="文本框 27"/>
            <p:cNvSpPr txBox="1"/>
            <p:nvPr/>
          </p:nvSpPr>
          <p:spPr>
            <a:xfrm>
              <a:off x="1551093" y="3824310"/>
              <a:ext cx="753302" cy="426397"/>
            </a:xfrm>
            <a:prstGeom prst="rect">
              <a:avLst/>
            </a:prstGeom>
            <a:noFill/>
          </p:spPr>
          <p:txBody>
            <a:bodyPr wrap="none" rtlCol="0">
              <a:spAutoFit/>
            </a:bodyPr>
            <a:lstStyle/>
            <a:p>
              <a:pPr algn="ctr"/>
              <a:r>
                <a:rPr lang="zh-CN" altLang="en-US" sz="1400" dirty="0" smtClean="0">
                  <a:solidFill>
                    <a:srgbClr val="262E3E"/>
                  </a:solidFill>
                  <a:cs typeface="+mn-ea"/>
                  <a:sym typeface="+mn-lt"/>
                </a:rPr>
                <a:t>科学</a:t>
              </a:r>
              <a:endParaRPr lang="zh-CN" altLang="en-US" sz="1400" dirty="0">
                <a:solidFill>
                  <a:srgbClr val="262E3E"/>
                </a:solidFill>
                <a:cs typeface="+mn-ea"/>
                <a:sym typeface="+mn-lt"/>
              </a:endParaRPr>
            </a:p>
          </p:txBody>
        </p:sp>
      </p:grpSp>
    </p:spTree>
    <p:extLst>
      <p:ext uri="{BB962C8B-B14F-4D97-AF65-F5344CB8AC3E}">
        <p14:creationId xmlns:p14="http://schemas.microsoft.com/office/powerpoint/2010/main" val="24379296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2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3924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1752600" y="1882181"/>
            <a:ext cx="1143000" cy="1143000"/>
          </a:xfrm>
          <a:prstGeom prst="ellipse">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4303339" y="1882181"/>
            <a:ext cx="1143000" cy="1143000"/>
          </a:xfrm>
          <a:prstGeom prst="ellipse">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6854078" y="1882181"/>
            <a:ext cx="1143000" cy="1143000"/>
          </a:xfrm>
          <a:prstGeom prst="ellipse">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9404816" y="1882181"/>
            <a:ext cx="1143000" cy="1143000"/>
          </a:xfrm>
          <a:prstGeom prst="ellipse">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2088364" y="2197397"/>
            <a:ext cx="492019" cy="492019"/>
            <a:chOff x="7766793" y="5529269"/>
            <a:chExt cx="492019" cy="492019"/>
          </a:xfrm>
          <a:solidFill>
            <a:schemeClr val="bg1"/>
          </a:solidFill>
        </p:grpSpPr>
        <p:sp>
          <p:nvSpPr>
            <p:cNvPr id="13" name="Oval 23"/>
            <p:cNvSpPr>
              <a:spLocks noChangeArrowheads="1"/>
            </p:cNvSpPr>
            <p:nvPr/>
          </p:nvSpPr>
          <p:spPr bwMode="auto">
            <a:xfrm>
              <a:off x="7960790" y="5530675"/>
              <a:ext cx="104027" cy="1082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24"/>
            <p:cNvSpPr>
              <a:spLocks noEditPoints="1"/>
            </p:cNvSpPr>
            <p:nvPr/>
          </p:nvSpPr>
          <p:spPr bwMode="auto">
            <a:xfrm>
              <a:off x="7957978" y="5529269"/>
              <a:ext cx="109650" cy="111056"/>
            </a:xfrm>
            <a:custGeom>
              <a:avLst/>
              <a:gdLst>
                <a:gd name="T0" fmla="*/ 22 w 43"/>
                <a:gd name="T1" fmla="*/ 44 h 44"/>
                <a:gd name="T2" fmla="*/ 0 w 43"/>
                <a:gd name="T3" fmla="*/ 22 h 44"/>
                <a:gd name="T4" fmla="*/ 22 w 43"/>
                <a:gd name="T5" fmla="*/ 0 h 44"/>
                <a:gd name="T6" fmla="*/ 43 w 43"/>
                <a:gd name="T7" fmla="*/ 22 h 44"/>
                <a:gd name="T8" fmla="*/ 22 w 43"/>
                <a:gd name="T9" fmla="*/ 44 h 44"/>
                <a:gd name="T10" fmla="*/ 22 w 43"/>
                <a:gd name="T11" fmla="*/ 2 h 44"/>
                <a:gd name="T12" fmla="*/ 2 w 43"/>
                <a:gd name="T13" fmla="*/ 22 h 44"/>
                <a:gd name="T14" fmla="*/ 22 w 43"/>
                <a:gd name="T15" fmla="*/ 42 h 44"/>
                <a:gd name="T16" fmla="*/ 41 w 43"/>
                <a:gd name="T17" fmla="*/ 22 h 44"/>
                <a:gd name="T18" fmla="*/ 22 w 43"/>
                <a:gd name="T1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2" y="44"/>
                  </a:moveTo>
                  <a:cubicBezTo>
                    <a:pt x="9" y="44"/>
                    <a:pt x="0" y="34"/>
                    <a:pt x="0" y="22"/>
                  </a:cubicBezTo>
                  <a:cubicBezTo>
                    <a:pt x="0" y="10"/>
                    <a:pt x="9" y="0"/>
                    <a:pt x="22" y="0"/>
                  </a:cubicBezTo>
                  <a:cubicBezTo>
                    <a:pt x="34" y="0"/>
                    <a:pt x="43" y="10"/>
                    <a:pt x="43" y="22"/>
                  </a:cubicBezTo>
                  <a:cubicBezTo>
                    <a:pt x="43" y="34"/>
                    <a:pt x="34" y="44"/>
                    <a:pt x="22" y="44"/>
                  </a:cubicBezTo>
                  <a:close/>
                  <a:moveTo>
                    <a:pt x="22" y="2"/>
                  </a:moveTo>
                  <a:cubicBezTo>
                    <a:pt x="11" y="2"/>
                    <a:pt x="2" y="11"/>
                    <a:pt x="2" y="22"/>
                  </a:cubicBezTo>
                  <a:cubicBezTo>
                    <a:pt x="2" y="33"/>
                    <a:pt x="11" y="42"/>
                    <a:pt x="22" y="42"/>
                  </a:cubicBezTo>
                  <a:cubicBezTo>
                    <a:pt x="33" y="42"/>
                    <a:pt x="41" y="33"/>
                    <a:pt x="41" y="22"/>
                  </a:cubicBezTo>
                  <a:cubicBezTo>
                    <a:pt x="41" y="11"/>
                    <a:pt x="33" y="2"/>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25"/>
            <p:cNvSpPr>
              <a:spLocks/>
            </p:cNvSpPr>
            <p:nvPr/>
          </p:nvSpPr>
          <p:spPr bwMode="auto">
            <a:xfrm>
              <a:off x="7883472" y="5661411"/>
              <a:ext cx="257256" cy="150418"/>
            </a:xfrm>
            <a:custGeom>
              <a:avLst/>
              <a:gdLst>
                <a:gd name="T0" fmla="*/ 51 w 101"/>
                <a:gd name="T1" fmla="*/ 0 h 59"/>
                <a:gd name="T2" fmla="*/ 0 w 101"/>
                <a:gd name="T3" fmla="*/ 59 h 59"/>
                <a:gd name="T4" fmla="*/ 101 w 101"/>
                <a:gd name="T5" fmla="*/ 59 h 59"/>
                <a:gd name="T6" fmla="*/ 51 w 101"/>
                <a:gd name="T7" fmla="*/ 0 h 59"/>
              </a:gdLst>
              <a:ahLst/>
              <a:cxnLst>
                <a:cxn ang="0">
                  <a:pos x="T0" y="T1"/>
                </a:cxn>
                <a:cxn ang="0">
                  <a:pos x="T2" y="T3"/>
                </a:cxn>
                <a:cxn ang="0">
                  <a:pos x="T4" y="T5"/>
                </a:cxn>
                <a:cxn ang="0">
                  <a:pos x="T6" y="T7"/>
                </a:cxn>
              </a:cxnLst>
              <a:rect l="0" t="0" r="r" b="b"/>
              <a:pathLst>
                <a:path w="101" h="59">
                  <a:moveTo>
                    <a:pt x="51" y="0"/>
                  </a:moveTo>
                  <a:cubicBezTo>
                    <a:pt x="22" y="0"/>
                    <a:pt x="0" y="26"/>
                    <a:pt x="0" y="59"/>
                  </a:cubicBezTo>
                  <a:cubicBezTo>
                    <a:pt x="101" y="59"/>
                    <a:pt x="101" y="59"/>
                    <a:pt x="101" y="59"/>
                  </a:cubicBezTo>
                  <a:cubicBezTo>
                    <a:pt x="101" y="26"/>
                    <a:pt x="79" y="0"/>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26"/>
            <p:cNvSpPr>
              <a:spLocks noEditPoints="1"/>
            </p:cNvSpPr>
            <p:nvPr/>
          </p:nvSpPr>
          <p:spPr bwMode="auto">
            <a:xfrm>
              <a:off x="7882067" y="5658599"/>
              <a:ext cx="261473" cy="156041"/>
            </a:xfrm>
            <a:custGeom>
              <a:avLst/>
              <a:gdLst>
                <a:gd name="T0" fmla="*/ 102 w 103"/>
                <a:gd name="T1" fmla="*/ 61 h 61"/>
                <a:gd name="T2" fmla="*/ 1 w 103"/>
                <a:gd name="T3" fmla="*/ 61 h 61"/>
                <a:gd name="T4" fmla="*/ 0 w 103"/>
                <a:gd name="T5" fmla="*/ 60 h 61"/>
                <a:gd name="T6" fmla="*/ 52 w 103"/>
                <a:gd name="T7" fmla="*/ 0 h 61"/>
                <a:gd name="T8" fmla="*/ 103 w 103"/>
                <a:gd name="T9" fmla="*/ 60 h 61"/>
                <a:gd name="T10" fmla="*/ 102 w 103"/>
                <a:gd name="T11" fmla="*/ 61 h 61"/>
                <a:gd name="T12" fmla="*/ 2 w 103"/>
                <a:gd name="T13" fmla="*/ 59 h 61"/>
                <a:gd name="T14" fmla="*/ 101 w 103"/>
                <a:gd name="T15" fmla="*/ 59 h 61"/>
                <a:gd name="T16" fmla="*/ 52 w 103"/>
                <a:gd name="T17" fmla="*/ 2 h 61"/>
                <a:gd name="T18" fmla="*/ 2 w 103"/>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61">
                  <a:moveTo>
                    <a:pt x="102" y="61"/>
                  </a:moveTo>
                  <a:cubicBezTo>
                    <a:pt x="1" y="61"/>
                    <a:pt x="1" y="61"/>
                    <a:pt x="1" y="61"/>
                  </a:cubicBezTo>
                  <a:cubicBezTo>
                    <a:pt x="0" y="61"/>
                    <a:pt x="0" y="61"/>
                    <a:pt x="0" y="60"/>
                  </a:cubicBezTo>
                  <a:cubicBezTo>
                    <a:pt x="0" y="27"/>
                    <a:pt x="23" y="0"/>
                    <a:pt x="52" y="0"/>
                  </a:cubicBezTo>
                  <a:cubicBezTo>
                    <a:pt x="80" y="0"/>
                    <a:pt x="103" y="27"/>
                    <a:pt x="103" y="60"/>
                  </a:cubicBezTo>
                  <a:cubicBezTo>
                    <a:pt x="103" y="61"/>
                    <a:pt x="103" y="61"/>
                    <a:pt x="102" y="61"/>
                  </a:cubicBezTo>
                  <a:close/>
                  <a:moveTo>
                    <a:pt x="2" y="59"/>
                  </a:moveTo>
                  <a:cubicBezTo>
                    <a:pt x="101" y="59"/>
                    <a:pt x="101" y="59"/>
                    <a:pt x="101" y="59"/>
                  </a:cubicBezTo>
                  <a:cubicBezTo>
                    <a:pt x="101" y="27"/>
                    <a:pt x="79" y="2"/>
                    <a:pt x="52" y="2"/>
                  </a:cubicBezTo>
                  <a:cubicBezTo>
                    <a:pt x="24" y="2"/>
                    <a:pt x="2" y="27"/>
                    <a:pt x="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7"/>
            <p:cNvSpPr>
              <a:spLocks/>
            </p:cNvSpPr>
            <p:nvPr/>
          </p:nvSpPr>
          <p:spPr bwMode="auto">
            <a:xfrm>
              <a:off x="7769605" y="5827292"/>
              <a:ext cx="486396" cy="188373"/>
            </a:xfrm>
            <a:custGeom>
              <a:avLst/>
              <a:gdLst>
                <a:gd name="T0" fmla="*/ 191 w 191"/>
                <a:gd name="T1" fmla="*/ 21 h 74"/>
                <a:gd name="T2" fmla="*/ 147 w 191"/>
                <a:gd name="T3" fmla="*/ 8 h 74"/>
                <a:gd name="T4" fmla="*/ 92 w 191"/>
                <a:gd name="T5" fmla="*/ 8 h 74"/>
                <a:gd name="T6" fmla="*/ 92 w 191"/>
                <a:gd name="T7" fmla="*/ 8 h 74"/>
                <a:gd name="T8" fmla="*/ 49 w 191"/>
                <a:gd name="T9" fmla="*/ 10 h 74"/>
                <a:gd name="T10" fmla="*/ 39 w 191"/>
                <a:gd name="T11" fmla="*/ 21 h 74"/>
                <a:gd name="T12" fmla="*/ 51 w 191"/>
                <a:gd name="T13" fmla="*/ 30 h 74"/>
                <a:gd name="T14" fmla="*/ 90 w 191"/>
                <a:gd name="T15" fmla="*/ 29 h 74"/>
                <a:gd name="T16" fmla="*/ 112 w 191"/>
                <a:gd name="T17" fmla="*/ 43 h 74"/>
                <a:gd name="T18" fmla="*/ 102 w 191"/>
                <a:gd name="T19" fmla="*/ 49 h 74"/>
                <a:gd name="T20" fmla="*/ 46 w 191"/>
                <a:gd name="T21" fmla="*/ 46 h 74"/>
                <a:gd name="T22" fmla="*/ 22 w 191"/>
                <a:gd name="T23" fmla="*/ 9 h 74"/>
                <a:gd name="T24" fmla="*/ 10 w 191"/>
                <a:gd name="T25" fmla="*/ 0 h 74"/>
                <a:gd name="T26" fmla="*/ 1 w 191"/>
                <a:gd name="T27" fmla="*/ 12 h 74"/>
                <a:gd name="T28" fmla="*/ 35 w 191"/>
                <a:gd name="T29" fmla="*/ 64 h 74"/>
                <a:gd name="T30" fmla="*/ 74 w 191"/>
                <a:gd name="T31" fmla="*/ 74 h 74"/>
                <a:gd name="T32" fmla="*/ 115 w 191"/>
                <a:gd name="T33" fmla="*/ 67 h 74"/>
                <a:gd name="T34" fmla="*/ 188 w 191"/>
                <a:gd name="T35" fmla="*/ 59 h 74"/>
                <a:gd name="T36" fmla="*/ 191 w 191"/>
                <a:gd name="T37" fmla="*/ 59 h 74"/>
                <a:gd name="T38" fmla="*/ 191 w 191"/>
                <a:gd name="T39"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74">
                  <a:moveTo>
                    <a:pt x="191" y="21"/>
                  </a:moveTo>
                  <a:cubicBezTo>
                    <a:pt x="180" y="17"/>
                    <a:pt x="155" y="8"/>
                    <a:pt x="147" y="8"/>
                  </a:cubicBezTo>
                  <a:cubicBezTo>
                    <a:pt x="137" y="8"/>
                    <a:pt x="92" y="8"/>
                    <a:pt x="92" y="8"/>
                  </a:cubicBezTo>
                  <a:cubicBezTo>
                    <a:pt x="92" y="8"/>
                    <a:pt x="92" y="8"/>
                    <a:pt x="92" y="8"/>
                  </a:cubicBezTo>
                  <a:cubicBezTo>
                    <a:pt x="79" y="8"/>
                    <a:pt x="63" y="9"/>
                    <a:pt x="49" y="10"/>
                  </a:cubicBezTo>
                  <a:cubicBezTo>
                    <a:pt x="43" y="10"/>
                    <a:pt x="39" y="15"/>
                    <a:pt x="39" y="21"/>
                  </a:cubicBezTo>
                  <a:cubicBezTo>
                    <a:pt x="40" y="27"/>
                    <a:pt x="45" y="31"/>
                    <a:pt x="51" y="30"/>
                  </a:cubicBezTo>
                  <a:cubicBezTo>
                    <a:pt x="64" y="29"/>
                    <a:pt x="79" y="29"/>
                    <a:pt x="90" y="29"/>
                  </a:cubicBezTo>
                  <a:cubicBezTo>
                    <a:pt x="97" y="32"/>
                    <a:pt x="109" y="37"/>
                    <a:pt x="112" y="43"/>
                  </a:cubicBezTo>
                  <a:cubicBezTo>
                    <a:pt x="112" y="43"/>
                    <a:pt x="107" y="46"/>
                    <a:pt x="102" y="49"/>
                  </a:cubicBezTo>
                  <a:cubicBezTo>
                    <a:pt x="79" y="55"/>
                    <a:pt x="60" y="54"/>
                    <a:pt x="46" y="46"/>
                  </a:cubicBezTo>
                  <a:cubicBezTo>
                    <a:pt x="26" y="34"/>
                    <a:pt x="22" y="10"/>
                    <a:pt x="22" y="9"/>
                  </a:cubicBezTo>
                  <a:cubicBezTo>
                    <a:pt x="22" y="4"/>
                    <a:pt x="16" y="0"/>
                    <a:pt x="10" y="0"/>
                  </a:cubicBezTo>
                  <a:cubicBezTo>
                    <a:pt x="4" y="1"/>
                    <a:pt x="0" y="6"/>
                    <a:pt x="1" y="12"/>
                  </a:cubicBezTo>
                  <a:cubicBezTo>
                    <a:pt x="1" y="13"/>
                    <a:pt x="6" y="46"/>
                    <a:pt x="35" y="64"/>
                  </a:cubicBezTo>
                  <a:cubicBezTo>
                    <a:pt x="46" y="70"/>
                    <a:pt x="59" y="74"/>
                    <a:pt x="74" y="74"/>
                  </a:cubicBezTo>
                  <a:cubicBezTo>
                    <a:pt x="87" y="74"/>
                    <a:pt x="101" y="71"/>
                    <a:pt x="115" y="67"/>
                  </a:cubicBezTo>
                  <a:cubicBezTo>
                    <a:pt x="131" y="64"/>
                    <a:pt x="172" y="57"/>
                    <a:pt x="188" y="59"/>
                  </a:cubicBezTo>
                  <a:cubicBezTo>
                    <a:pt x="189" y="59"/>
                    <a:pt x="190" y="59"/>
                    <a:pt x="191" y="59"/>
                  </a:cubicBezTo>
                  <a:lnTo>
                    <a:pt x="19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8"/>
            <p:cNvSpPr>
              <a:spLocks noEditPoints="1"/>
            </p:cNvSpPr>
            <p:nvPr/>
          </p:nvSpPr>
          <p:spPr bwMode="auto">
            <a:xfrm>
              <a:off x="7766793" y="5821669"/>
              <a:ext cx="492019" cy="199619"/>
            </a:xfrm>
            <a:custGeom>
              <a:avLst/>
              <a:gdLst>
                <a:gd name="T0" fmla="*/ 75 w 193"/>
                <a:gd name="T1" fmla="*/ 77 h 78"/>
                <a:gd name="T2" fmla="*/ 35 w 193"/>
                <a:gd name="T3" fmla="*/ 66 h 78"/>
                <a:gd name="T4" fmla="*/ 1 w 193"/>
                <a:gd name="T5" fmla="*/ 14 h 78"/>
                <a:gd name="T6" fmla="*/ 3 w 193"/>
                <a:gd name="T7" fmla="*/ 6 h 78"/>
                <a:gd name="T8" fmla="*/ 11 w 193"/>
                <a:gd name="T9" fmla="*/ 1 h 78"/>
                <a:gd name="T10" fmla="*/ 24 w 193"/>
                <a:gd name="T11" fmla="*/ 11 h 78"/>
                <a:gd name="T12" fmla="*/ 48 w 193"/>
                <a:gd name="T13" fmla="*/ 47 h 78"/>
                <a:gd name="T14" fmla="*/ 102 w 193"/>
                <a:gd name="T15" fmla="*/ 50 h 78"/>
                <a:gd name="T16" fmla="*/ 111 w 193"/>
                <a:gd name="T17" fmla="*/ 44 h 78"/>
                <a:gd name="T18" fmla="*/ 91 w 193"/>
                <a:gd name="T19" fmla="*/ 32 h 78"/>
                <a:gd name="T20" fmla="*/ 52 w 193"/>
                <a:gd name="T21" fmla="*/ 33 h 78"/>
                <a:gd name="T22" fmla="*/ 39 w 193"/>
                <a:gd name="T23" fmla="*/ 23 h 78"/>
                <a:gd name="T24" fmla="*/ 42 w 193"/>
                <a:gd name="T25" fmla="*/ 15 h 78"/>
                <a:gd name="T26" fmla="*/ 50 w 193"/>
                <a:gd name="T27" fmla="*/ 11 h 78"/>
                <a:gd name="T28" fmla="*/ 91 w 193"/>
                <a:gd name="T29" fmla="*/ 9 h 78"/>
                <a:gd name="T30" fmla="*/ 93 w 193"/>
                <a:gd name="T31" fmla="*/ 9 h 78"/>
                <a:gd name="T32" fmla="*/ 93 w 193"/>
                <a:gd name="T33" fmla="*/ 9 h 78"/>
                <a:gd name="T34" fmla="*/ 93 w 193"/>
                <a:gd name="T35" fmla="*/ 9 h 78"/>
                <a:gd name="T36" fmla="*/ 129 w 193"/>
                <a:gd name="T37" fmla="*/ 9 h 78"/>
                <a:gd name="T38" fmla="*/ 148 w 193"/>
                <a:gd name="T39" fmla="*/ 9 h 78"/>
                <a:gd name="T40" fmla="*/ 148 w 193"/>
                <a:gd name="T41" fmla="*/ 9 h 78"/>
                <a:gd name="T42" fmla="*/ 192 w 193"/>
                <a:gd name="T43" fmla="*/ 22 h 78"/>
                <a:gd name="T44" fmla="*/ 193 w 193"/>
                <a:gd name="T45" fmla="*/ 23 h 78"/>
                <a:gd name="T46" fmla="*/ 193 w 193"/>
                <a:gd name="T47" fmla="*/ 61 h 78"/>
                <a:gd name="T48" fmla="*/ 192 w 193"/>
                <a:gd name="T49" fmla="*/ 62 h 78"/>
                <a:gd name="T50" fmla="*/ 189 w 193"/>
                <a:gd name="T51" fmla="*/ 62 h 78"/>
                <a:gd name="T52" fmla="*/ 182 w 193"/>
                <a:gd name="T53" fmla="*/ 61 h 78"/>
                <a:gd name="T54" fmla="*/ 117 w 193"/>
                <a:gd name="T55" fmla="*/ 70 h 78"/>
                <a:gd name="T56" fmla="*/ 75 w 193"/>
                <a:gd name="T57" fmla="*/ 77 h 78"/>
                <a:gd name="T58" fmla="*/ 13 w 193"/>
                <a:gd name="T59" fmla="*/ 3 h 78"/>
                <a:gd name="T60" fmla="*/ 11 w 193"/>
                <a:gd name="T61" fmla="*/ 3 h 78"/>
                <a:gd name="T62" fmla="*/ 4 w 193"/>
                <a:gd name="T63" fmla="*/ 7 h 78"/>
                <a:gd name="T64" fmla="*/ 3 w 193"/>
                <a:gd name="T65" fmla="*/ 14 h 78"/>
                <a:gd name="T66" fmla="*/ 36 w 193"/>
                <a:gd name="T67" fmla="*/ 65 h 78"/>
                <a:gd name="T68" fmla="*/ 116 w 193"/>
                <a:gd name="T69" fmla="*/ 68 h 78"/>
                <a:gd name="T70" fmla="*/ 182 w 193"/>
                <a:gd name="T71" fmla="*/ 59 h 78"/>
                <a:gd name="T72" fmla="*/ 189 w 193"/>
                <a:gd name="T73" fmla="*/ 60 h 78"/>
                <a:gd name="T74" fmla="*/ 191 w 193"/>
                <a:gd name="T75" fmla="*/ 60 h 78"/>
                <a:gd name="T76" fmla="*/ 191 w 193"/>
                <a:gd name="T77" fmla="*/ 24 h 78"/>
                <a:gd name="T78" fmla="*/ 148 w 193"/>
                <a:gd name="T79" fmla="*/ 11 h 78"/>
                <a:gd name="T80" fmla="*/ 129 w 193"/>
                <a:gd name="T81" fmla="*/ 11 h 78"/>
                <a:gd name="T82" fmla="*/ 93 w 193"/>
                <a:gd name="T83" fmla="*/ 11 h 78"/>
                <a:gd name="T84" fmla="*/ 93 w 193"/>
                <a:gd name="T85" fmla="*/ 11 h 78"/>
                <a:gd name="T86" fmla="*/ 93 w 193"/>
                <a:gd name="T87" fmla="*/ 11 h 78"/>
                <a:gd name="T88" fmla="*/ 91 w 193"/>
                <a:gd name="T89" fmla="*/ 11 h 78"/>
                <a:gd name="T90" fmla="*/ 50 w 193"/>
                <a:gd name="T91" fmla="*/ 13 h 78"/>
                <a:gd name="T92" fmla="*/ 43 w 193"/>
                <a:gd name="T93" fmla="*/ 16 h 78"/>
                <a:gd name="T94" fmla="*/ 41 w 193"/>
                <a:gd name="T95" fmla="*/ 23 h 78"/>
                <a:gd name="T96" fmla="*/ 52 w 193"/>
                <a:gd name="T97" fmla="*/ 31 h 78"/>
                <a:gd name="T98" fmla="*/ 91 w 193"/>
                <a:gd name="T99" fmla="*/ 30 h 78"/>
                <a:gd name="T100" fmla="*/ 91 w 193"/>
                <a:gd name="T101" fmla="*/ 30 h 78"/>
                <a:gd name="T102" fmla="*/ 114 w 193"/>
                <a:gd name="T103" fmla="*/ 44 h 78"/>
                <a:gd name="T104" fmla="*/ 113 w 193"/>
                <a:gd name="T105" fmla="*/ 45 h 78"/>
                <a:gd name="T106" fmla="*/ 103 w 193"/>
                <a:gd name="T107" fmla="*/ 52 h 78"/>
                <a:gd name="T108" fmla="*/ 47 w 193"/>
                <a:gd name="T109" fmla="*/ 49 h 78"/>
                <a:gd name="T110" fmla="*/ 22 w 193"/>
                <a:gd name="T111" fmla="*/ 11 h 78"/>
                <a:gd name="T112" fmla="*/ 13 w 193"/>
                <a:gd name="T113"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78">
                  <a:moveTo>
                    <a:pt x="75" y="77"/>
                  </a:moveTo>
                  <a:cubicBezTo>
                    <a:pt x="60" y="77"/>
                    <a:pt x="47" y="73"/>
                    <a:pt x="35" y="66"/>
                  </a:cubicBezTo>
                  <a:cubicBezTo>
                    <a:pt x="5" y="49"/>
                    <a:pt x="1" y="15"/>
                    <a:pt x="1" y="14"/>
                  </a:cubicBezTo>
                  <a:cubicBezTo>
                    <a:pt x="0" y="11"/>
                    <a:pt x="1" y="8"/>
                    <a:pt x="3" y="6"/>
                  </a:cubicBezTo>
                  <a:cubicBezTo>
                    <a:pt x="5" y="3"/>
                    <a:pt x="8" y="2"/>
                    <a:pt x="11" y="1"/>
                  </a:cubicBezTo>
                  <a:cubicBezTo>
                    <a:pt x="18" y="0"/>
                    <a:pt x="23" y="5"/>
                    <a:pt x="24" y="11"/>
                  </a:cubicBezTo>
                  <a:cubicBezTo>
                    <a:pt x="24" y="12"/>
                    <a:pt x="28" y="36"/>
                    <a:pt x="48" y="47"/>
                  </a:cubicBezTo>
                  <a:cubicBezTo>
                    <a:pt x="61" y="55"/>
                    <a:pt x="80" y="56"/>
                    <a:pt x="102" y="50"/>
                  </a:cubicBezTo>
                  <a:cubicBezTo>
                    <a:pt x="106" y="48"/>
                    <a:pt x="110" y="45"/>
                    <a:pt x="111" y="44"/>
                  </a:cubicBezTo>
                  <a:cubicBezTo>
                    <a:pt x="109" y="41"/>
                    <a:pt x="102" y="36"/>
                    <a:pt x="91" y="32"/>
                  </a:cubicBezTo>
                  <a:cubicBezTo>
                    <a:pt x="80" y="32"/>
                    <a:pt x="65" y="32"/>
                    <a:pt x="52" y="33"/>
                  </a:cubicBezTo>
                  <a:cubicBezTo>
                    <a:pt x="46" y="34"/>
                    <a:pt x="40" y="29"/>
                    <a:pt x="39" y="23"/>
                  </a:cubicBezTo>
                  <a:cubicBezTo>
                    <a:pt x="39" y="20"/>
                    <a:pt x="40" y="17"/>
                    <a:pt x="42" y="15"/>
                  </a:cubicBezTo>
                  <a:cubicBezTo>
                    <a:pt x="44" y="12"/>
                    <a:pt x="47" y="11"/>
                    <a:pt x="50" y="11"/>
                  </a:cubicBezTo>
                  <a:cubicBezTo>
                    <a:pt x="66" y="9"/>
                    <a:pt x="80" y="9"/>
                    <a:pt x="91" y="9"/>
                  </a:cubicBezTo>
                  <a:cubicBezTo>
                    <a:pt x="93" y="9"/>
                    <a:pt x="93" y="9"/>
                    <a:pt x="93" y="9"/>
                  </a:cubicBezTo>
                  <a:cubicBezTo>
                    <a:pt x="93" y="9"/>
                    <a:pt x="93" y="9"/>
                    <a:pt x="93" y="9"/>
                  </a:cubicBezTo>
                  <a:cubicBezTo>
                    <a:pt x="93" y="9"/>
                    <a:pt x="93" y="9"/>
                    <a:pt x="93" y="9"/>
                  </a:cubicBezTo>
                  <a:cubicBezTo>
                    <a:pt x="93" y="9"/>
                    <a:pt x="112" y="9"/>
                    <a:pt x="129" y="9"/>
                  </a:cubicBezTo>
                  <a:cubicBezTo>
                    <a:pt x="138" y="9"/>
                    <a:pt x="145" y="9"/>
                    <a:pt x="148" y="9"/>
                  </a:cubicBezTo>
                  <a:cubicBezTo>
                    <a:pt x="148" y="9"/>
                    <a:pt x="148" y="9"/>
                    <a:pt x="148" y="9"/>
                  </a:cubicBezTo>
                  <a:cubicBezTo>
                    <a:pt x="156" y="9"/>
                    <a:pt x="181" y="18"/>
                    <a:pt x="192" y="22"/>
                  </a:cubicBezTo>
                  <a:cubicBezTo>
                    <a:pt x="192" y="22"/>
                    <a:pt x="193" y="22"/>
                    <a:pt x="193" y="23"/>
                  </a:cubicBezTo>
                  <a:cubicBezTo>
                    <a:pt x="193" y="61"/>
                    <a:pt x="193" y="61"/>
                    <a:pt x="193" y="61"/>
                  </a:cubicBezTo>
                  <a:cubicBezTo>
                    <a:pt x="193" y="61"/>
                    <a:pt x="192" y="62"/>
                    <a:pt x="192" y="62"/>
                  </a:cubicBezTo>
                  <a:cubicBezTo>
                    <a:pt x="191" y="62"/>
                    <a:pt x="190" y="62"/>
                    <a:pt x="189" y="62"/>
                  </a:cubicBezTo>
                  <a:cubicBezTo>
                    <a:pt x="187" y="62"/>
                    <a:pt x="185" y="61"/>
                    <a:pt x="182" y="61"/>
                  </a:cubicBezTo>
                  <a:cubicBezTo>
                    <a:pt x="163" y="61"/>
                    <a:pt x="131" y="67"/>
                    <a:pt x="117" y="70"/>
                  </a:cubicBezTo>
                  <a:cubicBezTo>
                    <a:pt x="102" y="74"/>
                    <a:pt x="88" y="77"/>
                    <a:pt x="75" y="77"/>
                  </a:cubicBezTo>
                  <a:close/>
                  <a:moveTo>
                    <a:pt x="13" y="3"/>
                  </a:moveTo>
                  <a:cubicBezTo>
                    <a:pt x="12" y="3"/>
                    <a:pt x="12" y="3"/>
                    <a:pt x="11" y="3"/>
                  </a:cubicBezTo>
                  <a:cubicBezTo>
                    <a:pt x="9" y="4"/>
                    <a:pt x="6" y="5"/>
                    <a:pt x="4" y="7"/>
                  </a:cubicBezTo>
                  <a:cubicBezTo>
                    <a:pt x="3" y="9"/>
                    <a:pt x="2" y="11"/>
                    <a:pt x="3" y="14"/>
                  </a:cubicBezTo>
                  <a:cubicBezTo>
                    <a:pt x="3" y="15"/>
                    <a:pt x="7" y="47"/>
                    <a:pt x="36" y="65"/>
                  </a:cubicBezTo>
                  <a:cubicBezTo>
                    <a:pt x="57" y="77"/>
                    <a:pt x="84" y="78"/>
                    <a:pt x="116" y="68"/>
                  </a:cubicBezTo>
                  <a:cubicBezTo>
                    <a:pt x="131" y="65"/>
                    <a:pt x="163" y="59"/>
                    <a:pt x="182" y="59"/>
                  </a:cubicBezTo>
                  <a:cubicBezTo>
                    <a:pt x="185" y="59"/>
                    <a:pt x="187" y="60"/>
                    <a:pt x="189" y="60"/>
                  </a:cubicBezTo>
                  <a:cubicBezTo>
                    <a:pt x="190" y="60"/>
                    <a:pt x="190" y="60"/>
                    <a:pt x="191" y="60"/>
                  </a:cubicBezTo>
                  <a:cubicBezTo>
                    <a:pt x="191" y="24"/>
                    <a:pt x="191" y="24"/>
                    <a:pt x="191" y="24"/>
                  </a:cubicBezTo>
                  <a:cubicBezTo>
                    <a:pt x="180" y="20"/>
                    <a:pt x="156" y="11"/>
                    <a:pt x="148" y="11"/>
                  </a:cubicBezTo>
                  <a:cubicBezTo>
                    <a:pt x="145" y="11"/>
                    <a:pt x="138" y="11"/>
                    <a:pt x="129" y="11"/>
                  </a:cubicBezTo>
                  <a:cubicBezTo>
                    <a:pt x="113" y="11"/>
                    <a:pt x="94" y="11"/>
                    <a:pt x="93" y="11"/>
                  </a:cubicBezTo>
                  <a:cubicBezTo>
                    <a:pt x="93" y="11"/>
                    <a:pt x="93" y="11"/>
                    <a:pt x="93" y="11"/>
                  </a:cubicBezTo>
                  <a:cubicBezTo>
                    <a:pt x="93" y="11"/>
                    <a:pt x="93" y="11"/>
                    <a:pt x="93" y="11"/>
                  </a:cubicBezTo>
                  <a:cubicBezTo>
                    <a:pt x="91" y="11"/>
                    <a:pt x="91" y="11"/>
                    <a:pt x="91" y="11"/>
                  </a:cubicBezTo>
                  <a:cubicBezTo>
                    <a:pt x="80" y="11"/>
                    <a:pt x="67" y="11"/>
                    <a:pt x="50" y="13"/>
                  </a:cubicBezTo>
                  <a:cubicBezTo>
                    <a:pt x="48" y="13"/>
                    <a:pt x="45" y="14"/>
                    <a:pt x="43" y="16"/>
                  </a:cubicBezTo>
                  <a:cubicBezTo>
                    <a:pt x="42" y="18"/>
                    <a:pt x="41" y="20"/>
                    <a:pt x="41" y="23"/>
                  </a:cubicBezTo>
                  <a:cubicBezTo>
                    <a:pt x="42" y="28"/>
                    <a:pt x="46" y="32"/>
                    <a:pt x="52" y="31"/>
                  </a:cubicBezTo>
                  <a:cubicBezTo>
                    <a:pt x="65" y="30"/>
                    <a:pt x="80" y="30"/>
                    <a:pt x="91" y="30"/>
                  </a:cubicBezTo>
                  <a:cubicBezTo>
                    <a:pt x="91" y="30"/>
                    <a:pt x="91" y="30"/>
                    <a:pt x="91" y="30"/>
                  </a:cubicBezTo>
                  <a:cubicBezTo>
                    <a:pt x="100" y="33"/>
                    <a:pt x="111" y="39"/>
                    <a:pt x="114" y="44"/>
                  </a:cubicBezTo>
                  <a:cubicBezTo>
                    <a:pt x="114" y="45"/>
                    <a:pt x="114" y="45"/>
                    <a:pt x="113" y="45"/>
                  </a:cubicBezTo>
                  <a:cubicBezTo>
                    <a:pt x="113" y="45"/>
                    <a:pt x="109" y="49"/>
                    <a:pt x="103" y="52"/>
                  </a:cubicBezTo>
                  <a:cubicBezTo>
                    <a:pt x="79" y="58"/>
                    <a:pt x="61" y="57"/>
                    <a:pt x="47" y="49"/>
                  </a:cubicBezTo>
                  <a:cubicBezTo>
                    <a:pt x="26" y="37"/>
                    <a:pt x="22" y="12"/>
                    <a:pt x="22" y="11"/>
                  </a:cubicBezTo>
                  <a:cubicBezTo>
                    <a:pt x="22" y="7"/>
                    <a:pt x="17" y="3"/>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9" name="组合 18"/>
          <p:cNvGrpSpPr/>
          <p:nvPr/>
        </p:nvGrpSpPr>
        <p:grpSpPr>
          <a:xfrm>
            <a:off x="4620219" y="2239023"/>
            <a:ext cx="507483" cy="489209"/>
            <a:chOff x="3535426" y="1685894"/>
            <a:chExt cx="507483" cy="489209"/>
          </a:xfrm>
          <a:solidFill>
            <a:schemeClr val="bg1"/>
          </a:solidFill>
        </p:grpSpPr>
        <p:sp>
          <p:nvSpPr>
            <p:cNvPr id="20" name="Freeform 29"/>
            <p:cNvSpPr>
              <a:spLocks noEditPoints="1"/>
            </p:cNvSpPr>
            <p:nvPr/>
          </p:nvSpPr>
          <p:spPr bwMode="auto">
            <a:xfrm>
              <a:off x="3650699" y="1685894"/>
              <a:ext cx="392210" cy="375341"/>
            </a:xfrm>
            <a:custGeom>
              <a:avLst/>
              <a:gdLst>
                <a:gd name="T0" fmla="*/ 125 w 154"/>
                <a:gd name="T1" fmla="*/ 21 h 147"/>
                <a:gd name="T2" fmla="*/ 73 w 154"/>
                <a:gd name="T3" fmla="*/ 0 h 147"/>
                <a:gd name="T4" fmla="*/ 22 w 154"/>
                <a:gd name="T5" fmla="*/ 21 h 147"/>
                <a:gd name="T6" fmla="*/ 0 w 154"/>
                <a:gd name="T7" fmla="*/ 73 h 147"/>
                <a:gd name="T8" fmla="*/ 22 w 154"/>
                <a:gd name="T9" fmla="*/ 125 h 147"/>
                <a:gd name="T10" fmla="*/ 73 w 154"/>
                <a:gd name="T11" fmla="*/ 147 h 147"/>
                <a:gd name="T12" fmla="*/ 125 w 154"/>
                <a:gd name="T13" fmla="*/ 125 h 147"/>
                <a:gd name="T14" fmla="*/ 125 w 154"/>
                <a:gd name="T15" fmla="*/ 21 h 147"/>
                <a:gd name="T16" fmla="*/ 120 w 154"/>
                <a:gd name="T17" fmla="*/ 119 h 147"/>
                <a:gd name="T18" fmla="*/ 73 w 154"/>
                <a:gd name="T19" fmla="*/ 139 h 147"/>
                <a:gd name="T20" fmla="*/ 27 w 154"/>
                <a:gd name="T21" fmla="*/ 119 h 147"/>
                <a:gd name="T22" fmla="*/ 8 w 154"/>
                <a:gd name="T23" fmla="*/ 73 h 147"/>
                <a:gd name="T24" fmla="*/ 27 w 154"/>
                <a:gd name="T25" fmla="*/ 27 h 147"/>
                <a:gd name="T26" fmla="*/ 73 w 154"/>
                <a:gd name="T27" fmla="*/ 8 h 147"/>
                <a:gd name="T28" fmla="*/ 120 w 154"/>
                <a:gd name="T29" fmla="*/ 27 h 147"/>
                <a:gd name="T30" fmla="*/ 120 w 154"/>
                <a:gd name="T31" fmla="*/ 11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47">
                  <a:moveTo>
                    <a:pt x="125" y="21"/>
                  </a:moveTo>
                  <a:cubicBezTo>
                    <a:pt x="111" y="8"/>
                    <a:pt x="93" y="0"/>
                    <a:pt x="73" y="0"/>
                  </a:cubicBezTo>
                  <a:cubicBezTo>
                    <a:pt x="54" y="0"/>
                    <a:pt x="35" y="8"/>
                    <a:pt x="22" y="21"/>
                  </a:cubicBezTo>
                  <a:cubicBezTo>
                    <a:pt x="8" y="35"/>
                    <a:pt x="0" y="54"/>
                    <a:pt x="0" y="73"/>
                  </a:cubicBezTo>
                  <a:cubicBezTo>
                    <a:pt x="0" y="93"/>
                    <a:pt x="8" y="111"/>
                    <a:pt x="22" y="125"/>
                  </a:cubicBezTo>
                  <a:cubicBezTo>
                    <a:pt x="35" y="139"/>
                    <a:pt x="54" y="147"/>
                    <a:pt x="73" y="147"/>
                  </a:cubicBezTo>
                  <a:cubicBezTo>
                    <a:pt x="93" y="147"/>
                    <a:pt x="111" y="139"/>
                    <a:pt x="125" y="125"/>
                  </a:cubicBezTo>
                  <a:cubicBezTo>
                    <a:pt x="154" y="96"/>
                    <a:pt x="154" y="50"/>
                    <a:pt x="125" y="21"/>
                  </a:cubicBezTo>
                  <a:close/>
                  <a:moveTo>
                    <a:pt x="120" y="119"/>
                  </a:moveTo>
                  <a:cubicBezTo>
                    <a:pt x="107" y="132"/>
                    <a:pt x="91" y="139"/>
                    <a:pt x="73" y="139"/>
                  </a:cubicBezTo>
                  <a:cubicBezTo>
                    <a:pt x="56" y="139"/>
                    <a:pt x="40" y="132"/>
                    <a:pt x="27" y="119"/>
                  </a:cubicBezTo>
                  <a:cubicBezTo>
                    <a:pt x="15" y="107"/>
                    <a:pt x="8" y="91"/>
                    <a:pt x="8" y="73"/>
                  </a:cubicBezTo>
                  <a:cubicBezTo>
                    <a:pt x="8" y="56"/>
                    <a:pt x="15" y="39"/>
                    <a:pt x="27" y="27"/>
                  </a:cubicBezTo>
                  <a:cubicBezTo>
                    <a:pt x="40" y="15"/>
                    <a:pt x="56" y="8"/>
                    <a:pt x="73" y="8"/>
                  </a:cubicBezTo>
                  <a:cubicBezTo>
                    <a:pt x="91" y="8"/>
                    <a:pt x="107" y="15"/>
                    <a:pt x="120" y="27"/>
                  </a:cubicBezTo>
                  <a:cubicBezTo>
                    <a:pt x="145" y="52"/>
                    <a:pt x="145" y="94"/>
                    <a:pt x="120"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30"/>
            <p:cNvSpPr>
              <a:spLocks noEditPoints="1"/>
            </p:cNvSpPr>
            <p:nvPr/>
          </p:nvSpPr>
          <p:spPr bwMode="auto">
            <a:xfrm>
              <a:off x="3747697" y="1751966"/>
              <a:ext cx="179939" cy="243199"/>
            </a:xfrm>
            <a:custGeom>
              <a:avLst/>
              <a:gdLst>
                <a:gd name="T0" fmla="*/ 40 w 71"/>
                <a:gd name="T1" fmla="*/ 0 h 95"/>
                <a:gd name="T2" fmla="*/ 40 w 71"/>
                <a:gd name="T3" fmla="*/ 0 h 95"/>
                <a:gd name="T4" fmla="*/ 4 w 71"/>
                <a:gd name="T5" fmla="*/ 32 h 95"/>
                <a:gd name="T6" fmla="*/ 0 w 71"/>
                <a:gd name="T7" fmla="*/ 54 h 95"/>
                <a:gd name="T8" fmla="*/ 7 w 71"/>
                <a:gd name="T9" fmla="*/ 57 h 95"/>
                <a:gd name="T10" fmla="*/ 13 w 71"/>
                <a:gd name="T11" fmla="*/ 64 h 95"/>
                <a:gd name="T12" fmla="*/ 12 w 71"/>
                <a:gd name="T13" fmla="*/ 69 h 95"/>
                <a:gd name="T14" fmla="*/ 15 w 71"/>
                <a:gd name="T15" fmla="*/ 81 h 95"/>
                <a:gd name="T16" fmla="*/ 30 w 71"/>
                <a:gd name="T17" fmla="*/ 94 h 95"/>
                <a:gd name="T18" fmla="*/ 54 w 71"/>
                <a:gd name="T19" fmla="*/ 91 h 95"/>
                <a:gd name="T20" fmla="*/ 57 w 71"/>
                <a:gd name="T21" fmla="*/ 74 h 95"/>
                <a:gd name="T22" fmla="*/ 64 w 71"/>
                <a:gd name="T23" fmla="*/ 50 h 95"/>
                <a:gd name="T24" fmla="*/ 40 w 71"/>
                <a:gd name="T25" fmla="*/ 0 h 95"/>
                <a:gd name="T26" fmla="*/ 45 w 71"/>
                <a:gd name="T27" fmla="*/ 38 h 95"/>
                <a:gd name="T28" fmla="*/ 39 w 71"/>
                <a:gd name="T29" fmla="*/ 40 h 95"/>
                <a:gd name="T30" fmla="*/ 39 w 71"/>
                <a:gd name="T31" fmla="*/ 45 h 95"/>
                <a:gd name="T32" fmla="*/ 39 w 71"/>
                <a:gd name="T33" fmla="*/ 45 h 95"/>
                <a:gd name="T34" fmla="*/ 38 w 71"/>
                <a:gd name="T35" fmla="*/ 45 h 95"/>
                <a:gd name="T36" fmla="*/ 37 w 71"/>
                <a:gd name="T37" fmla="*/ 45 h 95"/>
                <a:gd name="T38" fmla="*/ 37 w 71"/>
                <a:gd name="T39" fmla="*/ 41 h 95"/>
                <a:gd name="T40" fmla="*/ 34 w 71"/>
                <a:gd name="T41" fmla="*/ 40 h 95"/>
                <a:gd name="T42" fmla="*/ 32 w 71"/>
                <a:gd name="T43" fmla="*/ 40 h 95"/>
                <a:gd name="T44" fmla="*/ 32 w 71"/>
                <a:gd name="T45" fmla="*/ 38 h 95"/>
                <a:gd name="T46" fmla="*/ 32 w 71"/>
                <a:gd name="T47" fmla="*/ 37 h 95"/>
                <a:gd name="T48" fmla="*/ 32 w 71"/>
                <a:gd name="T49" fmla="*/ 37 h 95"/>
                <a:gd name="T50" fmla="*/ 34 w 71"/>
                <a:gd name="T51" fmla="*/ 38 h 95"/>
                <a:gd name="T52" fmla="*/ 38 w 71"/>
                <a:gd name="T53" fmla="*/ 38 h 95"/>
                <a:gd name="T54" fmla="*/ 43 w 71"/>
                <a:gd name="T55" fmla="*/ 33 h 95"/>
                <a:gd name="T56" fmla="*/ 41 w 71"/>
                <a:gd name="T57" fmla="*/ 31 h 95"/>
                <a:gd name="T58" fmla="*/ 37 w 71"/>
                <a:gd name="T59" fmla="*/ 29 h 95"/>
                <a:gd name="T60" fmla="*/ 33 w 71"/>
                <a:gd name="T61" fmla="*/ 28 h 95"/>
                <a:gd name="T62" fmla="*/ 30 w 71"/>
                <a:gd name="T63" fmla="*/ 24 h 95"/>
                <a:gd name="T64" fmla="*/ 31 w 71"/>
                <a:gd name="T65" fmla="*/ 19 h 95"/>
                <a:gd name="T66" fmla="*/ 36 w 71"/>
                <a:gd name="T67" fmla="*/ 17 h 95"/>
                <a:gd name="T68" fmla="*/ 36 w 71"/>
                <a:gd name="T69" fmla="*/ 13 h 95"/>
                <a:gd name="T70" fmla="*/ 37 w 71"/>
                <a:gd name="T71" fmla="*/ 12 h 95"/>
                <a:gd name="T72" fmla="*/ 38 w 71"/>
                <a:gd name="T73" fmla="*/ 12 h 95"/>
                <a:gd name="T74" fmla="*/ 39 w 71"/>
                <a:gd name="T75" fmla="*/ 13 h 95"/>
                <a:gd name="T76" fmla="*/ 39 w 71"/>
                <a:gd name="T77" fmla="*/ 17 h 95"/>
                <a:gd name="T78" fmla="*/ 41 w 71"/>
                <a:gd name="T79" fmla="*/ 17 h 95"/>
                <a:gd name="T80" fmla="*/ 43 w 71"/>
                <a:gd name="T81" fmla="*/ 17 h 95"/>
                <a:gd name="T82" fmla="*/ 43 w 71"/>
                <a:gd name="T83" fmla="*/ 18 h 95"/>
                <a:gd name="T84" fmla="*/ 43 w 71"/>
                <a:gd name="T85" fmla="*/ 19 h 95"/>
                <a:gd name="T86" fmla="*/ 43 w 71"/>
                <a:gd name="T87" fmla="*/ 20 h 95"/>
                <a:gd name="T88" fmla="*/ 43 w 71"/>
                <a:gd name="T89" fmla="*/ 20 h 95"/>
                <a:gd name="T90" fmla="*/ 41 w 71"/>
                <a:gd name="T91" fmla="*/ 19 h 95"/>
                <a:gd name="T92" fmla="*/ 38 w 71"/>
                <a:gd name="T93" fmla="*/ 19 h 95"/>
                <a:gd name="T94" fmla="*/ 34 w 71"/>
                <a:gd name="T95" fmla="*/ 21 h 95"/>
                <a:gd name="T96" fmla="*/ 33 w 71"/>
                <a:gd name="T97" fmla="*/ 23 h 95"/>
                <a:gd name="T98" fmla="*/ 36 w 71"/>
                <a:gd name="T99" fmla="*/ 26 h 95"/>
                <a:gd name="T100" fmla="*/ 40 w 71"/>
                <a:gd name="T101" fmla="*/ 27 h 95"/>
                <a:gd name="T102" fmla="*/ 44 w 71"/>
                <a:gd name="T103" fmla="*/ 29 h 95"/>
                <a:gd name="T104" fmla="*/ 46 w 71"/>
                <a:gd name="T105" fmla="*/ 3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95">
                  <a:moveTo>
                    <a:pt x="40" y="0"/>
                  </a:moveTo>
                  <a:cubicBezTo>
                    <a:pt x="40" y="0"/>
                    <a:pt x="40" y="0"/>
                    <a:pt x="40" y="0"/>
                  </a:cubicBezTo>
                  <a:cubicBezTo>
                    <a:pt x="40" y="0"/>
                    <a:pt x="40" y="0"/>
                    <a:pt x="40" y="0"/>
                  </a:cubicBezTo>
                  <a:cubicBezTo>
                    <a:pt x="40" y="0"/>
                    <a:pt x="40" y="0"/>
                    <a:pt x="40" y="0"/>
                  </a:cubicBezTo>
                  <a:cubicBezTo>
                    <a:pt x="20" y="0"/>
                    <a:pt x="11" y="9"/>
                    <a:pt x="7" y="17"/>
                  </a:cubicBezTo>
                  <a:cubicBezTo>
                    <a:pt x="4" y="22"/>
                    <a:pt x="4" y="27"/>
                    <a:pt x="4" y="32"/>
                  </a:cubicBezTo>
                  <a:cubicBezTo>
                    <a:pt x="4" y="37"/>
                    <a:pt x="3" y="41"/>
                    <a:pt x="2" y="45"/>
                  </a:cubicBezTo>
                  <a:cubicBezTo>
                    <a:pt x="2" y="48"/>
                    <a:pt x="0" y="51"/>
                    <a:pt x="0" y="54"/>
                  </a:cubicBezTo>
                  <a:cubicBezTo>
                    <a:pt x="1" y="55"/>
                    <a:pt x="2" y="56"/>
                    <a:pt x="4" y="56"/>
                  </a:cubicBezTo>
                  <a:cubicBezTo>
                    <a:pt x="5" y="57"/>
                    <a:pt x="7" y="56"/>
                    <a:pt x="7" y="57"/>
                  </a:cubicBezTo>
                  <a:cubicBezTo>
                    <a:pt x="9" y="58"/>
                    <a:pt x="8" y="61"/>
                    <a:pt x="9" y="62"/>
                  </a:cubicBezTo>
                  <a:cubicBezTo>
                    <a:pt x="9" y="63"/>
                    <a:pt x="12" y="63"/>
                    <a:pt x="13" y="64"/>
                  </a:cubicBezTo>
                  <a:cubicBezTo>
                    <a:pt x="12" y="65"/>
                    <a:pt x="9" y="65"/>
                    <a:pt x="10" y="67"/>
                  </a:cubicBezTo>
                  <a:cubicBezTo>
                    <a:pt x="10" y="68"/>
                    <a:pt x="12" y="68"/>
                    <a:pt x="12" y="69"/>
                  </a:cubicBezTo>
                  <a:cubicBezTo>
                    <a:pt x="12" y="69"/>
                    <a:pt x="12" y="71"/>
                    <a:pt x="12" y="71"/>
                  </a:cubicBezTo>
                  <a:cubicBezTo>
                    <a:pt x="12" y="75"/>
                    <a:pt x="10" y="79"/>
                    <a:pt x="15" y="81"/>
                  </a:cubicBezTo>
                  <a:cubicBezTo>
                    <a:pt x="20" y="81"/>
                    <a:pt x="24" y="79"/>
                    <a:pt x="27" y="83"/>
                  </a:cubicBezTo>
                  <a:cubicBezTo>
                    <a:pt x="29" y="86"/>
                    <a:pt x="30" y="90"/>
                    <a:pt x="30" y="94"/>
                  </a:cubicBezTo>
                  <a:cubicBezTo>
                    <a:pt x="30" y="95"/>
                    <a:pt x="30" y="95"/>
                    <a:pt x="30" y="95"/>
                  </a:cubicBezTo>
                  <a:cubicBezTo>
                    <a:pt x="54" y="91"/>
                    <a:pt x="54" y="91"/>
                    <a:pt x="54" y="91"/>
                  </a:cubicBezTo>
                  <a:cubicBezTo>
                    <a:pt x="57" y="89"/>
                    <a:pt x="57" y="89"/>
                    <a:pt x="57" y="89"/>
                  </a:cubicBezTo>
                  <a:cubicBezTo>
                    <a:pt x="58" y="84"/>
                    <a:pt x="57" y="79"/>
                    <a:pt x="57" y="74"/>
                  </a:cubicBezTo>
                  <a:cubicBezTo>
                    <a:pt x="57" y="66"/>
                    <a:pt x="59" y="58"/>
                    <a:pt x="64" y="50"/>
                  </a:cubicBezTo>
                  <a:cubicBezTo>
                    <a:pt x="64" y="50"/>
                    <a:pt x="64" y="50"/>
                    <a:pt x="64" y="50"/>
                  </a:cubicBezTo>
                  <a:cubicBezTo>
                    <a:pt x="68" y="45"/>
                    <a:pt x="71" y="39"/>
                    <a:pt x="71" y="31"/>
                  </a:cubicBezTo>
                  <a:cubicBezTo>
                    <a:pt x="71" y="14"/>
                    <a:pt x="58" y="0"/>
                    <a:pt x="40" y="0"/>
                  </a:cubicBezTo>
                  <a:close/>
                  <a:moveTo>
                    <a:pt x="46" y="35"/>
                  </a:moveTo>
                  <a:cubicBezTo>
                    <a:pt x="46" y="36"/>
                    <a:pt x="46" y="37"/>
                    <a:pt x="45" y="38"/>
                  </a:cubicBezTo>
                  <a:cubicBezTo>
                    <a:pt x="44" y="38"/>
                    <a:pt x="44" y="39"/>
                    <a:pt x="43" y="39"/>
                  </a:cubicBezTo>
                  <a:cubicBezTo>
                    <a:pt x="42" y="40"/>
                    <a:pt x="41" y="40"/>
                    <a:pt x="39" y="40"/>
                  </a:cubicBezTo>
                  <a:cubicBezTo>
                    <a:pt x="39" y="44"/>
                    <a:pt x="39" y="44"/>
                    <a:pt x="39" y="44"/>
                  </a:cubicBezTo>
                  <a:cubicBezTo>
                    <a:pt x="39" y="44"/>
                    <a:pt x="39" y="45"/>
                    <a:pt x="39" y="45"/>
                  </a:cubicBezTo>
                  <a:cubicBezTo>
                    <a:pt x="39" y="45"/>
                    <a:pt x="39" y="45"/>
                    <a:pt x="39" y="45"/>
                  </a:cubicBezTo>
                  <a:cubicBezTo>
                    <a:pt x="39" y="45"/>
                    <a:pt x="39" y="45"/>
                    <a:pt x="39" y="45"/>
                  </a:cubicBezTo>
                  <a:cubicBezTo>
                    <a:pt x="39" y="45"/>
                    <a:pt x="39" y="45"/>
                    <a:pt x="38" y="45"/>
                  </a:cubicBezTo>
                  <a:cubicBezTo>
                    <a:pt x="38" y="45"/>
                    <a:pt x="38" y="45"/>
                    <a:pt x="38" y="45"/>
                  </a:cubicBezTo>
                  <a:cubicBezTo>
                    <a:pt x="38" y="45"/>
                    <a:pt x="37" y="45"/>
                    <a:pt x="37" y="45"/>
                  </a:cubicBezTo>
                  <a:cubicBezTo>
                    <a:pt x="37" y="45"/>
                    <a:pt x="37" y="45"/>
                    <a:pt x="37" y="45"/>
                  </a:cubicBezTo>
                  <a:cubicBezTo>
                    <a:pt x="37" y="45"/>
                    <a:pt x="37" y="45"/>
                    <a:pt x="37" y="45"/>
                  </a:cubicBezTo>
                  <a:cubicBezTo>
                    <a:pt x="37" y="41"/>
                    <a:pt x="37" y="41"/>
                    <a:pt x="37" y="41"/>
                  </a:cubicBezTo>
                  <a:cubicBezTo>
                    <a:pt x="36" y="41"/>
                    <a:pt x="36" y="41"/>
                    <a:pt x="35" y="41"/>
                  </a:cubicBezTo>
                  <a:cubicBezTo>
                    <a:pt x="35" y="41"/>
                    <a:pt x="34" y="40"/>
                    <a:pt x="34" y="40"/>
                  </a:cubicBezTo>
                  <a:cubicBezTo>
                    <a:pt x="33" y="40"/>
                    <a:pt x="33" y="40"/>
                    <a:pt x="33" y="40"/>
                  </a:cubicBezTo>
                  <a:cubicBezTo>
                    <a:pt x="33" y="40"/>
                    <a:pt x="32" y="40"/>
                    <a:pt x="32" y="40"/>
                  </a:cubicBezTo>
                  <a:cubicBezTo>
                    <a:pt x="32" y="40"/>
                    <a:pt x="32" y="39"/>
                    <a:pt x="32" y="39"/>
                  </a:cubicBezTo>
                  <a:cubicBezTo>
                    <a:pt x="32" y="39"/>
                    <a:pt x="32" y="39"/>
                    <a:pt x="32" y="38"/>
                  </a:cubicBezTo>
                  <a:cubicBezTo>
                    <a:pt x="32" y="38"/>
                    <a:pt x="32" y="38"/>
                    <a:pt x="32" y="38"/>
                  </a:cubicBezTo>
                  <a:cubicBezTo>
                    <a:pt x="32" y="38"/>
                    <a:pt x="32" y="37"/>
                    <a:pt x="32" y="37"/>
                  </a:cubicBezTo>
                  <a:cubicBezTo>
                    <a:pt x="32" y="37"/>
                    <a:pt x="32" y="37"/>
                    <a:pt x="32" y="37"/>
                  </a:cubicBezTo>
                  <a:cubicBezTo>
                    <a:pt x="32" y="37"/>
                    <a:pt x="32" y="37"/>
                    <a:pt x="32" y="37"/>
                  </a:cubicBezTo>
                  <a:cubicBezTo>
                    <a:pt x="32" y="37"/>
                    <a:pt x="33" y="37"/>
                    <a:pt x="33" y="37"/>
                  </a:cubicBezTo>
                  <a:cubicBezTo>
                    <a:pt x="33" y="37"/>
                    <a:pt x="34" y="37"/>
                    <a:pt x="34" y="38"/>
                  </a:cubicBezTo>
                  <a:cubicBezTo>
                    <a:pt x="35" y="38"/>
                    <a:pt x="35" y="38"/>
                    <a:pt x="36" y="38"/>
                  </a:cubicBezTo>
                  <a:cubicBezTo>
                    <a:pt x="37" y="38"/>
                    <a:pt x="37" y="38"/>
                    <a:pt x="38" y="38"/>
                  </a:cubicBezTo>
                  <a:cubicBezTo>
                    <a:pt x="40" y="38"/>
                    <a:pt x="41" y="37"/>
                    <a:pt x="42" y="36"/>
                  </a:cubicBezTo>
                  <a:cubicBezTo>
                    <a:pt x="43" y="36"/>
                    <a:pt x="43" y="35"/>
                    <a:pt x="43" y="33"/>
                  </a:cubicBezTo>
                  <a:cubicBezTo>
                    <a:pt x="43" y="33"/>
                    <a:pt x="43" y="32"/>
                    <a:pt x="42" y="32"/>
                  </a:cubicBezTo>
                  <a:cubicBezTo>
                    <a:pt x="42" y="31"/>
                    <a:pt x="42" y="31"/>
                    <a:pt x="41" y="31"/>
                  </a:cubicBezTo>
                  <a:cubicBezTo>
                    <a:pt x="40" y="30"/>
                    <a:pt x="40" y="30"/>
                    <a:pt x="39" y="30"/>
                  </a:cubicBezTo>
                  <a:cubicBezTo>
                    <a:pt x="38" y="30"/>
                    <a:pt x="38" y="30"/>
                    <a:pt x="37" y="29"/>
                  </a:cubicBezTo>
                  <a:cubicBezTo>
                    <a:pt x="36" y="29"/>
                    <a:pt x="35" y="29"/>
                    <a:pt x="35" y="29"/>
                  </a:cubicBezTo>
                  <a:cubicBezTo>
                    <a:pt x="34" y="29"/>
                    <a:pt x="33" y="28"/>
                    <a:pt x="33" y="28"/>
                  </a:cubicBezTo>
                  <a:cubicBezTo>
                    <a:pt x="32" y="27"/>
                    <a:pt x="32" y="27"/>
                    <a:pt x="31" y="26"/>
                  </a:cubicBezTo>
                  <a:cubicBezTo>
                    <a:pt x="31" y="26"/>
                    <a:pt x="30" y="25"/>
                    <a:pt x="30" y="24"/>
                  </a:cubicBezTo>
                  <a:cubicBezTo>
                    <a:pt x="30" y="23"/>
                    <a:pt x="30" y="22"/>
                    <a:pt x="30" y="21"/>
                  </a:cubicBezTo>
                  <a:cubicBezTo>
                    <a:pt x="31" y="21"/>
                    <a:pt x="31" y="20"/>
                    <a:pt x="31" y="19"/>
                  </a:cubicBezTo>
                  <a:cubicBezTo>
                    <a:pt x="32" y="19"/>
                    <a:pt x="33" y="18"/>
                    <a:pt x="33" y="18"/>
                  </a:cubicBezTo>
                  <a:cubicBezTo>
                    <a:pt x="34" y="17"/>
                    <a:pt x="35" y="17"/>
                    <a:pt x="36" y="17"/>
                  </a:cubicBezTo>
                  <a:cubicBezTo>
                    <a:pt x="36" y="13"/>
                    <a:pt x="36" y="13"/>
                    <a:pt x="36" y="13"/>
                  </a:cubicBezTo>
                  <a:cubicBezTo>
                    <a:pt x="36" y="13"/>
                    <a:pt x="36" y="13"/>
                    <a:pt x="36" y="13"/>
                  </a:cubicBezTo>
                  <a:cubicBezTo>
                    <a:pt x="36" y="13"/>
                    <a:pt x="36" y="13"/>
                    <a:pt x="36" y="13"/>
                  </a:cubicBezTo>
                  <a:cubicBezTo>
                    <a:pt x="36" y="13"/>
                    <a:pt x="37" y="13"/>
                    <a:pt x="37" y="12"/>
                  </a:cubicBezTo>
                  <a:cubicBezTo>
                    <a:pt x="37" y="12"/>
                    <a:pt x="37" y="12"/>
                    <a:pt x="37" y="12"/>
                  </a:cubicBezTo>
                  <a:cubicBezTo>
                    <a:pt x="38" y="12"/>
                    <a:pt x="38" y="12"/>
                    <a:pt x="38" y="12"/>
                  </a:cubicBezTo>
                  <a:cubicBezTo>
                    <a:pt x="38" y="12"/>
                    <a:pt x="38" y="12"/>
                    <a:pt x="38" y="12"/>
                  </a:cubicBezTo>
                  <a:cubicBezTo>
                    <a:pt x="38" y="12"/>
                    <a:pt x="39" y="12"/>
                    <a:pt x="39" y="13"/>
                  </a:cubicBezTo>
                  <a:cubicBezTo>
                    <a:pt x="39" y="13"/>
                    <a:pt x="39" y="13"/>
                    <a:pt x="39" y="13"/>
                  </a:cubicBezTo>
                  <a:cubicBezTo>
                    <a:pt x="39" y="17"/>
                    <a:pt x="39" y="17"/>
                    <a:pt x="39" y="17"/>
                  </a:cubicBezTo>
                  <a:cubicBezTo>
                    <a:pt x="39" y="17"/>
                    <a:pt x="39" y="17"/>
                    <a:pt x="40" y="17"/>
                  </a:cubicBezTo>
                  <a:cubicBezTo>
                    <a:pt x="40" y="17"/>
                    <a:pt x="41" y="17"/>
                    <a:pt x="41" y="17"/>
                  </a:cubicBezTo>
                  <a:cubicBezTo>
                    <a:pt x="41" y="17"/>
                    <a:pt x="42" y="17"/>
                    <a:pt x="42" y="17"/>
                  </a:cubicBezTo>
                  <a:cubicBezTo>
                    <a:pt x="42" y="17"/>
                    <a:pt x="43" y="17"/>
                    <a:pt x="43" y="17"/>
                  </a:cubicBezTo>
                  <a:cubicBezTo>
                    <a:pt x="43" y="17"/>
                    <a:pt x="43" y="17"/>
                    <a:pt x="43" y="18"/>
                  </a:cubicBezTo>
                  <a:cubicBezTo>
                    <a:pt x="43" y="18"/>
                    <a:pt x="43" y="18"/>
                    <a:pt x="43" y="18"/>
                  </a:cubicBezTo>
                  <a:cubicBezTo>
                    <a:pt x="43" y="18"/>
                    <a:pt x="43" y="18"/>
                    <a:pt x="43" y="18"/>
                  </a:cubicBezTo>
                  <a:cubicBezTo>
                    <a:pt x="43" y="18"/>
                    <a:pt x="43" y="18"/>
                    <a:pt x="43" y="19"/>
                  </a:cubicBezTo>
                  <a:cubicBezTo>
                    <a:pt x="43" y="19"/>
                    <a:pt x="43" y="19"/>
                    <a:pt x="43" y="19"/>
                  </a:cubicBezTo>
                  <a:cubicBezTo>
                    <a:pt x="43" y="19"/>
                    <a:pt x="43" y="20"/>
                    <a:pt x="43" y="20"/>
                  </a:cubicBezTo>
                  <a:cubicBezTo>
                    <a:pt x="43" y="20"/>
                    <a:pt x="43" y="20"/>
                    <a:pt x="43" y="20"/>
                  </a:cubicBezTo>
                  <a:cubicBezTo>
                    <a:pt x="43" y="20"/>
                    <a:pt x="43" y="20"/>
                    <a:pt x="43" y="20"/>
                  </a:cubicBezTo>
                  <a:cubicBezTo>
                    <a:pt x="43" y="20"/>
                    <a:pt x="43" y="20"/>
                    <a:pt x="42" y="20"/>
                  </a:cubicBezTo>
                  <a:cubicBezTo>
                    <a:pt x="42" y="20"/>
                    <a:pt x="42" y="20"/>
                    <a:pt x="41" y="19"/>
                  </a:cubicBezTo>
                  <a:cubicBezTo>
                    <a:pt x="41" y="19"/>
                    <a:pt x="40" y="19"/>
                    <a:pt x="40" y="19"/>
                  </a:cubicBezTo>
                  <a:cubicBezTo>
                    <a:pt x="39" y="19"/>
                    <a:pt x="38" y="19"/>
                    <a:pt x="38" y="19"/>
                  </a:cubicBezTo>
                  <a:cubicBezTo>
                    <a:pt x="37" y="19"/>
                    <a:pt x="36" y="19"/>
                    <a:pt x="35" y="20"/>
                  </a:cubicBezTo>
                  <a:cubicBezTo>
                    <a:pt x="35" y="20"/>
                    <a:pt x="34" y="20"/>
                    <a:pt x="34" y="21"/>
                  </a:cubicBezTo>
                  <a:cubicBezTo>
                    <a:pt x="34" y="21"/>
                    <a:pt x="34" y="21"/>
                    <a:pt x="33" y="22"/>
                  </a:cubicBezTo>
                  <a:cubicBezTo>
                    <a:pt x="33" y="22"/>
                    <a:pt x="33" y="23"/>
                    <a:pt x="33" y="23"/>
                  </a:cubicBezTo>
                  <a:cubicBezTo>
                    <a:pt x="34" y="24"/>
                    <a:pt x="34" y="24"/>
                    <a:pt x="34" y="25"/>
                  </a:cubicBezTo>
                  <a:cubicBezTo>
                    <a:pt x="35" y="25"/>
                    <a:pt x="35" y="26"/>
                    <a:pt x="36" y="26"/>
                  </a:cubicBezTo>
                  <a:cubicBezTo>
                    <a:pt x="36" y="26"/>
                    <a:pt x="37" y="26"/>
                    <a:pt x="38" y="27"/>
                  </a:cubicBezTo>
                  <a:cubicBezTo>
                    <a:pt x="38" y="27"/>
                    <a:pt x="39" y="27"/>
                    <a:pt x="40" y="27"/>
                  </a:cubicBezTo>
                  <a:cubicBezTo>
                    <a:pt x="41" y="27"/>
                    <a:pt x="41" y="27"/>
                    <a:pt x="42" y="28"/>
                  </a:cubicBezTo>
                  <a:cubicBezTo>
                    <a:pt x="43" y="28"/>
                    <a:pt x="43" y="28"/>
                    <a:pt x="44" y="29"/>
                  </a:cubicBezTo>
                  <a:cubicBezTo>
                    <a:pt x="45" y="29"/>
                    <a:pt x="45" y="29"/>
                    <a:pt x="46" y="30"/>
                  </a:cubicBezTo>
                  <a:cubicBezTo>
                    <a:pt x="46" y="31"/>
                    <a:pt x="46" y="32"/>
                    <a:pt x="46" y="33"/>
                  </a:cubicBezTo>
                  <a:cubicBezTo>
                    <a:pt x="47" y="34"/>
                    <a:pt x="47" y="35"/>
                    <a:pt x="4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31"/>
            <p:cNvSpPr>
              <a:spLocks/>
            </p:cNvSpPr>
            <p:nvPr/>
          </p:nvSpPr>
          <p:spPr bwMode="auto">
            <a:xfrm>
              <a:off x="3535426" y="1996570"/>
              <a:ext cx="178533" cy="178533"/>
            </a:xfrm>
            <a:custGeom>
              <a:avLst/>
              <a:gdLst>
                <a:gd name="T0" fmla="*/ 49 w 70"/>
                <a:gd name="T1" fmla="*/ 0 h 70"/>
                <a:gd name="T2" fmla="*/ 47 w 70"/>
                <a:gd name="T3" fmla="*/ 0 h 70"/>
                <a:gd name="T4" fmla="*/ 5 w 70"/>
                <a:gd name="T5" fmla="*/ 43 h 70"/>
                <a:gd name="T6" fmla="*/ 0 w 70"/>
                <a:gd name="T7" fmla="*/ 54 h 70"/>
                <a:gd name="T8" fmla="*/ 5 w 70"/>
                <a:gd name="T9" fmla="*/ 65 h 70"/>
                <a:gd name="T10" fmla="*/ 16 w 70"/>
                <a:gd name="T11" fmla="*/ 70 h 70"/>
                <a:gd name="T12" fmla="*/ 27 w 70"/>
                <a:gd name="T13" fmla="*/ 65 h 70"/>
                <a:gd name="T14" fmla="*/ 70 w 70"/>
                <a:gd name="T15" fmla="*/ 23 h 70"/>
                <a:gd name="T16" fmla="*/ 70 w 70"/>
                <a:gd name="T17" fmla="*/ 22 h 70"/>
                <a:gd name="T18" fmla="*/ 70 w 70"/>
                <a:gd name="T19" fmla="*/ 21 h 70"/>
                <a:gd name="T20" fmla="*/ 49 w 70"/>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49" y="0"/>
                  </a:moveTo>
                  <a:cubicBezTo>
                    <a:pt x="48" y="0"/>
                    <a:pt x="48" y="0"/>
                    <a:pt x="47" y="0"/>
                  </a:cubicBezTo>
                  <a:cubicBezTo>
                    <a:pt x="5" y="43"/>
                    <a:pt x="5" y="43"/>
                    <a:pt x="5" y="43"/>
                  </a:cubicBezTo>
                  <a:cubicBezTo>
                    <a:pt x="2" y="46"/>
                    <a:pt x="0" y="50"/>
                    <a:pt x="0" y="54"/>
                  </a:cubicBezTo>
                  <a:cubicBezTo>
                    <a:pt x="0" y="58"/>
                    <a:pt x="2" y="62"/>
                    <a:pt x="5" y="65"/>
                  </a:cubicBezTo>
                  <a:cubicBezTo>
                    <a:pt x="8" y="68"/>
                    <a:pt x="12" y="70"/>
                    <a:pt x="16" y="70"/>
                  </a:cubicBezTo>
                  <a:cubicBezTo>
                    <a:pt x="20" y="70"/>
                    <a:pt x="24" y="68"/>
                    <a:pt x="27" y="65"/>
                  </a:cubicBezTo>
                  <a:cubicBezTo>
                    <a:pt x="70" y="23"/>
                    <a:pt x="70" y="23"/>
                    <a:pt x="70" y="23"/>
                  </a:cubicBezTo>
                  <a:cubicBezTo>
                    <a:pt x="70" y="23"/>
                    <a:pt x="70" y="22"/>
                    <a:pt x="70" y="22"/>
                  </a:cubicBezTo>
                  <a:cubicBezTo>
                    <a:pt x="70" y="22"/>
                    <a:pt x="70" y="21"/>
                    <a:pt x="70" y="21"/>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23" name="组合 22"/>
          <p:cNvGrpSpPr/>
          <p:nvPr/>
        </p:nvGrpSpPr>
        <p:grpSpPr>
          <a:xfrm>
            <a:off x="7201522" y="2219350"/>
            <a:ext cx="489208" cy="489209"/>
            <a:chOff x="2471258" y="3608987"/>
            <a:chExt cx="489208" cy="489209"/>
          </a:xfrm>
          <a:solidFill>
            <a:schemeClr val="bg1"/>
          </a:solidFill>
        </p:grpSpPr>
        <p:sp>
          <p:nvSpPr>
            <p:cNvPr id="24" name="Freeform 55"/>
            <p:cNvSpPr>
              <a:spLocks/>
            </p:cNvSpPr>
            <p:nvPr/>
          </p:nvSpPr>
          <p:spPr bwMode="auto">
            <a:xfrm>
              <a:off x="2611835" y="3611799"/>
              <a:ext cx="94187" cy="98404"/>
            </a:xfrm>
            <a:custGeom>
              <a:avLst/>
              <a:gdLst>
                <a:gd name="T0" fmla="*/ 0 w 37"/>
                <a:gd name="T1" fmla="*/ 39 h 39"/>
                <a:gd name="T2" fmla="*/ 37 w 37"/>
                <a:gd name="T3" fmla="*/ 39 h 39"/>
                <a:gd name="T4" fmla="*/ 37 w 37"/>
                <a:gd name="T5" fmla="*/ 0 h 39"/>
                <a:gd name="T6" fmla="*/ 0 w 37"/>
                <a:gd name="T7" fmla="*/ 39 h 39"/>
              </a:gdLst>
              <a:ahLst/>
              <a:cxnLst>
                <a:cxn ang="0">
                  <a:pos x="T0" y="T1"/>
                </a:cxn>
                <a:cxn ang="0">
                  <a:pos x="T2" y="T3"/>
                </a:cxn>
                <a:cxn ang="0">
                  <a:pos x="T4" y="T5"/>
                </a:cxn>
                <a:cxn ang="0">
                  <a:pos x="T6" y="T7"/>
                </a:cxn>
              </a:cxnLst>
              <a:rect l="0" t="0" r="r" b="b"/>
              <a:pathLst>
                <a:path w="37" h="39">
                  <a:moveTo>
                    <a:pt x="0" y="39"/>
                  </a:moveTo>
                  <a:cubicBezTo>
                    <a:pt x="37" y="39"/>
                    <a:pt x="37" y="39"/>
                    <a:pt x="37" y="39"/>
                  </a:cubicBezTo>
                  <a:cubicBezTo>
                    <a:pt x="37" y="0"/>
                    <a:pt x="37" y="0"/>
                    <a:pt x="37" y="0"/>
                  </a:cubicBezTo>
                  <a:cubicBezTo>
                    <a:pt x="22" y="2"/>
                    <a:pt x="9" y="17"/>
                    <a:pt x="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56"/>
            <p:cNvSpPr>
              <a:spLocks/>
            </p:cNvSpPr>
            <p:nvPr/>
          </p:nvSpPr>
          <p:spPr bwMode="auto">
            <a:xfrm>
              <a:off x="2587937" y="3734101"/>
              <a:ext cx="118085" cy="109650"/>
            </a:xfrm>
            <a:custGeom>
              <a:avLst/>
              <a:gdLst>
                <a:gd name="T0" fmla="*/ 46 w 46"/>
                <a:gd name="T1" fmla="*/ 43 h 43"/>
                <a:gd name="T2" fmla="*/ 46 w 46"/>
                <a:gd name="T3" fmla="*/ 0 h 43"/>
                <a:gd name="T4" fmla="*/ 7 w 46"/>
                <a:gd name="T5" fmla="*/ 0 h 43"/>
                <a:gd name="T6" fmla="*/ 0 w 46"/>
                <a:gd name="T7" fmla="*/ 43 h 43"/>
                <a:gd name="T8" fmla="*/ 46 w 46"/>
                <a:gd name="T9" fmla="*/ 43 h 43"/>
              </a:gdLst>
              <a:ahLst/>
              <a:cxnLst>
                <a:cxn ang="0">
                  <a:pos x="T0" y="T1"/>
                </a:cxn>
                <a:cxn ang="0">
                  <a:pos x="T2" y="T3"/>
                </a:cxn>
                <a:cxn ang="0">
                  <a:pos x="T4" y="T5"/>
                </a:cxn>
                <a:cxn ang="0">
                  <a:pos x="T6" y="T7"/>
                </a:cxn>
                <a:cxn ang="0">
                  <a:pos x="T8" y="T9"/>
                </a:cxn>
              </a:cxnLst>
              <a:rect l="0" t="0" r="r" b="b"/>
              <a:pathLst>
                <a:path w="46" h="43">
                  <a:moveTo>
                    <a:pt x="46" y="43"/>
                  </a:moveTo>
                  <a:cubicBezTo>
                    <a:pt x="46" y="0"/>
                    <a:pt x="46" y="0"/>
                    <a:pt x="46" y="0"/>
                  </a:cubicBezTo>
                  <a:cubicBezTo>
                    <a:pt x="7" y="0"/>
                    <a:pt x="7" y="0"/>
                    <a:pt x="7" y="0"/>
                  </a:cubicBezTo>
                  <a:cubicBezTo>
                    <a:pt x="3" y="13"/>
                    <a:pt x="1" y="27"/>
                    <a:pt x="0" y="43"/>
                  </a:cubicBezTo>
                  <a:lnTo>
                    <a:pt x="4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57"/>
            <p:cNvSpPr>
              <a:spLocks/>
            </p:cNvSpPr>
            <p:nvPr/>
          </p:nvSpPr>
          <p:spPr bwMode="auto">
            <a:xfrm>
              <a:off x="2725703" y="3611799"/>
              <a:ext cx="91375" cy="98404"/>
            </a:xfrm>
            <a:custGeom>
              <a:avLst/>
              <a:gdLst>
                <a:gd name="T0" fmla="*/ 0 w 36"/>
                <a:gd name="T1" fmla="*/ 0 h 39"/>
                <a:gd name="T2" fmla="*/ 0 w 36"/>
                <a:gd name="T3" fmla="*/ 39 h 39"/>
                <a:gd name="T4" fmla="*/ 36 w 36"/>
                <a:gd name="T5" fmla="*/ 39 h 39"/>
                <a:gd name="T6" fmla="*/ 0 w 36"/>
                <a:gd name="T7" fmla="*/ 0 h 39"/>
              </a:gdLst>
              <a:ahLst/>
              <a:cxnLst>
                <a:cxn ang="0">
                  <a:pos x="T0" y="T1"/>
                </a:cxn>
                <a:cxn ang="0">
                  <a:pos x="T2" y="T3"/>
                </a:cxn>
                <a:cxn ang="0">
                  <a:pos x="T4" y="T5"/>
                </a:cxn>
                <a:cxn ang="0">
                  <a:pos x="T6" y="T7"/>
                </a:cxn>
              </a:cxnLst>
              <a:rect l="0" t="0" r="r" b="b"/>
              <a:pathLst>
                <a:path w="36" h="39">
                  <a:moveTo>
                    <a:pt x="0" y="0"/>
                  </a:moveTo>
                  <a:cubicBezTo>
                    <a:pt x="0" y="39"/>
                    <a:pt x="0" y="39"/>
                    <a:pt x="0" y="39"/>
                  </a:cubicBezTo>
                  <a:cubicBezTo>
                    <a:pt x="36" y="39"/>
                    <a:pt x="36" y="39"/>
                    <a:pt x="36" y="39"/>
                  </a:cubicBezTo>
                  <a:cubicBezTo>
                    <a:pt x="27" y="17"/>
                    <a:pt x="14"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58"/>
            <p:cNvSpPr>
              <a:spLocks/>
            </p:cNvSpPr>
            <p:nvPr/>
          </p:nvSpPr>
          <p:spPr bwMode="auto">
            <a:xfrm>
              <a:off x="2471258" y="3866243"/>
              <a:ext cx="112462" cy="109650"/>
            </a:xfrm>
            <a:custGeom>
              <a:avLst/>
              <a:gdLst>
                <a:gd name="T0" fmla="*/ 38 w 44"/>
                <a:gd name="T1" fmla="*/ 0 h 43"/>
                <a:gd name="T2" fmla="*/ 0 w 44"/>
                <a:gd name="T3" fmla="*/ 0 h 43"/>
                <a:gd name="T4" fmla="*/ 12 w 44"/>
                <a:gd name="T5" fmla="*/ 43 h 43"/>
                <a:gd name="T6" fmla="*/ 13 w 44"/>
                <a:gd name="T7" fmla="*/ 43 h 43"/>
                <a:gd name="T8" fmla="*/ 44 w 44"/>
                <a:gd name="T9" fmla="*/ 43 h 43"/>
                <a:gd name="T10" fmla="*/ 38 w 44"/>
                <a:gd name="T11" fmla="*/ 0 h 43"/>
              </a:gdLst>
              <a:ahLst/>
              <a:cxnLst>
                <a:cxn ang="0">
                  <a:pos x="T0" y="T1"/>
                </a:cxn>
                <a:cxn ang="0">
                  <a:pos x="T2" y="T3"/>
                </a:cxn>
                <a:cxn ang="0">
                  <a:pos x="T4" y="T5"/>
                </a:cxn>
                <a:cxn ang="0">
                  <a:pos x="T6" y="T7"/>
                </a:cxn>
                <a:cxn ang="0">
                  <a:pos x="T8" y="T9"/>
                </a:cxn>
                <a:cxn ang="0">
                  <a:pos x="T10" y="T11"/>
                </a:cxn>
              </a:cxnLst>
              <a:rect l="0" t="0" r="r" b="b"/>
              <a:pathLst>
                <a:path w="44" h="43">
                  <a:moveTo>
                    <a:pt x="38" y="0"/>
                  </a:moveTo>
                  <a:cubicBezTo>
                    <a:pt x="0" y="0"/>
                    <a:pt x="0" y="0"/>
                    <a:pt x="0" y="0"/>
                  </a:cubicBezTo>
                  <a:cubicBezTo>
                    <a:pt x="0" y="15"/>
                    <a:pt x="4" y="30"/>
                    <a:pt x="12" y="43"/>
                  </a:cubicBezTo>
                  <a:cubicBezTo>
                    <a:pt x="12" y="43"/>
                    <a:pt x="12" y="43"/>
                    <a:pt x="13" y="43"/>
                  </a:cubicBezTo>
                  <a:cubicBezTo>
                    <a:pt x="44" y="43"/>
                    <a:pt x="44" y="43"/>
                    <a:pt x="44" y="43"/>
                  </a:cubicBezTo>
                  <a:cubicBezTo>
                    <a:pt x="41" y="30"/>
                    <a:pt x="38" y="15"/>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59"/>
            <p:cNvSpPr>
              <a:spLocks/>
            </p:cNvSpPr>
            <p:nvPr/>
          </p:nvSpPr>
          <p:spPr bwMode="auto">
            <a:xfrm>
              <a:off x="2845193" y="3866243"/>
              <a:ext cx="115273" cy="109650"/>
            </a:xfrm>
            <a:custGeom>
              <a:avLst/>
              <a:gdLst>
                <a:gd name="T0" fmla="*/ 6 w 45"/>
                <a:gd name="T1" fmla="*/ 0 h 43"/>
                <a:gd name="T2" fmla="*/ 0 w 45"/>
                <a:gd name="T3" fmla="*/ 43 h 43"/>
                <a:gd name="T4" fmla="*/ 31 w 45"/>
                <a:gd name="T5" fmla="*/ 43 h 43"/>
                <a:gd name="T6" fmla="*/ 33 w 45"/>
                <a:gd name="T7" fmla="*/ 43 h 43"/>
                <a:gd name="T8" fmla="*/ 45 w 45"/>
                <a:gd name="T9" fmla="*/ 0 h 43"/>
                <a:gd name="T10" fmla="*/ 6 w 45"/>
                <a:gd name="T11" fmla="*/ 0 h 43"/>
              </a:gdLst>
              <a:ahLst/>
              <a:cxnLst>
                <a:cxn ang="0">
                  <a:pos x="T0" y="T1"/>
                </a:cxn>
                <a:cxn ang="0">
                  <a:pos x="T2" y="T3"/>
                </a:cxn>
                <a:cxn ang="0">
                  <a:pos x="T4" y="T5"/>
                </a:cxn>
                <a:cxn ang="0">
                  <a:pos x="T6" y="T7"/>
                </a:cxn>
                <a:cxn ang="0">
                  <a:pos x="T8" y="T9"/>
                </a:cxn>
                <a:cxn ang="0">
                  <a:pos x="T10" y="T11"/>
                </a:cxn>
              </a:cxnLst>
              <a:rect l="0" t="0" r="r" b="b"/>
              <a:pathLst>
                <a:path w="45" h="43">
                  <a:moveTo>
                    <a:pt x="6" y="0"/>
                  </a:moveTo>
                  <a:cubicBezTo>
                    <a:pt x="6" y="15"/>
                    <a:pt x="4" y="30"/>
                    <a:pt x="0" y="43"/>
                  </a:cubicBezTo>
                  <a:cubicBezTo>
                    <a:pt x="31" y="43"/>
                    <a:pt x="31" y="43"/>
                    <a:pt x="31" y="43"/>
                  </a:cubicBezTo>
                  <a:cubicBezTo>
                    <a:pt x="32" y="43"/>
                    <a:pt x="32" y="43"/>
                    <a:pt x="33" y="43"/>
                  </a:cubicBezTo>
                  <a:cubicBezTo>
                    <a:pt x="40" y="30"/>
                    <a:pt x="44" y="15"/>
                    <a:pt x="45"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60"/>
            <p:cNvSpPr>
              <a:spLocks/>
            </p:cNvSpPr>
            <p:nvPr/>
          </p:nvSpPr>
          <p:spPr bwMode="auto">
            <a:xfrm>
              <a:off x="2587937" y="3866243"/>
              <a:ext cx="118085" cy="109650"/>
            </a:xfrm>
            <a:custGeom>
              <a:avLst/>
              <a:gdLst>
                <a:gd name="T0" fmla="*/ 46 w 46"/>
                <a:gd name="T1" fmla="*/ 0 h 43"/>
                <a:gd name="T2" fmla="*/ 0 w 46"/>
                <a:gd name="T3" fmla="*/ 0 h 43"/>
                <a:gd name="T4" fmla="*/ 7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0" y="0"/>
                    <a:pt x="0" y="0"/>
                    <a:pt x="0" y="0"/>
                  </a:cubicBezTo>
                  <a:cubicBezTo>
                    <a:pt x="1" y="15"/>
                    <a:pt x="3" y="30"/>
                    <a:pt x="7"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61"/>
            <p:cNvSpPr>
              <a:spLocks/>
            </p:cNvSpPr>
            <p:nvPr/>
          </p:nvSpPr>
          <p:spPr bwMode="auto">
            <a:xfrm>
              <a:off x="2471258" y="3731289"/>
              <a:ext cx="112462" cy="112462"/>
            </a:xfrm>
            <a:custGeom>
              <a:avLst/>
              <a:gdLst>
                <a:gd name="T0" fmla="*/ 38 w 44"/>
                <a:gd name="T1" fmla="*/ 44 h 44"/>
                <a:gd name="T2" fmla="*/ 44 w 44"/>
                <a:gd name="T3" fmla="*/ 1 h 44"/>
                <a:gd name="T4" fmla="*/ 13 w 44"/>
                <a:gd name="T5" fmla="*/ 1 h 44"/>
                <a:gd name="T6" fmla="*/ 12 w 44"/>
                <a:gd name="T7" fmla="*/ 0 h 44"/>
                <a:gd name="T8" fmla="*/ 0 w 44"/>
                <a:gd name="T9" fmla="*/ 44 h 44"/>
                <a:gd name="T10" fmla="*/ 38 w 44"/>
                <a:gd name="T11" fmla="*/ 44 h 44"/>
              </a:gdLst>
              <a:ahLst/>
              <a:cxnLst>
                <a:cxn ang="0">
                  <a:pos x="T0" y="T1"/>
                </a:cxn>
                <a:cxn ang="0">
                  <a:pos x="T2" y="T3"/>
                </a:cxn>
                <a:cxn ang="0">
                  <a:pos x="T4" y="T5"/>
                </a:cxn>
                <a:cxn ang="0">
                  <a:pos x="T6" y="T7"/>
                </a:cxn>
                <a:cxn ang="0">
                  <a:pos x="T8" y="T9"/>
                </a:cxn>
                <a:cxn ang="0">
                  <a:pos x="T10" y="T11"/>
                </a:cxn>
              </a:cxnLst>
              <a:rect l="0" t="0" r="r" b="b"/>
              <a:pathLst>
                <a:path w="44" h="44">
                  <a:moveTo>
                    <a:pt x="38" y="44"/>
                  </a:moveTo>
                  <a:cubicBezTo>
                    <a:pt x="38" y="29"/>
                    <a:pt x="41" y="14"/>
                    <a:pt x="44" y="1"/>
                  </a:cubicBezTo>
                  <a:cubicBezTo>
                    <a:pt x="13" y="1"/>
                    <a:pt x="13" y="1"/>
                    <a:pt x="13" y="1"/>
                  </a:cubicBezTo>
                  <a:cubicBezTo>
                    <a:pt x="12" y="1"/>
                    <a:pt x="12" y="1"/>
                    <a:pt x="12" y="0"/>
                  </a:cubicBezTo>
                  <a:cubicBezTo>
                    <a:pt x="4" y="14"/>
                    <a:pt x="0" y="28"/>
                    <a:pt x="0" y="44"/>
                  </a:cubicBezTo>
                  <a:lnTo>
                    <a:pt x="3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62"/>
            <p:cNvSpPr>
              <a:spLocks/>
            </p:cNvSpPr>
            <p:nvPr/>
          </p:nvSpPr>
          <p:spPr bwMode="auto">
            <a:xfrm>
              <a:off x="2725703" y="3734101"/>
              <a:ext cx="115273" cy="109650"/>
            </a:xfrm>
            <a:custGeom>
              <a:avLst/>
              <a:gdLst>
                <a:gd name="T0" fmla="*/ 45 w 45"/>
                <a:gd name="T1" fmla="*/ 43 h 43"/>
                <a:gd name="T2" fmla="*/ 38 w 45"/>
                <a:gd name="T3" fmla="*/ 0 h 43"/>
                <a:gd name="T4" fmla="*/ 0 w 45"/>
                <a:gd name="T5" fmla="*/ 0 h 43"/>
                <a:gd name="T6" fmla="*/ 0 w 45"/>
                <a:gd name="T7" fmla="*/ 43 h 43"/>
                <a:gd name="T8" fmla="*/ 45 w 45"/>
                <a:gd name="T9" fmla="*/ 43 h 43"/>
              </a:gdLst>
              <a:ahLst/>
              <a:cxnLst>
                <a:cxn ang="0">
                  <a:pos x="T0" y="T1"/>
                </a:cxn>
                <a:cxn ang="0">
                  <a:pos x="T2" y="T3"/>
                </a:cxn>
                <a:cxn ang="0">
                  <a:pos x="T4" y="T5"/>
                </a:cxn>
                <a:cxn ang="0">
                  <a:pos x="T6" y="T7"/>
                </a:cxn>
                <a:cxn ang="0">
                  <a:pos x="T8" y="T9"/>
                </a:cxn>
              </a:cxnLst>
              <a:rect l="0" t="0" r="r" b="b"/>
              <a:pathLst>
                <a:path w="45" h="43">
                  <a:moveTo>
                    <a:pt x="45" y="43"/>
                  </a:moveTo>
                  <a:cubicBezTo>
                    <a:pt x="45" y="27"/>
                    <a:pt x="42" y="13"/>
                    <a:pt x="38" y="0"/>
                  </a:cubicBezTo>
                  <a:cubicBezTo>
                    <a:pt x="0" y="0"/>
                    <a:pt x="0" y="0"/>
                    <a:pt x="0" y="0"/>
                  </a:cubicBezTo>
                  <a:cubicBezTo>
                    <a:pt x="0" y="43"/>
                    <a:pt x="0" y="43"/>
                    <a:pt x="0" y="43"/>
                  </a:cubicBezTo>
                  <a:lnTo>
                    <a:pt x="45"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63"/>
            <p:cNvSpPr>
              <a:spLocks/>
            </p:cNvSpPr>
            <p:nvPr/>
          </p:nvSpPr>
          <p:spPr bwMode="auto">
            <a:xfrm>
              <a:off x="2512026" y="3608987"/>
              <a:ext cx="144795" cy="101215"/>
            </a:xfrm>
            <a:custGeom>
              <a:avLst/>
              <a:gdLst>
                <a:gd name="T0" fmla="*/ 31 w 57"/>
                <a:gd name="T1" fmla="*/ 40 h 40"/>
                <a:gd name="T2" fmla="*/ 57 w 57"/>
                <a:gd name="T3" fmla="*/ 0 h 40"/>
                <a:gd name="T4" fmla="*/ 0 w 57"/>
                <a:gd name="T5" fmla="*/ 40 h 40"/>
                <a:gd name="T6" fmla="*/ 31 w 57"/>
                <a:gd name="T7" fmla="*/ 40 h 40"/>
              </a:gdLst>
              <a:ahLst/>
              <a:cxnLst>
                <a:cxn ang="0">
                  <a:pos x="T0" y="T1"/>
                </a:cxn>
                <a:cxn ang="0">
                  <a:pos x="T2" y="T3"/>
                </a:cxn>
                <a:cxn ang="0">
                  <a:pos x="T4" y="T5"/>
                </a:cxn>
                <a:cxn ang="0">
                  <a:pos x="T6" y="T7"/>
                </a:cxn>
              </a:cxnLst>
              <a:rect l="0" t="0" r="r" b="b"/>
              <a:pathLst>
                <a:path w="57" h="40">
                  <a:moveTo>
                    <a:pt x="31" y="40"/>
                  </a:moveTo>
                  <a:cubicBezTo>
                    <a:pt x="37" y="23"/>
                    <a:pt x="46" y="9"/>
                    <a:pt x="57" y="0"/>
                  </a:cubicBezTo>
                  <a:cubicBezTo>
                    <a:pt x="34" y="6"/>
                    <a:pt x="14" y="21"/>
                    <a:pt x="0" y="40"/>
                  </a:cubicBezTo>
                  <a:lnTo>
                    <a:pt x="3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64"/>
            <p:cNvSpPr>
              <a:spLocks/>
            </p:cNvSpPr>
            <p:nvPr/>
          </p:nvSpPr>
          <p:spPr bwMode="auto">
            <a:xfrm>
              <a:off x="2512026" y="3995574"/>
              <a:ext cx="144795" cy="102622"/>
            </a:xfrm>
            <a:custGeom>
              <a:avLst/>
              <a:gdLst>
                <a:gd name="T0" fmla="*/ 31 w 57"/>
                <a:gd name="T1" fmla="*/ 0 h 40"/>
                <a:gd name="T2" fmla="*/ 0 w 57"/>
                <a:gd name="T3" fmla="*/ 0 h 40"/>
                <a:gd name="T4" fmla="*/ 57 w 57"/>
                <a:gd name="T5" fmla="*/ 40 h 40"/>
                <a:gd name="T6" fmla="*/ 31 w 57"/>
                <a:gd name="T7" fmla="*/ 0 h 40"/>
              </a:gdLst>
              <a:ahLst/>
              <a:cxnLst>
                <a:cxn ang="0">
                  <a:pos x="T0" y="T1"/>
                </a:cxn>
                <a:cxn ang="0">
                  <a:pos x="T2" y="T3"/>
                </a:cxn>
                <a:cxn ang="0">
                  <a:pos x="T4" y="T5"/>
                </a:cxn>
                <a:cxn ang="0">
                  <a:pos x="T6" y="T7"/>
                </a:cxn>
              </a:cxnLst>
              <a:rect l="0" t="0" r="r" b="b"/>
              <a:pathLst>
                <a:path w="57" h="40">
                  <a:moveTo>
                    <a:pt x="31" y="0"/>
                  </a:moveTo>
                  <a:cubicBezTo>
                    <a:pt x="0" y="0"/>
                    <a:pt x="0" y="0"/>
                    <a:pt x="0" y="0"/>
                  </a:cubicBezTo>
                  <a:cubicBezTo>
                    <a:pt x="14" y="20"/>
                    <a:pt x="34" y="35"/>
                    <a:pt x="57" y="40"/>
                  </a:cubicBezTo>
                  <a:cubicBezTo>
                    <a:pt x="46" y="32"/>
                    <a:pt x="37" y="1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65"/>
            <p:cNvSpPr>
              <a:spLocks/>
            </p:cNvSpPr>
            <p:nvPr/>
          </p:nvSpPr>
          <p:spPr bwMode="auto">
            <a:xfrm>
              <a:off x="2772093" y="3608987"/>
              <a:ext cx="144795" cy="101215"/>
            </a:xfrm>
            <a:custGeom>
              <a:avLst/>
              <a:gdLst>
                <a:gd name="T0" fmla="*/ 26 w 57"/>
                <a:gd name="T1" fmla="*/ 40 h 40"/>
                <a:gd name="T2" fmla="*/ 57 w 57"/>
                <a:gd name="T3" fmla="*/ 40 h 40"/>
                <a:gd name="T4" fmla="*/ 0 w 57"/>
                <a:gd name="T5" fmla="*/ 0 h 40"/>
                <a:gd name="T6" fmla="*/ 26 w 57"/>
                <a:gd name="T7" fmla="*/ 40 h 40"/>
              </a:gdLst>
              <a:ahLst/>
              <a:cxnLst>
                <a:cxn ang="0">
                  <a:pos x="T0" y="T1"/>
                </a:cxn>
                <a:cxn ang="0">
                  <a:pos x="T2" y="T3"/>
                </a:cxn>
                <a:cxn ang="0">
                  <a:pos x="T4" y="T5"/>
                </a:cxn>
                <a:cxn ang="0">
                  <a:pos x="T6" y="T7"/>
                </a:cxn>
              </a:cxnLst>
              <a:rect l="0" t="0" r="r" b="b"/>
              <a:pathLst>
                <a:path w="57" h="40">
                  <a:moveTo>
                    <a:pt x="26" y="40"/>
                  </a:moveTo>
                  <a:cubicBezTo>
                    <a:pt x="57" y="40"/>
                    <a:pt x="57" y="40"/>
                    <a:pt x="57" y="40"/>
                  </a:cubicBezTo>
                  <a:cubicBezTo>
                    <a:pt x="43" y="21"/>
                    <a:pt x="23" y="6"/>
                    <a:pt x="0" y="0"/>
                  </a:cubicBezTo>
                  <a:cubicBezTo>
                    <a:pt x="11" y="9"/>
                    <a:pt x="20" y="23"/>
                    <a:pt x="2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6"/>
            <p:cNvSpPr>
              <a:spLocks/>
            </p:cNvSpPr>
            <p:nvPr/>
          </p:nvSpPr>
          <p:spPr bwMode="auto">
            <a:xfrm>
              <a:off x="2772093" y="3995574"/>
              <a:ext cx="144795" cy="102622"/>
            </a:xfrm>
            <a:custGeom>
              <a:avLst/>
              <a:gdLst>
                <a:gd name="T0" fmla="*/ 26 w 57"/>
                <a:gd name="T1" fmla="*/ 0 h 40"/>
                <a:gd name="T2" fmla="*/ 0 w 57"/>
                <a:gd name="T3" fmla="*/ 40 h 40"/>
                <a:gd name="T4" fmla="*/ 57 w 57"/>
                <a:gd name="T5" fmla="*/ 0 h 40"/>
                <a:gd name="T6" fmla="*/ 26 w 57"/>
                <a:gd name="T7" fmla="*/ 0 h 40"/>
              </a:gdLst>
              <a:ahLst/>
              <a:cxnLst>
                <a:cxn ang="0">
                  <a:pos x="T0" y="T1"/>
                </a:cxn>
                <a:cxn ang="0">
                  <a:pos x="T2" y="T3"/>
                </a:cxn>
                <a:cxn ang="0">
                  <a:pos x="T4" y="T5"/>
                </a:cxn>
                <a:cxn ang="0">
                  <a:pos x="T6" y="T7"/>
                </a:cxn>
              </a:cxnLst>
              <a:rect l="0" t="0" r="r" b="b"/>
              <a:pathLst>
                <a:path w="57" h="40">
                  <a:moveTo>
                    <a:pt x="26" y="0"/>
                  </a:moveTo>
                  <a:cubicBezTo>
                    <a:pt x="20" y="18"/>
                    <a:pt x="11" y="32"/>
                    <a:pt x="0" y="40"/>
                  </a:cubicBezTo>
                  <a:cubicBezTo>
                    <a:pt x="23" y="35"/>
                    <a:pt x="43" y="20"/>
                    <a:pt x="57" y="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67"/>
            <p:cNvSpPr>
              <a:spLocks/>
            </p:cNvSpPr>
            <p:nvPr/>
          </p:nvSpPr>
          <p:spPr bwMode="auto">
            <a:xfrm>
              <a:off x="2845193" y="3731289"/>
              <a:ext cx="115273" cy="112462"/>
            </a:xfrm>
            <a:custGeom>
              <a:avLst/>
              <a:gdLst>
                <a:gd name="T0" fmla="*/ 31 w 45"/>
                <a:gd name="T1" fmla="*/ 1 h 44"/>
                <a:gd name="T2" fmla="*/ 0 w 45"/>
                <a:gd name="T3" fmla="*/ 1 h 44"/>
                <a:gd name="T4" fmla="*/ 6 w 45"/>
                <a:gd name="T5" fmla="*/ 44 h 44"/>
                <a:gd name="T6" fmla="*/ 45 w 45"/>
                <a:gd name="T7" fmla="*/ 44 h 44"/>
                <a:gd name="T8" fmla="*/ 33 w 45"/>
                <a:gd name="T9" fmla="*/ 0 h 44"/>
                <a:gd name="T10" fmla="*/ 31 w 45"/>
                <a:gd name="T11" fmla="*/ 1 h 44"/>
              </a:gdLst>
              <a:ahLst/>
              <a:cxnLst>
                <a:cxn ang="0">
                  <a:pos x="T0" y="T1"/>
                </a:cxn>
                <a:cxn ang="0">
                  <a:pos x="T2" y="T3"/>
                </a:cxn>
                <a:cxn ang="0">
                  <a:pos x="T4" y="T5"/>
                </a:cxn>
                <a:cxn ang="0">
                  <a:pos x="T6" y="T7"/>
                </a:cxn>
                <a:cxn ang="0">
                  <a:pos x="T8" y="T9"/>
                </a:cxn>
                <a:cxn ang="0">
                  <a:pos x="T10" y="T11"/>
                </a:cxn>
              </a:cxnLst>
              <a:rect l="0" t="0" r="r" b="b"/>
              <a:pathLst>
                <a:path w="45" h="44">
                  <a:moveTo>
                    <a:pt x="31" y="1"/>
                  </a:moveTo>
                  <a:cubicBezTo>
                    <a:pt x="0" y="1"/>
                    <a:pt x="0" y="1"/>
                    <a:pt x="0" y="1"/>
                  </a:cubicBezTo>
                  <a:cubicBezTo>
                    <a:pt x="4" y="14"/>
                    <a:pt x="6" y="29"/>
                    <a:pt x="6" y="44"/>
                  </a:cubicBezTo>
                  <a:cubicBezTo>
                    <a:pt x="45" y="44"/>
                    <a:pt x="45" y="44"/>
                    <a:pt x="45" y="44"/>
                  </a:cubicBezTo>
                  <a:cubicBezTo>
                    <a:pt x="44" y="28"/>
                    <a:pt x="40" y="14"/>
                    <a:pt x="33" y="0"/>
                  </a:cubicBezTo>
                  <a:cubicBezTo>
                    <a:pt x="32" y="1"/>
                    <a:pt x="32"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68"/>
            <p:cNvSpPr>
              <a:spLocks/>
            </p:cNvSpPr>
            <p:nvPr/>
          </p:nvSpPr>
          <p:spPr bwMode="auto">
            <a:xfrm>
              <a:off x="2725703" y="3995574"/>
              <a:ext cx="91375" cy="102622"/>
            </a:xfrm>
            <a:custGeom>
              <a:avLst/>
              <a:gdLst>
                <a:gd name="T0" fmla="*/ 36 w 36"/>
                <a:gd name="T1" fmla="*/ 0 h 40"/>
                <a:gd name="T2" fmla="*/ 0 w 36"/>
                <a:gd name="T3" fmla="*/ 0 h 40"/>
                <a:gd name="T4" fmla="*/ 0 w 36"/>
                <a:gd name="T5" fmla="*/ 40 h 40"/>
                <a:gd name="T6" fmla="*/ 36 w 36"/>
                <a:gd name="T7" fmla="*/ 0 h 40"/>
              </a:gdLst>
              <a:ahLst/>
              <a:cxnLst>
                <a:cxn ang="0">
                  <a:pos x="T0" y="T1"/>
                </a:cxn>
                <a:cxn ang="0">
                  <a:pos x="T2" y="T3"/>
                </a:cxn>
                <a:cxn ang="0">
                  <a:pos x="T4" y="T5"/>
                </a:cxn>
                <a:cxn ang="0">
                  <a:pos x="T6" y="T7"/>
                </a:cxn>
              </a:cxnLst>
              <a:rect l="0" t="0" r="r" b="b"/>
              <a:pathLst>
                <a:path w="36" h="40">
                  <a:moveTo>
                    <a:pt x="36" y="0"/>
                  </a:moveTo>
                  <a:cubicBezTo>
                    <a:pt x="0" y="0"/>
                    <a:pt x="0" y="0"/>
                    <a:pt x="0" y="0"/>
                  </a:cubicBezTo>
                  <a:cubicBezTo>
                    <a:pt x="0" y="40"/>
                    <a:pt x="0" y="40"/>
                    <a:pt x="0" y="40"/>
                  </a:cubicBezTo>
                  <a:cubicBezTo>
                    <a:pt x="14" y="38"/>
                    <a:pt x="27" y="23"/>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69"/>
            <p:cNvSpPr>
              <a:spLocks/>
            </p:cNvSpPr>
            <p:nvPr/>
          </p:nvSpPr>
          <p:spPr bwMode="auto">
            <a:xfrm>
              <a:off x="2725703" y="3866243"/>
              <a:ext cx="115273" cy="109650"/>
            </a:xfrm>
            <a:custGeom>
              <a:avLst/>
              <a:gdLst>
                <a:gd name="T0" fmla="*/ 0 w 45"/>
                <a:gd name="T1" fmla="*/ 0 h 43"/>
                <a:gd name="T2" fmla="*/ 0 w 45"/>
                <a:gd name="T3" fmla="*/ 43 h 43"/>
                <a:gd name="T4" fmla="*/ 38 w 45"/>
                <a:gd name="T5" fmla="*/ 43 h 43"/>
                <a:gd name="T6" fmla="*/ 45 w 45"/>
                <a:gd name="T7" fmla="*/ 0 h 43"/>
                <a:gd name="T8" fmla="*/ 0 w 45"/>
                <a:gd name="T9" fmla="*/ 0 h 43"/>
              </a:gdLst>
              <a:ahLst/>
              <a:cxnLst>
                <a:cxn ang="0">
                  <a:pos x="T0" y="T1"/>
                </a:cxn>
                <a:cxn ang="0">
                  <a:pos x="T2" y="T3"/>
                </a:cxn>
                <a:cxn ang="0">
                  <a:pos x="T4" y="T5"/>
                </a:cxn>
                <a:cxn ang="0">
                  <a:pos x="T6" y="T7"/>
                </a:cxn>
                <a:cxn ang="0">
                  <a:pos x="T8" y="T9"/>
                </a:cxn>
              </a:cxnLst>
              <a:rect l="0" t="0" r="r" b="b"/>
              <a:pathLst>
                <a:path w="45" h="43">
                  <a:moveTo>
                    <a:pt x="0" y="0"/>
                  </a:moveTo>
                  <a:cubicBezTo>
                    <a:pt x="0" y="43"/>
                    <a:pt x="0" y="43"/>
                    <a:pt x="0" y="43"/>
                  </a:cubicBezTo>
                  <a:cubicBezTo>
                    <a:pt x="38" y="43"/>
                    <a:pt x="38" y="43"/>
                    <a:pt x="38" y="43"/>
                  </a:cubicBezTo>
                  <a:cubicBezTo>
                    <a:pt x="42" y="30"/>
                    <a:pt x="45" y="15"/>
                    <a:pt x="45"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70"/>
            <p:cNvSpPr>
              <a:spLocks/>
            </p:cNvSpPr>
            <p:nvPr/>
          </p:nvSpPr>
          <p:spPr bwMode="auto">
            <a:xfrm>
              <a:off x="2611835" y="3995574"/>
              <a:ext cx="94187" cy="102622"/>
            </a:xfrm>
            <a:custGeom>
              <a:avLst/>
              <a:gdLst>
                <a:gd name="T0" fmla="*/ 37 w 37"/>
                <a:gd name="T1" fmla="*/ 40 h 40"/>
                <a:gd name="T2" fmla="*/ 37 w 37"/>
                <a:gd name="T3" fmla="*/ 0 h 40"/>
                <a:gd name="T4" fmla="*/ 0 w 37"/>
                <a:gd name="T5" fmla="*/ 0 h 40"/>
                <a:gd name="T6" fmla="*/ 37 w 37"/>
                <a:gd name="T7" fmla="*/ 40 h 40"/>
              </a:gdLst>
              <a:ahLst/>
              <a:cxnLst>
                <a:cxn ang="0">
                  <a:pos x="T0" y="T1"/>
                </a:cxn>
                <a:cxn ang="0">
                  <a:pos x="T2" y="T3"/>
                </a:cxn>
                <a:cxn ang="0">
                  <a:pos x="T4" y="T5"/>
                </a:cxn>
                <a:cxn ang="0">
                  <a:pos x="T6" y="T7"/>
                </a:cxn>
              </a:cxnLst>
              <a:rect l="0" t="0" r="r" b="b"/>
              <a:pathLst>
                <a:path w="37" h="40">
                  <a:moveTo>
                    <a:pt x="37" y="40"/>
                  </a:moveTo>
                  <a:cubicBezTo>
                    <a:pt x="37" y="0"/>
                    <a:pt x="37" y="0"/>
                    <a:pt x="37" y="0"/>
                  </a:cubicBezTo>
                  <a:cubicBezTo>
                    <a:pt x="0" y="0"/>
                    <a:pt x="0" y="0"/>
                    <a:pt x="0" y="0"/>
                  </a:cubicBezTo>
                  <a:cubicBezTo>
                    <a:pt x="9" y="23"/>
                    <a:pt x="22" y="38"/>
                    <a:pt x="3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0" name="组合 39"/>
          <p:cNvGrpSpPr/>
          <p:nvPr/>
        </p:nvGrpSpPr>
        <p:grpSpPr>
          <a:xfrm>
            <a:off x="9743391" y="2179277"/>
            <a:ext cx="486397" cy="494832"/>
            <a:chOff x="3535426" y="3600552"/>
            <a:chExt cx="486397" cy="494832"/>
          </a:xfrm>
          <a:solidFill>
            <a:schemeClr val="bg1"/>
          </a:solidFill>
        </p:grpSpPr>
        <p:sp>
          <p:nvSpPr>
            <p:cNvPr id="41" name="Freeform 180"/>
            <p:cNvSpPr>
              <a:spLocks/>
            </p:cNvSpPr>
            <p:nvPr/>
          </p:nvSpPr>
          <p:spPr bwMode="auto">
            <a:xfrm>
              <a:off x="3854536" y="3600552"/>
              <a:ext cx="167287" cy="161664"/>
            </a:xfrm>
            <a:custGeom>
              <a:avLst/>
              <a:gdLst>
                <a:gd name="T0" fmla="*/ 65 w 66"/>
                <a:gd name="T1" fmla="*/ 17 h 63"/>
                <a:gd name="T2" fmla="*/ 59 w 66"/>
                <a:gd name="T3" fmla="*/ 10 h 63"/>
                <a:gd name="T4" fmla="*/ 46 w 66"/>
                <a:gd name="T5" fmla="*/ 3 h 63"/>
                <a:gd name="T6" fmla="*/ 30 w 66"/>
                <a:gd name="T7" fmla="*/ 9 h 63"/>
                <a:gd name="T8" fmla="*/ 0 w 66"/>
                <a:gd name="T9" fmla="*/ 63 h 63"/>
                <a:gd name="T10" fmla="*/ 16 w 66"/>
                <a:gd name="T11" fmla="*/ 63 h 63"/>
                <a:gd name="T12" fmla="*/ 10 w 66"/>
                <a:gd name="T13" fmla="*/ 60 h 63"/>
                <a:gd name="T14" fmla="*/ 36 w 66"/>
                <a:gd name="T15" fmla="*/ 13 h 63"/>
                <a:gd name="T16" fmla="*/ 42 w 66"/>
                <a:gd name="T17" fmla="*/ 10 h 63"/>
                <a:gd name="T18" fmla="*/ 56 w 66"/>
                <a:gd name="T19" fmla="*/ 17 h 63"/>
                <a:gd name="T20" fmla="*/ 57 w 66"/>
                <a:gd name="T21" fmla="*/ 19 h 63"/>
                <a:gd name="T22" fmla="*/ 57 w 66"/>
                <a:gd name="T23" fmla="*/ 23 h 63"/>
                <a:gd name="T24" fmla="*/ 34 w 66"/>
                <a:gd name="T25" fmla="*/ 63 h 63"/>
                <a:gd name="T26" fmla="*/ 43 w 66"/>
                <a:gd name="T27" fmla="*/ 63 h 63"/>
                <a:gd name="T28" fmla="*/ 64 w 66"/>
                <a:gd name="T29" fmla="*/ 26 h 63"/>
                <a:gd name="T30" fmla="*/ 65 w 66"/>
                <a:gd name="T31"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3">
                  <a:moveTo>
                    <a:pt x="65" y="17"/>
                  </a:moveTo>
                  <a:cubicBezTo>
                    <a:pt x="64" y="14"/>
                    <a:pt x="62" y="11"/>
                    <a:pt x="59" y="10"/>
                  </a:cubicBezTo>
                  <a:cubicBezTo>
                    <a:pt x="46" y="3"/>
                    <a:pt x="46" y="3"/>
                    <a:pt x="46" y="3"/>
                  </a:cubicBezTo>
                  <a:cubicBezTo>
                    <a:pt x="40" y="0"/>
                    <a:pt x="33" y="3"/>
                    <a:pt x="30" y="9"/>
                  </a:cubicBezTo>
                  <a:cubicBezTo>
                    <a:pt x="0" y="63"/>
                    <a:pt x="0" y="63"/>
                    <a:pt x="0" y="63"/>
                  </a:cubicBezTo>
                  <a:cubicBezTo>
                    <a:pt x="16" y="63"/>
                    <a:pt x="16" y="63"/>
                    <a:pt x="16" y="63"/>
                  </a:cubicBezTo>
                  <a:cubicBezTo>
                    <a:pt x="10" y="60"/>
                    <a:pt x="10" y="60"/>
                    <a:pt x="10" y="60"/>
                  </a:cubicBezTo>
                  <a:cubicBezTo>
                    <a:pt x="36" y="13"/>
                    <a:pt x="36" y="13"/>
                    <a:pt x="36" y="13"/>
                  </a:cubicBezTo>
                  <a:cubicBezTo>
                    <a:pt x="38" y="10"/>
                    <a:pt x="40" y="9"/>
                    <a:pt x="42" y="10"/>
                  </a:cubicBezTo>
                  <a:cubicBezTo>
                    <a:pt x="56" y="17"/>
                    <a:pt x="56" y="17"/>
                    <a:pt x="56" y="17"/>
                  </a:cubicBezTo>
                  <a:cubicBezTo>
                    <a:pt x="56" y="18"/>
                    <a:pt x="57" y="18"/>
                    <a:pt x="57" y="19"/>
                  </a:cubicBezTo>
                  <a:cubicBezTo>
                    <a:pt x="57" y="20"/>
                    <a:pt x="57" y="21"/>
                    <a:pt x="57" y="23"/>
                  </a:cubicBezTo>
                  <a:cubicBezTo>
                    <a:pt x="34" y="63"/>
                    <a:pt x="34" y="63"/>
                    <a:pt x="34" y="63"/>
                  </a:cubicBezTo>
                  <a:cubicBezTo>
                    <a:pt x="43" y="63"/>
                    <a:pt x="43" y="63"/>
                    <a:pt x="43" y="63"/>
                  </a:cubicBezTo>
                  <a:cubicBezTo>
                    <a:pt x="64" y="26"/>
                    <a:pt x="64" y="26"/>
                    <a:pt x="64" y="26"/>
                  </a:cubicBezTo>
                  <a:cubicBezTo>
                    <a:pt x="65" y="23"/>
                    <a:pt x="66" y="20"/>
                    <a:pt x="6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181"/>
            <p:cNvSpPr>
              <a:spLocks/>
            </p:cNvSpPr>
            <p:nvPr/>
          </p:nvSpPr>
          <p:spPr bwMode="auto">
            <a:xfrm>
              <a:off x="3912173" y="3638509"/>
              <a:ext cx="68883" cy="105433"/>
            </a:xfrm>
            <a:custGeom>
              <a:avLst/>
              <a:gdLst>
                <a:gd name="T0" fmla="*/ 4 w 27"/>
                <a:gd name="T1" fmla="*/ 41 h 41"/>
                <a:gd name="T2" fmla="*/ 8 w 27"/>
                <a:gd name="T3" fmla="*/ 39 h 41"/>
                <a:gd name="T4" fmla="*/ 26 w 27"/>
                <a:gd name="T5" fmla="*/ 7 h 41"/>
                <a:gd name="T6" fmla="*/ 24 w 27"/>
                <a:gd name="T7" fmla="*/ 1 h 41"/>
                <a:gd name="T8" fmla="*/ 19 w 27"/>
                <a:gd name="T9" fmla="*/ 3 h 41"/>
                <a:gd name="T10" fmla="*/ 1 w 27"/>
                <a:gd name="T11" fmla="*/ 35 h 41"/>
                <a:gd name="T12" fmla="*/ 2 w 27"/>
                <a:gd name="T13" fmla="*/ 41 h 41"/>
                <a:gd name="T14" fmla="*/ 4 w 27"/>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1">
                  <a:moveTo>
                    <a:pt x="4" y="41"/>
                  </a:moveTo>
                  <a:cubicBezTo>
                    <a:pt x="6" y="41"/>
                    <a:pt x="7" y="40"/>
                    <a:pt x="8" y="39"/>
                  </a:cubicBezTo>
                  <a:cubicBezTo>
                    <a:pt x="26" y="7"/>
                    <a:pt x="26" y="7"/>
                    <a:pt x="26" y="7"/>
                  </a:cubicBezTo>
                  <a:cubicBezTo>
                    <a:pt x="27" y="5"/>
                    <a:pt x="26" y="2"/>
                    <a:pt x="24" y="1"/>
                  </a:cubicBezTo>
                  <a:cubicBezTo>
                    <a:pt x="22" y="0"/>
                    <a:pt x="20" y="1"/>
                    <a:pt x="19" y="3"/>
                  </a:cubicBezTo>
                  <a:cubicBezTo>
                    <a:pt x="1" y="35"/>
                    <a:pt x="1" y="35"/>
                    <a:pt x="1" y="35"/>
                  </a:cubicBezTo>
                  <a:cubicBezTo>
                    <a:pt x="0" y="37"/>
                    <a:pt x="0" y="39"/>
                    <a:pt x="2" y="41"/>
                  </a:cubicBezTo>
                  <a:cubicBezTo>
                    <a:pt x="3" y="41"/>
                    <a:pt x="4" y="41"/>
                    <a:pt x="4"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182"/>
            <p:cNvSpPr>
              <a:spLocks/>
            </p:cNvSpPr>
            <p:nvPr/>
          </p:nvSpPr>
          <p:spPr bwMode="auto">
            <a:xfrm>
              <a:off x="3798305" y="3772056"/>
              <a:ext cx="119491" cy="163069"/>
            </a:xfrm>
            <a:custGeom>
              <a:avLst/>
              <a:gdLst>
                <a:gd name="T0" fmla="*/ 1 w 47"/>
                <a:gd name="T1" fmla="*/ 53 h 64"/>
                <a:gd name="T2" fmla="*/ 1 w 47"/>
                <a:gd name="T3" fmla="*/ 56 h 64"/>
                <a:gd name="T4" fmla="*/ 4 w 47"/>
                <a:gd name="T5" fmla="*/ 59 h 64"/>
                <a:gd name="T6" fmla="*/ 10 w 47"/>
                <a:gd name="T7" fmla="*/ 63 h 64"/>
                <a:gd name="T8" fmla="*/ 18 w 47"/>
                <a:gd name="T9" fmla="*/ 61 h 64"/>
                <a:gd name="T10" fmla="*/ 47 w 47"/>
                <a:gd name="T11" fmla="*/ 9 h 64"/>
                <a:gd name="T12" fmla="*/ 46 w 47"/>
                <a:gd name="T13" fmla="*/ 9 h 64"/>
                <a:gd name="T14" fmla="*/ 30 w 47"/>
                <a:gd name="T15" fmla="*/ 0 h 64"/>
                <a:gd name="T16" fmla="*/ 1 w 47"/>
                <a:gd name="T17"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4">
                  <a:moveTo>
                    <a:pt x="1" y="53"/>
                  </a:moveTo>
                  <a:cubicBezTo>
                    <a:pt x="1" y="54"/>
                    <a:pt x="0" y="55"/>
                    <a:pt x="1" y="56"/>
                  </a:cubicBezTo>
                  <a:cubicBezTo>
                    <a:pt x="1" y="58"/>
                    <a:pt x="2" y="59"/>
                    <a:pt x="4" y="59"/>
                  </a:cubicBezTo>
                  <a:cubicBezTo>
                    <a:pt x="10" y="63"/>
                    <a:pt x="10" y="63"/>
                    <a:pt x="10" y="63"/>
                  </a:cubicBezTo>
                  <a:cubicBezTo>
                    <a:pt x="13" y="64"/>
                    <a:pt x="16" y="63"/>
                    <a:pt x="18" y="61"/>
                  </a:cubicBezTo>
                  <a:cubicBezTo>
                    <a:pt x="47" y="9"/>
                    <a:pt x="47" y="9"/>
                    <a:pt x="47" y="9"/>
                  </a:cubicBezTo>
                  <a:cubicBezTo>
                    <a:pt x="46" y="9"/>
                    <a:pt x="46" y="9"/>
                    <a:pt x="46" y="9"/>
                  </a:cubicBezTo>
                  <a:cubicBezTo>
                    <a:pt x="30" y="0"/>
                    <a:pt x="30" y="0"/>
                    <a:pt x="30" y="0"/>
                  </a:cubicBezTo>
                  <a:lnTo>
                    <a:pt x="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183"/>
            <p:cNvSpPr>
              <a:spLocks/>
            </p:cNvSpPr>
            <p:nvPr/>
          </p:nvSpPr>
          <p:spPr bwMode="auto">
            <a:xfrm>
              <a:off x="3789870" y="3940749"/>
              <a:ext cx="26710" cy="35145"/>
            </a:xfrm>
            <a:custGeom>
              <a:avLst/>
              <a:gdLst>
                <a:gd name="T0" fmla="*/ 2 w 10"/>
                <a:gd name="T1" fmla="*/ 0 h 14"/>
                <a:gd name="T2" fmla="*/ 0 w 10"/>
                <a:gd name="T3" fmla="*/ 14 h 14"/>
                <a:gd name="T4" fmla="*/ 10 w 10"/>
                <a:gd name="T5" fmla="*/ 4 h 14"/>
                <a:gd name="T6" fmla="*/ 9 w 10"/>
                <a:gd name="T7" fmla="*/ 4 h 14"/>
                <a:gd name="T8" fmla="*/ 3 w 10"/>
                <a:gd name="T9" fmla="*/ 1 h 14"/>
                <a:gd name="T10" fmla="*/ 2 w 10"/>
                <a:gd name="T11" fmla="*/ 0 h 14"/>
              </a:gdLst>
              <a:ahLst/>
              <a:cxnLst>
                <a:cxn ang="0">
                  <a:pos x="T0" y="T1"/>
                </a:cxn>
                <a:cxn ang="0">
                  <a:pos x="T2" y="T3"/>
                </a:cxn>
                <a:cxn ang="0">
                  <a:pos x="T4" y="T5"/>
                </a:cxn>
                <a:cxn ang="0">
                  <a:pos x="T6" y="T7"/>
                </a:cxn>
                <a:cxn ang="0">
                  <a:pos x="T8" y="T9"/>
                </a:cxn>
                <a:cxn ang="0">
                  <a:pos x="T10" y="T11"/>
                </a:cxn>
              </a:cxnLst>
              <a:rect l="0" t="0" r="r" b="b"/>
              <a:pathLst>
                <a:path w="10" h="14">
                  <a:moveTo>
                    <a:pt x="2" y="0"/>
                  </a:moveTo>
                  <a:cubicBezTo>
                    <a:pt x="0" y="14"/>
                    <a:pt x="0" y="14"/>
                    <a:pt x="0" y="14"/>
                  </a:cubicBezTo>
                  <a:cubicBezTo>
                    <a:pt x="10" y="4"/>
                    <a:pt x="10" y="4"/>
                    <a:pt x="10" y="4"/>
                  </a:cubicBezTo>
                  <a:cubicBezTo>
                    <a:pt x="10" y="4"/>
                    <a:pt x="10" y="4"/>
                    <a:pt x="9" y="4"/>
                  </a:cubicBezTo>
                  <a:cubicBezTo>
                    <a:pt x="3" y="1"/>
                    <a:pt x="3" y="1"/>
                    <a:pt x="3"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184"/>
            <p:cNvSpPr>
              <a:spLocks noEditPoints="1"/>
            </p:cNvSpPr>
            <p:nvPr/>
          </p:nvSpPr>
          <p:spPr bwMode="auto">
            <a:xfrm>
              <a:off x="3535426" y="3762216"/>
              <a:ext cx="454064" cy="333168"/>
            </a:xfrm>
            <a:custGeom>
              <a:avLst/>
              <a:gdLst>
                <a:gd name="T0" fmla="*/ 168 w 178"/>
                <a:gd name="T1" fmla="*/ 1 h 131"/>
                <a:gd name="T2" fmla="*/ 158 w 178"/>
                <a:gd name="T3" fmla="*/ 17 h 131"/>
                <a:gd name="T4" fmla="*/ 157 w 178"/>
                <a:gd name="T5" fmla="*/ 16 h 131"/>
                <a:gd name="T6" fmla="*/ 128 w 178"/>
                <a:gd name="T7" fmla="*/ 69 h 131"/>
                <a:gd name="T8" fmla="*/ 125 w 178"/>
                <a:gd name="T9" fmla="*/ 72 h 131"/>
                <a:gd name="T10" fmla="*/ 124 w 178"/>
                <a:gd name="T11" fmla="*/ 73 h 131"/>
                <a:gd name="T12" fmla="*/ 97 w 178"/>
                <a:gd name="T13" fmla="*/ 96 h 131"/>
                <a:gd name="T14" fmla="*/ 94 w 178"/>
                <a:gd name="T15" fmla="*/ 97 h 131"/>
                <a:gd name="T16" fmla="*/ 92 w 178"/>
                <a:gd name="T17" fmla="*/ 97 h 131"/>
                <a:gd name="T18" fmla="*/ 90 w 178"/>
                <a:gd name="T19" fmla="*/ 93 h 131"/>
                <a:gd name="T20" fmla="*/ 95 w 178"/>
                <a:gd name="T21" fmla="*/ 58 h 131"/>
                <a:gd name="T22" fmla="*/ 96 w 178"/>
                <a:gd name="T23" fmla="*/ 56 h 131"/>
                <a:gd name="T24" fmla="*/ 97 w 178"/>
                <a:gd name="T25" fmla="*/ 53 h 131"/>
                <a:gd name="T26" fmla="*/ 126 w 178"/>
                <a:gd name="T27" fmla="*/ 1 h 131"/>
                <a:gd name="T28" fmla="*/ 124 w 178"/>
                <a:gd name="T29" fmla="*/ 0 h 131"/>
                <a:gd name="T30" fmla="*/ 124 w 178"/>
                <a:gd name="T31" fmla="*/ 0 h 131"/>
                <a:gd name="T32" fmla="*/ 16 w 178"/>
                <a:gd name="T33" fmla="*/ 0 h 131"/>
                <a:gd name="T34" fmla="*/ 0 w 178"/>
                <a:gd name="T35" fmla="*/ 15 h 131"/>
                <a:gd name="T36" fmla="*/ 0 w 178"/>
                <a:gd name="T37" fmla="*/ 115 h 131"/>
                <a:gd name="T38" fmla="*/ 16 w 178"/>
                <a:gd name="T39" fmla="*/ 131 h 131"/>
                <a:gd name="T40" fmla="*/ 162 w 178"/>
                <a:gd name="T41" fmla="*/ 131 h 131"/>
                <a:gd name="T42" fmla="*/ 178 w 178"/>
                <a:gd name="T43" fmla="*/ 115 h 131"/>
                <a:gd name="T44" fmla="*/ 178 w 178"/>
                <a:gd name="T45" fmla="*/ 15 h 131"/>
                <a:gd name="T46" fmla="*/ 168 w 178"/>
                <a:gd name="T47" fmla="*/ 1 h 131"/>
                <a:gd name="T48" fmla="*/ 71 w 178"/>
                <a:gd name="T49" fmla="*/ 110 h 131"/>
                <a:gd name="T50" fmla="*/ 24 w 178"/>
                <a:gd name="T51" fmla="*/ 110 h 131"/>
                <a:gd name="T52" fmla="*/ 20 w 178"/>
                <a:gd name="T53" fmla="*/ 106 h 131"/>
                <a:gd name="T54" fmla="*/ 24 w 178"/>
                <a:gd name="T55" fmla="*/ 102 h 131"/>
                <a:gd name="T56" fmla="*/ 71 w 178"/>
                <a:gd name="T57" fmla="*/ 102 h 131"/>
                <a:gd name="T58" fmla="*/ 75 w 178"/>
                <a:gd name="T59" fmla="*/ 106 h 131"/>
                <a:gd name="T60" fmla="*/ 71 w 178"/>
                <a:gd name="T61" fmla="*/ 110 h 131"/>
                <a:gd name="T62" fmla="*/ 71 w 178"/>
                <a:gd name="T63" fmla="*/ 72 h 131"/>
                <a:gd name="T64" fmla="*/ 24 w 178"/>
                <a:gd name="T65" fmla="*/ 72 h 131"/>
                <a:gd name="T66" fmla="*/ 20 w 178"/>
                <a:gd name="T67" fmla="*/ 68 h 131"/>
                <a:gd name="T68" fmla="*/ 24 w 178"/>
                <a:gd name="T69" fmla="*/ 64 h 131"/>
                <a:gd name="T70" fmla="*/ 71 w 178"/>
                <a:gd name="T71" fmla="*/ 64 h 131"/>
                <a:gd name="T72" fmla="*/ 75 w 178"/>
                <a:gd name="T73" fmla="*/ 68 h 131"/>
                <a:gd name="T74" fmla="*/ 71 w 178"/>
                <a:gd name="T75" fmla="*/ 72 h 131"/>
                <a:gd name="T76" fmla="*/ 71 w 178"/>
                <a:gd name="T77" fmla="*/ 35 h 131"/>
                <a:gd name="T78" fmla="*/ 24 w 178"/>
                <a:gd name="T79" fmla="*/ 35 h 131"/>
                <a:gd name="T80" fmla="*/ 20 w 178"/>
                <a:gd name="T81" fmla="*/ 31 h 131"/>
                <a:gd name="T82" fmla="*/ 24 w 178"/>
                <a:gd name="T83" fmla="*/ 27 h 131"/>
                <a:gd name="T84" fmla="*/ 71 w 178"/>
                <a:gd name="T85" fmla="*/ 27 h 131"/>
                <a:gd name="T86" fmla="*/ 75 w 178"/>
                <a:gd name="T87" fmla="*/ 31 h 131"/>
                <a:gd name="T88" fmla="*/ 71 w 178"/>
                <a:gd name="T89" fmla="*/ 3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131">
                  <a:moveTo>
                    <a:pt x="168" y="1"/>
                  </a:moveTo>
                  <a:cubicBezTo>
                    <a:pt x="158" y="17"/>
                    <a:pt x="158" y="17"/>
                    <a:pt x="158" y="17"/>
                  </a:cubicBezTo>
                  <a:cubicBezTo>
                    <a:pt x="157" y="16"/>
                    <a:pt x="157" y="16"/>
                    <a:pt x="157" y="16"/>
                  </a:cubicBezTo>
                  <a:cubicBezTo>
                    <a:pt x="128" y="69"/>
                    <a:pt x="128" y="69"/>
                    <a:pt x="128" y="69"/>
                  </a:cubicBezTo>
                  <a:cubicBezTo>
                    <a:pt x="127" y="70"/>
                    <a:pt x="126" y="71"/>
                    <a:pt x="125" y="72"/>
                  </a:cubicBezTo>
                  <a:cubicBezTo>
                    <a:pt x="125" y="72"/>
                    <a:pt x="125" y="73"/>
                    <a:pt x="124" y="73"/>
                  </a:cubicBezTo>
                  <a:cubicBezTo>
                    <a:pt x="97" y="96"/>
                    <a:pt x="97" y="96"/>
                    <a:pt x="97" y="96"/>
                  </a:cubicBezTo>
                  <a:cubicBezTo>
                    <a:pt x="96" y="97"/>
                    <a:pt x="95" y="97"/>
                    <a:pt x="94" y="97"/>
                  </a:cubicBezTo>
                  <a:cubicBezTo>
                    <a:pt x="94" y="97"/>
                    <a:pt x="93" y="97"/>
                    <a:pt x="92" y="97"/>
                  </a:cubicBezTo>
                  <a:cubicBezTo>
                    <a:pt x="91" y="96"/>
                    <a:pt x="90" y="94"/>
                    <a:pt x="90" y="93"/>
                  </a:cubicBezTo>
                  <a:cubicBezTo>
                    <a:pt x="95" y="58"/>
                    <a:pt x="95" y="58"/>
                    <a:pt x="95" y="58"/>
                  </a:cubicBezTo>
                  <a:cubicBezTo>
                    <a:pt x="95" y="57"/>
                    <a:pt x="96" y="57"/>
                    <a:pt x="96" y="56"/>
                  </a:cubicBezTo>
                  <a:cubicBezTo>
                    <a:pt x="96" y="55"/>
                    <a:pt x="97" y="54"/>
                    <a:pt x="97" y="53"/>
                  </a:cubicBezTo>
                  <a:cubicBezTo>
                    <a:pt x="126" y="1"/>
                    <a:pt x="126" y="1"/>
                    <a:pt x="126" y="1"/>
                  </a:cubicBezTo>
                  <a:cubicBezTo>
                    <a:pt x="124" y="0"/>
                    <a:pt x="124" y="0"/>
                    <a:pt x="124" y="0"/>
                  </a:cubicBezTo>
                  <a:cubicBezTo>
                    <a:pt x="124" y="0"/>
                    <a:pt x="124" y="0"/>
                    <a:pt x="124" y="0"/>
                  </a:cubicBezTo>
                  <a:cubicBezTo>
                    <a:pt x="16" y="0"/>
                    <a:pt x="16" y="0"/>
                    <a:pt x="16" y="0"/>
                  </a:cubicBezTo>
                  <a:cubicBezTo>
                    <a:pt x="7" y="0"/>
                    <a:pt x="0" y="7"/>
                    <a:pt x="0" y="15"/>
                  </a:cubicBezTo>
                  <a:cubicBezTo>
                    <a:pt x="0" y="115"/>
                    <a:pt x="0" y="115"/>
                    <a:pt x="0" y="115"/>
                  </a:cubicBezTo>
                  <a:cubicBezTo>
                    <a:pt x="0" y="124"/>
                    <a:pt x="7" y="131"/>
                    <a:pt x="16" y="131"/>
                  </a:cubicBezTo>
                  <a:cubicBezTo>
                    <a:pt x="162" y="131"/>
                    <a:pt x="162" y="131"/>
                    <a:pt x="162" y="131"/>
                  </a:cubicBezTo>
                  <a:cubicBezTo>
                    <a:pt x="171" y="131"/>
                    <a:pt x="178" y="124"/>
                    <a:pt x="178" y="115"/>
                  </a:cubicBezTo>
                  <a:cubicBezTo>
                    <a:pt x="178" y="15"/>
                    <a:pt x="178" y="15"/>
                    <a:pt x="178" y="15"/>
                  </a:cubicBezTo>
                  <a:cubicBezTo>
                    <a:pt x="178" y="9"/>
                    <a:pt x="174" y="3"/>
                    <a:pt x="168" y="1"/>
                  </a:cubicBezTo>
                  <a:close/>
                  <a:moveTo>
                    <a:pt x="71" y="110"/>
                  </a:moveTo>
                  <a:cubicBezTo>
                    <a:pt x="24" y="110"/>
                    <a:pt x="24" y="110"/>
                    <a:pt x="24" y="110"/>
                  </a:cubicBezTo>
                  <a:cubicBezTo>
                    <a:pt x="22" y="110"/>
                    <a:pt x="20" y="108"/>
                    <a:pt x="20" y="106"/>
                  </a:cubicBezTo>
                  <a:cubicBezTo>
                    <a:pt x="20" y="104"/>
                    <a:pt x="22" y="102"/>
                    <a:pt x="24" y="102"/>
                  </a:cubicBezTo>
                  <a:cubicBezTo>
                    <a:pt x="71" y="102"/>
                    <a:pt x="71" y="102"/>
                    <a:pt x="71" y="102"/>
                  </a:cubicBezTo>
                  <a:cubicBezTo>
                    <a:pt x="74" y="102"/>
                    <a:pt x="75" y="104"/>
                    <a:pt x="75" y="106"/>
                  </a:cubicBezTo>
                  <a:cubicBezTo>
                    <a:pt x="75" y="108"/>
                    <a:pt x="74" y="110"/>
                    <a:pt x="71" y="110"/>
                  </a:cubicBezTo>
                  <a:close/>
                  <a:moveTo>
                    <a:pt x="71" y="72"/>
                  </a:moveTo>
                  <a:cubicBezTo>
                    <a:pt x="24" y="72"/>
                    <a:pt x="24" y="72"/>
                    <a:pt x="24" y="72"/>
                  </a:cubicBezTo>
                  <a:cubicBezTo>
                    <a:pt x="22" y="72"/>
                    <a:pt x="20" y="71"/>
                    <a:pt x="20" y="68"/>
                  </a:cubicBezTo>
                  <a:cubicBezTo>
                    <a:pt x="20" y="66"/>
                    <a:pt x="22" y="64"/>
                    <a:pt x="24" y="64"/>
                  </a:cubicBezTo>
                  <a:cubicBezTo>
                    <a:pt x="71" y="64"/>
                    <a:pt x="71" y="64"/>
                    <a:pt x="71" y="64"/>
                  </a:cubicBezTo>
                  <a:cubicBezTo>
                    <a:pt x="74" y="64"/>
                    <a:pt x="75" y="66"/>
                    <a:pt x="75" y="68"/>
                  </a:cubicBezTo>
                  <a:cubicBezTo>
                    <a:pt x="75" y="71"/>
                    <a:pt x="74" y="72"/>
                    <a:pt x="71" y="72"/>
                  </a:cubicBezTo>
                  <a:close/>
                  <a:moveTo>
                    <a:pt x="71" y="35"/>
                  </a:moveTo>
                  <a:cubicBezTo>
                    <a:pt x="24" y="35"/>
                    <a:pt x="24" y="35"/>
                    <a:pt x="24" y="35"/>
                  </a:cubicBezTo>
                  <a:cubicBezTo>
                    <a:pt x="22" y="35"/>
                    <a:pt x="20" y="33"/>
                    <a:pt x="20" y="31"/>
                  </a:cubicBezTo>
                  <a:cubicBezTo>
                    <a:pt x="20" y="29"/>
                    <a:pt x="22" y="27"/>
                    <a:pt x="24" y="27"/>
                  </a:cubicBezTo>
                  <a:cubicBezTo>
                    <a:pt x="71" y="27"/>
                    <a:pt x="71" y="27"/>
                    <a:pt x="71" y="27"/>
                  </a:cubicBezTo>
                  <a:cubicBezTo>
                    <a:pt x="74" y="27"/>
                    <a:pt x="75" y="29"/>
                    <a:pt x="75" y="31"/>
                  </a:cubicBezTo>
                  <a:cubicBezTo>
                    <a:pt x="75" y="33"/>
                    <a:pt x="74" y="35"/>
                    <a:pt x="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185"/>
            <p:cNvSpPr>
              <a:spLocks/>
            </p:cNvSpPr>
            <p:nvPr/>
          </p:nvSpPr>
          <p:spPr bwMode="auto">
            <a:xfrm>
              <a:off x="3899520" y="3763622"/>
              <a:ext cx="40768" cy="15464"/>
            </a:xfrm>
            <a:custGeom>
              <a:avLst/>
              <a:gdLst>
                <a:gd name="T0" fmla="*/ 13 w 29"/>
                <a:gd name="T1" fmla="*/ 6 h 11"/>
                <a:gd name="T2" fmla="*/ 22 w 29"/>
                <a:gd name="T3" fmla="*/ 11 h 11"/>
                <a:gd name="T4" fmla="*/ 29 w 29"/>
                <a:gd name="T5" fmla="*/ 0 h 11"/>
                <a:gd name="T6" fmla="*/ 0 w 29"/>
                <a:gd name="T7" fmla="*/ 0 h 11"/>
                <a:gd name="T8" fmla="*/ 13 w 29"/>
                <a:gd name="T9" fmla="*/ 6 h 11"/>
              </a:gdLst>
              <a:ahLst/>
              <a:cxnLst>
                <a:cxn ang="0">
                  <a:pos x="T0" y="T1"/>
                </a:cxn>
                <a:cxn ang="0">
                  <a:pos x="T2" y="T3"/>
                </a:cxn>
                <a:cxn ang="0">
                  <a:pos x="T4" y="T5"/>
                </a:cxn>
                <a:cxn ang="0">
                  <a:pos x="T6" y="T7"/>
                </a:cxn>
                <a:cxn ang="0">
                  <a:pos x="T8" y="T9"/>
                </a:cxn>
              </a:cxnLst>
              <a:rect l="0" t="0" r="r" b="b"/>
              <a:pathLst>
                <a:path w="29" h="11">
                  <a:moveTo>
                    <a:pt x="13" y="6"/>
                  </a:moveTo>
                  <a:lnTo>
                    <a:pt x="22" y="11"/>
                  </a:lnTo>
                  <a:lnTo>
                    <a:pt x="29" y="0"/>
                  </a:lnTo>
                  <a:lnTo>
                    <a:pt x="0" y="0"/>
                  </a:lnTo>
                  <a:lnTo>
                    <a:pt x="1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51" name="文本框 50"/>
          <p:cNvSpPr txBox="1"/>
          <p:nvPr/>
        </p:nvSpPr>
        <p:spPr>
          <a:xfrm>
            <a:off x="1461499" y="3169016"/>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介绍旅游</a:t>
            </a:r>
            <a:endParaRPr lang="zh-CN" altLang="en-US" sz="1600" b="1" dirty="0">
              <a:solidFill>
                <a:schemeClr val="tx1">
                  <a:lumMod val="85000"/>
                  <a:lumOff val="15000"/>
                </a:schemeClr>
              </a:solidFill>
              <a:cs typeface="+mn-ea"/>
              <a:sym typeface="+mn-lt"/>
            </a:endParaRPr>
          </a:p>
        </p:txBody>
      </p:sp>
      <p:sp>
        <p:nvSpPr>
          <p:cNvPr id="52" name="文本框 51"/>
          <p:cNvSpPr txBox="1"/>
          <p:nvPr/>
        </p:nvSpPr>
        <p:spPr>
          <a:xfrm>
            <a:off x="3966091" y="3169016"/>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旅游调研</a:t>
            </a:r>
            <a:endParaRPr lang="zh-CN" altLang="en-US" sz="1600" b="1" dirty="0">
              <a:solidFill>
                <a:schemeClr val="tx1">
                  <a:lumMod val="85000"/>
                  <a:lumOff val="15000"/>
                </a:schemeClr>
              </a:solidFill>
              <a:cs typeface="+mn-ea"/>
              <a:sym typeface="+mn-lt"/>
            </a:endParaRPr>
          </a:p>
        </p:txBody>
      </p:sp>
      <p:sp>
        <p:nvSpPr>
          <p:cNvPr id="53" name="文本框 52"/>
          <p:cNvSpPr txBox="1"/>
          <p:nvPr/>
        </p:nvSpPr>
        <p:spPr>
          <a:xfrm>
            <a:off x="6543835" y="3169016"/>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介绍生产</a:t>
            </a:r>
            <a:endParaRPr lang="zh-CN" altLang="en-US" sz="1600" b="1" dirty="0">
              <a:solidFill>
                <a:schemeClr val="tx1">
                  <a:lumMod val="85000"/>
                  <a:lumOff val="15000"/>
                </a:schemeClr>
              </a:solidFill>
              <a:cs typeface="+mn-ea"/>
              <a:sym typeface="+mn-lt"/>
            </a:endParaRPr>
          </a:p>
        </p:txBody>
      </p:sp>
      <p:sp>
        <p:nvSpPr>
          <p:cNvPr id="54" name="文本框 53"/>
          <p:cNvSpPr txBox="1"/>
          <p:nvPr/>
        </p:nvSpPr>
        <p:spPr>
          <a:xfrm>
            <a:off x="9085003" y="3169016"/>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技术指标</a:t>
            </a:r>
            <a:endParaRPr lang="zh-CN" altLang="en-US" sz="1600" b="1" dirty="0">
              <a:solidFill>
                <a:schemeClr val="tx1">
                  <a:lumMod val="85000"/>
                  <a:lumOff val="15000"/>
                </a:schemeClr>
              </a:solidFill>
              <a:cs typeface="+mn-ea"/>
              <a:sym typeface="+mn-lt"/>
            </a:endParaRPr>
          </a:p>
        </p:txBody>
      </p:sp>
      <p:sp>
        <p:nvSpPr>
          <p:cNvPr id="55" name="文本框 54">
            <a:extLst>
              <a:ext uri="{FF2B5EF4-FFF2-40B4-BE49-F238E27FC236}">
                <a16:creationId xmlns:a16="http://schemas.microsoft.com/office/drawing/2014/main" id="{D7253455-99BE-4A79-9EB1-0B3D08BBB575}"/>
              </a:ext>
            </a:extLst>
          </p:cNvPr>
          <p:cNvSpPr txBox="1"/>
          <p:nvPr/>
        </p:nvSpPr>
        <p:spPr>
          <a:xfrm>
            <a:off x="1702521" y="4974359"/>
            <a:ext cx="9508023" cy="1980286"/>
          </a:xfrm>
          <a:prstGeom prst="rect">
            <a:avLst/>
          </a:prstGeom>
          <a:noFill/>
        </p:spPr>
        <p:txBody>
          <a:bodyPr wrap="square" rtlCol="0">
            <a:spAutoFit/>
          </a:bodyPr>
          <a:lstStyle/>
          <a:p>
            <a:pPr algn="just">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解说所提炼的核心概念。点击输入简要文字解说，解说文字尽量概括精炼，不用多余的文字修饰简洁精准的 解说所提炼的核心概念。点击输入简要文字解说说文字尽量概括精炼，不用多余的文字修饰洁精准的 解说所提炼的核心概念。</a:t>
            </a:r>
          </a:p>
          <a:p>
            <a:pPr algn="just">
              <a:lnSpc>
                <a:spcPct val="200000"/>
              </a:lnSpc>
            </a:pPr>
            <a:endParaRPr lang="zh-CN" altLang="en-US" sz="1067" dirty="0">
              <a:solidFill>
                <a:srgbClr val="686769"/>
              </a:solidFill>
              <a:cs typeface="+mn-ea"/>
              <a:sym typeface="+mn-lt"/>
            </a:endParaRPr>
          </a:p>
          <a:p>
            <a:pPr algn="just">
              <a:lnSpc>
                <a:spcPct val="200000"/>
              </a:lnSpc>
            </a:pPr>
            <a:endParaRPr lang="zh-CN" altLang="en-US" sz="1000" dirty="0">
              <a:solidFill>
                <a:srgbClr val="686769"/>
              </a:solidFill>
              <a:cs typeface="+mn-ea"/>
              <a:sym typeface="+mn-lt"/>
            </a:endParaRPr>
          </a:p>
          <a:p>
            <a:pPr algn="just">
              <a:lnSpc>
                <a:spcPct val="200000"/>
              </a:lnSpc>
            </a:pPr>
            <a:endParaRPr lang="zh-CN" altLang="en-US" sz="1067" dirty="0">
              <a:solidFill>
                <a:srgbClr val="686769"/>
              </a:solidFill>
              <a:cs typeface="+mn-ea"/>
              <a:sym typeface="+mn-lt"/>
            </a:endParaRPr>
          </a:p>
        </p:txBody>
      </p:sp>
      <p:sp>
        <p:nvSpPr>
          <p:cNvPr id="56" name="矩形 55"/>
          <p:cNvSpPr/>
          <p:nvPr/>
        </p:nvSpPr>
        <p:spPr>
          <a:xfrm>
            <a:off x="1704057" y="4368846"/>
            <a:ext cx="1800493" cy="417358"/>
          </a:xfrm>
          <a:prstGeom prst="rect">
            <a:avLst/>
          </a:prstGeom>
        </p:spPr>
        <p:txBody>
          <a:bodyPr wrap="none">
            <a:spAutoFit/>
          </a:bodyPr>
          <a:lstStyle/>
          <a:p>
            <a:pPr>
              <a:lnSpc>
                <a:spcPct val="130000"/>
              </a:lnSpc>
            </a:pPr>
            <a:r>
              <a:rPr lang="zh-CN" altLang="en-US" b="1" dirty="0" smtClean="0">
                <a:solidFill>
                  <a:schemeClr val="tx1">
                    <a:lumMod val="85000"/>
                    <a:lumOff val="15000"/>
                  </a:schemeClr>
                </a:solidFill>
                <a:cs typeface="+mn-ea"/>
                <a:sym typeface="+mn-lt"/>
              </a:rPr>
              <a:t>旅游介绍的标准</a:t>
            </a:r>
            <a:endParaRPr lang="en-US" altLang="zh-CN" b="1" dirty="0">
              <a:solidFill>
                <a:schemeClr val="tx1">
                  <a:lumMod val="85000"/>
                  <a:lumOff val="15000"/>
                </a:schemeClr>
              </a:solidFill>
              <a:cs typeface="+mn-ea"/>
              <a:sym typeface="+mn-lt"/>
            </a:endParaRPr>
          </a:p>
        </p:txBody>
      </p:sp>
      <p:cxnSp>
        <p:nvCxnSpPr>
          <p:cNvPr id="59" name="直接连接符 58"/>
          <p:cNvCxnSpPr/>
          <p:nvPr/>
        </p:nvCxnSpPr>
        <p:spPr>
          <a:xfrm>
            <a:off x="9706815" y="6326886"/>
            <a:ext cx="1342846" cy="0"/>
          </a:xfrm>
          <a:prstGeom prst="line">
            <a:avLst/>
          </a:prstGeom>
          <a:ln w="19050">
            <a:solidFill>
              <a:srgbClr val="2ABAF9"/>
            </a:solidFill>
            <a:tailEnd type="oval"/>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4337955" y="487137"/>
            <a:ext cx="3630388" cy="782306"/>
            <a:chOff x="4337955" y="487137"/>
            <a:chExt cx="3630388" cy="782306"/>
          </a:xfrm>
        </p:grpSpPr>
        <p:sp>
          <p:nvSpPr>
            <p:cNvPr id="60" name="文本框 59"/>
            <p:cNvSpPr txBox="1"/>
            <p:nvPr/>
          </p:nvSpPr>
          <p:spPr>
            <a:xfrm>
              <a:off x="5342671" y="487137"/>
              <a:ext cx="162095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旅游介绍</a:t>
              </a:r>
              <a:endParaRPr lang="zh-CN" altLang="en-US" sz="2800" b="1" dirty="0">
                <a:solidFill>
                  <a:schemeClr val="tx1">
                    <a:lumMod val="85000"/>
                    <a:lumOff val="15000"/>
                  </a:schemeClr>
                </a:solidFill>
                <a:cs typeface="+mn-ea"/>
                <a:sym typeface="+mn-lt"/>
              </a:endParaRPr>
            </a:p>
          </p:txBody>
        </p:sp>
        <p:sp>
          <p:nvSpPr>
            <p:cNvPr id="61" name="文本框 60"/>
            <p:cNvSpPr txBox="1"/>
            <p:nvPr/>
          </p:nvSpPr>
          <p:spPr>
            <a:xfrm>
              <a:off x="4337955" y="930889"/>
              <a:ext cx="3630388"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37823600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 presetClass="entr" presetSubtype="2" fill="hold" grpId="0" nodeType="withEffect">
                                  <p:stCondLst>
                                    <p:cond delay="50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500" fill="hold"/>
                                        <p:tgtEl>
                                          <p:spTgt spid="47"/>
                                        </p:tgtEl>
                                        <p:attrNameLst>
                                          <p:attrName>ppt_x</p:attrName>
                                        </p:attrNameLst>
                                      </p:cBhvr>
                                      <p:tavLst>
                                        <p:tav tm="0">
                                          <p:val>
                                            <p:strVal val="1+#ppt_w/2"/>
                                          </p:val>
                                        </p:tav>
                                        <p:tav tm="100000">
                                          <p:val>
                                            <p:strVal val="#ppt_x"/>
                                          </p:val>
                                        </p:tav>
                                      </p:tavLst>
                                    </p:anim>
                                    <p:anim calcmode="lin" valueType="num">
                                      <p:cBhvr additive="base">
                                        <p:cTn id="11" dur="500" fill="hold"/>
                                        <p:tgtEl>
                                          <p:spTgt spid="4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50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1+#ppt_w/2"/>
                                          </p:val>
                                        </p:tav>
                                        <p:tav tm="100000">
                                          <p:val>
                                            <p:strVal val="#ppt_x"/>
                                          </p:val>
                                        </p:tav>
                                      </p:tavLst>
                                    </p:anim>
                                    <p:anim calcmode="lin" valueType="num">
                                      <p:cBhvr additive="base">
                                        <p:cTn id="19" dur="500" fill="hold"/>
                                        <p:tgtEl>
                                          <p:spTgt spid="4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50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1+#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50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fill="hold"/>
                                        <p:tgtEl>
                                          <p:spTgt spid="52"/>
                                        </p:tgtEl>
                                        <p:attrNameLst>
                                          <p:attrName>ppt_x</p:attrName>
                                        </p:attrNameLst>
                                      </p:cBhvr>
                                      <p:tavLst>
                                        <p:tav tm="0">
                                          <p:val>
                                            <p:strVal val="1+#ppt_w/2"/>
                                          </p:val>
                                        </p:tav>
                                        <p:tav tm="100000">
                                          <p:val>
                                            <p:strVal val="#ppt_x"/>
                                          </p:val>
                                        </p:tav>
                                      </p:tavLst>
                                    </p:anim>
                                    <p:anim calcmode="lin" valueType="num">
                                      <p:cBhvr additive="base">
                                        <p:cTn id="47" dur="50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1+#ppt_w/2"/>
                                          </p:val>
                                        </p:tav>
                                        <p:tav tm="100000">
                                          <p:val>
                                            <p:strVal val="#ppt_x"/>
                                          </p:val>
                                        </p:tav>
                                      </p:tavLst>
                                    </p:anim>
                                    <p:anim calcmode="lin" valueType="num">
                                      <p:cBhvr additive="base">
                                        <p:cTn id="51" dur="500" fill="hold"/>
                                        <p:tgtEl>
                                          <p:spTgt spid="53"/>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50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1+#ppt_w/2"/>
                                          </p:val>
                                        </p:tav>
                                        <p:tav tm="100000">
                                          <p:val>
                                            <p:strVal val="#ppt_x"/>
                                          </p:val>
                                        </p:tav>
                                      </p:tavLst>
                                    </p:anim>
                                    <p:anim calcmode="lin" valueType="num">
                                      <p:cBhvr additive="base">
                                        <p:cTn id="55" dur="500" fill="hold"/>
                                        <p:tgtEl>
                                          <p:spTgt spid="54"/>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75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0-#ppt_w/2"/>
                                          </p:val>
                                        </p:tav>
                                        <p:tav tm="100000">
                                          <p:val>
                                            <p:strVal val="#ppt_x"/>
                                          </p:val>
                                        </p:tav>
                                      </p:tavLst>
                                    </p:anim>
                                    <p:anim calcmode="lin" valueType="num">
                                      <p:cBhvr additive="base">
                                        <p:cTn id="59" dur="500" fill="hold"/>
                                        <p:tgtEl>
                                          <p:spTgt spid="56"/>
                                        </p:tgtEl>
                                        <p:attrNameLst>
                                          <p:attrName>ppt_y</p:attrName>
                                        </p:attrNameLst>
                                      </p:cBhvr>
                                      <p:tavLst>
                                        <p:tav tm="0">
                                          <p:val>
                                            <p:strVal val="#ppt_y"/>
                                          </p:val>
                                        </p:tav>
                                        <p:tav tm="100000">
                                          <p:val>
                                            <p:strVal val="#ppt_y"/>
                                          </p:val>
                                        </p:tav>
                                      </p:tavLst>
                                    </p:anim>
                                  </p:childTnLst>
                                </p:cTn>
                              </p:par>
                            </p:childTnLst>
                          </p:cTn>
                        </p:par>
                        <p:par>
                          <p:cTn id="60" fill="hold">
                            <p:stCondLst>
                              <p:cond delay="1250"/>
                            </p:stCondLst>
                            <p:childTnLst>
                              <p:par>
                                <p:cTn id="61" presetID="42" presetClass="entr" presetSubtype="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1000"/>
                                        <p:tgtEl>
                                          <p:spTgt spid="55"/>
                                        </p:tgtEl>
                                      </p:cBhvr>
                                    </p:animEffect>
                                    <p:anim calcmode="lin" valueType="num">
                                      <p:cBhvr>
                                        <p:cTn id="64" dur="1000" fill="hold"/>
                                        <p:tgtEl>
                                          <p:spTgt spid="55"/>
                                        </p:tgtEl>
                                        <p:attrNameLst>
                                          <p:attrName>ppt_x</p:attrName>
                                        </p:attrNameLst>
                                      </p:cBhvr>
                                      <p:tavLst>
                                        <p:tav tm="0">
                                          <p:val>
                                            <p:strVal val="#ppt_x"/>
                                          </p:val>
                                        </p:tav>
                                        <p:tav tm="100000">
                                          <p:val>
                                            <p:strVal val="#ppt_x"/>
                                          </p:val>
                                        </p:tav>
                                      </p:tavLst>
                                    </p:anim>
                                    <p:anim calcmode="lin" valueType="num">
                                      <p:cBhvr>
                                        <p:cTn id="65" dur="1000" fill="hold"/>
                                        <p:tgtEl>
                                          <p:spTgt spid="55"/>
                                        </p:tgtEl>
                                        <p:attrNameLst>
                                          <p:attrName>ppt_y</p:attrName>
                                        </p:attrNameLst>
                                      </p:cBhvr>
                                      <p:tavLst>
                                        <p:tav tm="0">
                                          <p:val>
                                            <p:strVal val="#ppt_y+.1"/>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additive="base">
                                        <p:cTn id="68" dur="500" fill="hold"/>
                                        <p:tgtEl>
                                          <p:spTgt spid="59"/>
                                        </p:tgtEl>
                                        <p:attrNameLst>
                                          <p:attrName>ppt_x</p:attrName>
                                        </p:attrNameLst>
                                      </p:cBhvr>
                                      <p:tavLst>
                                        <p:tav tm="0">
                                          <p:val>
                                            <p:strVal val="0-#ppt_w/2"/>
                                          </p:val>
                                        </p:tav>
                                        <p:tav tm="100000">
                                          <p:val>
                                            <p:strVal val="#ppt_x"/>
                                          </p:val>
                                        </p:tav>
                                      </p:tavLst>
                                    </p:anim>
                                    <p:anim calcmode="lin" valueType="num">
                                      <p:cBhvr additive="base">
                                        <p:cTn id="69"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7" grpId="0" animBg="1"/>
      <p:bldP spid="48" grpId="0" animBg="1"/>
      <p:bldP spid="49" grpId="0" animBg="1"/>
      <p:bldP spid="50" grpId="0" animBg="1"/>
      <p:bldP spid="51" grpId="0"/>
      <p:bldP spid="52" grpId="0"/>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9601" y="734291"/>
            <a:ext cx="11069782" cy="4336473"/>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579419" y="4239490"/>
            <a:ext cx="2576945" cy="156556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312566" y="4239490"/>
            <a:ext cx="2576945" cy="156556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7045712" y="2466108"/>
            <a:ext cx="3636143" cy="365760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14"/>
          <p:cNvSpPr txBox="1"/>
          <p:nvPr/>
        </p:nvSpPr>
        <p:spPr>
          <a:xfrm>
            <a:off x="1532930" y="2034627"/>
            <a:ext cx="4202852" cy="1892826"/>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fontAlgn="base">
              <a:lnSpc>
                <a:spcPct val="150000"/>
              </a:lnSpc>
              <a:spcBef>
                <a:spcPct val="0"/>
              </a:spcBef>
              <a:spcAft>
                <a:spcPct val="0"/>
              </a:spcAft>
              <a:defRPr/>
            </a:pPr>
            <a:r>
              <a:rPr lang="zh-CN" altLang="en-US" sz="1800" b="1" kern="0" dirty="0" smtClean="0">
                <a:solidFill>
                  <a:schemeClr val="bg1"/>
                </a:solidFill>
                <a:latin typeface="+mn-lt"/>
                <a:ea typeface="+mn-ea"/>
                <a:cs typeface="+mn-ea"/>
                <a:sym typeface="+mn-lt"/>
              </a:rPr>
              <a:t>产品咨询服务介绍旅游的发展</a:t>
            </a:r>
            <a:endParaRPr lang="en-US" altLang="zh-CN" sz="1800" b="1" kern="0" dirty="0" smtClean="0">
              <a:solidFill>
                <a:schemeClr val="bg1"/>
              </a:solidFill>
              <a:latin typeface="+mn-lt"/>
              <a:ea typeface="+mn-ea"/>
              <a:cs typeface="+mn-ea"/>
              <a:sym typeface="+mn-lt"/>
            </a:endParaRPr>
          </a:p>
          <a:p>
            <a:pPr fontAlgn="base">
              <a:lnSpc>
                <a:spcPct val="150000"/>
              </a:lnSpc>
              <a:spcBef>
                <a:spcPct val="0"/>
              </a:spcBef>
              <a:spcAft>
                <a:spcPct val="0"/>
              </a:spcAft>
              <a:defRPr/>
            </a:pPr>
            <a:r>
              <a:rPr lang="zh-CN" altLang="en-US" sz="1000" kern="0" dirty="0" smtClean="0">
                <a:solidFill>
                  <a:schemeClr val="bg1"/>
                </a:solidFill>
                <a:latin typeface="+mn-lt"/>
                <a:ea typeface="+mn-ea"/>
                <a:cs typeface="+mn-ea"/>
                <a:sym typeface="+mn-lt"/>
              </a:rPr>
              <a:t>如果</a:t>
            </a:r>
            <a:r>
              <a:rPr lang="zh-CN" altLang="en-US" sz="1000" kern="0" dirty="0">
                <a:solidFill>
                  <a:schemeClr val="bg1"/>
                </a:solidFill>
                <a:latin typeface="+mn-lt"/>
                <a:ea typeface="+mn-ea"/>
                <a:cs typeface="+mn-ea"/>
                <a:sym typeface="+mn-lt"/>
              </a:rPr>
              <a:t>你今天不努力，明天也不努力，那么你的人生只是在重复</a:t>
            </a:r>
            <a:r>
              <a:rPr lang="zh-CN" altLang="en-US" sz="1000" kern="0" dirty="0" smtClean="0">
                <a:solidFill>
                  <a:schemeClr val="bg1"/>
                </a:solidFill>
                <a:latin typeface="+mn-lt"/>
                <a:ea typeface="+mn-ea"/>
                <a:cs typeface="+mn-ea"/>
                <a:sym typeface="+mn-lt"/>
              </a:rPr>
              <a:t>而已你</a:t>
            </a:r>
            <a:r>
              <a:rPr lang="zh-CN" altLang="en-US" sz="1000" kern="0" dirty="0">
                <a:solidFill>
                  <a:schemeClr val="bg1"/>
                </a:solidFill>
                <a:latin typeface="+mn-lt"/>
                <a:ea typeface="+mn-ea"/>
                <a:cs typeface="+mn-ea"/>
                <a:sym typeface="+mn-lt"/>
              </a:rPr>
              <a:t>要坚信每天叫醒你的不是闹钟，而是心中的梦想，新的一天开始了，你唯一应该努力去超越的人，是过去的自己</a:t>
            </a:r>
            <a:r>
              <a:rPr lang="zh-CN" altLang="en-US" sz="1000" kern="0" dirty="0" smtClean="0">
                <a:solidFill>
                  <a:schemeClr val="bg1"/>
                </a:solidFill>
                <a:latin typeface="+mn-lt"/>
                <a:ea typeface="+mn-ea"/>
                <a:cs typeface="+mn-ea"/>
                <a:sym typeface="+mn-lt"/>
              </a:rPr>
              <a:t>。</a:t>
            </a:r>
            <a:endParaRPr lang="en-US" altLang="zh-CN" sz="1000" kern="0" dirty="0" smtClean="0">
              <a:solidFill>
                <a:schemeClr val="bg1"/>
              </a:solidFill>
              <a:latin typeface="+mn-lt"/>
              <a:ea typeface="+mn-ea"/>
              <a:cs typeface="+mn-ea"/>
              <a:sym typeface="+mn-lt"/>
            </a:endParaRPr>
          </a:p>
          <a:p>
            <a:pPr fontAlgn="base">
              <a:lnSpc>
                <a:spcPct val="150000"/>
              </a:lnSpc>
              <a:spcBef>
                <a:spcPct val="0"/>
              </a:spcBef>
              <a:spcAft>
                <a:spcPct val="0"/>
              </a:spcAft>
              <a:defRPr/>
            </a:pPr>
            <a:endParaRPr kumimoji="0" lang="en-US" altLang="zh-CN" sz="1000" b="0" i="0" u="none" strike="noStrike" kern="0" cap="none" spc="0" normalizeH="0" baseline="0" noProof="0" dirty="0">
              <a:ln>
                <a:noFill/>
              </a:ln>
              <a:solidFill>
                <a:schemeClr val="bg1"/>
              </a:solidFill>
              <a:effectLst/>
              <a:uLnTx/>
              <a:uFillTx/>
              <a:latin typeface="+mn-lt"/>
              <a:ea typeface="+mn-ea"/>
              <a:cs typeface="+mn-ea"/>
              <a:sym typeface="+mn-lt"/>
            </a:endParaRPr>
          </a:p>
          <a:p>
            <a:pPr marL="171450" indent="-171450" fontAlgn="base">
              <a:lnSpc>
                <a:spcPct val="150000"/>
              </a:lnSpc>
              <a:spcBef>
                <a:spcPct val="0"/>
              </a:spcBef>
              <a:spcAft>
                <a:spcPct val="0"/>
              </a:spcAft>
              <a:buFont typeface="Wingdings" panose="05000000000000000000" pitchFamily="2" charset="2"/>
              <a:buChar char="ü"/>
              <a:defRPr/>
            </a:pPr>
            <a:r>
              <a:rPr lang="zh-CN" altLang="en-US" sz="1000" kern="0" dirty="0" smtClean="0">
                <a:solidFill>
                  <a:schemeClr val="bg1"/>
                </a:solidFill>
                <a:latin typeface="+mn-lt"/>
                <a:ea typeface="+mn-ea"/>
                <a:cs typeface="+mn-ea"/>
                <a:sym typeface="+mn-lt"/>
              </a:rPr>
              <a:t>介绍生产模式改革</a:t>
            </a:r>
            <a:endParaRPr lang="en-US" altLang="zh-CN" sz="1000" kern="0" dirty="0" smtClean="0">
              <a:solidFill>
                <a:schemeClr val="bg1"/>
              </a:solidFill>
              <a:latin typeface="+mn-lt"/>
              <a:ea typeface="+mn-ea"/>
              <a:cs typeface="+mn-ea"/>
              <a:sym typeface="+mn-lt"/>
            </a:endParaRPr>
          </a:p>
          <a:p>
            <a:pPr marL="171450" indent="-171450" fontAlgn="base">
              <a:lnSpc>
                <a:spcPct val="150000"/>
              </a:lnSpc>
              <a:spcBef>
                <a:spcPct val="0"/>
              </a:spcBef>
              <a:spcAft>
                <a:spcPct val="0"/>
              </a:spcAft>
              <a:buFont typeface="Wingdings" panose="05000000000000000000" pitchFamily="2" charset="2"/>
              <a:buChar char="ü"/>
              <a:defRPr/>
            </a:pPr>
            <a:r>
              <a:rPr kumimoji="0" lang="zh-CN" altLang="en-US" sz="1000" b="0" i="0" u="none" strike="noStrike" kern="0" cap="none" spc="0" normalizeH="0" baseline="0" noProof="0" dirty="0" smtClean="0">
                <a:ln>
                  <a:noFill/>
                </a:ln>
                <a:solidFill>
                  <a:schemeClr val="bg1"/>
                </a:solidFill>
                <a:effectLst/>
                <a:uLnTx/>
                <a:uFillTx/>
                <a:latin typeface="+mn-lt"/>
                <a:ea typeface="+mn-ea"/>
                <a:cs typeface="+mn-ea"/>
                <a:sym typeface="+mn-lt"/>
              </a:rPr>
              <a:t>介绍信息化时代</a:t>
            </a:r>
            <a:endParaRPr kumimoji="0" lang="en-US" altLang="zh-CN" sz="10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8" name="文本框 7"/>
          <p:cNvSpPr txBox="1"/>
          <p:nvPr/>
        </p:nvSpPr>
        <p:spPr>
          <a:xfrm>
            <a:off x="1521521" y="1260925"/>
            <a:ext cx="5367989" cy="461665"/>
          </a:xfrm>
          <a:prstGeom prst="rect">
            <a:avLst/>
          </a:prstGeom>
          <a:noFill/>
        </p:spPr>
        <p:txBody>
          <a:bodyPr wrap="square" rtlCol="0">
            <a:spAutoFit/>
          </a:bodyPr>
          <a:lstStyle/>
          <a:p>
            <a:pPr algn="dist"/>
            <a:r>
              <a:rPr lang="zh-CN" altLang="en-US" sz="2400" dirty="0" smtClean="0">
                <a:solidFill>
                  <a:schemeClr val="bg1"/>
                </a:solidFill>
                <a:cs typeface="+mn-ea"/>
                <a:sym typeface="+mn-lt"/>
              </a:rPr>
              <a:t>高端介绍旅游介绍旅游公司介绍</a:t>
            </a:r>
            <a:endParaRPr lang="zh-CN" altLang="en-US" sz="2400" dirty="0">
              <a:solidFill>
                <a:schemeClr val="bg1"/>
              </a:solidFill>
              <a:cs typeface="+mn-ea"/>
              <a:sym typeface="+mn-lt"/>
            </a:endParaRPr>
          </a:p>
        </p:txBody>
      </p:sp>
      <p:cxnSp>
        <p:nvCxnSpPr>
          <p:cNvPr id="9" name="直接连接符 8"/>
          <p:cNvCxnSpPr/>
          <p:nvPr/>
        </p:nvCxnSpPr>
        <p:spPr>
          <a:xfrm flipH="1">
            <a:off x="1662547" y="1842930"/>
            <a:ext cx="8589817" cy="0"/>
          </a:xfrm>
          <a:prstGeom prst="line">
            <a:avLst/>
          </a:prstGeom>
          <a:ln w="19050">
            <a:gradFill>
              <a:gsLst>
                <a:gs pos="0">
                  <a:srgbClr val="00585B">
                    <a:alpha val="0"/>
                  </a:srgbClr>
                </a:gs>
                <a:gs pos="100000">
                  <a:schemeClr val="bg1"/>
                </a:gs>
              </a:gsLst>
              <a:lin ang="0" scaled="0"/>
            </a:gra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3909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2" presetClass="entr" presetSubtype="2"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par>
                                <p:cTn id="36" presetID="18" presetClass="entr" presetSubtype="6"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strips(downRight)">
                                      <p:cBhvr>
                                        <p:cTn id="38" dur="500"/>
                                        <p:tgtEl>
                                          <p:spTgt spid="7">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strips(downRight)">
                                      <p:cBhvr>
                                        <p:cTn id="41" dur="500"/>
                                        <p:tgtEl>
                                          <p:spTgt spid="7">
                                            <p:txEl>
                                              <p:pRg st="3" end="3"/>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strips(downRight)">
                                      <p:cBhvr>
                                        <p:cTn id="44" dur="500"/>
                                        <p:tgtEl>
                                          <p:spTgt spid="7">
                                            <p:txEl>
                                              <p:pRg st="4" end="4"/>
                                            </p:txEl>
                                          </p:spTgt>
                                        </p:tgtEl>
                                      </p:cBhvr>
                                    </p:animEffect>
                                  </p:childTnLst>
                                </p:cTn>
                              </p:par>
                              <p:par>
                                <p:cTn id="45" presetID="18" presetClass="entr" presetSubtype="6" fill="hold"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strips(downRight)">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5735995"/>
            <a:ext cx="12955703" cy="1136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109855" y="4121727"/>
            <a:ext cx="6082145" cy="2265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6066314" y="1274619"/>
            <a:ext cx="2313709" cy="3699162"/>
            <a:chOff x="6109856" y="1274619"/>
            <a:chExt cx="2313709" cy="3699162"/>
          </a:xfrm>
          <a:effectLst>
            <a:outerShdw blurRad="101600" dist="38100" dir="2700000" algn="tl" rotWithShape="0">
              <a:prstClr val="black">
                <a:alpha val="25000"/>
              </a:prstClr>
            </a:outerShdw>
          </a:effectLst>
        </p:grpSpPr>
        <p:sp>
          <p:nvSpPr>
            <p:cNvPr id="3" name="矩形 2"/>
            <p:cNvSpPr/>
            <p:nvPr/>
          </p:nvSpPr>
          <p:spPr>
            <a:xfrm>
              <a:off x="6109856" y="1274619"/>
              <a:ext cx="2313709" cy="112221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6109856" y="2396836"/>
              <a:ext cx="2313709" cy="2576945"/>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flipH="1">
              <a:off x="6269047" y="2737927"/>
              <a:ext cx="1939906" cy="1333406"/>
              <a:chOff x="1812735" y="5221283"/>
              <a:chExt cx="1939906" cy="1333406"/>
            </a:xfrm>
          </p:grpSpPr>
          <p:grpSp>
            <p:nvGrpSpPr>
              <p:cNvPr id="10" name="组合 9"/>
              <p:cNvGrpSpPr/>
              <p:nvPr/>
            </p:nvGrpSpPr>
            <p:grpSpPr>
              <a:xfrm>
                <a:off x="1812735" y="5221283"/>
                <a:ext cx="1939906" cy="1333406"/>
                <a:chOff x="1140168" y="1421374"/>
                <a:chExt cx="1939906" cy="1333406"/>
              </a:xfrm>
            </p:grpSpPr>
            <p:sp>
              <p:nvSpPr>
                <p:cNvPr id="12" name="TextBox 39"/>
                <p:cNvSpPr txBox="1"/>
                <p:nvPr/>
              </p:nvSpPr>
              <p:spPr>
                <a:xfrm>
                  <a:off x="1848968" y="1421374"/>
                  <a:ext cx="1231106" cy="270459"/>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nSpc>
                      <a:spcPct val="120000"/>
                    </a:lnSpc>
                  </a:pPr>
                  <a:r>
                    <a:rPr lang="zh-CN" altLang="en-US" sz="1600" b="1" dirty="0" smtClean="0">
                      <a:solidFill>
                        <a:schemeClr val="bg1"/>
                      </a:solidFill>
                      <a:cs typeface="+mn-ea"/>
                      <a:sym typeface="+mn-lt"/>
                    </a:rPr>
                    <a:t>介绍旅游生产</a:t>
                  </a:r>
                  <a:endParaRPr lang="en-US" altLang="zh-CN" sz="1600" b="1" dirty="0" smtClean="0">
                    <a:solidFill>
                      <a:schemeClr val="bg1"/>
                    </a:solidFill>
                    <a:cs typeface="+mn-ea"/>
                    <a:sym typeface="+mn-lt"/>
                  </a:endParaRPr>
                </a:p>
              </p:txBody>
            </p:sp>
            <p:sp>
              <p:nvSpPr>
                <p:cNvPr id="13" name="TextBox 40"/>
                <p:cNvSpPr txBox="1"/>
                <p:nvPr/>
              </p:nvSpPr>
              <p:spPr>
                <a:xfrm>
                  <a:off x="1140168" y="2089470"/>
                  <a:ext cx="1926053" cy="66531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1000" dirty="0">
                      <a:solidFill>
                        <a:schemeClr val="bg1"/>
                      </a:solidFill>
                      <a:latin typeface="+mn-lt"/>
                      <a:cs typeface="+mn-ea"/>
                      <a:sym typeface="+mn-lt"/>
                    </a:rPr>
                    <a:t>您的内容打在这里，或者通过复制您的文本后，在此框中选择粘贴，并选择只保留文字</a:t>
                  </a:r>
                  <a:r>
                    <a:rPr lang="zh-CN" altLang="en-US" sz="1000" dirty="0" smtClean="0">
                      <a:solidFill>
                        <a:schemeClr val="bg1"/>
                      </a:solidFill>
                      <a:latin typeface="+mn-lt"/>
                      <a:cs typeface="+mn-ea"/>
                      <a:sym typeface="+mn-lt"/>
                    </a:rPr>
                    <a:t>。</a:t>
                  </a:r>
                  <a:endParaRPr lang="zh-CN" altLang="en-US" sz="1000" dirty="0">
                    <a:solidFill>
                      <a:schemeClr val="bg1"/>
                    </a:solidFill>
                    <a:latin typeface="+mn-lt"/>
                    <a:cs typeface="+mn-ea"/>
                    <a:sym typeface="+mn-lt"/>
                  </a:endParaRPr>
                </a:p>
              </p:txBody>
            </p:sp>
          </p:grpSp>
          <p:cxnSp>
            <p:nvCxnSpPr>
              <p:cNvPr id="11" name="直接连接符 10"/>
              <p:cNvCxnSpPr/>
              <p:nvPr/>
            </p:nvCxnSpPr>
            <p:spPr>
              <a:xfrm>
                <a:off x="2081970" y="5656462"/>
                <a:ext cx="1629108" cy="0"/>
              </a:xfrm>
              <a:prstGeom prst="line">
                <a:avLst/>
              </a:prstGeom>
              <a:ln w="19050">
                <a:gradFill>
                  <a:gsLst>
                    <a:gs pos="0">
                      <a:schemeClr val="bg1">
                        <a:alpha val="0"/>
                      </a:schemeClr>
                    </a:gs>
                    <a:gs pos="100000">
                      <a:schemeClr val="bg1"/>
                    </a:gs>
                  </a:gsLst>
                  <a:lin ang="0" scaled="0"/>
                </a:gradFill>
                <a:tailEnd type="oval"/>
              </a:ln>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a:xfrm>
              <a:off x="6295648" y="4399157"/>
              <a:ext cx="396098" cy="396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Freeform 96"/>
            <p:cNvSpPr>
              <a:spLocks/>
            </p:cNvSpPr>
            <p:nvPr/>
          </p:nvSpPr>
          <p:spPr bwMode="auto">
            <a:xfrm>
              <a:off x="6382342" y="4515461"/>
              <a:ext cx="217457" cy="216843"/>
            </a:xfrm>
            <a:custGeom>
              <a:avLst/>
              <a:gdLst>
                <a:gd name="T0" fmla="*/ 192 w 193"/>
                <a:gd name="T1" fmla="*/ 42 h 192"/>
                <a:gd name="T2" fmla="*/ 186 w 193"/>
                <a:gd name="T3" fmla="*/ 5 h 192"/>
                <a:gd name="T4" fmla="*/ 182 w 193"/>
                <a:gd name="T5" fmla="*/ 1 h 192"/>
                <a:gd name="T6" fmla="*/ 177 w 193"/>
                <a:gd name="T7" fmla="*/ 1 h 192"/>
                <a:gd name="T8" fmla="*/ 145 w 193"/>
                <a:gd name="T9" fmla="*/ 22 h 192"/>
                <a:gd name="T10" fmla="*/ 143 w 193"/>
                <a:gd name="T11" fmla="*/ 30 h 192"/>
                <a:gd name="T12" fmla="*/ 151 w 193"/>
                <a:gd name="T13" fmla="*/ 32 h 192"/>
                <a:gd name="T14" fmla="*/ 166 w 193"/>
                <a:gd name="T15" fmla="*/ 22 h 192"/>
                <a:gd name="T16" fmla="*/ 124 w 193"/>
                <a:gd name="T17" fmla="*/ 120 h 192"/>
                <a:gd name="T18" fmla="*/ 59 w 193"/>
                <a:gd name="T19" fmla="*/ 62 h 192"/>
                <a:gd name="T20" fmla="*/ 54 w 193"/>
                <a:gd name="T21" fmla="*/ 60 h 192"/>
                <a:gd name="T22" fmla="*/ 49 w 193"/>
                <a:gd name="T23" fmla="*/ 64 h 192"/>
                <a:gd name="T24" fmla="*/ 1 w 193"/>
                <a:gd name="T25" fmla="*/ 184 h 192"/>
                <a:gd name="T26" fmla="*/ 4 w 193"/>
                <a:gd name="T27" fmla="*/ 192 h 192"/>
                <a:gd name="T28" fmla="*/ 6 w 193"/>
                <a:gd name="T29" fmla="*/ 192 h 192"/>
                <a:gd name="T30" fmla="*/ 12 w 193"/>
                <a:gd name="T31" fmla="*/ 189 h 192"/>
                <a:gd name="T32" fmla="*/ 57 w 193"/>
                <a:gd name="T33" fmla="*/ 76 h 192"/>
                <a:gd name="T34" fmla="*/ 122 w 193"/>
                <a:gd name="T35" fmla="*/ 134 h 192"/>
                <a:gd name="T36" fmla="*/ 127 w 193"/>
                <a:gd name="T37" fmla="*/ 136 h 192"/>
                <a:gd name="T38" fmla="*/ 131 w 193"/>
                <a:gd name="T39" fmla="*/ 132 h 192"/>
                <a:gd name="T40" fmla="*/ 178 w 193"/>
                <a:gd name="T41" fmla="*/ 25 h 192"/>
                <a:gd name="T42" fmla="*/ 181 w 193"/>
                <a:gd name="T43" fmla="*/ 44 h 192"/>
                <a:gd name="T44" fmla="*/ 187 w 193"/>
                <a:gd name="T45" fmla="*/ 49 h 192"/>
                <a:gd name="T46" fmla="*/ 188 w 193"/>
                <a:gd name="T47" fmla="*/ 49 h 192"/>
                <a:gd name="T48" fmla="*/ 192 w 193"/>
                <a:gd name="T49" fmla="*/ 4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92">
                  <a:moveTo>
                    <a:pt x="192" y="42"/>
                  </a:moveTo>
                  <a:cubicBezTo>
                    <a:pt x="186" y="5"/>
                    <a:pt x="186" y="5"/>
                    <a:pt x="186" y="5"/>
                  </a:cubicBezTo>
                  <a:cubicBezTo>
                    <a:pt x="186" y="3"/>
                    <a:pt x="184" y="2"/>
                    <a:pt x="182" y="1"/>
                  </a:cubicBezTo>
                  <a:cubicBezTo>
                    <a:pt x="181" y="0"/>
                    <a:pt x="179" y="0"/>
                    <a:pt x="177" y="1"/>
                  </a:cubicBezTo>
                  <a:cubicBezTo>
                    <a:pt x="145" y="22"/>
                    <a:pt x="145" y="22"/>
                    <a:pt x="145" y="22"/>
                  </a:cubicBezTo>
                  <a:cubicBezTo>
                    <a:pt x="142" y="24"/>
                    <a:pt x="142" y="27"/>
                    <a:pt x="143" y="30"/>
                  </a:cubicBezTo>
                  <a:cubicBezTo>
                    <a:pt x="145" y="33"/>
                    <a:pt x="149" y="33"/>
                    <a:pt x="151" y="32"/>
                  </a:cubicBezTo>
                  <a:cubicBezTo>
                    <a:pt x="166" y="22"/>
                    <a:pt x="166" y="22"/>
                    <a:pt x="166" y="22"/>
                  </a:cubicBezTo>
                  <a:cubicBezTo>
                    <a:pt x="124" y="120"/>
                    <a:pt x="124" y="120"/>
                    <a:pt x="124" y="120"/>
                  </a:cubicBezTo>
                  <a:cubicBezTo>
                    <a:pt x="59" y="62"/>
                    <a:pt x="59" y="62"/>
                    <a:pt x="59" y="62"/>
                  </a:cubicBezTo>
                  <a:cubicBezTo>
                    <a:pt x="57" y="60"/>
                    <a:pt x="55" y="60"/>
                    <a:pt x="54" y="60"/>
                  </a:cubicBezTo>
                  <a:cubicBezTo>
                    <a:pt x="52" y="61"/>
                    <a:pt x="50" y="62"/>
                    <a:pt x="49" y="64"/>
                  </a:cubicBezTo>
                  <a:cubicBezTo>
                    <a:pt x="1" y="184"/>
                    <a:pt x="1" y="184"/>
                    <a:pt x="1" y="184"/>
                  </a:cubicBezTo>
                  <a:cubicBezTo>
                    <a:pt x="0" y="187"/>
                    <a:pt x="1" y="191"/>
                    <a:pt x="4" y="192"/>
                  </a:cubicBezTo>
                  <a:cubicBezTo>
                    <a:pt x="5" y="192"/>
                    <a:pt x="6" y="192"/>
                    <a:pt x="6" y="192"/>
                  </a:cubicBezTo>
                  <a:cubicBezTo>
                    <a:pt x="9" y="192"/>
                    <a:pt x="11" y="191"/>
                    <a:pt x="12" y="189"/>
                  </a:cubicBezTo>
                  <a:cubicBezTo>
                    <a:pt x="57" y="76"/>
                    <a:pt x="57" y="76"/>
                    <a:pt x="57" y="76"/>
                  </a:cubicBezTo>
                  <a:cubicBezTo>
                    <a:pt x="122" y="134"/>
                    <a:pt x="122" y="134"/>
                    <a:pt x="122" y="134"/>
                  </a:cubicBezTo>
                  <a:cubicBezTo>
                    <a:pt x="124" y="135"/>
                    <a:pt x="125" y="136"/>
                    <a:pt x="127" y="136"/>
                  </a:cubicBezTo>
                  <a:cubicBezTo>
                    <a:pt x="129" y="135"/>
                    <a:pt x="131" y="134"/>
                    <a:pt x="131" y="132"/>
                  </a:cubicBezTo>
                  <a:cubicBezTo>
                    <a:pt x="178" y="25"/>
                    <a:pt x="178" y="25"/>
                    <a:pt x="178" y="25"/>
                  </a:cubicBezTo>
                  <a:cubicBezTo>
                    <a:pt x="181" y="44"/>
                    <a:pt x="181" y="44"/>
                    <a:pt x="181" y="44"/>
                  </a:cubicBezTo>
                  <a:cubicBezTo>
                    <a:pt x="182" y="47"/>
                    <a:pt x="184" y="49"/>
                    <a:pt x="187" y="49"/>
                  </a:cubicBezTo>
                  <a:cubicBezTo>
                    <a:pt x="187" y="49"/>
                    <a:pt x="187" y="49"/>
                    <a:pt x="188" y="49"/>
                  </a:cubicBezTo>
                  <a:cubicBezTo>
                    <a:pt x="191" y="48"/>
                    <a:pt x="193" y="45"/>
                    <a:pt x="192" y="42"/>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23" name="组合 22"/>
          <p:cNvGrpSpPr/>
          <p:nvPr/>
        </p:nvGrpSpPr>
        <p:grpSpPr>
          <a:xfrm>
            <a:off x="8451275" y="2452255"/>
            <a:ext cx="2313709" cy="3699162"/>
            <a:chOff x="8451275" y="2452255"/>
            <a:chExt cx="2313709" cy="3699162"/>
          </a:xfrm>
          <a:effectLst>
            <a:outerShdw blurRad="101600" dist="38100" dir="2700000" algn="tl" rotWithShape="0">
              <a:prstClr val="black">
                <a:alpha val="25000"/>
              </a:prstClr>
            </a:outerShdw>
          </a:effectLst>
        </p:grpSpPr>
        <p:sp>
          <p:nvSpPr>
            <p:cNvPr id="5" name="矩形 4"/>
            <p:cNvSpPr/>
            <p:nvPr/>
          </p:nvSpPr>
          <p:spPr>
            <a:xfrm>
              <a:off x="8451275" y="2452255"/>
              <a:ext cx="2313709" cy="112221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8451275" y="3574472"/>
              <a:ext cx="2313709" cy="2576945"/>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flipH="1">
              <a:off x="8646515" y="3862648"/>
              <a:ext cx="1939906" cy="1333406"/>
              <a:chOff x="1812735" y="5221283"/>
              <a:chExt cx="1939906" cy="1333406"/>
            </a:xfrm>
          </p:grpSpPr>
          <p:grpSp>
            <p:nvGrpSpPr>
              <p:cNvPr id="18" name="组合 17"/>
              <p:cNvGrpSpPr/>
              <p:nvPr/>
            </p:nvGrpSpPr>
            <p:grpSpPr>
              <a:xfrm>
                <a:off x="1812735" y="5221283"/>
                <a:ext cx="1939906" cy="1333406"/>
                <a:chOff x="1140168" y="1421374"/>
                <a:chExt cx="1939906" cy="1333406"/>
              </a:xfrm>
            </p:grpSpPr>
            <p:sp>
              <p:nvSpPr>
                <p:cNvPr id="20" name="TextBox 39"/>
                <p:cNvSpPr txBox="1"/>
                <p:nvPr/>
              </p:nvSpPr>
              <p:spPr>
                <a:xfrm>
                  <a:off x="1848968" y="1421374"/>
                  <a:ext cx="1231106" cy="270459"/>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nSpc>
                      <a:spcPct val="120000"/>
                    </a:lnSpc>
                  </a:pPr>
                  <a:r>
                    <a:rPr lang="zh-CN" altLang="en-US" sz="1600" b="1" dirty="0" smtClean="0">
                      <a:solidFill>
                        <a:schemeClr val="bg1"/>
                      </a:solidFill>
                      <a:cs typeface="+mn-ea"/>
                      <a:sym typeface="+mn-lt"/>
                    </a:rPr>
                    <a:t>旅游技术催收</a:t>
                  </a:r>
                  <a:endParaRPr lang="en-US" altLang="zh-CN" sz="1600" b="1" dirty="0" smtClean="0">
                    <a:solidFill>
                      <a:schemeClr val="bg1"/>
                    </a:solidFill>
                    <a:cs typeface="+mn-ea"/>
                    <a:sym typeface="+mn-lt"/>
                  </a:endParaRPr>
                </a:p>
              </p:txBody>
            </p:sp>
            <p:sp>
              <p:nvSpPr>
                <p:cNvPr id="21" name="TextBox 40"/>
                <p:cNvSpPr txBox="1"/>
                <p:nvPr/>
              </p:nvSpPr>
              <p:spPr>
                <a:xfrm>
                  <a:off x="1140168" y="2089470"/>
                  <a:ext cx="1926053" cy="66531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1000" dirty="0">
                      <a:solidFill>
                        <a:schemeClr val="bg1"/>
                      </a:solidFill>
                      <a:latin typeface="+mn-lt"/>
                      <a:cs typeface="+mn-ea"/>
                      <a:sym typeface="+mn-lt"/>
                    </a:rPr>
                    <a:t>您的内容打在这里，或者通过复制您的文本后，在此框中选择粘贴，并选择只保留文字</a:t>
                  </a:r>
                  <a:r>
                    <a:rPr lang="zh-CN" altLang="en-US" sz="1000" dirty="0" smtClean="0">
                      <a:solidFill>
                        <a:schemeClr val="bg1"/>
                      </a:solidFill>
                      <a:latin typeface="+mn-lt"/>
                      <a:cs typeface="+mn-ea"/>
                      <a:sym typeface="+mn-lt"/>
                    </a:rPr>
                    <a:t>。</a:t>
                  </a:r>
                  <a:endParaRPr lang="zh-CN" altLang="en-US" sz="1000" dirty="0">
                    <a:solidFill>
                      <a:schemeClr val="bg1"/>
                    </a:solidFill>
                    <a:latin typeface="+mn-lt"/>
                    <a:cs typeface="+mn-ea"/>
                    <a:sym typeface="+mn-lt"/>
                  </a:endParaRPr>
                </a:p>
              </p:txBody>
            </p:sp>
          </p:grpSp>
          <p:cxnSp>
            <p:nvCxnSpPr>
              <p:cNvPr id="19" name="直接连接符 18"/>
              <p:cNvCxnSpPr/>
              <p:nvPr/>
            </p:nvCxnSpPr>
            <p:spPr>
              <a:xfrm>
                <a:off x="2081970" y="5656462"/>
                <a:ext cx="1629108" cy="0"/>
              </a:xfrm>
              <a:prstGeom prst="line">
                <a:avLst/>
              </a:prstGeom>
              <a:ln w="19050">
                <a:gradFill>
                  <a:gsLst>
                    <a:gs pos="0">
                      <a:schemeClr val="bg1">
                        <a:alpha val="0"/>
                      </a:schemeClr>
                    </a:gs>
                    <a:gs pos="100000">
                      <a:schemeClr val="bg1"/>
                    </a:gs>
                  </a:gsLst>
                  <a:lin ang="0" scaled="0"/>
                </a:gradFill>
                <a:tailEnd type="oval"/>
              </a:ln>
            </p:spPr>
            <p:style>
              <a:lnRef idx="1">
                <a:schemeClr val="accent1"/>
              </a:lnRef>
              <a:fillRef idx="0">
                <a:schemeClr val="accent1"/>
              </a:fillRef>
              <a:effectRef idx="0">
                <a:schemeClr val="accent1"/>
              </a:effectRef>
              <a:fontRef idx="minor">
                <a:schemeClr val="tx1"/>
              </a:fontRef>
            </p:style>
          </p:cxnSp>
        </p:grpSp>
        <p:sp>
          <p:nvSpPr>
            <p:cNvPr id="22" name="椭圆 21"/>
            <p:cNvSpPr/>
            <p:nvPr/>
          </p:nvSpPr>
          <p:spPr>
            <a:xfrm>
              <a:off x="8673116" y="5523878"/>
              <a:ext cx="396098" cy="396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Freeform 97"/>
            <p:cNvSpPr>
              <a:spLocks/>
            </p:cNvSpPr>
            <p:nvPr/>
          </p:nvSpPr>
          <p:spPr bwMode="auto">
            <a:xfrm>
              <a:off x="8762842" y="5616216"/>
              <a:ext cx="217457" cy="216843"/>
            </a:xfrm>
            <a:custGeom>
              <a:avLst/>
              <a:gdLst>
                <a:gd name="T0" fmla="*/ 192 w 193"/>
                <a:gd name="T1" fmla="*/ 177 h 192"/>
                <a:gd name="T2" fmla="*/ 171 w 193"/>
                <a:gd name="T3" fmla="*/ 145 h 192"/>
                <a:gd name="T4" fmla="*/ 163 w 193"/>
                <a:gd name="T5" fmla="*/ 143 h 192"/>
                <a:gd name="T6" fmla="*/ 161 w 193"/>
                <a:gd name="T7" fmla="*/ 151 h 192"/>
                <a:gd name="T8" fmla="*/ 171 w 193"/>
                <a:gd name="T9" fmla="*/ 166 h 192"/>
                <a:gd name="T10" fmla="*/ 73 w 193"/>
                <a:gd name="T11" fmla="*/ 124 h 192"/>
                <a:gd name="T12" fmla="*/ 131 w 193"/>
                <a:gd name="T13" fmla="*/ 59 h 192"/>
                <a:gd name="T14" fmla="*/ 133 w 193"/>
                <a:gd name="T15" fmla="*/ 53 h 192"/>
                <a:gd name="T16" fmla="*/ 129 w 193"/>
                <a:gd name="T17" fmla="*/ 49 h 192"/>
                <a:gd name="T18" fmla="*/ 9 w 193"/>
                <a:gd name="T19" fmla="*/ 1 h 192"/>
                <a:gd name="T20" fmla="*/ 1 w 193"/>
                <a:gd name="T21" fmla="*/ 4 h 192"/>
                <a:gd name="T22" fmla="*/ 4 w 193"/>
                <a:gd name="T23" fmla="*/ 12 h 192"/>
                <a:gd name="T24" fmla="*/ 117 w 193"/>
                <a:gd name="T25" fmla="*/ 57 h 192"/>
                <a:gd name="T26" fmla="*/ 59 w 193"/>
                <a:gd name="T27" fmla="*/ 122 h 192"/>
                <a:gd name="T28" fmla="*/ 57 w 193"/>
                <a:gd name="T29" fmla="*/ 127 h 192"/>
                <a:gd name="T30" fmla="*/ 61 w 193"/>
                <a:gd name="T31" fmla="*/ 131 h 192"/>
                <a:gd name="T32" fmla="*/ 168 w 193"/>
                <a:gd name="T33" fmla="*/ 178 h 192"/>
                <a:gd name="T34" fmla="*/ 149 w 193"/>
                <a:gd name="T35" fmla="*/ 181 h 192"/>
                <a:gd name="T36" fmla="*/ 144 w 193"/>
                <a:gd name="T37" fmla="*/ 188 h 192"/>
                <a:gd name="T38" fmla="*/ 150 w 193"/>
                <a:gd name="T39" fmla="*/ 192 h 192"/>
                <a:gd name="T40" fmla="*/ 151 w 193"/>
                <a:gd name="T41" fmla="*/ 192 h 192"/>
                <a:gd name="T42" fmla="*/ 188 w 193"/>
                <a:gd name="T43" fmla="*/ 186 h 192"/>
                <a:gd name="T44" fmla="*/ 192 w 193"/>
                <a:gd name="T45" fmla="*/ 182 h 192"/>
                <a:gd name="T46" fmla="*/ 192 w 193"/>
                <a:gd name="T47" fmla="*/ 17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192">
                  <a:moveTo>
                    <a:pt x="192" y="177"/>
                  </a:moveTo>
                  <a:cubicBezTo>
                    <a:pt x="171" y="145"/>
                    <a:pt x="171" y="145"/>
                    <a:pt x="171" y="145"/>
                  </a:cubicBezTo>
                  <a:cubicBezTo>
                    <a:pt x="169" y="142"/>
                    <a:pt x="166" y="142"/>
                    <a:pt x="163" y="143"/>
                  </a:cubicBezTo>
                  <a:cubicBezTo>
                    <a:pt x="160" y="145"/>
                    <a:pt x="160" y="149"/>
                    <a:pt x="161" y="151"/>
                  </a:cubicBezTo>
                  <a:cubicBezTo>
                    <a:pt x="171" y="166"/>
                    <a:pt x="171" y="166"/>
                    <a:pt x="171" y="166"/>
                  </a:cubicBezTo>
                  <a:cubicBezTo>
                    <a:pt x="73" y="124"/>
                    <a:pt x="73" y="124"/>
                    <a:pt x="73" y="124"/>
                  </a:cubicBezTo>
                  <a:cubicBezTo>
                    <a:pt x="131" y="59"/>
                    <a:pt x="131" y="59"/>
                    <a:pt x="131" y="59"/>
                  </a:cubicBezTo>
                  <a:cubicBezTo>
                    <a:pt x="133" y="57"/>
                    <a:pt x="133" y="55"/>
                    <a:pt x="133" y="53"/>
                  </a:cubicBezTo>
                  <a:cubicBezTo>
                    <a:pt x="132" y="52"/>
                    <a:pt x="131" y="50"/>
                    <a:pt x="129" y="49"/>
                  </a:cubicBezTo>
                  <a:cubicBezTo>
                    <a:pt x="9" y="1"/>
                    <a:pt x="9" y="1"/>
                    <a:pt x="9" y="1"/>
                  </a:cubicBezTo>
                  <a:cubicBezTo>
                    <a:pt x="6" y="0"/>
                    <a:pt x="2" y="1"/>
                    <a:pt x="1" y="4"/>
                  </a:cubicBezTo>
                  <a:cubicBezTo>
                    <a:pt x="0" y="7"/>
                    <a:pt x="1" y="10"/>
                    <a:pt x="4" y="12"/>
                  </a:cubicBezTo>
                  <a:cubicBezTo>
                    <a:pt x="117" y="57"/>
                    <a:pt x="117" y="57"/>
                    <a:pt x="117" y="57"/>
                  </a:cubicBezTo>
                  <a:cubicBezTo>
                    <a:pt x="59" y="122"/>
                    <a:pt x="59" y="122"/>
                    <a:pt x="59" y="122"/>
                  </a:cubicBezTo>
                  <a:cubicBezTo>
                    <a:pt x="58" y="123"/>
                    <a:pt x="57" y="125"/>
                    <a:pt x="57" y="127"/>
                  </a:cubicBezTo>
                  <a:cubicBezTo>
                    <a:pt x="58" y="129"/>
                    <a:pt x="59" y="131"/>
                    <a:pt x="61" y="131"/>
                  </a:cubicBezTo>
                  <a:cubicBezTo>
                    <a:pt x="168" y="178"/>
                    <a:pt x="168" y="178"/>
                    <a:pt x="168" y="178"/>
                  </a:cubicBezTo>
                  <a:cubicBezTo>
                    <a:pt x="149" y="181"/>
                    <a:pt x="149" y="181"/>
                    <a:pt x="149" y="181"/>
                  </a:cubicBezTo>
                  <a:cubicBezTo>
                    <a:pt x="146" y="181"/>
                    <a:pt x="144" y="184"/>
                    <a:pt x="144" y="188"/>
                  </a:cubicBezTo>
                  <a:cubicBezTo>
                    <a:pt x="145" y="190"/>
                    <a:pt x="147" y="192"/>
                    <a:pt x="150" y="192"/>
                  </a:cubicBezTo>
                  <a:cubicBezTo>
                    <a:pt x="150" y="192"/>
                    <a:pt x="151" y="192"/>
                    <a:pt x="151" y="192"/>
                  </a:cubicBezTo>
                  <a:cubicBezTo>
                    <a:pt x="188" y="186"/>
                    <a:pt x="188" y="186"/>
                    <a:pt x="188" y="186"/>
                  </a:cubicBezTo>
                  <a:cubicBezTo>
                    <a:pt x="190" y="185"/>
                    <a:pt x="191" y="184"/>
                    <a:pt x="192" y="182"/>
                  </a:cubicBezTo>
                  <a:cubicBezTo>
                    <a:pt x="193" y="181"/>
                    <a:pt x="193" y="179"/>
                    <a:pt x="192" y="177"/>
                  </a:cubicBez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sp>
        <p:nvSpPr>
          <p:cNvPr id="25" name="TextBox 14"/>
          <p:cNvSpPr txBox="1"/>
          <p:nvPr/>
        </p:nvSpPr>
        <p:spPr>
          <a:xfrm>
            <a:off x="829810" y="3290606"/>
            <a:ext cx="3389264" cy="2169825"/>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fontAlgn="base">
              <a:lnSpc>
                <a:spcPct val="150000"/>
              </a:lnSpc>
              <a:spcBef>
                <a:spcPct val="0"/>
              </a:spcBef>
              <a:spcAft>
                <a:spcPct val="0"/>
              </a:spcAft>
              <a:defRPr/>
            </a:pPr>
            <a:r>
              <a:rPr lang="zh-CN" altLang="en-US" sz="1000" kern="0" dirty="0">
                <a:solidFill>
                  <a:schemeClr val="tx1">
                    <a:lumMod val="85000"/>
                    <a:lumOff val="15000"/>
                  </a:schemeClr>
                </a:solidFill>
                <a:latin typeface="+mn-lt"/>
                <a:ea typeface="+mn-ea"/>
                <a:cs typeface="+mn-ea"/>
                <a:sym typeface="+mn-lt"/>
              </a:rPr>
              <a:t>如果你今天不努力，明天也不努力，那么你的人生只是在重复</a:t>
            </a:r>
            <a:r>
              <a:rPr lang="zh-CN" altLang="en-US" sz="1000" kern="0" dirty="0" smtClean="0">
                <a:solidFill>
                  <a:schemeClr val="tx1">
                    <a:lumMod val="85000"/>
                    <a:lumOff val="15000"/>
                  </a:schemeClr>
                </a:solidFill>
                <a:latin typeface="+mn-lt"/>
                <a:ea typeface="+mn-ea"/>
                <a:cs typeface="+mn-ea"/>
                <a:sym typeface="+mn-lt"/>
              </a:rPr>
              <a:t>而已你</a:t>
            </a:r>
            <a:r>
              <a:rPr lang="zh-CN" altLang="en-US" sz="1000" kern="0" dirty="0">
                <a:solidFill>
                  <a:schemeClr val="tx1">
                    <a:lumMod val="85000"/>
                    <a:lumOff val="15000"/>
                  </a:schemeClr>
                </a:solidFill>
                <a:latin typeface="+mn-lt"/>
                <a:ea typeface="+mn-ea"/>
                <a:cs typeface="+mn-ea"/>
                <a:sym typeface="+mn-lt"/>
              </a:rPr>
              <a:t>要坚信每天叫醒你的不是闹钟，而是心中的梦想，新的一天开始了，你唯一应该努力去超越的人，是过去的自己</a:t>
            </a:r>
            <a:r>
              <a:rPr lang="zh-CN" altLang="en-US" sz="1000" kern="0" dirty="0" smtClean="0">
                <a:solidFill>
                  <a:schemeClr val="tx1">
                    <a:lumMod val="85000"/>
                    <a:lumOff val="15000"/>
                  </a:schemeClr>
                </a:solidFill>
                <a:latin typeface="+mn-lt"/>
                <a:ea typeface="+mn-ea"/>
                <a:cs typeface="+mn-ea"/>
                <a:sym typeface="+mn-lt"/>
              </a:rPr>
              <a:t>。如果</a:t>
            </a:r>
            <a:r>
              <a:rPr lang="zh-CN" altLang="en-US" sz="1000" kern="0" dirty="0">
                <a:solidFill>
                  <a:schemeClr val="tx1">
                    <a:lumMod val="85000"/>
                    <a:lumOff val="15000"/>
                  </a:schemeClr>
                </a:solidFill>
                <a:latin typeface="+mn-lt"/>
                <a:ea typeface="+mn-ea"/>
                <a:cs typeface="+mn-ea"/>
                <a:sym typeface="+mn-lt"/>
              </a:rPr>
              <a:t>你今天不</a:t>
            </a:r>
            <a:r>
              <a:rPr lang="zh-CN" altLang="en-US" sz="1000" kern="0" dirty="0" smtClean="0">
                <a:solidFill>
                  <a:schemeClr val="tx1">
                    <a:lumMod val="85000"/>
                    <a:lumOff val="15000"/>
                  </a:schemeClr>
                </a:solidFill>
                <a:latin typeface="+mn-lt"/>
                <a:ea typeface="+mn-ea"/>
                <a:cs typeface="+mn-ea"/>
                <a:sym typeface="+mn-lt"/>
              </a:rPr>
              <a:t>努力</a:t>
            </a:r>
            <a:endParaRPr lang="en-US" altLang="zh-CN" sz="1000" kern="0" dirty="0" smtClean="0">
              <a:solidFill>
                <a:schemeClr val="tx1">
                  <a:lumMod val="85000"/>
                  <a:lumOff val="15000"/>
                </a:schemeClr>
              </a:solidFill>
              <a:latin typeface="+mn-lt"/>
              <a:ea typeface="+mn-ea"/>
              <a:cs typeface="+mn-ea"/>
              <a:sym typeface="+mn-lt"/>
            </a:endParaRPr>
          </a:p>
          <a:p>
            <a:pPr fontAlgn="base">
              <a:lnSpc>
                <a:spcPct val="150000"/>
              </a:lnSpc>
              <a:spcBef>
                <a:spcPct val="0"/>
              </a:spcBef>
              <a:spcAft>
                <a:spcPct val="0"/>
              </a:spcAft>
              <a:defRPr/>
            </a:pPr>
            <a:endParaRPr lang="en-US" altLang="zh-CN" sz="1000" kern="0" dirty="0">
              <a:solidFill>
                <a:schemeClr val="tx1">
                  <a:lumMod val="85000"/>
                  <a:lumOff val="15000"/>
                </a:schemeClr>
              </a:solidFill>
              <a:latin typeface="+mn-lt"/>
              <a:ea typeface="+mn-ea"/>
              <a:cs typeface="+mn-ea"/>
              <a:sym typeface="+mn-lt"/>
            </a:endParaRPr>
          </a:p>
          <a:p>
            <a:pPr fontAlgn="base">
              <a:lnSpc>
                <a:spcPct val="150000"/>
              </a:lnSpc>
              <a:spcBef>
                <a:spcPct val="0"/>
              </a:spcBef>
              <a:spcAft>
                <a:spcPct val="0"/>
              </a:spcAft>
              <a:defRPr/>
            </a:pPr>
            <a:r>
              <a:rPr lang="zh-CN" altLang="en-US" sz="1000" kern="0" dirty="0" smtClean="0">
                <a:solidFill>
                  <a:schemeClr val="tx1">
                    <a:lumMod val="85000"/>
                    <a:lumOff val="15000"/>
                  </a:schemeClr>
                </a:solidFill>
                <a:latin typeface="+mn-lt"/>
                <a:ea typeface="+mn-ea"/>
                <a:cs typeface="+mn-ea"/>
                <a:sym typeface="+mn-lt"/>
              </a:rPr>
              <a:t>明天</a:t>
            </a:r>
            <a:r>
              <a:rPr lang="zh-CN" altLang="en-US" sz="1000" kern="0" dirty="0">
                <a:solidFill>
                  <a:schemeClr val="tx1">
                    <a:lumMod val="85000"/>
                    <a:lumOff val="15000"/>
                  </a:schemeClr>
                </a:solidFill>
                <a:latin typeface="+mn-lt"/>
                <a:ea typeface="+mn-ea"/>
                <a:cs typeface="+mn-ea"/>
                <a:sym typeface="+mn-lt"/>
              </a:rPr>
              <a:t>也不努力，那么你的人生只是在重复而已你要坚信每天叫醒你的不是闹钟，而是心中的梦想，新的一天开始了，你唯一应该努力去超越的人，是过去的自己。</a:t>
            </a:r>
          </a:p>
          <a:p>
            <a:pPr fontAlgn="base">
              <a:lnSpc>
                <a:spcPct val="150000"/>
              </a:lnSpc>
              <a:spcBef>
                <a:spcPct val="0"/>
              </a:spcBef>
              <a:spcAft>
                <a:spcPct val="0"/>
              </a:spcAft>
              <a:defRPr/>
            </a:pPr>
            <a:endParaRPr kumimoji="0" lang="zh-CN" altLang="en-US" sz="10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26" name="文本框 25"/>
          <p:cNvSpPr txBox="1"/>
          <p:nvPr/>
        </p:nvSpPr>
        <p:spPr>
          <a:xfrm>
            <a:off x="818402" y="1582093"/>
            <a:ext cx="2775030" cy="400110"/>
          </a:xfrm>
          <a:prstGeom prst="rect">
            <a:avLst/>
          </a:prstGeom>
          <a:noFill/>
        </p:spPr>
        <p:txBody>
          <a:bodyPr wrap="square" rtlCol="0">
            <a:spAutoFit/>
          </a:bodyPr>
          <a:lstStyle/>
          <a:p>
            <a:r>
              <a:rPr lang="zh-CN" altLang="en-US" sz="2000" b="1" dirty="0" smtClean="0">
                <a:solidFill>
                  <a:schemeClr val="tx1">
                    <a:lumMod val="85000"/>
                    <a:lumOff val="15000"/>
                  </a:schemeClr>
                </a:solidFill>
                <a:cs typeface="+mn-ea"/>
                <a:sym typeface="+mn-lt"/>
              </a:rPr>
              <a:t>高端介绍旅游介绍</a:t>
            </a:r>
            <a:endParaRPr lang="zh-CN" altLang="en-US" sz="2000" b="1" dirty="0">
              <a:solidFill>
                <a:schemeClr val="tx1">
                  <a:lumMod val="85000"/>
                  <a:lumOff val="15000"/>
                </a:schemeClr>
              </a:solidFill>
              <a:cs typeface="+mn-ea"/>
              <a:sym typeface="+mn-lt"/>
            </a:endParaRPr>
          </a:p>
        </p:txBody>
      </p:sp>
      <p:sp>
        <p:nvSpPr>
          <p:cNvPr id="27" name="文本框 26"/>
          <p:cNvSpPr txBox="1"/>
          <p:nvPr/>
        </p:nvSpPr>
        <p:spPr>
          <a:xfrm>
            <a:off x="818402" y="1947392"/>
            <a:ext cx="2775030" cy="369332"/>
          </a:xfrm>
          <a:prstGeom prst="rect">
            <a:avLst/>
          </a:prstGeom>
          <a:noFill/>
        </p:spPr>
        <p:txBody>
          <a:bodyPr wrap="square" rtlCol="0">
            <a:spAutoFit/>
          </a:bodyPr>
          <a:lstStyle/>
          <a:p>
            <a:r>
              <a:rPr lang="zh-CN" altLang="en-US" dirty="0" smtClean="0">
                <a:solidFill>
                  <a:schemeClr val="tx1">
                    <a:lumMod val="85000"/>
                    <a:lumOff val="15000"/>
                  </a:schemeClr>
                </a:solidFill>
                <a:cs typeface="+mn-ea"/>
                <a:sym typeface="+mn-lt"/>
              </a:rPr>
              <a:t>打造尖端品质服务</a:t>
            </a:r>
            <a:endParaRPr lang="zh-CN" altLang="en-US" dirty="0">
              <a:solidFill>
                <a:schemeClr val="tx1">
                  <a:lumMod val="85000"/>
                  <a:lumOff val="15000"/>
                </a:schemeClr>
              </a:solidFill>
              <a:cs typeface="+mn-ea"/>
              <a:sym typeface="+mn-lt"/>
            </a:endParaRPr>
          </a:p>
        </p:txBody>
      </p:sp>
      <p:cxnSp>
        <p:nvCxnSpPr>
          <p:cNvPr id="29" name="直接连接符 28"/>
          <p:cNvCxnSpPr/>
          <p:nvPr/>
        </p:nvCxnSpPr>
        <p:spPr>
          <a:xfrm flipH="1">
            <a:off x="994611" y="2577507"/>
            <a:ext cx="385010" cy="435179"/>
          </a:xfrm>
          <a:prstGeom prst="line">
            <a:avLst/>
          </a:prstGeom>
          <a:ln>
            <a:solidFill>
              <a:srgbClr val="2ABAF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2549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 presetClass="entr" presetSubtype="4" fill="hold" nodeType="withEffect">
                                  <p:stCondLst>
                                    <p:cond delay="25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750"/>
                            </p:stCondLst>
                            <p:childTnLst>
                              <p:par>
                                <p:cTn id="24" presetID="2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par>
                                <p:cTn id="27" presetID="18" presetClass="entr" presetSubtype="6" fill="hold" nodeType="with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strips(downRight)">
                                      <p:cBhvr>
                                        <p:cTn id="29" dur="500"/>
                                        <p:tgtEl>
                                          <p:spTgt spid="25">
                                            <p:txEl>
                                              <p:pRg st="0" end="0"/>
                                            </p:txEl>
                                          </p:spTgt>
                                        </p:tgtEl>
                                      </p:cBhvr>
                                    </p:animEffect>
                                  </p:childTnLst>
                                </p:cTn>
                              </p:par>
                              <p:par>
                                <p:cTn id="30" presetID="18" presetClass="entr" presetSubtype="6"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strips(downRight)">
                                      <p:cBhvr>
                                        <p:cTn id="32" dur="500"/>
                                        <p:tgtEl>
                                          <p:spTgt spid="25">
                                            <p:txEl>
                                              <p:pRg st="2" end="2"/>
                                            </p:txEl>
                                          </p:spTgt>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6283722" y="3968750"/>
            <a:ext cx="3253978" cy="25344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0" name="矩形 9"/>
          <p:cNvSpPr/>
          <p:nvPr/>
        </p:nvSpPr>
        <p:spPr bwMode="auto">
          <a:xfrm>
            <a:off x="7500143" y="296068"/>
            <a:ext cx="2634457" cy="34236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1" name="矩形 10"/>
          <p:cNvSpPr/>
          <p:nvPr/>
        </p:nvSpPr>
        <p:spPr bwMode="auto">
          <a:xfrm>
            <a:off x="10416382" y="2276476"/>
            <a:ext cx="1772442" cy="26388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38915" name="Rectangle 2"/>
          <p:cNvSpPr>
            <a:spLocks/>
          </p:cNvSpPr>
          <p:nvPr/>
        </p:nvSpPr>
        <p:spPr bwMode="auto">
          <a:xfrm>
            <a:off x="1019175" y="4795044"/>
            <a:ext cx="3636169" cy="2205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a:t>
            </a: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a:t>
            </a: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a:p>
            <a:pPr>
              <a:lnSpc>
                <a:spcPct val="130000"/>
              </a:lnSpc>
              <a:buNone/>
            </a:pPr>
            <a:endParaRPr lang="zh-CN" altLang="en-US" sz="1000" dirty="0">
              <a:solidFill>
                <a:srgbClr val="686769"/>
              </a:solidFill>
              <a:latin typeface="+mn-lt"/>
              <a:ea typeface="+mn-ea"/>
              <a:cs typeface="+mn-ea"/>
              <a:sym typeface="+mn-lt"/>
            </a:endParaRPr>
          </a:p>
          <a:p>
            <a:pPr>
              <a:lnSpc>
                <a:spcPct val="130000"/>
              </a:lnSpc>
              <a:buNone/>
            </a:pPr>
            <a:endParaRPr lang="zh-CN" altLang="en-US" sz="1000" dirty="0">
              <a:solidFill>
                <a:srgbClr val="686769"/>
              </a:solidFill>
              <a:latin typeface="+mn-lt"/>
              <a:ea typeface="+mn-ea"/>
              <a:cs typeface="+mn-ea"/>
              <a:sym typeface="+mn-lt"/>
            </a:endParaRPr>
          </a:p>
        </p:txBody>
      </p:sp>
      <p:grpSp>
        <p:nvGrpSpPr>
          <p:cNvPr id="38916" name="Group 3"/>
          <p:cNvGrpSpPr>
            <a:grpSpLocks/>
          </p:cNvGrpSpPr>
          <p:nvPr/>
        </p:nvGrpSpPr>
        <p:grpSpPr bwMode="auto">
          <a:xfrm>
            <a:off x="6421114" y="936698"/>
            <a:ext cx="635249" cy="2786752"/>
            <a:chOff x="39001" y="451038"/>
            <a:chExt cx="1269378" cy="5574032"/>
          </a:xfrm>
        </p:grpSpPr>
        <p:sp>
          <p:nvSpPr>
            <p:cNvPr id="38920" name="Rectangle 4"/>
            <p:cNvSpPr>
              <a:spLocks/>
            </p:cNvSpPr>
            <p:nvPr/>
          </p:nvSpPr>
          <p:spPr bwMode="auto">
            <a:xfrm rot="16200000">
              <a:off x="-1863686" y="2823589"/>
              <a:ext cx="5544615" cy="799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spcBef>
                  <a:spcPct val="0"/>
                </a:spcBef>
                <a:buSzTx/>
                <a:buFontTx/>
                <a:buNone/>
              </a:pPr>
              <a:r>
                <a:rPr lang="zh-CN" altLang="zh-CN" sz="1000" dirty="0">
                  <a:solidFill>
                    <a:srgbClr val="A6A6A6"/>
                  </a:solidFill>
                  <a:latin typeface="+mn-lt"/>
                  <a:ea typeface="+mn-ea"/>
                  <a:cs typeface="+mn-ea"/>
                  <a:sym typeface="+mn-lt"/>
                </a:rPr>
                <a:t>Lorem ipsum dolor sit amet, consectetuer adipiscing elit, sed diam nonummy nibh.</a:t>
              </a:r>
            </a:p>
          </p:txBody>
        </p:sp>
        <p:sp>
          <p:nvSpPr>
            <p:cNvPr id="38921" name="Rectangle 5"/>
            <p:cNvSpPr>
              <a:spLocks/>
            </p:cNvSpPr>
            <p:nvPr/>
          </p:nvSpPr>
          <p:spPr bwMode="auto">
            <a:xfrm rot="16200000">
              <a:off x="-1874033" y="3536483"/>
              <a:ext cx="4401621" cy="575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spcBef>
                  <a:spcPct val="0"/>
                </a:spcBef>
                <a:buSzTx/>
                <a:buFontTx/>
                <a:buNone/>
              </a:pPr>
              <a:r>
                <a:rPr lang="zh-CN" altLang="en-US" sz="1400" dirty="0" smtClean="0">
                  <a:latin typeface="+mn-lt"/>
                  <a:ea typeface="+mn-ea"/>
                  <a:cs typeface="+mn-ea"/>
                  <a:sym typeface="+mn-lt"/>
                </a:rPr>
                <a:t>旅游旅游公司介绍方案</a:t>
              </a:r>
              <a:endParaRPr lang="zh-CN" altLang="zh-CN" sz="1400" dirty="0">
                <a:latin typeface="+mn-lt"/>
                <a:ea typeface="+mn-ea"/>
                <a:cs typeface="+mn-ea"/>
                <a:sym typeface="+mn-lt"/>
              </a:endParaRPr>
            </a:p>
          </p:txBody>
        </p:sp>
      </p:grpSp>
      <p:sp>
        <p:nvSpPr>
          <p:cNvPr id="13" name="Rectangle 1"/>
          <p:cNvSpPr>
            <a:spLocks/>
          </p:cNvSpPr>
          <p:nvPr/>
        </p:nvSpPr>
        <p:spPr bwMode="auto">
          <a:xfrm>
            <a:off x="1019175" y="3721100"/>
            <a:ext cx="1892826"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400" b="1" dirty="0" smtClean="0">
                <a:solidFill>
                  <a:schemeClr val="tx1">
                    <a:lumMod val="75000"/>
                    <a:lumOff val="25000"/>
                  </a:schemeClr>
                </a:solidFill>
                <a:latin typeface="+mn-lt"/>
                <a:ea typeface="+mn-ea"/>
                <a:cs typeface="+mn-ea"/>
                <a:sym typeface="+mn-lt"/>
              </a:rPr>
              <a:t>旅游公司介绍</a:t>
            </a:r>
            <a:endParaRPr lang="en-US" altLang="zh-CN" sz="2400" b="1" dirty="0" smtClean="0">
              <a:solidFill>
                <a:schemeClr val="tx1">
                  <a:lumMod val="75000"/>
                  <a:lumOff val="25000"/>
                </a:schemeClr>
              </a:solidFill>
              <a:latin typeface="+mn-lt"/>
              <a:ea typeface="+mn-ea"/>
              <a:cs typeface="+mn-ea"/>
              <a:sym typeface="+mn-lt"/>
            </a:endParaRPr>
          </a:p>
        </p:txBody>
      </p:sp>
      <p:sp>
        <p:nvSpPr>
          <p:cNvPr id="14" name="Rectangle 1"/>
          <p:cNvSpPr>
            <a:spLocks/>
          </p:cNvSpPr>
          <p:nvPr/>
        </p:nvSpPr>
        <p:spPr bwMode="auto">
          <a:xfrm>
            <a:off x="1019175" y="4121424"/>
            <a:ext cx="209429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spcBef>
                <a:spcPct val="0"/>
              </a:spcBef>
              <a:buSzTx/>
              <a:buNone/>
            </a:pPr>
            <a:r>
              <a:rPr lang="en-US" altLang="zh-CN" sz="2000" dirty="0" smtClean="0">
                <a:solidFill>
                  <a:schemeClr val="tx1">
                    <a:lumMod val="75000"/>
                    <a:lumOff val="25000"/>
                  </a:schemeClr>
                </a:solidFill>
                <a:latin typeface="+mn-lt"/>
                <a:ea typeface="+mn-ea"/>
                <a:cs typeface="+mn-ea"/>
                <a:sym typeface="+mn-lt"/>
              </a:rPr>
              <a:t>Summer tourism</a:t>
            </a:r>
          </a:p>
        </p:txBody>
      </p:sp>
      <p:sp>
        <p:nvSpPr>
          <p:cNvPr id="2" name="矩形 1"/>
          <p:cNvSpPr/>
          <p:nvPr/>
        </p:nvSpPr>
        <p:spPr>
          <a:xfrm>
            <a:off x="1043890" y="-2111932"/>
            <a:ext cx="1069116" cy="4209155"/>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7426398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8916"/>
                                        </p:tgtEl>
                                        <p:attrNameLst>
                                          <p:attrName>style.visibility</p:attrName>
                                        </p:attrNameLst>
                                      </p:cBhvr>
                                      <p:to>
                                        <p:strVal val="visible"/>
                                      </p:to>
                                    </p:set>
                                    <p:anim calcmode="lin" valueType="num">
                                      <p:cBhvr additive="base">
                                        <p:cTn id="29" dur="500" fill="hold"/>
                                        <p:tgtEl>
                                          <p:spTgt spid="38916"/>
                                        </p:tgtEl>
                                        <p:attrNameLst>
                                          <p:attrName>ppt_x</p:attrName>
                                        </p:attrNameLst>
                                      </p:cBhvr>
                                      <p:tavLst>
                                        <p:tav tm="0">
                                          <p:val>
                                            <p:strVal val="1+#ppt_w/2"/>
                                          </p:val>
                                        </p:tav>
                                        <p:tav tm="100000">
                                          <p:val>
                                            <p:strVal val="#ppt_x"/>
                                          </p:val>
                                        </p:tav>
                                      </p:tavLst>
                                    </p:anim>
                                    <p:anim calcmode="lin" valueType="num">
                                      <p:cBhvr additive="base">
                                        <p:cTn id="30" dur="500" fill="hold"/>
                                        <p:tgtEl>
                                          <p:spTgt spid="38916"/>
                                        </p:tgtEl>
                                        <p:attrNameLst>
                                          <p:attrName>ppt_y</p:attrName>
                                        </p:attrNameLst>
                                      </p:cBhvr>
                                      <p:tavLst>
                                        <p:tav tm="0">
                                          <p:val>
                                            <p:strVal val="#ppt_y"/>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8915"/>
                                        </p:tgtEl>
                                        <p:attrNameLst>
                                          <p:attrName>style.visibility</p:attrName>
                                        </p:attrNameLst>
                                      </p:cBhvr>
                                      <p:to>
                                        <p:strVal val="visible"/>
                                      </p:to>
                                    </p:set>
                                    <p:animEffect transition="in" filter="fade">
                                      <p:cBhvr>
                                        <p:cTn id="33" dur="1000"/>
                                        <p:tgtEl>
                                          <p:spTgt spid="38915"/>
                                        </p:tgtEl>
                                      </p:cBhvr>
                                    </p:animEffect>
                                    <p:anim calcmode="lin" valueType="num">
                                      <p:cBhvr>
                                        <p:cTn id="34" dur="1000" fill="hold"/>
                                        <p:tgtEl>
                                          <p:spTgt spid="38915"/>
                                        </p:tgtEl>
                                        <p:attrNameLst>
                                          <p:attrName>ppt_x</p:attrName>
                                        </p:attrNameLst>
                                      </p:cBhvr>
                                      <p:tavLst>
                                        <p:tav tm="0">
                                          <p:val>
                                            <p:strVal val="#ppt_x"/>
                                          </p:val>
                                        </p:tav>
                                        <p:tav tm="100000">
                                          <p:val>
                                            <p:strVal val="#ppt_x"/>
                                          </p:val>
                                        </p:tav>
                                      </p:tavLst>
                                    </p:anim>
                                    <p:anim calcmode="lin" valueType="num">
                                      <p:cBhvr>
                                        <p:cTn id="35" dur="1000" fill="hold"/>
                                        <p:tgtEl>
                                          <p:spTgt spid="389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38915" grpId="0"/>
      <p:bldP spid="13" grpId="0"/>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90" y="0"/>
            <a:ext cx="12167419" cy="6858000"/>
          </a:xfrm>
          <a:prstGeom prst="rect">
            <a:avLst/>
          </a:prstGeom>
        </p:spPr>
      </p:pic>
      <p:sp>
        <p:nvSpPr>
          <p:cNvPr id="18" name="矩形 17"/>
          <p:cNvSpPr/>
          <p:nvPr/>
        </p:nvSpPr>
        <p:spPr>
          <a:xfrm>
            <a:off x="12290" y="0"/>
            <a:ext cx="12179710" cy="68579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文本框 50">
            <a:extLst>
              <a:ext uri="{FF2B5EF4-FFF2-40B4-BE49-F238E27FC236}">
                <a16:creationId xmlns:a16="http://schemas.microsoft.com/office/drawing/2014/main" id="{46630D7B-4BA5-4989-8F72-A67D800FFF51}"/>
              </a:ext>
            </a:extLst>
          </p:cNvPr>
          <p:cNvSpPr txBox="1"/>
          <p:nvPr>
            <p:custDataLst>
              <p:tags r:id="rId1"/>
            </p:custDataLst>
          </p:nvPr>
        </p:nvSpPr>
        <p:spPr>
          <a:xfrm>
            <a:off x="832321" y="3432348"/>
            <a:ext cx="5516157" cy="715581"/>
          </a:xfrm>
          <a:prstGeom prst="rect">
            <a:avLst/>
          </a:prstGeom>
          <a:noFill/>
        </p:spPr>
        <p:txBody>
          <a:bodyPr wrap="square" rtlCol="0">
            <a:spAutoFit/>
          </a:bodyPr>
          <a:lstStyle/>
          <a:p>
            <a:pPr>
              <a:lnSpc>
                <a:spcPct val="150000"/>
              </a:lnSpc>
            </a:pPr>
            <a:r>
              <a:rPr lang="en-US" altLang="zh-CN" sz="900" dirty="0">
                <a:solidFill>
                  <a:schemeClr val="bg1">
                    <a:lumMod val="50000"/>
                  </a:schemeClr>
                </a:solidFill>
                <a:cs typeface="+mn-ea"/>
                <a:sym typeface="+mn-lt"/>
              </a:rPr>
              <a:t>Brief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a:t>
            </a:r>
            <a:r>
              <a:rPr lang="en-US" altLang="zh-CN" sz="900" dirty="0" err="1" smtClean="0">
                <a:solidFill>
                  <a:schemeClr val="bg1">
                    <a:lumMod val="50000"/>
                  </a:schemeClr>
                </a:solidFill>
                <a:cs typeface="+mn-ea"/>
                <a:sym typeface="+mn-lt"/>
              </a:rPr>
              <a:t>template</a:t>
            </a:r>
            <a:r>
              <a:rPr lang="en-US" altLang="zh-CN" sz="900" dirty="0" err="1">
                <a:solidFill>
                  <a:schemeClr val="bg1">
                    <a:lumMod val="50000"/>
                  </a:schemeClr>
                </a:solidFill>
                <a:cs typeface="+mn-ea"/>
                <a:sym typeface="+mn-lt"/>
              </a:rPr>
              <a:t>Brief</a:t>
            </a:r>
            <a:r>
              <a:rPr lang="en-US" altLang="zh-CN" sz="900" dirty="0">
                <a:solidFill>
                  <a:schemeClr val="bg1">
                    <a:lumMod val="50000"/>
                  </a:schemeClr>
                </a:solidFill>
                <a:cs typeface="+mn-ea"/>
                <a:sym typeface="+mn-lt"/>
              </a:rPr>
              <a:t>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template</a:t>
            </a:r>
            <a:endParaRPr lang="zh-CN" altLang="en-US" sz="900" dirty="0">
              <a:solidFill>
                <a:schemeClr val="bg1">
                  <a:lumMod val="50000"/>
                </a:schemeClr>
              </a:solidFill>
              <a:cs typeface="+mn-ea"/>
              <a:sym typeface="+mn-lt"/>
            </a:endParaRPr>
          </a:p>
          <a:p>
            <a:pPr>
              <a:lnSpc>
                <a:spcPct val="150000"/>
              </a:lnSpc>
            </a:pPr>
            <a:endParaRPr lang="zh-CN" altLang="en-US" sz="900" dirty="0">
              <a:solidFill>
                <a:schemeClr val="bg1">
                  <a:lumMod val="50000"/>
                </a:schemeClr>
              </a:solidFill>
              <a:cs typeface="+mn-ea"/>
              <a:sym typeface="+mn-lt"/>
            </a:endParaRPr>
          </a:p>
        </p:txBody>
      </p:sp>
      <p:sp>
        <p:nvSpPr>
          <p:cNvPr id="4" name="文本框 3"/>
          <p:cNvSpPr txBox="1"/>
          <p:nvPr/>
        </p:nvSpPr>
        <p:spPr>
          <a:xfrm>
            <a:off x="800789" y="2599843"/>
            <a:ext cx="3877985" cy="830997"/>
          </a:xfrm>
          <a:prstGeom prst="rect">
            <a:avLst/>
          </a:prstGeom>
          <a:noFill/>
        </p:spPr>
        <p:txBody>
          <a:bodyPr wrap="none" rtlCol="0">
            <a:spAutoFit/>
          </a:bodyPr>
          <a:lstStyle/>
          <a:p>
            <a:r>
              <a:rPr lang="zh-CN" altLang="en-US" sz="4800" dirty="0">
                <a:solidFill>
                  <a:schemeClr val="tx1">
                    <a:lumMod val="85000"/>
                    <a:lumOff val="15000"/>
                  </a:schemeClr>
                </a:solidFill>
                <a:effectLst>
                  <a:outerShdw blurRad="25400" dist="25400" dir="2700000" algn="tl">
                    <a:srgbClr val="000000">
                      <a:alpha val="25000"/>
                    </a:srgbClr>
                  </a:outerShdw>
                </a:effectLst>
                <a:cs typeface="+mn-ea"/>
                <a:sym typeface="+mn-lt"/>
              </a:rPr>
              <a:t>安全注意事项</a:t>
            </a:r>
          </a:p>
        </p:txBody>
      </p:sp>
      <p:sp>
        <p:nvSpPr>
          <p:cNvPr id="24" name="文本框 23"/>
          <p:cNvSpPr txBox="1"/>
          <p:nvPr/>
        </p:nvSpPr>
        <p:spPr>
          <a:xfrm>
            <a:off x="775641" y="899975"/>
            <a:ext cx="1627369" cy="1569660"/>
          </a:xfrm>
          <a:prstGeom prst="rect">
            <a:avLst/>
          </a:prstGeom>
          <a:noFill/>
        </p:spPr>
        <p:txBody>
          <a:bodyPr wrap="none" rtlCol="0">
            <a:spAutoFit/>
          </a:bodyPr>
          <a:lstStyle/>
          <a:p>
            <a:pPr algn="ctr"/>
            <a:r>
              <a:rPr lang="en-US" altLang="zh-CN" sz="96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04</a:t>
            </a:r>
            <a:endParaRPr lang="zh-CN" altLang="en-US" sz="96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sp>
        <p:nvSpPr>
          <p:cNvPr id="8" name="矩形 7"/>
          <p:cNvSpPr/>
          <p:nvPr/>
        </p:nvSpPr>
        <p:spPr>
          <a:xfrm>
            <a:off x="0" y="2553839"/>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a:effectLst>
            <a:innerShdw blurRad="101600" dist="635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7"/>
          <p:cNvSpPr/>
          <p:nvPr/>
        </p:nvSpPr>
        <p:spPr>
          <a:xfrm>
            <a:off x="12290" y="2553838"/>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gradFill>
            <a:gsLst>
              <a:gs pos="53000">
                <a:srgbClr val="1BA4F0">
                  <a:alpha val="16000"/>
                </a:srgbClr>
              </a:gs>
              <a:gs pos="0">
                <a:srgbClr val="2ABAF9">
                  <a:alpha val="0"/>
                </a:srgbClr>
              </a:gs>
              <a:gs pos="85000">
                <a:srgbClr val="0988E5">
                  <a:alpha val="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9" name="图片 18"/>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rot="20112538">
            <a:off x="7206173" y="929495"/>
            <a:ext cx="1926202" cy="1902724"/>
          </a:xfrm>
          <a:prstGeom prst="rect">
            <a:avLst/>
          </a:prstGeom>
          <a:effectLst>
            <a:outerShdw blurRad="101600" dist="38100" dir="2700000" algn="tl" rotWithShape="0">
              <a:prstClr val="black">
                <a:alpha val="40000"/>
              </a:prstClr>
            </a:outerShdw>
          </a:effectLst>
        </p:spPr>
      </p:pic>
      <p:cxnSp>
        <p:nvCxnSpPr>
          <p:cNvPr id="21" name="直接连接符 20"/>
          <p:cNvCxnSpPr/>
          <p:nvPr/>
        </p:nvCxnSpPr>
        <p:spPr>
          <a:xfrm>
            <a:off x="360495" y="1666971"/>
            <a:ext cx="851337" cy="0"/>
          </a:xfrm>
          <a:prstGeom prst="line">
            <a:avLst/>
          </a:prstGeom>
          <a:ln w="25400">
            <a:gradFill>
              <a:gsLst>
                <a:gs pos="0">
                  <a:srgbClr val="2ABAF9"/>
                </a:gs>
                <a:gs pos="100000">
                  <a:srgbClr val="0988E5"/>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43828" y="4263526"/>
            <a:ext cx="488731" cy="0"/>
          </a:xfrm>
          <a:prstGeom prst="line">
            <a:avLst/>
          </a:prstGeom>
          <a:ln w="63500">
            <a:gradFill>
              <a:gsLst>
                <a:gs pos="0">
                  <a:srgbClr val="2ABAF9"/>
                </a:gs>
                <a:gs pos="100000">
                  <a:srgbClr val="0988E5"/>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03880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75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par>
                                <p:cTn id="30" presetID="22" presetClass="entr" presetSubtype="1" fill="hold" grpId="0" nodeType="withEffect">
                                  <p:stCondLst>
                                    <p:cond delay="125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8" fill="hold" nodeType="withEffect">
                                  <p:stCondLst>
                                    <p:cond delay="125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P spid="8"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793" y="2564607"/>
            <a:ext cx="4002506" cy="2880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9" name="矩形 8"/>
          <p:cNvSpPr/>
          <p:nvPr/>
        </p:nvSpPr>
        <p:spPr bwMode="auto">
          <a:xfrm>
            <a:off x="4027445" y="2564607"/>
            <a:ext cx="4135790" cy="2880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10" name="矩形 9"/>
          <p:cNvSpPr/>
          <p:nvPr/>
        </p:nvSpPr>
        <p:spPr bwMode="auto">
          <a:xfrm>
            <a:off x="8189494" y="2564607"/>
            <a:ext cx="4002506" cy="28800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66562" name="Rectangle 1"/>
          <p:cNvSpPr>
            <a:spLocks/>
          </p:cNvSpPr>
          <p:nvPr/>
        </p:nvSpPr>
        <p:spPr bwMode="auto">
          <a:xfrm>
            <a:off x="0" y="5445125"/>
            <a:ext cx="12192000" cy="1412082"/>
          </a:xfrm>
          <a:prstGeom prst="rect">
            <a:avLst/>
          </a:prstGeom>
          <a:gradFill>
            <a:gsLst>
              <a:gs pos="0">
                <a:srgbClr val="2ABAF9"/>
              </a:gs>
              <a:gs pos="100000">
                <a:srgbClr val="0988E5"/>
              </a:gs>
            </a:gsLst>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66563" name="Rectangle 2"/>
          <p:cNvSpPr>
            <a:spLocks/>
          </p:cNvSpPr>
          <p:nvPr/>
        </p:nvSpPr>
        <p:spPr bwMode="auto">
          <a:xfrm>
            <a:off x="4841414" y="888273"/>
            <a:ext cx="2508379"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3200" b="1" dirty="0" smtClean="0">
                <a:solidFill>
                  <a:schemeClr val="tx1">
                    <a:lumMod val="75000"/>
                    <a:lumOff val="25000"/>
                  </a:schemeClr>
                </a:solidFill>
                <a:latin typeface="+mn-lt"/>
                <a:ea typeface="+mn-ea"/>
                <a:cs typeface="+mn-ea"/>
                <a:sym typeface="+mn-lt"/>
              </a:rPr>
              <a:t>旅游公司介绍</a:t>
            </a:r>
            <a:endParaRPr lang="zh-CN" altLang="zh-CN" sz="3200" b="1" dirty="0">
              <a:solidFill>
                <a:schemeClr val="tx1">
                  <a:lumMod val="75000"/>
                  <a:lumOff val="25000"/>
                </a:schemeClr>
              </a:solidFill>
              <a:latin typeface="+mn-lt"/>
              <a:ea typeface="+mn-ea"/>
              <a:cs typeface="+mn-ea"/>
              <a:sym typeface="+mn-lt"/>
            </a:endParaRPr>
          </a:p>
        </p:txBody>
      </p:sp>
      <p:sp>
        <p:nvSpPr>
          <p:cNvPr id="66564" name="Rectangle 3"/>
          <p:cNvSpPr>
            <a:spLocks/>
          </p:cNvSpPr>
          <p:nvPr/>
        </p:nvSpPr>
        <p:spPr bwMode="auto">
          <a:xfrm>
            <a:off x="4613692" y="1469232"/>
            <a:ext cx="2963825"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dist">
              <a:buNone/>
            </a:pPr>
            <a:r>
              <a:rPr lang="en-US" altLang="zh-CN" sz="1600" dirty="0" smtClean="0">
                <a:solidFill>
                  <a:schemeClr val="tx1">
                    <a:lumMod val="50000"/>
                    <a:lumOff val="50000"/>
                  </a:schemeClr>
                </a:solidFill>
                <a:latin typeface="+mn-lt"/>
                <a:ea typeface="+mn-ea"/>
                <a:cs typeface="+mn-ea"/>
                <a:sym typeface="+mn-lt"/>
              </a:rPr>
              <a:t>Introduction Summer tourism</a:t>
            </a:r>
            <a:endParaRPr lang="zh-CN" altLang="en-US" sz="1600" dirty="0">
              <a:solidFill>
                <a:schemeClr val="tx1">
                  <a:lumMod val="50000"/>
                  <a:lumOff val="50000"/>
                </a:schemeClr>
              </a:solidFill>
              <a:latin typeface="+mn-lt"/>
              <a:ea typeface="+mn-ea"/>
              <a:cs typeface="+mn-ea"/>
              <a:sym typeface="+mn-lt"/>
            </a:endParaRPr>
          </a:p>
        </p:txBody>
      </p:sp>
      <p:sp>
        <p:nvSpPr>
          <p:cNvPr id="11" name="Rectangle 8"/>
          <p:cNvSpPr>
            <a:spLocks/>
          </p:cNvSpPr>
          <p:nvPr/>
        </p:nvSpPr>
        <p:spPr bwMode="auto">
          <a:xfrm>
            <a:off x="2234302" y="5805264"/>
            <a:ext cx="7743787" cy="1092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lvl1pPr>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ct val="0"/>
              </a:spcBef>
              <a:spcAft>
                <a:spcPct val="0"/>
              </a:spcAft>
              <a:defRPr sz="48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chemeClr val="bg1"/>
                </a:solidFill>
                <a:latin typeface="+mn-lt"/>
                <a:ea typeface="+mn-ea"/>
                <a:cs typeface="+mn-ea"/>
                <a:sym typeface="+mn-lt"/>
              </a:rPr>
              <a:t>点击输入简要文字解说，解说文字尽量概括精炼，不用多余的文字修饰简洁精准点击输入简要文字解说解说点击输入简要文字解说，解说文字尽量概括精炼，不用多余的文字修饰简洁精准点击输入简要文字解说解说点击输入简要文字解说，解说文字尽量概括精炼，不用多余的文字修饰简洁精准点击输入简要文字解说解说</a:t>
            </a:r>
          </a:p>
          <a:p>
            <a:pPr algn="ctr">
              <a:lnSpc>
                <a:spcPct val="130000"/>
              </a:lnSpc>
              <a:buNone/>
            </a:pPr>
            <a:endParaRPr lang="zh-CN" altLang="en-US" sz="1000" dirty="0">
              <a:solidFill>
                <a:schemeClr val="bg1"/>
              </a:solidFill>
              <a:latin typeface="+mn-lt"/>
              <a:ea typeface="+mn-ea"/>
              <a:cs typeface="+mn-ea"/>
              <a:sym typeface="+mn-lt"/>
            </a:endParaRPr>
          </a:p>
          <a:p>
            <a:pPr algn="ctr">
              <a:lnSpc>
                <a:spcPct val="130000"/>
              </a:lnSpc>
              <a:buNone/>
            </a:pPr>
            <a:endParaRPr lang="zh-CN" altLang="en-US" sz="1000" dirty="0">
              <a:solidFill>
                <a:schemeClr val="bg1"/>
              </a:solidFill>
              <a:latin typeface="+mn-lt"/>
              <a:ea typeface="+mn-ea"/>
              <a:cs typeface="+mn-ea"/>
              <a:sym typeface="+mn-lt"/>
            </a:endParaRPr>
          </a:p>
        </p:txBody>
      </p:sp>
    </p:spTree>
    <p:extLst>
      <p:ext uri="{BB962C8B-B14F-4D97-AF65-F5344CB8AC3E}">
        <p14:creationId xmlns:p14="http://schemas.microsoft.com/office/powerpoint/2010/main" val="2122501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fade">
                                      <p:cBhvr>
                                        <p:cTn id="7" dur="1000"/>
                                        <p:tgtEl>
                                          <p:spTgt spid="66563"/>
                                        </p:tgtEl>
                                      </p:cBhvr>
                                    </p:animEffect>
                                    <p:anim calcmode="lin" valueType="num">
                                      <p:cBhvr>
                                        <p:cTn id="8" dur="1000" fill="hold"/>
                                        <p:tgtEl>
                                          <p:spTgt spid="66563"/>
                                        </p:tgtEl>
                                        <p:attrNameLst>
                                          <p:attrName>ppt_x</p:attrName>
                                        </p:attrNameLst>
                                      </p:cBhvr>
                                      <p:tavLst>
                                        <p:tav tm="0">
                                          <p:val>
                                            <p:strVal val="#ppt_x"/>
                                          </p:val>
                                        </p:tav>
                                        <p:tav tm="100000">
                                          <p:val>
                                            <p:strVal val="#ppt_x"/>
                                          </p:val>
                                        </p:tav>
                                      </p:tavLst>
                                    </p:anim>
                                    <p:anim calcmode="lin" valueType="num">
                                      <p:cBhvr>
                                        <p:cTn id="9" dur="1000" fill="hold"/>
                                        <p:tgtEl>
                                          <p:spTgt spid="6656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fade">
                                      <p:cBhvr>
                                        <p:cTn id="12" dur="1000"/>
                                        <p:tgtEl>
                                          <p:spTgt spid="66564"/>
                                        </p:tgtEl>
                                      </p:cBhvr>
                                    </p:animEffect>
                                    <p:anim calcmode="lin" valueType="num">
                                      <p:cBhvr>
                                        <p:cTn id="13" dur="1000" fill="hold"/>
                                        <p:tgtEl>
                                          <p:spTgt spid="66564"/>
                                        </p:tgtEl>
                                        <p:attrNameLst>
                                          <p:attrName>ppt_x</p:attrName>
                                        </p:attrNameLst>
                                      </p:cBhvr>
                                      <p:tavLst>
                                        <p:tav tm="0">
                                          <p:val>
                                            <p:strVal val="#ppt_x"/>
                                          </p:val>
                                        </p:tav>
                                        <p:tav tm="100000">
                                          <p:val>
                                            <p:strVal val="#ppt_x"/>
                                          </p:val>
                                        </p:tav>
                                      </p:tavLst>
                                    </p:anim>
                                    <p:anim calcmode="lin" valueType="num">
                                      <p:cBhvr>
                                        <p:cTn id="14" dur="1000" fill="hold"/>
                                        <p:tgtEl>
                                          <p:spTgt spid="665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6562"/>
                                        </p:tgtEl>
                                        <p:attrNameLst>
                                          <p:attrName>style.visibility</p:attrName>
                                        </p:attrNameLst>
                                      </p:cBhvr>
                                      <p:to>
                                        <p:strVal val="visible"/>
                                      </p:to>
                                    </p:set>
                                    <p:animEffect transition="in" filter="wipe(down)">
                                      <p:cBhvr>
                                        <p:cTn id="36" dur="500"/>
                                        <p:tgtEl>
                                          <p:spTgt spid="6656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Lef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6562" grpId="0" animBg="1"/>
      <p:bldP spid="66563" grpId="0"/>
      <p:bldP spid="6656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6691" y="1149927"/>
            <a:ext cx="2050473" cy="471054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3034146" y="1149927"/>
            <a:ext cx="2050473" cy="471054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181601" y="1149927"/>
            <a:ext cx="2050473" cy="471054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14"/>
          <p:cNvSpPr txBox="1"/>
          <p:nvPr/>
        </p:nvSpPr>
        <p:spPr>
          <a:xfrm>
            <a:off x="8478980" y="3470714"/>
            <a:ext cx="3150087" cy="1938992"/>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algn="r" fontAlgn="base">
              <a:lnSpc>
                <a:spcPct val="150000"/>
              </a:lnSpc>
              <a:spcBef>
                <a:spcPct val="0"/>
              </a:spcBef>
              <a:spcAft>
                <a:spcPct val="0"/>
              </a:spcAft>
              <a:defRPr/>
            </a:pPr>
            <a:r>
              <a:rPr lang="zh-CN" altLang="en-US" sz="1000" kern="0" dirty="0">
                <a:solidFill>
                  <a:schemeClr val="tx1">
                    <a:lumMod val="85000"/>
                    <a:lumOff val="15000"/>
                  </a:schemeClr>
                </a:solidFill>
                <a:latin typeface="+mn-lt"/>
                <a:ea typeface="+mn-ea"/>
                <a:cs typeface="+mn-ea"/>
                <a:sym typeface="+mn-lt"/>
              </a:rPr>
              <a:t>如果你今天不努力，明天也不努力，那么你的人生只是在重复</a:t>
            </a:r>
            <a:r>
              <a:rPr lang="zh-CN" altLang="en-US" sz="1000" kern="0" dirty="0" smtClean="0">
                <a:solidFill>
                  <a:schemeClr val="tx1">
                    <a:lumMod val="85000"/>
                    <a:lumOff val="15000"/>
                  </a:schemeClr>
                </a:solidFill>
                <a:latin typeface="+mn-lt"/>
                <a:ea typeface="+mn-ea"/>
                <a:cs typeface="+mn-ea"/>
                <a:sym typeface="+mn-lt"/>
              </a:rPr>
              <a:t>而已你</a:t>
            </a:r>
            <a:r>
              <a:rPr lang="zh-CN" altLang="en-US" sz="1000" kern="0" dirty="0">
                <a:solidFill>
                  <a:schemeClr val="tx1">
                    <a:lumMod val="85000"/>
                    <a:lumOff val="15000"/>
                  </a:schemeClr>
                </a:solidFill>
                <a:latin typeface="+mn-lt"/>
                <a:ea typeface="+mn-ea"/>
                <a:cs typeface="+mn-ea"/>
                <a:sym typeface="+mn-lt"/>
              </a:rPr>
              <a:t>要坚信每天叫醒你的不是闹钟，而是心中的梦想，新的一天开始了，你唯一应该努力去超越的人，是过去的自己</a:t>
            </a:r>
            <a:r>
              <a:rPr lang="zh-CN" altLang="en-US" sz="1000" kern="0" dirty="0" smtClean="0">
                <a:solidFill>
                  <a:schemeClr val="tx1">
                    <a:lumMod val="85000"/>
                    <a:lumOff val="15000"/>
                  </a:schemeClr>
                </a:solidFill>
                <a:latin typeface="+mn-lt"/>
                <a:ea typeface="+mn-ea"/>
                <a:cs typeface="+mn-ea"/>
                <a:sym typeface="+mn-lt"/>
              </a:rPr>
              <a:t>。如果</a:t>
            </a:r>
            <a:r>
              <a:rPr lang="zh-CN" altLang="en-US" sz="1000" kern="0" dirty="0">
                <a:solidFill>
                  <a:schemeClr val="tx1">
                    <a:lumMod val="85000"/>
                    <a:lumOff val="15000"/>
                  </a:schemeClr>
                </a:solidFill>
                <a:latin typeface="+mn-lt"/>
                <a:ea typeface="+mn-ea"/>
                <a:cs typeface="+mn-ea"/>
                <a:sym typeface="+mn-lt"/>
              </a:rPr>
              <a:t>你今天不</a:t>
            </a:r>
            <a:r>
              <a:rPr lang="zh-CN" altLang="en-US" sz="1000" kern="0" dirty="0" smtClean="0">
                <a:solidFill>
                  <a:schemeClr val="tx1">
                    <a:lumMod val="85000"/>
                    <a:lumOff val="15000"/>
                  </a:schemeClr>
                </a:solidFill>
                <a:latin typeface="+mn-lt"/>
                <a:ea typeface="+mn-ea"/>
                <a:cs typeface="+mn-ea"/>
                <a:sym typeface="+mn-lt"/>
              </a:rPr>
              <a:t>努力</a:t>
            </a:r>
            <a:endParaRPr lang="en-US" altLang="zh-CN" sz="1000" kern="0" dirty="0" smtClean="0">
              <a:solidFill>
                <a:schemeClr val="tx1">
                  <a:lumMod val="85000"/>
                  <a:lumOff val="15000"/>
                </a:schemeClr>
              </a:solidFill>
              <a:latin typeface="+mn-lt"/>
              <a:ea typeface="+mn-ea"/>
              <a:cs typeface="+mn-ea"/>
              <a:sym typeface="+mn-lt"/>
            </a:endParaRPr>
          </a:p>
          <a:p>
            <a:pPr algn="r" fontAlgn="base">
              <a:lnSpc>
                <a:spcPct val="150000"/>
              </a:lnSpc>
              <a:spcBef>
                <a:spcPct val="0"/>
              </a:spcBef>
              <a:spcAft>
                <a:spcPct val="0"/>
              </a:spcAft>
              <a:defRPr/>
            </a:pPr>
            <a:endParaRPr lang="en-US" altLang="zh-CN" sz="1000" kern="0" dirty="0">
              <a:solidFill>
                <a:schemeClr val="tx1">
                  <a:lumMod val="85000"/>
                  <a:lumOff val="15000"/>
                </a:schemeClr>
              </a:solidFill>
              <a:latin typeface="+mn-lt"/>
              <a:ea typeface="+mn-ea"/>
              <a:cs typeface="+mn-ea"/>
              <a:sym typeface="+mn-lt"/>
            </a:endParaRPr>
          </a:p>
          <a:p>
            <a:pPr algn="r" fontAlgn="base">
              <a:lnSpc>
                <a:spcPct val="150000"/>
              </a:lnSpc>
              <a:spcBef>
                <a:spcPct val="0"/>
              </a:spcBef>
              <a:spcAft>
                <a:spcPct val="0"/>
              </a:spcAft>
              <a:defRPr/>
            </a:pPr>
            <a:r>
              <a:rPr lang="zh-CN" altLang="en-US" sz="1000" kern="0" dirty="0" smtClean="0">
                <a:solidFill>
                  <a:schemeClr val="tx1">
                    <a:lumMod val="85000"/>
                    <a:lumOff val="15000"/>
                  </a:schemeClr>
                </a:solidFill>
                <a:latin typeface="+mn-lt"/>
                <a:ea typeface="+mn-ea"/>
                <a:cs typeface="+mn-ea"/>
                <a:sym typeface="+mn-lt"/>
              </a:rPr>
              <a:t>明天</a:t>
            </a:r>
            <a:r>
              <a:rPr lang="zh-CN" altLang="en-US" sz="1000" kern="0" dirty="0">
                <a:solidFill>
                  <a:schemeClr val="tx1">
                    <a:lumMod val="85000"/>
                    <a:lumOff val="15000"/>
                  </a:schemeClr>
                </a:solidFill>
                <a:latin typeface="+mn-lt"/>
                <a:ea typeface="+mn-ea"/>
                <a:cs typeface="+mn-ea"/>
                <a:sym typeface="+mn-lt"/>
              </a:rPr>
              <a:t>也不努力，那么你的人生只是在重复而已你要坚信每天叫醒你的不是闹钟，而是心中的梦想，新的一天开始了，你唯一应该努力去</a:t>
            </a:r>
            <a:r>
              <a:rPr lang="zh-CN" altLang="en-US" sz="1000" kern="0" dirty="0" smtClean="0">
                <a:solidFill>
                  <a:schemeClr val="tx1">
                    <a:lumMod val="85000"/>
                    <a:lumOff val="15000"/>
                  </a:schemeClr>
                </a:solidFill>
                <a:latin typeface="+mn-lt"/>
                <a:ea typeface="+mn-ea"/>
                <a:cs typeface="+mn-ea"/>
                <a:sym typeface="+mn-lt"/>
              </a:rPr>
              <a:t>超</a:t>
            </a:r>
            <a:endParaRPr kumimoji="0" lang="zh-CN" altLang="en-US" sz="10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7" name="文本框 6"/>
          <p:cNvSpPr txBox="1"/>
          <p:nvPr/>
        </p:nvSpPr>
        <p:spPr>
          <a:xfrm>
            <a:off x="8854037" y="1748347"/>
            <a:ext cx="2775030" cy="400110"/>
          </a:xfrm>
          <a:prstGeom prst="rect">
            <a:avLst/>
          </a:prstGeom>
          <a:noFill/>
        </p:spPr>
        <p:txBody>
          <a:bodyPr wrap="square" rtlCol="0">
            <a:spAutoFit/>
          </a:bodyPr>
          <a:lstStyle/>
          <a:p>
            <a:pPr algn="r"/>
            <a:r>
              <a:rPr lang="zh-CN" altLang="en-US" sz="2000" b="1" dirty="0" smtClean="0">
                <a:solidFill>
                  <a:srgbClr val="2ABAF9"/>
                </a:solidFill>
                <a:cs typeface="+mn-ea"/>
                <a:sym typeface="+mn-lt"/>
              </a:rPr>
              <a:t>旅游介绍旅游介绍介绍</a:t>
            </a:r>
            <a:endParaRPr lang="zh-CN" altLang="en-US" sz="2000" b="1" dirty="0">
              <a:solidFill>
                <a:srgbClr val="2ABAF9"/>
              </a:solidFill>
              <a:cs typeface="+mn-ea"/>
              <a:sym typeface="+mn-lt"/>
            </a:endParaRPr>
          </a:p>
        </p:txBody>
      </p:sp>
      <p:sp>
        <p:nvSpPr>
          <p:cNvPr id="8" name="文本框 7"/>
          <p:cNvSpPr txBox="1"/>
          <p:nvPr/>
        </p:nvSpPr>
        <p:spPr>
          <a:xfrm>
            <a:off x="8854037" y="2113646"/>
            <a:ext cx="2775030" cy="369332"/>
          </a:xfrm>
          <a:prstGeom prst="rect">
            <a:avLst/>
          </a:prstGeom>
          <a:noFill/>
        </p:spPr>
        <p:txBody>
          <a:bodyPr wrap="square" rtlCol="0">
            <a:spAutoFit/>
          </a:bodyPr>
          <a:lstStyle/>
          <a:p>
            <a:pPr algn="r"/>
            <a:r>
              <a:rPr lang="zh-CN" altLang="en-US" dirty="0" smtClean="0">
                <a:solidFill>
                  <a:schemeClr val="tx1">
                    <a:lumMod val="85000"/>
                    <a:lumOff val="15000"/>
                  </a:schemeClr>
                </a:solidFill>
                <a:cs typeface="+mn-ea"/>
                <a:sym typeface="+mn-lt"/>
              </a:rPr>
              <a:t>打造尖端品质服务</a:t>
            </a:r>
            <a:endParaRPr lang="zh-CN" altLang="en-US" dirty="0">
              <a:solidFill>
                <a:schemeClr val="tx1">
                  <a:lumMod val="85000"/>
                  <a:lumOff val="15000"/>
                </a:schemeClr>
              </a:solidFill>
              <a:cs typeface="+mn-ea"/>
              <a:sym typeface="+mn-lt"/>
            </a:endParaRPr>
          </a:p>
        </p:txBody>
      </p:sp>
      <p:sp>
        <p:nvSpPr>
          <p:cNvPr id="9" name="文本框 8"/>
          <p:cNvSpPr txBox="1"/>
          <p:nvPr/>
        </p:nvSpPr>
        <p:spPr>
          <a:xfrm>
            <a:off x="8260598" y="2436703"/>
            <a:ext cx="3368470" cy="369332"/>
          </a:xfrm>
          <a:prstGeom prst="rect">
            <a:avLst/>
          </a:prstGeom>
          <a:noFill/>
        </p:spPr>
        <p:txBody>
          <a:bodyPr wrap="square" rtlCol="0">
            <a:spAutoFit/>
          </a:bodyPr>
          <a:lstStyle/>
          <a:p>
            <a:pPr algn="r"/>
            <a:r>
              <a:rPr lang="zh-CN" altLang="en-US" dirty="0" smtClean="0">
                <a:solidFill>
                  <a:schemeClr val="tx1">
                    <a:lumMod val="85000"/>
                    <a:lumOff val="15000"/>
                  </a:schemeClr>
                </a:solidFill>
                <a:cs typeface="+mn-ea"/>
                <a:sym typeface="+mn-lt"/>
              </a:rPr>
              <a:t>介绍可持续领先旅游再造计划</a:t>
            </a:r>
            <a:endParaRPr lang="zh-CN" altLang="en-US"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1464929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18" presetClass="entr" presetSubtype="6" fill="hold"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strips(downRight)">
                                      <p:cBhvr>
                                        <p:cTn id="24" dur="500"/>
                                        <p:tgtEl>
                                          <p:spTgt spid="6">
                                            <p:txEl>
                                              <p:pRg st="0" end="0"/>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strips(downRight)">
                                      <p:cBhvr>
                                        <p:cTn id="27" dur="500"/>
                                        <p:tgtEl>
                                          <p:spTgt spid="6">
                                            <p:txEl>
                                              <p:pRg st="2" end="2"/>
                                            </p:txEl>
                                          </p:spTgt>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90" y="0"/>
            <a:ext cx="12167419" cy="6858000"/>
          </a:xfrm>
          <a:prstGeom prst="rect">
            <a:avLst/>
          </a:prstGeom>
        </p:spPr>
      </p:pic>
      <p:sp>
        <p:nvSpPr>
          <p:cNvPr id="18" name="矩形 17"/>
          <p:cNvSpPr/>
          <p:nvPr/>
        </p:nvSpPr>
        <p:spPr>
          <a:xfrm>
            <a:off x="12290" y="0"/>
            <a:ext cx="12179710" cy="68579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文本框 50">
            <a:extLst>
              <a:ext uri="{FF2B5EF4-FFF2-40B4-BE49-F238E27FC236}">
                <a16:creationId xmlns:a16="http://schemas.microsoft.com/office/drawing/2014/main" id="{46630D7B-4BA5-4989-8F72-A67D800FFF51}"/>
              </a:ext>
            </a:extLst>
          </p:cNvPr>
          <p:cNvSpPr txBox="1"/>
          <p:nvPr>
            <p:custDataLst>
              <p:tags r:id="rId1"/>
            </p:custDataLst>
          </p:nvPr>
        </p:nvSpPr>
        <p:spPr>
          <a:xfrm>
            <a:off x="832321" y="3432348"/>
            <a:ext cx="5516157" cy="715581"/>
          </a:xfrm>
          <a:prstGeom prst="rect">
            <a:avLst/>
          </a:prstGeom>
          <a:noFill/>
        </p:spPr>
        <p:txBody>
          <a:bodyPr wrap="square" rtlCol="0">
            <a:spAutoFit/>
          </a:bodyPr>
          <a:lstStyle/>
          <a:p>
            <a:pPr>
              <a:lnSpc>
                <a:spcPct val="150000"/>
              </a:lnSpc>
            </a:pPr>
            <a:r>
              <a:rPr lang="en-US" altLang="zh-CN" sz="900" dirty="0">
                <a:solidFill>
                  <a:schemeClr val="bg1">
                    <a:lumMod val="50000"/>
                  </a:schemeClr>
                </a:solidFill>
                <a:cs typeface="+mn-ea"/>
                <a:sym typeface="+mn-lt"/>
              </a:rPr>
              <a:t>Brief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a:t>
            </a:r>
            <a:r>
              <a:rPr lang="en-US" altLang="zh-CN" sz="900" dirty="0" err="1" smtClean="0">
                <a:solidFill>
                  <a:schemeClr val="bg1">
                    <a:lumMod val="50000"/>
                  </a:schemeClr>
                </a:solidFill>
                <a:cs typeface="+mn-ea"/>
                <a:sym typeface="+mn-lt"/>
              </a:rPr>
              <a:t>template</a:t>
            </a:r>
            <a:r>
              <a:rPr lang="en-US" altLang="zh-CN" sz="900" dirty="0" err="1">
                <a:solidFill>
                  <a:schemeClr val="bg1">
                    <a:lumMod val="50000"/>
                  </a:schemeClr>
                </a:solidFill>
                <a:cs typeface="+mn-ea"/>
                <a:sym typeface="+mn-lt"/>
              </a:rPr>
              <a:t>Brief</a:t>
            </a:r>
            <a:r>
              <a:rPr lang="en-US" altLang="zh-CN" sz="900" dirty="0">
                <a:solidFill>
                  <a:schemeClr val="bg1">
                    <a:lumMod val="50000"/>
                  </a:schemeClr>
                </a:solidFill>
                <a:cs typeface="+mn-ea"/>
                <a:sym typeface="+mn-lt"/>
              </a:rPr>
              <a:t>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template</a:t>
            </a:r>
            <a:endParaRPr lang="zh-CN" altLang="en-US" sz="900" dirty="0">
              <a:solidFill>
                <a:schemeClr val="bg1">
                  <a:lumMod val="50000"/>
                </a:schemeClr>
              </a:solidFill>
              <a:cs typeface="+mn-ea"/>
              <a:sym typeface="+mn-lt"/>
            </a:endParaRPr>
          </a:p>
          <a:p>
            <a:pPr>
              <a:lnSpc>
                <a:spcPct val="150000"/>
              </a:lnSpc>
            </a:pPr>
            <a:endParaRPr lang="zh-CN" altLang="en-US" sz="900" dirty="0">
              <a:solidFill>
                <a:schemeClr val="bg1">
                  <a:lumMod val="50000"/>
                </a:schemeClr>
              </a:solidFill>
              <a:cs typeface="+mn-ea"/>
              <a:sym typeface="+mn-lt"/>
            </a:endParaRPr>
          </a:p>
        </p:txBody>
      </p:sp>
      <p:sp>
        <p:nvSpPr>
          <p:cNvPr id="4" name="文本框 3"/>
          <p:cNvSpPr txBox="1"/>
          <p:nvPr/>
        </p:nvSpPr>
        <p:spPr>
          <a:xfrm>
            <a:off x="800789" y="2599843"/>
            <a:ext cx="3877985" cy="830997"/>
          </a:xfrm>
          <a:prstGeom prst="rect">
            <a:avLst/>
          </a:prstGeom>
          <a:noFill/>
        </p:spPr>
        <p:txBody>
          <a:bodyPr wrap="none" rtlCol="0">
            <a:spAutoFit/>
          </a:bodyPr>
          <a:lstStyle/>
          <a:p>
            <a:r>
              <a:rPr lang="zh-CN" altLang="en-US" sz="4800" dirty="0">
                <a:solidFill>
                  <a:schemeClr val="tx1">
                    <a:lumMod val="85000"/>
                    <a:lumOff val="15000"/>
                  </a:schemeClr>
                </a:solidFill>
                <a:effectLst>
                  <a:outerShdw blurRad="25400" dist="25400" dir="2700000" algn="tl">
                    <a:srgbClr val="000000">
                      <a:alpha val="25000"/>
                    </a:srgbClr>
                  </a:outerShdw>
                </a:effectLst>
                <a:cs typeface="+mn-ea"/>
                <a:sym typeface="+mn-lt"/>
              </a:rPr>
              <a:t>夏季旅游项目</a:t>
            </a:r>
          </a:p>
        </p:txBody>
      </p:sp>
      <p:sp>
        <p:nvSpPr>
          <p:cNvPr id="24" name="文本框 23"/>
          <p:cNvSpPr txBox="1"/>
          <p:nvPr/>
        </p:nvSpPr>
        <p:spPr>
          <a:xfrm>
            <a:off x="775640" y="899975"/>
            <a:ext cx="1627369" cy="1569660"/>
          </a:xfrm>
          <a:prstGeom prst="rect">
            <a:avLst/>
          </a:prstGeom>
          <a:noFill/>
        </p:spPr>
        <p:txBody>
          <a:bodyPr wrap="none" rtlCol="0">
            <a:spAutoFit/>
          </a:bodyPr>
          <a:lstStyle/>
          <a:p>
            <a:pPr algn="ctr"/>
            <a:r>
              <a:rPr lang="en-US" altLang="zh-CN" sz="9600" dirty="0" smtClean="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rPr>
              <a:t>01</a:t>
            </a:r>
            <a:endParaRPr lang="zh-CN" altLang="en-US" sz="9600" dirty="0">
              <a:gradFill>
                <a:gsLst>
                  <a:gs pos="0">
                    <a:srgbClr val="2ABAF9"/>
                  </a:gs>
                  <a:gs pos="100000">
                    <a:srgbClr val="0988E5"/>
                  </a:gs>
                </a:gsLst>
                <a:lin ang="2700000" scaled="0"/>
              </a:gradFill>
              <a:effectLst>
                <a:outerShdw blurRad="25400" dist="25400" dir="2700000" algn="tl">
                  <a:srgbClr val="000000">
                    <a:alpha val="25000"/>
                  </a:srgbClr>
                </a:outerShdw>
              </a:effectLst>
              <a:cs typeface="+mn-ea"/>
              <a:sym typeface="+mn-lt"/>
            </a:endParaRPr>
          </a:p>
        </p:txBody>
      </p:sp>
      <p:sp>
        <p:nvSpPr>
          <p:cNvPr id="8" name="矩形 7"/>
          <p:cNvSpPr/>
          <p:nvPr/>
        </p:nvSpPr>
        <p:spPr>
          <a:xfrm>
            <a:off x="0" y="2553839"/>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a:effectLst>
            <a:innerShdw blurRad="101600" dist="635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7"/>
          <p:cNvSpPr/>
          <p:nvPr/>
        </p:nvSpPr>
        <p:spPr>
          <a:xfrm>
            <a:off x="12290" y="2553838"/>
            <a:ext cx="12192000" cy="4304161"/>
          </a:xfrm>
          <a:custGeom>
            <a:avLst/>
            <a:gdLst>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0 h 6880133"/>
              <a:gd name="connsiteX0" fmla="*/ 0 w 12192000"/>
              <a:gd name="connsiteY0" fmla="*/ 0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0 w 12192000"/>
              <a:gd name="connsiteY5" fmla="*/ 0 h 6880133"/>
              <a:gd name="connsiteX0" fmla="*/ 8450317 w 12192000"/>
              <a:gd name="connsiteY0" fmla="*/ 2617076 h 6880133"/>
              <a:gd name="connsiteX1" fmla="*/ 12192000 w 12192000"/>
              <a:gd name="connsiteY1" fmla="*/ 0 h 6880133"/>
              <a:gd name="connsiteX2" fmla="*/ 12192000 w 12192000"/>
              <a:gd name="connsiteY2" fmla="*/ 6880133 h 6880133"/>
              <a:gd name="connsiteX3" fmla="*/ 0 w 12192000"/>
              <a:gd name="connsiteY3" fmla="*/ 6880133 h 6880133"/>
              <a:gd name="connsiteX4" fmla="*/ 0 w 12192000"/>
              <a:gd name="connsiteY4" fmla="*/ 5912244 h 6880133"/>
              <a:gd name="connsiteX5" fmla="*/ 8450317 w 12192000"/>
              <a:gd name="connsiteY5" fmla="*/ 2617076 h 6880133"/>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 name="connsiteX0" fmla="*/ 8450317 w 12192000"/>
              <a:gd name="connsiteY0" fmla="*/ 0 h 4263057"/>
              <a:gd name="connsiteX1" fmla="*/ 12192000 w 12192000"/>
              <a:gd name="connsiteY1" fmla="*/ 4263057 h 4263057"/>
              <a:gd name="connsiteX2" fmla="*/ 0 w 12192000"/>
              <a:gd name="connsiteY2" fmla="*/ 4263057 h 4263057"/>
              <a:gd name="connsiteX3" fmla="*/ 0 w 12192000"/>
              <a:gd name="connsiteY3" fmla="*/ 3295168 h 4263057"/>
              <a:gd name="connsiteX4" fmla="*/ 8450317 w 12192000"/>
              <a:gd name="connsiteY4" fmla="*/ 0 h 426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63057">
                <a:moveTo>
                  <a:pt x="8450317" y="0"/>
                </a:moveTo>
                <a:cubicBezTo>
                  <a:pt x="10501587" y="888004"/>
                  <a:pt x="11827641" y="2984981"/>
                  <a:pt x="12192000" y="4263057"/>
                </a:cubicBezTo>
                <a:lnTo>
                  <a:pt x="0" y="4263057"/>
                </a:lnTo>
                <a:lnTo>
                  <a:pt x="0" y="3295168"/>
                </a:lnTo>
                <a:cubicBezTo>
                  <a:pt x="861847" y="4025579"/>
                  <a:pt x="7257394" y="4535271"/>
                  <a:pt x="8450317" y="0"/>
                </a:cubicBezTo>
                <a:close/>
              </a:path>
            </a:pathLst>
          </a:custGeom>
          <a:gradFill>
            <a:gsLst>
              <a:gs pos="53000">
                <a:srgbClr val="1BA4F0">
                  <a:alpha val="16000"/>
                </a:srgbClr>
              </a:gs>
              <a:gs pos="0">
                <a:srgbClr val="2ABAF9">
                  <a:alpha val="0"/>
                </a:srgbClr>
              </a:gs>
              <a:gs pos="85000">
                <a:srgbClr val="0988E5">
                  <a:alpha val="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9" name="图片 18"/>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rot="20112538">
            <a:off x="7206173" y="929495"/>
            <a:ext cx="1926202" cy="1902724"/>
          </a:xfrm>
          <a:prstGeom prst="rect">
            <a:avLst/>
          </a:prstGeom>
          <a:effectLst>
            <a:outerShdw blurRad="101600" dist="38100" dir="2700000" algn="tl" rotWithShape="0">
              <a:prstClr val="black">
                <a:alpha val="40000"/>
              </a:prstClr>
            </a:outerShdw>
          </a:effectLst>
        </p:spPr>
      </p:pic>
      <p:cxnSp>
        <p:nvCxnSpPr>
          <p:cNvPr id="21" name="直接连接符 20"/>
          <p:cNvCxnSpPr/>
          <p:nvPr/>
        </p:nvCxnSpPr>
        <p:spPr>
          <a:xfrm>
            <a:off x="360495" y="1666971"/>
            <a:ext cx="851337" cy="0"/>
          </a:xfrm>
          <a:prstGeom prst="line">
            <a:avLst/>
          </a:prstGeom>
          <a:ln w="25400">
            <a:gradFill>
              <a:gsLst>
                <a:gs pos="0">
                  <a:srgbClr val="2ABAF9"/>
                </a:gs>
                <a:gs pos="100000">
                  <a:srgbClr val="0988E5"/>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43828" y="4263526"/>
            <a:ext cx="488731" cy="0"/>
          </a:xfrm>
          <a:prstGeom prst="line">
            <a:avLst/>
          </a:prstGeom>
          <a:ln w="63500">
            <a:gradFill>
              <a:gsLst>
                <a:gs pos="0">
                  <a:srgbClr val="2ABAF9"/>
                </a:gs>
                <a:gs pos="100000">
                  <a:srgbClr val="0988E5"/>
                </a:gs>
              </a:gsLst>
              <a:lin ang="27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78000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75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par>
                                <p:cTn id="30" presetID="22" presetClass="entr" presetSubtype="1" fill="hold" grpId="0" nodeType="withEffect">
                                  <p:stCondLst>
                                    <p:cond delay="125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22" presetClass="entr" presetSubtype="8" fill="hold" nodeType="withEffect">
                                  <p:stCondLst>
                                    <p:cond delay="125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p:bldP spid="8"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80655" y="2964875"/>
            <a:ext cx="2867891" cy="295101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 name="直接连接符 4"/>
          <p:cNvCxnSpPr/>
          <p:nvPr/>
        </p:nvCxnSpPr>
        <p:spPr>
          <a:xfrm>
            <a:off x="1080655" y="2382982"/>
            <a:ext cx="10113818" cy="0"/>
          </a:xfrm>
          <a:prstGeom prst="line">
            <a:avLst/>
          </a:prstGeom>
          <a:ln>
            <a:solidFill>
              <a:srgbClr val="7C6E63">
                <a:alpha val="53000"/>
              </a:srgbClr>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D7253455-99BE-4A79-9EB1-0B3D08BBB575}"/>
              </a:ext>
            </a:extLst>
          </p:cNvPr>
          <p:cNvSpPr txBox="1"/>
          <p:nvPr/>
        </p:nvSpPr>
        <p:spPr>
          <a:xfrm>
            <a:off x="4335365" y="3712490"/>
            <a:ext cx="7025363" cy="969240"/>
          </a:xfrm>
          <a:prstGeom prst="rect">
            <a:avLst/>
          </a:prstGeom>
          <a:noFill/>
        </p:spPr>
        <p:txBody>
          <a:bodyPr wrap="square" rtlCol="0">
            <a:spAutoFit/>
          </a:bodyPr>
          <a:lstStyle/>
          <a:p>
            <a:pPr algn="just">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解说所提炼的核心概念。点击输入简要文字解说，解说文字尽量概括精炼</a:t>
            </a:r>
            <a:r>
              <a:rPr lang="zh-CN" altLang="en-US" sz="1000" dirty="0" smtClean="0">
                <a:solidFill>
                  <a:srgbClr val="686769"/>
                </a:solidFill>
                <a:cs typeface="+mn-ea"/>
                <a:sym typeface="+mn-lt"/>
              </a:rPr>
              <a:t>，</a:t>
            </a:r>
            <a:endParaRPr lang="zh-CN" altLang="en-US" sz="1067" dirty="0">
              <a:solidFill>
                <a:srgbClr val="686769"/>
              </a:solidFill>
              <a:cs typeface="+mn-ea"/>
              <a:sym typeface="+mn-lt"/>
            </a:endParaRPr>
          </a:p>
        </p:txBody>
      </p:sp>
      <p:sp>
        <p:nvSpPr>
          <p:cNvPr id="7" name="矩形 6"/>
          <p:cNvSpPr/>
          <p:nvPr/>
        </p:nvSpPr>
        <p:spPr>
          <a:xfrm>
            <a:off x="4323046" y="3225571"/>
            <a:ext cx="1569660" cy="417358"/>
          </a:xfrm>
          <a:prstGeom prst="rect">
            <a:avLst/>
          </a:prstGeom>
        </p:spPr>
        <p:txBody>
          <a:bodyPr wrap="none">
            <a:spAutoFit/>
          </a:bodyPr>
          <a:lstStyle/>
          <a:p>
            <a:pPr>
              <a:lnSpc>
                <a:spcPct val="130000"/>
              </a:lnSpc>
            </a:pPr>
            <a:r>
              <a:rPr lang="zh-CN" altLang="en-US" b="1" dirty="0" smtClean="0">
                <a:solidFill>
                  <a:schemeClr val="tx1">
                    <a:lumMod val="85000"/>
                    <a:lumOff val="15000"/>
                  </a:schemeClr>
                </a:solidFill>
                <a:cs typeface="+mn-ea"/>
                <a:sym typeface="+mn-lt"/>
              </a:rPr>
              <a:t>介绍产品包装</a:t>
            </a:r>
            <a:endParaRPr lang="en-US" altLang="zh-CN" b="1" dirty="0">
              <a:solidFill>
                <a:schemeClr val="tx1">
                  <a:lumMod val="85000"/>
                  <a:lumOff val="15000"/>
                </a:schemeClr>
              </a:solidFill>
              <a:cs typeface="+mn-ea"/>
              <a:sym typeface="+mn-lt"/>
            </a:endParaRPr>
          </a:p>
        </p:txBody>
      </p:sp>
      <p:sp>
        <p:nvSpPr>
          <p:cNvPr id="8" name="矩形 7"/>
          <p:cNvSpPr/>
          <p:nvPr/>
        </p:nvSpPr>
        <p:spPr>
          <a:xfrm>
            <a:off x="4335365" y="5145905"/>
            <a:ext cx="1052941" cy="2600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lumMod val="75000"/>
                    <a:lumOff val="25000"/>
                  </a:schemeClr>
                </a:solidFill>
                <a:cs typeface="+mn-ea"/>
                <a:sym typeface="+mn-lt"/>
              </a:rPr>
              <a:t>科学介绍</a:t>
            </a:r>
            <a:endParaRPr lang="zh-CN" altLang="en-US" sz="1000" dirty="0">
              <a:solidFill>
                <a:schemeClr val="tx1">
                  <a:lumMod val="75000"/>
                  <a:lumOff val="25000"/>
                </a:schemeClr>
              </a:solidFill>
              <a:cs typeface="+mn-ea"/>
              <a:sym typeface="+mn-lt"/>
            </a:endParaRPr>
          </a:p>
        </p:txBody>
      </p:sp>
      <p:sp>
        <p:nvSpPr>
          <p:cNvPr id="9" name="矩形 8"/>
          <p:cNvSpPr/>
          <p:nvPr/>
        </p:nvSpPr>
        <p:spPr>
          <a:xfrm>
            <a:off x="5775125" y="5145905"/>
            <a:ext cx="1052941" cy="2600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lumMod val="75000"/>
                    <a:lumOff val="25000"/>
                  </a:schemeClr>
                </a:solidFill>
                <a:cs typeface="+mn-ea"/>
                <a:sym typeface="+mn-lt"/>
              </a:rPr>
              <a:t>科学介绍</a:t>
            </a:r>
            <a:endParaRPr lang="zh-CN" altLang="en-US" sz="1000" dirty="0">
              <a:solidFill>
                <a:schemeClr val="tx1">
                  <a:lumMod val="75000"/>
                  <a:lumOff val="25000"/>
                </a:schemeClr>
              </a:solidFill>
              <a:cs typeface="+mn-ea"/>
              <a:sym typeface="+mn-lt"/>
            </a:endParaRPr>
          </a:p>
        </p:txBody>
      </p:sp>
      <p:sp>
        <p:nvSpPr>
          <p:cNvPr id="10" name="矩形 9"/>
          <p:cNvSpPr/>
          <p:nvPr/>
        </p:nvSpPr>
        <p:spPr>
          <a:xfrm>
            <a:off x="7214885" y="5145905"/>
            <a:ext cx="1052941" cy="26001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lumMod val="75000"/>
                    <a:lumOff val="25000"/>
                  </a:schemeClr>
                </a:solidFill>
                <a:cs typeface="+mn-ea"/>
                <a:sym typeface="+mn-lt"/>
              </a:rPr>
              <a:t>科学介绍</a:t>
            </a:r>
            <a:endParaRPr lang="zh-CN" altLang="en-US" sz="1000" dirty="0">
              <a:solidFill>
                <a:schemeClr val="tx1">
                  <a:lumMod val="75000"/>
                  <a:lumOff val="25000"/>
                </a:schemeClr>
              </a:solidFill>
              <a:cs typeface="+mn-ea"/>
              <a:sym typeface="+mn-lt"/>
            </a:endParaRPr>
          </a:p>
        </p:txBody>
      </p:sp>
      <p:sp>
        <p:nvSpPr>
          <p:cNvPr id="11" name="文本框 10"/>
          <p:cNvSpPr txBox="1"/>
          <p:nvPr/>
        </p:nvSpPr>
        <p:spPr>
          <a:xfrm>
            <a:off x="928252" y="1898396"/>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smtClean="0">
                <a:solidFill>
                  <a:srgbClr val="2ABAF9"/>
                </a:solidFill>
                <a:cs typeface="+mn-ea"/>
                <a:sym typeface="+mn-lt"/>
              </a:rPr>
              <a:t>行业关注度</a:t>
            </a:r>
            <a:endParaRPr lang="zh-CN" altLang="en-US" sz="1600" b="1" dirty="0">
              <a:solidFill>
                <a:srgbClr val="2ABAF9"/>
              </a:solidFill>
              <a:cs typeface="+mn-ea"/>
              <a:sym typeface="+mn-lt"/>
            </a:endParaRPr>
          </a:p>
        </p:txBody>
      </p:sp>
      <p:sp>
        <p:nvSpPr>
          <p:cNvPr id="12" name="文本框 11"/>
          <p:cNvSpPr txBox="1"/>
          <p:nvPr/>
        </p:nvSpPr>
        <p:spPr>
          <a:xfrm>
            <a:off x="3117270" y="1898396"/>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smtClean="0">
                <a:solidFill>
                  <a:srgbClr val="2ABAF9"/>
                </a:solidFill>
                <a:cs typeface="+mn-ea"/>
                <a:sym typeface="+mn-lt"/>
              </a:rPr>
              <a:t>生产力提升</a:t>
            </a:r>
            <a:endParaRPr lang="zh-CN" altLang="en-US" sz="1600" b="1" dirty="0">
              <a:solidFill>
                <a:srgbClr val="2ABAF9"/>
              </a:solidFill>
              <a:cs typeface="+mn-ea"/>
              <a:sym typeface="+mn-lt"/>
            </a:endParaRPr>
          </a:p>
        </p:txBody>
      </p:sp>
      <p:sp>
        <p:nvSpPr>
          <p:cNvPr id="13" name="文本框 12"/>
          <p:cNvSpPr txBox="1"/>
          <p:nvPr/>
        </p:nvSpPr>
        <p:spPr>
          <a:xfrm>
            <a:off x="5306288" y="1898396"/>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smtClean="0">
                <a:solidFill>
                  <a:srgbClr val="2ABAF9"/>
                </a:solidFill>
                <a:cs typeface="+mn-ea"/>
                <a:sym typeface="+mn-lt"/>
              </a:rPr>
              <a:t>市场需求</a:t>
            </a:r>
            <a:endParaRPr lang="zh-CN" altLang="en-US" sz="1600" b="1" dirty="0">
              <a:solidFill>
                <a:srgbClr val="2ABAF9"/>
              </a:solidFill>
              <a:cs typeface="+mn-ea"/>
              <a:sym typeface="+mn-lt"/>
            </a:endParaRPr>
          </a:p>
        </p:txBody>
      </p:sp>
      <p:sp>
        <p:nvSpPr>
          <p:cNvPr id="14" name="文本框 13"/>
          <p:cNvSpPr txBox="1"/>
          <p:nvPr/>
        </p:nvSpPr>
        <p:spPr>
          <a:xfrm>
            <a:off x="7495306" y="1898396"/>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smtClean="0">
                <a:solidFill>
                  <a:srgbClr val="2ABAF9"/>
                </a:solidFill>
                <a:cs typeface="+mn-ea"/>
                <a:sym typeface="+mn-lt"/>
              </a:rPr>
              <a:t>人群消费</a:t>
            </a:r>
            <a:endParaRPr lang="zh-CN" altLang="en-US" sz="1600" b="1" dirty="0">
              <a:solidFill>
                <a:srgbClr val="2ABAF9"/>
              </a:solidFill>
              <a:cs typeface="+mn-ea"/>
              <a:sym typeface="+mn-lt"/>
            </a:endParaRPr>
          </a:p>
        </p:txBody>
      </p:sp>
      <p:sp>
        <p:nvSpPr>
          <p:cNvPr id="15" name="文本框 14"/>
          <p:cNvSpPr txBox="1"/>
          <p:nvPr/>
        </p:nvSpPr>
        <p:spPr>
          <a:xfrm>
            <a:off x="9684324" y="1898396"/>
            <a:ext cx="1707768" cy="338554"/>
          </a:xfrm>
          <a:prstGeom prst="rect">
            <a:avLst/>
          </a:prstGeom>
          <a:noFill/>
        </p:spPr>
        <p:txBody>
          <a:bodyPr wrap="square" rtlCol="0">
            <a:spAutoFit/>
          </a:bodyPr>
          <a:lstStyle/>
          <a:p>
            <a:pPr marL="285750" indent="-285750" algn="ctr">
              <a:buFont typeface="Wingdings" panose="05000000000000000000" pitchFamily="2" charset="2"/>
              <a:buChar char="l"/>
            </a:pPr>
            <a:r>
              <a:rPr lang="zh-CN" altLang="en-US" sz="1600" b="1" dirty="0" smtClean="0">
                <a:solidFill>
                  <a:srgbClr val="2ABAF9"/>
                </a:solidFill>
                <a:cs typeface="+mn-ea"/>
                <a:sym typeface="+mn-lt"/>
              </a:rPr>
              <a:t>产品模式</a:t>
            </a:r>
            <a:endParaRPr lang="zh-CN" altLang="en-US" sz="1600" b="1" dirty="0">
              <a:solidFill>
                <a:srgbClr val="2ABAF9"/>
              </a:solidFill>
              <a:cs typeface="+mn-ea"/>
              <a:sym typeface="+mn-lt"/>
            </a:endParaRPr>
          </a:p>
        </p:txBody>
      </p:sp>
      <p:grpSp>
        <p:nvGrpSpPr>
          <p:cNvPr id="16" name="组合 15"/>
          <p:cNvGrpSpPr/>
          <p:nvPr/>
        </p:nvGrpSpPr>
        <p:grpSpPr>
          <a:xfrm>
            <a:off x="4373581" y="487137"/>
            <a:ext cx="3559136" cy="782306"/>
            <a:chOff x="4373581" y="487137"/>
            <a:chExt cx="3559136" cy="782306"/>
          </a:xfrm>
        </p:grpSpPr>
        <p:sp>
          <p:nvSpPr>
            <p:cNvPr id="17" name="文本框 16"/>
            <p:cNvSpPr txBox="1"/>
            <p:nvPr/>
          </p:nvSpPr>
          <p:spPr>
            <a:xfrm>
              <a:off x="5342670" y="487137"/>
              <a:ext cx="162095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旅游介绍</a:t>
              </a:r>
              <a:endParaRPr lang="zh-CN" altLang="en-US" sz="2800" b="1" dirty="0">
                <a:solidFill>
                  <a:schemeClr val="tx1">
                    <a:lumMod val="85000"/>
                    <a:lumOff val="15000"/>
                  </a:schemeClr>
                </a:solidFill>
                <a:cs typeface="+mn-ea"/>
                <a:sym typeface="+mn-lt"/>
              </a:endParaRPr>
            </a:p>
          </p:txBody>
        </p:sp>
        <p:sp>
          <p:nvSpPr>
            <p:cNvPr id="18" name="文本框 17"/>
            <p:cNvSpPr txBox="1"/>
            <p:nvPr/>
          </p:nvSpPr>
          <p:spPr>
            <a:xfrm>
              <a:off x="4373581" y="930889"/>
              <a:ext cx="3559136"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26166659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14" presetClass="entr" presetSubtype="10" fill="hold" grpId="0" nodeType="withEffect">
                                  <p:stCondLst>
                                    <p:cond delay="25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5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42" presetClass="entr" presetSubtype="0" fill="hold" grpId="0" nodeType="withEffect">
                                  <p:stCondLst>
                                    <p:cond delay="5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50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animBg="1"/>
      <p:bldP spid="9" grpId="0" animBg="1"/>
      <p:bldP spid="10" grpId="0" animBg="1"/>
      <p:bldP spid="11"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p:nvPr/>
        </p:nvSpPr>
        <p:spPr>
          <a:xfrm>
            <a:off x="2450791" y="3290606"/>
            <a:ext cx="4324081" cy="1938992"/>
          </a:xfrm>
          <a:prstGeom prst="rect">
            <a:avLst/>
          </a:prstGeom>
          <a:noFill/>
        </p:spPr>
        <p:txBody>
          <a:bodyPr wrap="square">
            <a:spAutoFit/>
          </a:bodyPr>
          <a:lstStyle>
            <a:defPPr>
              <a:defRPr lang="zh-CN"/>
            </a:defPPr>
            <a:lvl1pPr algn="just">
              <a:buNone/>
              <a:defRPr sz="2400">
                <a:solidFill>
                  <a:schemeClr val="accent1"/>
                </a:solidFill>
                <a:latin typeface="微软雅黑"/>
                <a:ea typeface="微软雅黑"/>
              </a:defRPr>
            </a:lvl1pPr>
          </a:lstStyle>
          <a:p>
            <a:pPr fontAlgn="base">
              <a:lnSpc>
                <a:spcPct val="150000"/>
              </a:lnSpc>
              <a:spcBef>
                <a:spcPct val="0"/>
              </a:spcBef>
              <a:spcAft>
                <a:spcPct val="0"/>
              </a:spcAft>
              <a:defRPr/>
            </a:pPr>
            <a:r>
              <a:rPr lang="zh-CN" altLang="en-US" sz="1000" kern="0" dirty="0">
                <a:solidFill>
                  <a:schemeClr val="tx1">
                    <a:lumMod val="85000"/>
                    <a:lumOff val="15000"/>
                  </a:schemeClr>
                </a:solidFill>
                <a:latin typeface="+mn-lt"/>
                <a:ea typeface="+mn-ea"/>
                <a:cs typeface="+mn-ea"/>
                <a:sym typeface="+mn-lt"/>
              </a:rPr>
              <a:t>如果你今天不努力，明天也不努力，那么你的人生只是在重复</a:t>
            </a:r>
            <a:r>
              <a:rPr lang="zh-CN" altLang="en-US" sz="1000" kern="0" dirty="0" smtClean="0">
                <a:solidFill>
                  <a:schemeClr val="tx1">
                    <a:lumMod val="85000"/>
                    <a:lumOff val="15000"/>
                  </a:schemeClr>
                </a:solidFill>
                <a:latin typeface="+mn-lt"/>
                <a:ea typeface="+mn-ea"/>
                <a:cs typeface="+mn-ea"/>
                <a:sym typeface="+mn-lt"/>
              </a:rPr>
              <a:t>而已你</a:t>
            </a:r>
            <a:r>
              <a:rPr lang="zh-CN" altLang="en-US" sz="1000" kern="0" dirty="0">
                <a:solidFill>
                  <a:schemeClr val="tx1">
                    <a:lumMod val="85000"/>
                    <a:lumOff val="15000"/>
                  </a:schemeClr>
                </a:solidFill>
                <a:latin typeface="+mn-lt"/>
                <a:ea typeface="+mn-ea"/>
                <a:cs typeface="+mn-ea"/>
                <a:sym typeface="+mn-lt"/>
              </a:rPr>
              <a:t>要坚信每天叫醒你的不是闹钟，而是心中的梦想，新的一天开始了，你唯一应该努力去超越的人，是过去的自己</a:t>
            </a:r>
            <a:r>
              <a:rPr lang="zh-CN" altLang="en-US" sz="1000" kern="0" dirty="0" smtClean="0">
                <a:solidFill>
                  <a:schemeClr val="tx1">
                    <a:lumMod val="85000"/>
                    <a:lumOff val="15000"/>
                  </a:schemeClr>
                </a:solidFill>
                <a:latin typeface="+mn-lt"/>
                <a:ea typeface="+mn-ea"/>
                <a:cs typeface="+mn-ea"/>
                <a:sym typeface="+mn-lt"/>
              </a:rPr>
              <a:t>。如果</a:t>
            </a:r>
            <a:r>
              <a:rPr lang="zh-CN" altLang="en-US" sz="1000" kern="0" dirty="0">
                <a:solidFill>
                  <a:schemeClr val="tx1">
                    <a:lumMod val="85000"/>
                    <a:lumOff val="15000"/>
                  </a:schemeClr>
                </a:solidFill>
                <a:latin typeface="+mn-lt"/>
                <a:ea typeface="+mn-ea"/>
                <a:cs typeface="+mn-ea"/>
                <a:sym typeface="+mn-lt"/>
              </a:rPr>
              <a:t>你今天不</a:t>
            </a:r>
            <a:r>
              <a:rPr lang="zh-CN" altLang="en-US" sz="1000" kern="0" dirty="0" smtClean="0">
                <a:solidFill>
                  <a:schemeClr val="tx1">
                    <a:lumMod val="85000"/>
                    <a:lumOff val="15000"/>
                  </a:schemeClr>
                </a:solidFill>
                <a:latin typeface="+mn-lt"/>
                <a:ea typeface="+mn-ea"/>
                <a:cs typeface="+mn-ea"/>
                <a:sym typeface="+mn-lt"/>
              </a:rPr>
              <a:t>努力</a:t>
            </a:r>
            <a:endParaRPr lang="en-US" altLang="zh-CN" sz="1000" kern="0" dirty="0" smtClean="0">
              <a:solidFill>
                <a:schemeClr val="tx1">
                  <a:lumMod val="85000"/>
                  <a:lumOff val="15000"/>
                </a:schemeClr>
              </a:solidFill>
              <a:latin typeface="+mn-lt"/>
              <a:ea typeface="+mn-ea"/>
              <a:cs typeface="+mn-ea"/>
              <a:sym typeface="+mn-lt"/>
            </a:endParaRPr>
          </a:p>
          <a:p>
            <a:pPr fontAlgn="base">
              <a:lnSpc>
                <a:spcPct val="150000"/>
              </a:lnSpc>
              <a:spcBef>
                <a:spcPct val="0"/>
              </a:spcBef>
              <a:spcAft>
                <a:spcPct val="0"/>
              </a:spcAft>
              <a:defRPr/>
            </a:pPr>
            <a:endParaRPr lang="en-US" altLang="zh-CN" sz="1000" kern="0" dirty="0">
              <a:solidFill>
                <a:schemeClr val="tx1">
                  <a:lumMod val="85000"/>
                  <a:lumOff val="15000"/>
                </a:schemeClr>
              </a:solidFill>
              <a:latin typeface="+mn-lt"/>
              <a:ea typeface="+mn-ea"/>
              <a:cs typeface="+mn-ea"/>
              <a:sym typeface="+mn-lt"/>
            </a:endParaRPr>
          </a:p>
          <a:p>
            <a:pPr fontAlgn="base">
              <a:lnSpc>
                <a:spcPct val="150000"/>
              </a:lnSpc>
              <a:spcBef>
                <a:spcPct val="0"/>
              </a:spcBef>
              <a:spcAft>
                <a:spcPct val="0"/>
              </a:spcAft>
              <a:defRPr/>
            </a:pPr>
            <a:r>
              <a:rPr lang="zh-CN" altLang="en-US" sz="1000" kern="0" dirty="0" smtClean="0">
                <a:solidFill>
                  <a:schemeClr val="tx1">
                    <a:lumMod val="85000"/>
                    <a:lumOff val="15000"/>
                  </a:schemeClr>
                </a:solidFill>
                <a:latin typeface="+mn-lt"/>
                <a:ea typeface="+mn-ea"/>
                <a:cs typeface="+mn-ea"/>
                <a:sym typeface="+mn-lt"/>
              </a:rPr>
              <a:t>明天</a:t>
            </a:r>
            <a:r>
              <a:rPr lang="zh-CN" altLang="en-US" sz="1000" kern="0" dirty="0">
                <a:solidFill>
                  <a:schemeClr val="tx1">
                    <a:lumMod val="85000"/>
                    <a:lumOff val="15000"/>
                  </a:schemeClr>
                </a:solidFill>
                <a:latin typeface="+mn-lt"/>
                <a:ea typeface="+mn-ea"/>
                <a:cs typeface="+mn-ea"/>
                <a:sym typeface="+mn-lt"/>
              </a:rPr>
              <a:t>也不努力，那么你的人生只是在重复而已你要坚信每天叫醒你的不是闹钟，而是心中的梦想，新的一天开始了，你唯一应该努力去超越的人，是过去的自己。</a:t>
            </a:r>
          </a:p>
          <a:p>
            <a:pPr fontAlgn="base">
              <a:lnSpc>
                <a:spcPct val="150000"/>
              </a:lnSpc>
              <a:spcBef>
                <a:spcPct val="0"/>
              </a:spcBef>
              <a:spcAft>
                <a:spcPct val="0"/>
              </a:spcAft>
              <a:defRPr/>
            </a:pPr>
            <a:endParaRPr kumimoji="0" lang="zh-CN" altLang="en-US" sz="100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5" name="文本框 4"/>
          <p:cNvSpPr txBox="1"/>
          <p:nvPr/>
        </p:nvSpPr>
        <p:spPr>
          <a:xfrm>
            <a:off x="2439384" y="1582093"/>
            <a:ext cx="2775030" cy="400110"/>
          </a:xfrm>
          <a:prstGeom prst="rect">
            <a:avLst/>
          </a:prstGeom>
          <a:noFill/>
        </p:spPr>
        <p:txBody>
          <a:bodyPr wrap="square" rtlCol="0">
            <a:spAutoFit/>
          </a:bodyPr>
          <a:lstStyle/>
          <a:p>
            <a:r>
              <a:rPr lang="zh-CN" altLang="en-US" sz="2000" b="1" dirty="0" smtClean="0">
                <a:solidFill>
                  <a:schemeClr val="tx1">
                    <a:lumMod val="85000"/>
                    <a:lumOff val="15000"/>
                  </a:schemeClr>
                </a:solidFill>
                <a:cs typeface="+mn-ea"/>
                <a:sym typeface="+mn-lt"/>
              </a:rPr>
              <a:t>介绍旅游力量</a:t>
            </a:r>
            <a:endParaRPr lang="zh-CN" altLang="en-US" sz="2000" b="1" dirty="0">
              <a:solidFill>
                <a:schemeClr val="tx1">
                  <a:lumMod val="85000"/>
                  <a:lumOff val="15000"/>
                </a:schemeClr>
              </a:solidFill>
              <a:cs typeface="+mn-ea"/>
              <a:sym typeface="+mn-lt"/>
            </a:endParaRPr>
          </a:p>
        </p:txBody>
      </p:sp>
      <p:sp>
        <p:nvSpPr>
          <p:cNvPr id="6" name="文本框 5"/>
          <p:cNvSpPr txBox="1"/>
          <p:nvPr/>
        </p:nvSpPr>
        <p:spPr>
          <a:xfrm>
            <a:off x="2439384" y="1947392"/>
            <a:ext cx="2775030" cy="369332"/>
          </a:xfrm>
          <a:prstGeom prst="rect">
            <a:avLst/>
          </a:prstGeom>
          <a:noFill/>
        </p:spPr>
        <p:txBody>
          <a:bodyPr wrap="square" rtlCol="0">
            <a:spAutoFit/>
          </a:bodyPr>
          <a:lstStyle/>
          <a:p>
            <a:r>
              <a:rPr lang="zh-CN" altLang="en-US" dirty="0" smtClean="0">
                <a:solidFill>
                  <a:srgbClr val="2ABAF9"/>
                </a:solidFill>
                <a:cs typeface="+mn-ea"/>
                <a:sym typeface="+mn-lt"/>
              </a:rPr>
              <a:t>打造尖端品质服务</a:t>
            </a:r>
            <a:endParaRPr lang="zh-CN" altLang="en-US" dirty="0">
              <a:solidFill>
                <a:srgbClr val="2ABAF9"/>
              </a:solidFill>
              <a:cs typeface="+mn-ea"/>
              <a:sym typeface="+mn-lt"/>
            </a:endParaRPr>
          </a:p>
        </p:txBody>
      </p:sp>
      <p:cxnSp>
        <p:nvCxnSpPr>
          <p:cNvPr id="7" name="直接连接符 6"/>
          <p:cNvCxnSpPr/>
          <p:nvPr/>
        </p:nvCxnSpPr>
        <p:spPr>
          <a:xfrm flipH="1">
            <a:off x="2615593" y="2577507"/>
            <a:ext cx="385010" cy="435179"/>
          </a:xfrm>
          <a:prstGeom prst="line">
            <a:avLst/>
          </a:prstGeom>
          <a:ln>
            <a:solidFill>
              <a:srgbClr val="2ABAF9"/>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8104909" y="734291"/>
            <a:ext cx="4087091" cy="5375564"/>
            <a:chOff x="8104909" y="734291"/>
            <a:chExt cx="4087091" cy="5375564"/>
          </a:xfrm>
        </p:grpSpPr>
        <p:sp>
          <p:nvSpPr>
            <p:cNvPr id="3" name="矩形 2"/>
            <p:cNvSpPr/>
            <p:nvPr/>
          </p:nvSpPr>
          <p:spPr>
            <a:xfrm>
              <a:off x="8104909" y="734291"/>
              <a:ext cx="4087091" cy="5375564"/>
            </a:xfrm>
            <a:prstGeom prst="rect">
              <a:avLst/>
            </a:prstGeom>
            <a:gradFill>
              <a:gsLst>
                <a:gs pos="0">
                  <a:srgbClr val="2ABAF9"/>
                </a:gs>
                <a:gs pos="100000">
                  <a:srgbClr val="0988E5"/>
                </a:gs>
              </a:gsLs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8672955" y="1435437"/>
              <a:ext cx="2775030" cy="369332"/>
            </a:xfrm>
            <a:prstGeom prst="rect">
              <a:avLst/>
            </a:prstGeom>
            <a:noFill/>
          </p:spPr>
          <p:txBody>
            <a:bodyPr wrap="square" rtlCol="0">
              <a:spAutoFit/>
            </a:bodyPr>
            <a:lstStyle/>
            <a:p>
              <a:r>
                <a:rPr lang="zh-CN" altLang="en-US" dirty="0" smtClean="0">
                  <a:solidFill>
                    <a:schemeClr val="bg1"/>
                  </a:solidFill>
                  <a:cs typeface="+mn-ea"/>
                  <a:sym typeface="+mn-lt"/>
                </a:rPr>
                <a:t>旅游介绍重点项目</a:t>
              </a:r>
              <a:endParaRPr lang="zh-CN" altLang="en-US" dirty="0">
                <a:solidFill>
                  <a:schemeClr val="bg1"/>
                </a:solidFill>
                <a:cs typeface="+mn-ea"/>
                <a:sym typeface="+mn-lt"/>
              </a:endParaRPr>
            </a:p>
          </p:txBody>
        </p:sp>
        <p:cxnSp>
          <p:nvCxnSpPr>
            <p:cNvPr id="10" name="直接连接符 9"/>
            <p:cNvCxnSpPr/>
            <p:nvPr/>
          </p:nvCxnSpPr>
          <p:spPr>
            <a:xfrm>
              <a:off x="8769932" y="1982203"/>
              <a:ext cx="236912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728367" y="2306514"/>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smtClean="0">
                  <a:solidFill>
                    <a:schemeClr val="bg1"/>
                  </a:solidFill>
                  <a:cs typeface="+mn-ea"/>
                  <a:sym typeface="+mn-lt"/>
                </a:rPr>
                <a:t>科学旅游</a:t>
              </a:r>
              <a:endParaRPr lang="zh-CN" altLang="en-US" sz="1200" dirty="0">
                <a:solidFill>
                  <a:schemeClr val="bg1"/>
                </a:solidFill>
                <a:cs typeface="+mn-ea"/>
                <a:sym typeface="+mn-lt"/>
              </a:endParaRPr>
            </a:p>
          </p:txBody>
        </p:sp>
        <p:sp>
          <p:nvSpPr>
            <p:cNvPr id="12" name="文本框 11"/>
            <p:cNvSpPr txBox="1"/>
            <p:nvPr/>
          </p:nvSpPr>
          <p:spPr>
            <a:xfrm>
              <a:off x="10210805" y="2306514"/>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a:solidFill>
                    <a:schemeClr val="bg1"/>
                  </a:solidFill>
                  <a:cs typeface="+mn-ea"/>
                  <a:sym typeface="+mn-lt"/>
                </a:rPr>
                <a:t>技术研发</a:t>
              </a:r>
            </a:p>
          </p:txBody>
        </p:sp>
        <p:sp>
          <p:nvSpPr>
            <p:cNvPr id="13" name="文本框 12"/>
            <p:cNvSpPr txBox="1"/>
            <p:nvPr/>
          </p:nvSpPr>
          <p:spPr>
            <a:xfrm>
              <a:off x="8728367" y="2608763"/>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smtClean="0">
                  <a:solidFill>
                    <a:schemeClr val="bg1"/>
                  </a:solidFill>
                  <a:cs typeface="+mn-ea"/>
                  <a:sym typeface="+mn-lt"/>
                </a:rPr>
                <a:t>技术研发</a:t>
              </a:r>
              <a:endParaRPr lang="zh-CN" altLang="en-US" sz="1200" dirty="0">
                <a:solidFill>
                  <a:schemeClr val="bg1"/>
                </a:solidFill>
                <a:cs typeface="+mn-ea"/>
                <a:sym typeface="+mn-lt"/>
              </a:endParaRPr>
            </a:p>
          </p:txBody>
        </p:sp>
        <p:sp>
          <p:nvSpPr>
            <p:cNvPr id="14" name="文本框 13"/>
            <p:cNvSpPr txBox="1"/>
            <p:nvPr/>
          </p:nvSpPr>
          <p:spPr>
            <a:xfrm>
              <a:off x="10210805" y="2608763"/>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smtClean="0">
                  <a:solidFill>
                    <a:schemeClr val="bg1"/>
                  </a:solidFill>
                  <a:cs typeface="+mn-ea"/>
                  <a:sym typeface="+mn-lt"/>
                </a:rPr>
                <a:t>科学旅游</a:t>
              </a:r>
              <a:endParaRPr lang="zh-CN" altLang="en-US" sz="1200" dirty="0">
                <a:solidFill>
                  <a:schemeClr val="bg1"/>
                </a:solidFill>
                <a:cs typeface="+mn-ea"/>
                <a:sym typeface="+mn-lt"/>
              </a:endParaRPr>
            </a:p>
          </p:txBody>
        </p:sp>
        <p:sp>
          <p:nvSpPr>
            <p:cNvPr id="15" name="文本框 14"/>
            <p:cNvSpPr txBox="1"/>
            <p:nvPr/>
          </p:nvSpPr>
          <p:spPr>
            <a:xfrm>
              <a:off x="8728367" y="2911012"/>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smtClean="0">
                  <a:solidFill>
                    <a:schemeClr val="bg1"/>
                  </a:solidFill>
                  <a:cs typeface="+mn-ea"/>
                  <a:sym typeface="+mn-lt"/>
                </a:rPr>
                <a:t>科学旅游</a:t>
              </a:r>
              <a:endParaRPr lang="zh-CN" altLang="en-US" sz="1200" dirty="0">
                <a:solidFill>
                  <a:schemeClr val="bg1"/>
                </a:solidFill>
                <a:cs typeface="+mn-ea"/>
                <a:sym typeface="+mn-lt"/>
              </a:endParaRPr>
            </a:p>
          </p:txBody>
        </p:sp>
        <p:sp>
          <p:nvSpPr>
            <p:cNvPr id="16" name="文本框 15"/>
            <p:cNvSpPr txBox="1"/>
            <p:nvPr/>
          </p:nvSpPr>
          <p:spPr>
            <a:xfrm>
              <a:off x="10210805" y="2911012"/>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a:solidFill>
                    <a:schemeClr val="bg1"/>
                  </a:solidFill>
                  <a:cs typeface="+mn-ea"/>
                  <a:sym typeface="+mn-lt"/>
                </a:rPr>
                <a:t>技术研发</a:t>
              </a:r>
            </a:p>
          </p:txBody>
        </p:sp>
        <p:sp>
          <p:nvSpPr>
            <p:cNvPr id="17" name="文本框 16"/>
            <p:cNvSpPr txBox="1"/>
            <p:nvPr/>
          </p:nvSpPr>
          <p:spPr>
            <a:xfrm>
              <a:off x="8728367" y="3213261"/>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a:solidFill>
                    <a:schemeClr val="bg1"/>
                  </a:solidFill>
                  <a:cs typeface="+mn-ea"/>
                  <a:sym typeface="+mn-lt"/>
                </a:rPr>
                <a:t>技术研发</a:t>
              </a:r>
            </a:p>
          </p:txBody>
        </p:sp>
        <p:sp>
          <p:nvSpPr>
            <p:cNvPr id="18" name="文本框 17"/>
            <p:cNvSpPr txBox="1"/>
            <p:nvPr/>
          </p:nvSpPr>
          <p:spPr>
            <a:xfrm>
              <a:off x="10210805" y="3213261"/>
              <a:ext cx="1343891" cy="276999"/>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smtClean="0">
                  <a:solidFill>
                    <a:schemeClr val="bg1"/>
                  </a:solidFill>
                  <a:cs typeface="+mn-ea"/>
                  <a:sym typeface="+mn-lt"/>
                </a:rPr>
                <a:t>科学旅游</a:t>
              </a:r>
              <a:endParaRPr lang="zh-CN" altLang="en-US" sz="1200" dirty="0">
                <a:solidFill>
                  <a:schemeClr val="bg1"/>
                </a:solidFill>
                <a:cs typeface="+mn-ea"/>
                <a:sym typeface="+mn-lt"/>
              </a:endParaRPr>
            </a:p>
          </p:txBody>
        </p:sp>
        <p:sp>
          <p:nvSpPr>
            <p:cNvPr id="20" name="文本框 19"/>
            <p:cNvSpPr txBox="1"/>
            <p:nvPr/>
          </p:nvSpPr>
          <p:spPr>
            <a:xfrm>
              <a:off x="8672955" y="3929255"/>
              <a:ext cx="2775030" cy="369332"/>
            </a:xfrm>
            <a:prstGeom prst="rect">
              <a:avLst/>
            </a:prstGeom>
            <a:noFill/>
          </p:spPr>
          <p:txBody>
            <a:bodyPr wrap="square" rtlCol="0">
              <a:spAutoFit/>
            </a:bodyPr>
            <a:lstStyle/>
            <a:p>
              <a:r>
                <a:rPr lang="zh-CN" altLang="en-US" dirty="0" smtClean="0">
                  <a:solidFill>
                    <a:schemeClr val="bg1"/>
                  </a:solidFill>
                  <a:cs typeface="+mn-ea"/>
                  <a:sym typeface="+mn-lt"/>
                </a:rPr>
                <a:t>介绍信息化时代</a:t>
              </a:r>
              <a:endParaRPr lang="zh-CN" altLang="en-US" dirty="0">
                <a:solidFill>
                  <a:schemeClr val="bg1"/>
                </a:solidFill>
                <a:cs typeface="+mn-ea"/>
                <a:sym typeface="+mn-lt"/>
              </a:endParaRPr>
            </a:p>
          </p:txBody>
        </p:sp>
        <p:cxnSp>
          <p:nvCxnSpPr>
            <p:cNvPr id="21" name="直接连接符 20"/>
            <p:cNvCxnSpPr/>
            <p:nvPr/>
          </p:nvCxnSpPr>
          <p:spPr>
            <a:xfrm>
              <a:off x="8769932" y="4476021"/>
              <a:ext cx="236912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8769932" y="4779820"/>
              <a:ext cx="1052941" cy="2600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cs typeface="+mn-ea"/>
                  <a:sym typeface="+mn-lt"/>
                </a:rPr>
                <a:t>介绍信息化</a:t>
              </a:r>
              <a:endParaRPr lang="zh-CN" altLang="en-US" sz="1000" dirty="0">
                <a:cs typeface="+mn-ea"/>
                <a:sym typeface="+mn-lt"/>
              </a:endParaRPr>
            </a:p>
          </p:txBody>
        </p:sp>
        <p:sp>
          <p:nvSpPr>
            <p:cNvPr id="31" name="矩形 30"/>
            <p:cNvSpPr/>
            <p:nvPr/>
          </p:nvSpPr>
          <p:spPr>
            <a:xfrm>
              <a:off x="10065335" y="4779820"/>
              <a:ext cx="1052941" cy="2600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cs typeface="+mn-ea"/>
                  <a:sym typeface="+mn-lt"/>
                </a:rPr>
                <a:t>介绍信息化</a:t>
              </a:r>
              <a:endParaRPr lang="zh-CN" altLang="en-US" sz="1000" dirty="0">
                <a:cs typeface="+mn-ea"/>
                <a:sym typeface="+mn-lt"/>
              </a:endParaRPr>
            </a:p>
          </p:txBody>
        </p:sp>
        <p:sp>
          <p:nvSpPr>
            <p:cNvPr id="32" name="矩形 31"/>
            <p:cNvSpPr/>
            <p:nvPr/>
          </p:nvSpPr>
          <p:spPr>
            <a:xfrm>
              <a:off x="8769932" y="5232705"/>
              <a:ext cx="1052941" cy="2600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cs typeface="+mn-ea"/>
                  <a:sym typeface="+mn-lt"/>
                </a:rPr>
                <a:t>介绍信息化</a:t>
              </a:r>
              <a:endParaRPr lang="zh-CN" altLang="en-US" sz="1000" dirty="0">
                <a:cs typeface="+mn-ea"/>
                <a:sym typeface="+mn-lt"/>
              </a:endParaRPr>
            </a:p>
          </p:txBody>
        </p:sp>
        <p:sp>
          <p:nvSpPr>
            <p:cNvPr id="33" name="矩形 32"/>
            <p:cNvSpPr/>
            <p:nvPr/>
          </p:nvSpPr>
          <p:spPr>
            <a:xfrm>
              <a:off x="10065335" y="5232705"/>
              <a:ext cx="1052941" cy="2600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cs typeface="+mn-ea"/>
                  <a:sym typeface="+mn-lt"/>
                </a:rPr>
                <a:t>介绍信息化</a:t>
              </a:r>
              <a:endParaRPr lang="zh-CN" altLang="en-US" sz="1000" dirty="0">
                <a:cs typeface="+mn-ea"/>
                <a:sym typeface="+mn-lt"/>
              </a:endParaRPr>
            </a:p>
          </p:txBody>
        </p:sp>
      </p:grpSp>
      <p:sp>
        <p:nvSpPr>
          <p:cNvPr id="34" name="矩形 33"/>
          <p:cNvSpPr/>
          <p:nvPr/>
        </p:nvSpPr>
        <p:spPr>
          <a:xfrm rot="5400000">
            <a:off x="-2788871" y="3171528"/>
            <a:ext cx="6342907" cy="670120"/>
          </a:xfrm>
          <a:prstGeom prst="rect">
            <a:avLst/>
          </a:prstGeom>
        </p:spPr>
        <p:txBody>
          <a:bodyPr wrap="square">
            <a:spAutoFit/>
          </a:bodyPr>
          <a:lstStyle/>
          <a:p>
            <a:pPr algn="dist">
              <a:lnSpc>
                <a:spcPct val="130000"/>
              </a:lnSpc>
            </a:pPr>
            <a:r>
              <a:rPr lang="en-US" altLang="zh-CN" sz="3200" dirty="0" smtClean="0">
                <a:solidFill>
                  <a:schemeClr val="tx1">
                    <a:lumMod val="50000"/>
                    <a:lumOff val="50000"/>
                  </a:schemeClr>
                </a:solidFill>
                <a:cs typeface="+mn-ea"/>
                <a:sym typeface="+mn-lt"/>
              </a:rPr>
              <a:t>Summer tourism</a:t>
            </a:r>
            <a:endParaRPr lang="en-US" altLang="zh-CN" sz="3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2043067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18" presetClass="entr" presetSubtype="6"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strips(downRight)">
                                      <p:cBhvr>
                                        <p:cTn id="19" dur="500"/>
                                        <p:tgtEl>
                                          <p:spTgt spid="4">
                                            <p:txEl>
                                              <p:pRg st="0" end="0"/>
                                            </p:txEl>
                                          </p:spTgt>
                                        </p:tgtEl>
                                      </p:cBhvr>
                                    </p:animEffect>
                                  </p:childTnLst>
                                </p:cTn>
                              </p:par>
                              <p:par>
                                <p:cTn id="20" presetID="18" presetClass="entr" presetSubtype="6"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Right)">
                                      <p:cBhvr>
                                        <p:cTn id="22" dur="500"/>
                                        <p:tgtEl>
                                          <p:spTgt spid="4">
                                            <p:txEl>
                                              <p:pRg st="2" end="2"/>
                                            </p:txEl>
                                          </p:spTgt>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16" presetClass="entr" presetSubtype="42"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arn(outHorizontal)">
                                      <p:cBhvr>
                                        <p:cTn id="29" dur="500"/>
                                        <p:tgtEl>
                                          <p:spTgt spid="34"/>
                                        </p:tgtEl>
                                      </p:cBhvr>
                                    </p:animEffect>
                                  </p:childTnLst>
                                </p:cTn>
                              </p:par>
                              <p:par>
                                <p:cTn id="30" presetID="2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563" y="2050473"/>
            <a:ext cx="4876800" cy="1731818"/>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D7253455-99BE-4A79-9EB1-0B3D08BBB575}"/>
              </a:ext>
            </a:extLst>
          </p:cNvPr>
          <p:cNvSpPr txBox="1"/>
          <p:nvPr/>
        </p:nvSpPr>
        <p:spPr>
          <a:xfrm>
            <a:off x="705474" y="4128126"/>
            <a:ext cx="4753217" cy="1323439"/>
          </a:xfrm>
          <a:prstGeom prst="rect">
            <a:avLst/>
          </a:prstGeom>
          <a:noFill/>
        </p:spPr>
        <p:txBody>
          <a:bodyPr wrap="square" rtlCol="0">
            <a:spAutoFit/>
          </a:bodyPr>
          <a:lstStyle/>
          <a:p>
            <a:pPr algn="just">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解说所提炼的核心概念。点击输入简要文字解说，解说文字尽量概括精炼</a:t>
            </a:r>
            <a:r>
              <a:rPr lang="zh-CN" altLang="en-US" sz="1000" dirty="0" smtClean="0">
                <a:solidFill>
                  <a:srgbClr val="686769"/>
                </a:solidFill>
                <a:cs typeface="+mn-ea"/>
                <a:sym typeface="+mn-lt"/>
              </a:rPr>
              <a:t>，</a:t>
            </a:r>
            <a:endParaRPr lang="zh-CN" altLang="en-US" sz="1067" dirty="0">
              <a:solidFill>
                <a:srgbClr val="686769"/>
              </a:solidFill>
              <a:cs typeface="+mn-ea"/>
              <a:sym typeface="+mn-lt"/>
            </a:endParaRPr>
          </a:p>
        </p:txBody>
      </p:sp>
      <p:grpSp>
        <p:nvGrpSpPr>
          <p:cNvPr id="7" name="组合 6"/>
          <p:cNvGrpSpPr/>
          <p:nvPr/>
        </p:nvGrpSpPr>
        <p:grpSpPr>
          <a:xfrm>
            <a:off x="6373520" y="1953490"/>
            <a:ext cx="5278155" cy="999875"/>
            <a:chOff x="5916319" y="2105893"/>
            <a:chExt cx="5278155" cy="999875"/>
          </a:xfrm>
        </p:grpSpPr>
        <p:sp>
          <p:nvSpPr>
            <p:cNvPr id="5" name="文本框 4">
              <a:extLst>
                <a:ext uri="{FF2B5EF4-FFF2-40B4-BE49-F238E27FC236}">
                  <a16:creationId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r>
                <a:rPr lang="zh-CN" altLang="en-US" sz="1000" dirty="0">
                  <a:solidFill>
                    <a:srgbClr val="686769"/>
                  </a:solidFill>
                  <a:cs typeface="+mn-ea"/>
                  <a:sym typeface="+mn-lt"/>
                </a:rPr>
                <a:t>文字尽量</a:t>
              </a:r>
              <a:r>
                <a:rPr lang="zh-CN" altLang="en-US" sz="1000" dirty="0" smtClean="0">
                  <a:solidFill>
                    <a:srgbClr val="686769"/>
                  </a:solidFill>
                  <a:cs typeface="+mn-ea"/>
                  <a:sym typeface="+mn-lt"/>
                </a:rPr>
                <a:t>概不用</a:t>
              </a:r>
              <a:r>
                <a:rPr lang="zh-CN" altLang="en-US" sz="1000" dirty="0">
                  <a:solidFill>
                    <a:srgbClr val="686769"/>
                  </a:solidFill>
                  <a:cs typeface="+mn-ea"/>
                  <a:sym typeface="+mn-lt"/>
                </a:rPr>
                <a:t>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a:t>
              </a:r>
              <a:r>
                <a:rPr lang="zh-CN" altLang="en-US" sz="1000" dirty="0" smtClean="0">
                  <a:solidFill>
                    <a:srgbClr val="686769"/>
                  </a:solidFill>
                  <a:cs typeface="+mn-ea"/>
                  <a:sym typeface="+mn-lt"/>
                </a:rPr>
                <a:t>概念点击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a:t>
              </a:r>
              <a:r>
                <a:rPr lang="zh-CN" altLang="en-US" sz="1000" dirty="0" smtClean="0">
                  <a:solidFill>
                    <a:srgbClr val="686769"/>
                  </a:solidFill>
                  <a:cs typeface="+mn-ea"/>
                  <a:sym typeface="+mn-lt"/>
                </a:rPr>
                <a:t>精炼</a:t>
              </a:r>
              <a:endParaRPr lang="zh-CN" altLang="en-US" sz="1067" dirty="0">
                <a:solidFill>
                  <a:srgbClr val="686769"/>
                </a:solidFill>
                <a:cs typeface="+mn-ea"/>
                <a:sym typeface="+mn-lt"/>
              </a:endParaRPr>
            </a:p>
          </p:txBody>
        </p:sp>
        <p:sp>
          <p:nvSpPr>
            <p:cNvPr id="6" name="矩形 5"/>
            <p:cNvSpPr/>
            <p:nvPr/>
          </p:nvSpPr>
          <p:spPr>
            <a:xfrm>
              <a:off x="5916319" y="2105893"/>
              <a:ext cx="2470548" cy="417358"/>
            </a:xfrm>
            <a:prstGeom prst="rect">
              <a:avLst/>
            </a:prstGeom>
          </p:spPr>
          <p:txBody>
            <a:bodyPr wrap="none">
              <a:spAutoFit/>
            </a:bodyPr>
            <a:lstStyle/>
            <a:p>
              <a:pPr>
                <a:lnSpc>
                  <a:spcPct val="130000"/>
                </a:lnSpc>
              </a:pPr>
              <a:r>
                <a:rPr lang="en-US" altLang="zh-CN" b="1" dirty="0" smtClean="0">
                  <a:solidFill>
                    <a:srgbClr val="2ABAF9"/>
                  </a:solidFill>
                  <a:cs typeface="+mn-ea"/>
                  <a:sym typeface="+mn-lt"/>
                </a:rPr>
                <a:t>01 /   </a:t>
              </a:r>
              <a:r>
                <a:rPr lang="zh-CN" altLang="en-US" b="1" dirty="0" smtClean="0">
                  <a:solidFill>
                    <a:schemeClr val="tx1">
                      <a:lumMod val="85000"/>
                      <a:lumOff val="15000"/>
                    </a:schemeClr>
                  </a:solidFill>
                  <a:cs typeface="+mn-ea"/>
                  <a:sym typeface="+mn-lt"/>
                </a:rPr>
                <a:t>介绍未来的走势</a:t>
              </a:r>
              <a:endParaRPr lang="en-US" altLang="zh-CN" b="1" dirty="0">
                <a:solidFill>
                  <a:schemeClr val="tx1">
                    <a:lumMod val="85000"/>
                    <a:lumOff val="15000"/>
                  </a:schemeClr>
                </a:solidFill>
                <a:cs typeface="+mn-ea"/>
                <a:sym typeface="+mn-lt"/>
              </a:endParaRPr>
            </a:p>
          </p:txBody>
        </p:sp>
      </p:grpSp>
      <p:grpSp>
        <p:nvGrpSpPr>
          <p:cNvPr id="8" name="组合 7"/>
          <p:cNvGrpSpPr/>
          <p:nvPr/>
        </p:nvGrpSpPr>
        <p:grpSpPr>
          <a:xfrm>
            <a:off x="6373520" y="3435927"/>
            <a:ext cx="5278155" cy="999875"/>
            <a:chOff x="5916319" y="2105893"/>
            <a:chExt cx="5278155" cy="999875"/>
          </a:xfrm>
        </p:grpSpPr>
        <p:sp>
          <p:nvSpPr>
            <p:cNvPr id="9" name="文本框 8">
              <a:extLst>
                <a:ext uri="{FF2B5EF4-FFF2-40B4-BE49-F238E27FC236}">
                  <a16:creationId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r>
                <a:rPr lang="zh-CN" altLang="en-US" sz="1000" dirty="0">
                  <a:solidFill>
                    <a:srgbClr val="686769"/>
                  </a:solidFill>
                  <a:cs typeface="+mn-ea"/>
                  <a:sym typeface="+mn-lt"/>
                </a:rPr>
                <a:t>文字尽量</a:t>
              </a:r>
              <a:r>
                <a:rPr lang="zh-CN" altLang="en-US" sz="1000" dirty="0" smtClean="0">
                  <a:solidFill>
                    <a:srgbClr val="686769"/>
                  </a:solidFill>
                  <a:cs typeface="+mn-ea"/>
                  <a:sym typeface="+mn-lt"/>
                </a:rPr>
                <a:t>概不用</a:t>
              </a:r>
              <a:r>
                <a:rPr lang="zh-CN" altLang="en-US" sz="1000" dirty="0">
                  <a:solidFill>
                    <a:srgbClr val="686769"/>
                  </a:solidFill>
                  <a:cs typeface="+mn-ea"/>
                  <a:sym typeface="+mn-lt"/>
                </a:rPr>
                <a:t>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a:t>
              </a:r>
              <a:r>
                <a:rPr lang="zh-CN" altLang="en-US" sz="1000" dirty="0" smtClean="0">
                  <a:solidFill>
                    <a:srgbClr val="686769"/>
                  </a:solidFill>
                  <a:cs typeface="+mn-ea"/>
                  <a:sym typeface="+mn-lt"/>
                </a:rPr>
                <a:t>概念点击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a:t>
              </a:r>
              <a:r>
                <a:rPr lang="zh-CN" altLang="en-US" sz="1000" dirty="0" smtClean="0">
                  <a:solidFill>
                    <a:srgbClr val="686769"/>
                  </a:solidFill>
                  <a:cs typeface="+mn-ea"/>
                  <a:sym typeface="+mn-lt"/>
                </a:rPr>
                <a:t>精炼</a:t>
              </a:r>
              <a:endParaRPr lang="zh-CN" altLang="en-US" sz="1067" dirty="0">
                <a:solidFill>
                  <a:srgbClr val="686769"/>
                </a:solidFill>
                <a:cs typeface="+mn-ea"/>
                <a:sym typeface="+mn-lt"/>
              </a:endParaRPr>
            </a:p>
          </p:txBody>
        </p:sp>
        <p:sp>
          <p:nvSpPr>
            <p:cNvPr id="10" name="矩形 9"/>
            <p:cNvSpPr/>
            <p:nvPr/>
          </p:nvSpPr>
          <p:spPr>
            <a:xfrm>
              <a:off x="5916319" y="2105893"/>
              <a:ext cx="2932213" cy="417358"/>
            </a:xfrm>
            <a:prstGeom prst="rect">
              <a:avLst/>
            </a:prstGeom>
          </p:spPr>
          <p:txBody>
            <a:bodyPr wrap="none">
              <a:spAutoFit/>
            </a:bodyPr>
            <a:lstStyle/>
            <a:p>
              <a:pPr>
                <a:lnSpc>
                  <a:spcPct val="130000"/>
                </a:lnSpc>
              </a:pPr>
              <a:r>
                <a:rPr lang="en-US" altLang="zh-CN" b="1" dirty="0" smtClean="0">
                  <a:solidFill>
                    <a:srgbClr val="2ABAF9"/>
                  </a:solidFill>
                  <a:cs typeface="+mn-ea"/>
                  <a:sym typeface="+mn-lt"/>
                </a:rPr>
                <a:t>02 /   </a:t>
              </a:r>
              <a:r>
                <a:rPr lang="zh-CN" altLang="en-US" b="1" dirty="0" smtClean="0">
                  <a:solidFill>
                    <a:schemeClr val="tx1">
                      <a:lumMod val="85000"/>
                      <a:lumOff val="15000"/>
                    </a:schemeClr>
                  </a:solidFill>
                  <a:cs typeface="+mn-ea"/>
                  <a:sym typeface="+mn-lt"/>
                </a:rPr>
                <a:t>旅游介绍的发展步骤</a:t>
              </a:r>
              <a:endParaRPr lang="en-US" altLang="zh-CN" b="1" dirty="0">
                <a:solidFill>
                  <a:schemeClr val="tx1">
                    <a:lumMod val="85000"/>
                    <a:lumOff val="15000"/>
                  </a:schemeClr>
                </a:solidFill>
                <a:cs typeface="+mn-ea"/>
                <a:sym typeface="+mn-lt"/>
              </a:endParaRPr>
            </a:p>
          </p:txBody>
        </p:sp>
      </p:grpSp>
      <p:grpSp>
        <p:nvGrpSpPr>
          <p:cNvPr id="11" name="组合 10"/>
          <p:cNvGrpSpPr/>
          <p:nvPr/>
        </p:nvGrpSpPr>
        <p:grpSpPr>
          <a:xfrm>
            <a:off x="6373520" y="4918364"/>
            <a:ext cx="5278155" cy="999875"/>
            <a:chOff x="5916319" y="2105893"/>
            <a:chExt cx="5278155" cy="999875"/>
          </a:xfrm>
        </p:grpSpPr>
        <p:sp>
          <p:nvSpPr>
            <p:cNvPr id="12" name="文本框 11">
              <a:extLst>
                <a:ext uri="{FF2B5EF4-FFF2-40B4-BE49-F238E27FC236}">
                  <a16:creationId xmlns:a16="http://schemas.microsoft.com/office/drawing/2014/main" id="{D7253455-99BE-4A79-9EB1-0B3D08BBB575}"/>
                </a:ext>
              </a:extLst>
            </p:cNvPr>
            <p:cNvSpPr txBox="1"/>
            <p:nvPr/>
          </p:nvSpPr>
          <p:spPr>
            <a:xfrm>
              <a:off x="6510530" y="2578957"/>
              <a:ext cx="4683944" cy="526811"/>
            </a:xfrm>
            <a:prstGeom prst="rect">
              <a:avLst/>
            </a:prstGeom>
            <a:noFill/>
          </p:spPr>
          <p:txBody>
            <a:bodyPr wrap="square" rtlCol="0">
              <a:spAutoFit/>
            </a:bodyPr>
            <a:lstStyle/>
            <a:p>
              <a:pPr algn="just">
                <a:lnSpc>
                  <a:spcPct val="15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解说解说</a:t>
              </a:r>
              <a:r>
                <a:rPr lang="zh-CN" altLang="en-US" sz="1000" dirty="0">
                  <a:solidFill>
                    <a:srgbClr val="686769"/>
                  </a:solidFill>
                  <a:cs typeface="+mn-ea"/>
                  <a:sym typeface="+mn-lt"/>
                </a:rPr>
                <a:t>文字尽量</a:t>
              </a:r>
              <a:r>
                <a:rPr lang="zh-CN" altLang="en-US" sz="1000" dirty="0" smtClean="0">
                  <a:solidFill>
                    <a:srgbClr val="686769"/>
                  </a:solidFill>
                  <a:cs typeface="+mn-ea"/>
                  <a:sym typeface="+mn-lt"/>
                </a:rPr>
                <a:t>概不用</a:t>
              </a:r>
              <a:r>
                <a:rPr lang="zh-CN" altLang="en-US" sz="1000" dirty="0">
                  <a:solidFill>
                    <a:srgbClr val="686769"/>
                  </a:solidFill>
                  <a:cs typeface="+mn-ea"/>
                  <a:sym typeface="+mn-lt"/>
                </a:rPr>
                <a:t>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a:t>
              </a:r>
              <a:r>
                <a:rPr lang="zh-CN" altLang="en-US" sz="1000" dirty="0" smtClean="0">
                  <a:solidFill>
                    <a:srgbClr val="686769"/>
                  </a:solidFill>
                  <a:cs typeface="+mn-ea"/>
                  <a:sym typeface="+mn-lt"/>
                </a:rPr>
                <a:t>概念点击</a:t>
              </a:r>
              <a:r>
                <a:rPr lang="zh-CN" altLang="en-US" sz="1000" dirty="0">
                  <a:solidFill>
                    <a:srgbClr val="686769"/>
                  </a:solidFill>
                  <a:cs typeface="+mn-ea"/>
                  <a:sym typeface="+mn-lt"/>
                </a:rPr>
                <a:t>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a:t>
              </a:r>
              <a:r>
                <a:rPr lang="zh-CN" altLang="en-US" sz="1000" dirty="0" smtClean="0">
                  <a:solidFill>
                    <a:srgbClr val="686769"/>
                  </a:solidFill>
                  <a:cs typeface="+mn-ea"/>
                  <a:sym typeface="+mn-lt"/>
                </a:rPr>
                <a:t>精炼</a:t>
              </a:r>
              <a:endParaRPr lang="zh-CN" altLang="en-US" sz="1067" dirty="0">
                <a:solidFill>
                  <a:srgbClr val="686769"/>
                </a:solidFill>
                <a:cs typeface="+mn-ea"/>
                <a:sym typeface="+mn-lt"/>
              </a:endParaRPr>
            </a:p>
          </p:txBody>
        </p:sp>
        <p:sp>
          <p:nvSpPr>
            <p:cNvPr id="13" name="矩形 12"/>
            <p:cNvSpPr/>
            <p:nvPr/>
          </p:nvSpPr>
          <p:spPr>
            <a:xfrm>
              <a:off x="5916319" y="2105893"/>
              <a:ext cx="2470548" cy="417358"/>
            </a:xfrm>
            <a:prstGeom prst="rect">
              <a:avLst/>
            </a:prstGeom>
          </p:spPr>
          <p:txBody>
            <a:bodyPr wrap="none">
              <a:spAutoFit/>
            </a:bodyPr>
            <a:lstStyle/>
            <a:p>
              <a:pPr>
                <a:lnSpc>
                  <a:spcPct val="130000"/>
                </a:lnSpc>
              </a:pPr>
              <a:r>
                <a:rPr lang="en-US" altLang="zh-CN" b="1" dirty="0" smtClean="0">
                  <a:solidFill>
                    <a:srgbClr val="2ABAF9"/>
                  </a:solidFill>
                  <a:cs typeface="+mn-ea"/>
                  <a:sym typeface="+mn-lt"/>
                </a:rPr>
                <a:t>03 /   </a:t>
              </a:r>
              <a:r>
                <a:rPr lang="zh-CN" altLang="en-US" b="1" dirty="0" smtClean="0">
                  <a:solidFill>
                    <a:schemeClr val="tx1">
                      <a:lumMod val="85000"/>
                      <a:lumOff val="15000"/>
                    </a:schemeClr>
                  </a:solidFill>
                  <a:cs typeface="+mn-ea"/>
                  <a:sym typeface="+mn-lt"/>
                </a:rPr>
                <a:t>介绍产品成熟化</a:t>
              </a:r>
              <a:endParaRPr lang="en-US" altLang="zh-CN" b="1" dirty="0">
                <a:solidFill>
                  <a:schemeClr val="tx1">
                    <a:lumMod val="85000"/>
                    <a:lumOff val="15000"/>
                  </a:schemeClr>
                </a:solidFill>
                <a:cs typeface="+mn-ea"/>
                <a:sym typeface="+mn-lt"/>
              </a:endParaRPr>
            </a:p>
          </p:txBody>
        </p:sp>
      </p:grpSp>
      <p:grpSp>
        <p:nvGrpSpPr>
          <p:cNvPr id="14" name="组合 13"/>
          <p:cNvGrpSpPr/>
          <p:nvPr/>
        </p:nvGrpSpPr>
        <p:grpSpPr>
          <a:xfrm>
            <a:off x="4349830" y="487137"/>
            <a:ext cx="3606638" cy="782306"/>
            <a:chOff x="4349830" y="487137"/>
            <a:chExt cx="3606638" cy="782306"/>
          </a:xfrm>
        </p:grpSpPr>
        <p:sp>
          <p:nvSpPr>
            <p:cNvPr id="15" name="文本框 14"/>
            <p:cNvSpPr txBox="1"/>
            <p:nvPr/>
          </p:nvSpPr>
          <p:spPr>
            <a:xfrm>
              <a:off x="4624527" y="487137"/>
              <a:ext cx="305724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旅游旅游公司介绍</a:t>
              </a:r>
              <a:endParaRPr lang="zh-CN" altLang="en-US" sz="2800" b="1" dirty="0">
                <a:solidFill>
                  <a:schemeClr val="tx1">
                    <a:lumMod val="85000"/>
                    <a:lumOff val="15000"/>
                  </a:schemeClr>
                </a:solidFill>
                <a:cs typeface="+mn-ea"/>
                <a:sym typeface="+mn-lt"/>
              </a:endParaRPr>
            </a:p>
          </p:txBody>
        </p:sp>
        <p:sp>
          <p:nvSpPr>
            <p:cNvPr id="16" name="文本框 15"/>
            <p:cNvSpPr txBox="1"/>
            <p:nvPr/>
          </p:nvSpPr>
          <p:spPr>
            <a:xfrm>
              <a:off x="4349830" y="930889"/>
              <a:ext cx="3606638"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618540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0" y="0"/>
            <a:ext cx="12192000" cy="6857999"/>
          </a:xfrm>
          <a:prstGeom prst="rect">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914400" y="3671455"/>
            <a:ext cx="3380509" cy="2050472"/>
            <a:chOff x="914400" y="4128655"/>
            <a:chExt cx="3380509" cy="2050472"/>
          </a:xfrm>
          <a:effectLst>
            <a:outerShdw blurRad="101600" dist="38100" dir="2700000" algn="tl" rotWithShape="0">
              <a:prstClr val="black">
                <a:alpha val="25000"/>
              </a:prstClr>
            </a:outerShdw>
          </a:effectLst>
        </p:grpSpPr>
        <p:sp>
          <p:nvSpPr>
            <p:cNvPr id="3" name="矩形 2"/>
            <p:cNvSpPr/>
            <p:nvPr/>
          </p:nvSpPr>
          <p:spPr>
            <a:xfrm>
              <a:off x="914400" y="4128655"/>
              <a:ext cx="3380509" cy="2050472"/>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2375489" y="4455644"/>
              <a:ext cx="458331" cy="457003"/>
              <a:chOff x="1420876" y="5273596"/>
              <a:chExt cx="458331" cy="457003"/>
            </a:xfrm>
            <a:solidFill>
              <a:schemeClr val="bg1"/>
            </a:solidFill>
          </p:grpSpPr>
          <p:sp>
            <p:nvSpPr>
              <p:cNvPr id="18" name="Freeform 177"/>
              <p:cNvSpPr>
                <a:spLocks/>
              </p:cNvSpPr>
              <p:nvPr/>
            </p:nvSpPr>
            <p:spPr bwMode="auto">
              <a:xfrm>
                <a:off x="1420876" y="5273596"/>
                <a:ext cx="458331" cy="272342"/>
              </a:xfrm>
              <a:custGeom>
                <a:avLst/>
                <a:gdLst>
                  <a:gd name="T0" fmla="*/ 192 w 193"/>
                  <a:gd name="T1" fmla="*/ 90 h 114"/>
                  <a:gd name="T2" fmla="*/ 97 w 193"/>
                  <a:gd name="T3" fmla="*/ 1 h 114"/>
                  <a:gd name="T4" fmla="*/ 96 w 193"/>
                  <a:gd name="T5" fmla="*/ 1 h 114"/>
                  <a:gd name="T6" fmla="*/ 1 w 193"/>
                  <a:gd name="T7" fmla="*/ 90 h 114"/>
                  <a:gd name="T8" fmla="*/ 1 w 193"/>
                  <a:gd name="T9" fmla="*/ 91 h 114"/>
                  <a:gd name="T10" fmla="*/ 14 w 193"/>
                  <a:gd name="T11" fmla="*/ 113 h 114"/>
                  <a:gd name="T12" fmla="*/ 15 w 193"/>
                  <a:gd name="T13" fmla="*/ 114 h 114"/>
                  <a:gd name="T14" fmla="*/ 15 w 193"/>
                  <a:gd name="T15" fmla="*/ 114 h 114"/>
                  <a:gd name="T16" fmla="*/ 16 w 193"/>
                  <a:gd name="T17" fmla="*/ 113 h 114"/>
                  <a:gd name="T18" fmla="*/ 97 w 193"/>
                  <a:gd name="T19" fmla="*/ 38 h 114"/>
                  <a:gd name="T20" fmla="*/ 177 w 193"/>
                  <a:gd name="T21" fmla="*/ 113 h 114"/>
                  <a:gd name="T22" fmla="*/ 178 w 193"/>
                  <a:gd name="T23" fmla="*/ 114 h 114"/>
                  <a:gd name="T24" fmla="*/ 179 w 193"/>
                  <a:gd name="T25" fmla="*/ 113 h 114"/>
                  <a:gd name="T26" fmla="*/ 192 w 193"/>
                  <a:gd name="T27" fmla="*/ 91 h 114"/>
                  <a:gd name="T28" fmla="*/ 192 w 193"/>
                  <a:gd name="T29"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114">
                    <a:moveTo>
                      <a:pt x="192" y="90"/>
                    </a:moveTo>
                    <a:cubicBezTo>
                      <a:pt x="97" y="1"/>
                      <a:pt x="97" y="1"/>
                      <a:pt x="97" y="1"/>
                    </a:cubicBezTo>
                    <a:cubicBezTo>
                      <a:pt x="97" y="0"/>
                      <a:pt x="96" y="0"/>
                      <a:pt x="96" y="1"/>
                    </a:cubicBezTo>
                    <a:cubicBezTo>
                      <a:pt x="1" y="90"/>
                      <a:pt x="1" y="90"/>
                      <a:pt x="1" y="90"/>
                    </a:cubicBezTo>
                    <a:cubicBezTo>
                      <a:pt x="1" y="90"/>
                      <a:pt x="0" y="90"/>
                      <a:pt x="1" y="91"/>
                    </a:cubicBezTo>
                    <a:cubicBezTo>
                      <a:pt x="14" y="113"/>
                      <a:pt x="14" y="113"/>
                      <a:pt x="14" y="113"/>
                    </a:cubicBezTo>
                    <a:cubicBezTo>
                      <a:pt x="15" y="113"/>
                      <a:pt x="15" y="114"/>
                      <a:pt x="15" y="114"/>
                    </a:cubicBezTo>
                    <a:cubicBezTo>
                      <a:pt x="15" y="114"/>
                      <a:pt x="15" y="114"/>
                      <a:pt x="15" y="114"/>
                    </a:cubicBezTo>
                    <a:cubicBezTo>
                      <a:pt x="16" y="114"/>
                      <a:pt x="16" y="114"/>
                      <a:pt x="16" y="113"/>
                    </a:cubicBezTo>
                    <a:cubicBezTo>
                      <a:pt x="97" y="38"/>
                      <a:pt x="97" y="38"/>
                      <a:pt x="97" y="38"/>
                    </a:cubicBezTo>
                    <a:cubicBezTo>
                      <a:pt x="177" y="113"/>
                      <a:pt x="177" y="113"/>
                      <a:pt x="177" y="113"/>
                    </a:cubicBezTo>
                    <a:cubicBezTo>
                      <a:pt x="177" y="114"/>
                      <a:pt x="178" y="114"/>
                      <a:pt x="178" y="114"/>
                    </a:cubicBezTo>
                    <a:cubicBezTo>
                      <a:pt x="178" y="114"/>
                      <a:pt x="178" y="113"/>
                      <a:pt x="179" y="113"/>
                    </a:cubicBezTo>
                    <a:cubicBezTo>
                      <a:pt x="192" y="91"/>
                      <a:pt x="192" y="91"/>
                      <a:pt x="192" y="91"/>
                    </a:cubicBezTo>
                    <a:cubicBezTo>
                      <a:pt x="193" y="90"/>
                      <a:pt x="193" y="90"/>
                      <a:pt x="192" y="90"/>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9" name="Oval 178"/>
              <p:cNvSpPr>
                <a:spLocks noChangeArrowheads="1"/>
              </p:cNvSpPr>
              <p:nvPr/>
            </p:nvSpPr>
            <p:spPr bwMode="auto">
              <a:xfrm>
                <a:off x="1625465" y="5450287"/>
                <a:ext cx="50483" cy="57126"/>
              </a:xfrm>
              <a:prstGeom prst="ellipse">
                <a:avLst/>
              </a:pr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20" name="Freeform 179"/>
              <p:cNvSpPr>
                <a:spLocks noEditPoints="1"/>
              </p:cNvSpPr>
              <p:nvPr/>
            </p:nvSpPr>
            <p:spPr bwMode="auto">
              <a:xfrm>
                <a:off x="1492615" y="5390504"/>
                <a:ext cx="316182" cy="340095"/>
              </a:xfrm>
              <a:custGeom>
                <a:avLst/>
                <a:gdLst>
                  <a:gd name="T0" fmla="*/ 0 w 133"/>
                  <a:gd name="T1" fmla="*/ 62 h 143"/>
                  <a:gd name="T2" fmla="*/ 0 w 133"/>
                  <a:gd name="T3" fmla="*/ 142 h 143"/>
                  <a:gd name="T4" fmla="*/ 1 w 133"/>
                  <a:gd name="T5" fmla="*/ 143 h 143"/>
                  <a:gd name="T6" fmla="*/ 47 w 133"/>
                  <a:gd name="T7" fmla="*/ 143 h 143"/>
                  <a:gd name="T8" fmla="*/ 48 w 133"/>
                  <a:gd name="T9" fmla="*/ 142 h 143"/>
                  <a:gd name="T10" fmla="*/ 48 w 133"/>
                  <a:gd name="T11" fmla="*/ 97 h 143"/>
                  <a:gd name="T12" fmla="*/ 67 w 133"/>
                  <a:gd name="T13" fmla="*/ 79 h 143"/>
                  <a:gd name="T14" fmla="*/ 85 w 133"/>
                  <a:gd name="T15" fmla="*/ 97 h 143"/>
                  <a:gd name="T16" fmla="*/ 85 w 133"/>
                  <a:gd name="T17" fmla="*/ 142 h 143"/>
                  <a:gd name="T18" fmla="*/ 86 w 133"/>
                  <a:gd name="T19" fmla="*/ 143 h 143"/>
                  <a:gd name="T20" fmla="*/ 132 w 133"/>
                  <a:gd name="T21" fmla="*/ 143 h 143"/>
                  <a:gd name="T22" fmla="*/ 133 w 133"/>
                  <a:gd name="T23" fmla="*/ 142 h 143"/>
                  <a:gd name="T24" fmla="*/ 133 w 133"/>
                  <a:gd name="T25" fmla="*/ 62 h 143"/>
                  <a:gd name="T26" fmla="*/ 67 w 133"/>
                  <a:gd name="T27" fmla="*/ 0 h 143"/>
                  <a:gd name="T28" fmla="*/ 0 w 133"/>
                  <a:gd name="T29" fmla="*/ 62 h 143"/>
                  <a:gd name="T30" fmla="*/ 85 w 133"/>
                  <a:gd name="T31" fmla="*/ 37 h 143"/>
                  <a:gd name="T32" fmla="*/ 67 w 133"/>
                  <a:gd name="T33" fmla="*/ 57 h 143"/>
                  <a:gd name="T34" fmla="*/ 48 w 133"/>
                  <a:gd name="T35" fmla="*/ 37 h 143"/>
                  <a:gd name="T36" fmla="*/ 67 w 133"/>
                  <a:gd name="T37" fmla="*/ 17 h 143"/>
                  <a:gd name="T38" fmla="*/ 85 w 133"/>
                  <a:gd name="T39" fmla="*/ 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43">
                    <a:moveTo>
                      <a:pt x="0" y="62"/>
                    </a:moveTo>
                    <a:cubicBezTo>
                      <a:pt x="0" y="142"/>
                      <a:pt x="0" y="142"/>
                      <a:pt x="0" y="142"/>
                    </a:cubicBezTo>
                    <a:cubicBezTo>
                      <a:pt x="0" y="143"/>
                      <a:pt x="1" y="143"/>
                      <a:pt x="1" y="143"/>
                    </a:cubicBezTo>
                    <a:cubicBezTo>
                      <a:pt x="47" y="143"/>
                      <a:pt x="47" y="143"/>
                      <a:pt x="47" y="143"/>
                    </a:cubicBezTo>
                    <a:cubicBezTo>
                      <a:pt x="48" y="143"/>
                      <a:pt x="48" y="143"/>
                      <a:pt x="48" y="142"/>
                    </a:cubicBezTo>
                    <a:cubicBezTo>
                      <a:pt x="48" y="97"/>
                      <a:pt x="48" y="97"/>
                      <a:pt x="48" y="97"/>
                    </a:cubicBezTo>
                    <a:cubicBezTo>
                      <a:pt x="48" y="87"/>
                      <a:pt x="57" y="79"/>
                      <a:pt x="67" y="79"/>
                    </a:cubicBezTo>
                    <a:cubicBezTo>
                      <a:pt x="77" y="79"/>
                      <a:pt x="85" y="87"/>
                      <a:pt x="85" y="97"/>
                    </a:cubicBezTo>
                    <a:cubicBezTo>
                      <a:pt x="85" y="142"/>
                      <a:pt x="85" y="142"/>
                      <a:pt x="85" y="142"/>
                    </a:cubicBezTo>
                    <a:cubicBezTo>
                      <a:pt x="85" y="143"/>
                      <a:pt x="85" y="143"/>
                      <a:pt x="86" y="143"/>
                    </a:cubicBezTo>
                    <a:cubicBezTo>
                      <a:pt x="132" y="143"/>
                      <a:pt x="132" y="143"/>
                      <a:pt x="132" y="143"/>
                    </a:cubicBezTo>
                    <a:cubicBezTo>
                      <a:pt x="132" y="143"/>
                      <a:pt x="133" y="143"/>
                      <a:pt x="133" y="142"/>
                    </a:cubicBezTo>
                    <a:cubicBezTo>
                      <a:pt x="133" y="62"/>
                      <a:pt x="133" y="62"/>
                      <a:pt x="133" y="62"/>
                    </a:cubicBezTo>
                    <a:cubicBezTo>
                      <a:pt x="67" y="0"/>
                      <a:pt x="67" y="0"/>
                      <a:pt x="67" y="0"/>
                    </a:cubicBezTo>
                    <a:lnTo>
                      <a:pt x="0" y="62"/>
                    </a:lnTo>
                    <a:close/>
                    <a:moveTo>
                      <a:pt x="85" y="37"/>
                    </a:moveTo>
                    <a:cubicBezTo>
                      <a:pt x="85" y="48"/>
                      <a:pt x="77" y="57"/>
                      <a:pt x="67" y="57"/>
                    </a:cubicBezTo>
                    <a:cubicBezTo>
                      <a:pt x="56" y="57"/>
                      <a:pt x="48" y="48"/>
                      <a:pt x="48" y="37"/>
                    </a:cubicBezTo>
                    <a:cubicBezTo>
                      <a:pt x="48" y="26"/>
                      <a:pt x="56" y="17"/>
                      <a:pt x="67" y="17"/>
                    </a:cubicBezTo>
                    <a:cubicBezTo>
                      <a:pt x="77" y="17"/>
                      <a:pt x="85" y="26"/>
                      <a:pt x="85" y="37"/>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sp>
          <p:nvSpPr>
            <p:cNvPr id="22" name="文本框 21">
              <a:extLst>
                <a:ext uri="{FF2B5EF4-FFF2-40B4-BE49-F238E27FC236}">
                  <a16:creationId xmlns:a16="http://schemas.microsoft.com/office/drawing/2014/main" id="{503E0C68-DA60-417A-94AF-3E2A39D1D51A}"/>
                </a:ext>
              </a:extLst>
            </p:cNvPr>
            <p:cNvSpPr txBox="1"/>
            <p:nvPr/>
          </p:nvSpPr>
          <p:spPr>
            <a:xfrm>
              <a:off x="1260763" y="5494889"/>
              <a:ext cx="2687782" cy="472950"/>
            </a:xfrm>
            <a:prstGeom prst="rect">
              <a:avLst/>
            </a:prstGeom>
            <a:noFill/>
          </p:spPr>
          <p:txBody>
            <a:bodyPr wrap="square" rtlCol="0">
              <a:spAutoFit/>
            </a:bodyPr>
            <a:lstStyle/>
            <a:p>
              <a:pPr algn="ctr">
                <a:lnSpc>
                  <a:spcPct val="130000"/>
                </a:lnSpc>
              </a:pPr>
              <a:r>
                <a:rPr lang="zh-CN" altLang="en-US" sz="1000" dirty="0">
                  <a:solidFill>
                    <a:schemeClr val="bg1"/>
                  </a:solidFill>
                  <a:cs typeface="+mn-ea"/>
                  <a:sym typeface="+mn-lt"/>
                </a:rPr>
                <a:t>点击输入简要文字</a:t>
              </a:r>
              <a:r>
                <a:rPr lang="zh-CN" altLang="en-US" sz="1000" dirty="0" smtClean="0">
                  <a:solidFill>
                    <a:schemeClr val="bg1"/>
                  </a:solidFill>
                  <a:cs typeface="+mn-ea"/>
                  <a:sym typeface="+mn-lt"/>
                </a:rPr>
                <a:t>解说解说</a:t>
              </a:r>
              <a:r>
                <a:rPr lang="zh-CN" altLang="en-US" sz="1000" dirty="0">
                  <a:solidFill>
                    <a:schemeClr val="bg1"/>
                  </a:solidFill>
                  <a:cs typeface="+mn-ea"/>
                  <a:sym typeface="+mn-lt"/>
                </a:rPr>
                <a:t>文字尽量概括</a:t>
              </a:r>
              <a:r>
                <a:rPr lang="zh-CN" altLang="en-US" sz="1000" dirty="0" smtClean="0">
                  <a:solidFill>
                    <a:schemeClr val="bg1"/>
                  </a:solidFill>
                  <a:cs typeface="+mn-ea"/>
                  <a:sym typeface="+mn-lt"/>
                </a:rPr>
                <a:t>精炼不用</a:t>
              </a:r>
              <a:r>
                <a:rPr lang="zh-CN" altLang="en-US" sz="1000" dirty="0">
                  <a:solidFill>
                    <a:schemeClr val="bg1"/>
                  </a:solidFill>
                  <a:cs typeface="+mn-ea"/>
                  <a:sym typeface="+mn-lt"/>
                </a:rPr>
                <a:t>多余的文字</a:t>
              </a:r>
              <a:r>
                <a:rPr lang="zh-CN" altLang="en-US" sz="1000" dirty="0" smtClean="0">
                  <a:solidFill>
                    <a:schemeClr val="bg1"/>
                  </a:solidFill>
                  <a:cs typeface="+mn-ea"/>
                  <a:sym typeface="+mn-lt"/>
                </a:rPr>
                <a:t>修饰简洁</a:t>
              </a:r>
              <a:endParaRPr lang="zh-CN" altLang="en-US" sz="1000" dirty="0">
                <a:solidFill>
                  <a:schemeClr val="bg1"/>
                </a:solidFill>
                <a:cs typeface="+mn-ea"/>
                <a:sym typeface="+mn-lt"/>
              </a:endParaRPr>
            </a:p>
          </p:txBody>
        </p:sp>
        <p:sp>
          <p:nvSpPr>
            <p:cNvPr id="23" name="TextBox 7">
              <a:extLst>
                <a:ext uri="{FF2B5EF4-FFF2-40B4-BE49-F238E27FC236}">
                  <a16:creationId xmlns:a16="http://schemas.microsoft.com/office/drawing/2014/main" id="{8DE6CD62-A5CF-42EF-B6BB-0447C20B7252}"/>
                </a:ext>
              </a:extLst>
            </p:cNvPr>
            <p:cNvSpPr txBox="1"/>
            <p:nvPr/>
          </p:nvSpPr>
          <p:spPr>
            <a:xfrm>
              <a:off x="1662544" y="5088749"/>
              <a:ext cx="1884220" cy="417358"/>
            </a:xfrm>
            <a:prstGeom prst="rect">
              <a:avLst/>
            </a:prstGeom>
            <a:noFill/>
          </p:spPr>
          <p:txBody>
            <a:bodyPr wrap="square" rtlCol="0">
              <a:spAutoFit/>
            </a:bodyPr>
            <a:lstStyle/>
            <a:p>
              <a:pPr algn="ctr">
                <a:lnSpc>
                  <a:spcPct val="130000"/>
                </a:lnSpc>
              </a:pPr>
              <a:r>
                <a:rPr lang="zh-CN" altLang="en-US" b="1" dirty="0" smtClean="0">
                  <a:solidFill>
                    <a:schemeClr val="bg1"/>
                  </a:solidFill>
                  <a:cs typeface="+mn-ea"/>
                  <a:sym typeface="+mn-lt"/>
                </a:rPr>
                <a:t>旅游产业发展</a:t>
              </a:r>
              <a:endParaRPr lang="en-US" altLang="zh-CN" b="1" dirty="0">
                <a:solidFill>
                  <a:schemeClr val="bg1"/>
                </a:solidFill>
                <a:cs typeface="+mn-ea"/>
                <a:sym typeface="+mn-lt"/>
              </a:endParaRPr>
            </a:p>
          </p:txBody>
        </p:sp>
      </p:grpSp>
      <p:grpSp>
        <p:nvGrpSpPr>
          <p:cNvPr id="40" name="组合 39"/>
          <p:cNvGrpSpPr/>
          <p:nvPr/>
        </p:nvGrpSpPr>
        <p:grpSpPr>
          <a:xfrm>
            <a:off x="7953062" y="3671455"/>
            <a:ext cx="3380509" cy="2050472"/>
            <a:chOff x="7953062" y="4128655"/>
            <a:chExt cx="3380509" cy="2050472"/>
          </a:xfrm>
          <a:effectLst>
            <a:outerShdw blurRad="101600" dist="38100" dir="2700000" algn="tl" rotWithShape="0">
              <a:prstClr val="black">
                <a:alpha val="25000"/>
              </a:prstClr>
            </a:outerShdw>
          </a:effectLst>
        </p:grpSpPr>
        <p:sp>
          <p:nvSpPr>
            <p:cNvPr id="31" name="矩形 30"/>
            <p:cNvSpPr/>
            <p:nvPr/>
          </p:nvSpPr>
          <p:spPr>
            <a:xfrm>
              <a:off x="7953062" y="4128655"/>
              <a:ext cx="3380509" cy="2050472"/>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id="{503E0C68-DA60-417A-94AF-3E2A39D1D51A}"/>
                </a:ext>
              </a:extLst>
            </p:cNvPr>
            <p:cNvSpPr txBox="1"/>
            <p:nvPr/>
          </p:nvSpPr>
          <p:spPr>
            <a:xfrm>
              <a:off x="8299425" y="5494889"/>
              <a:ext cx="2687782" cy="472950"/>
            </a:xfrm>
            <a:prstGeom prst="rect">
              <a:avLst/>
            </a:prstGeom>
            <a:noFill/>
          </p:spPr>
          <p:txBody>
            <a:bodyPr wrap="square" rtlCol="0">
              <a:spAutoFit/>
            </a:bodyPr>
            <a:lstStyle/>
            <a:p>
              <a:pPr algn="ctr">
                <a:lnSpc>
                  <a:spcPct val="130000"/>
                </a:lnSpc>
              </a:pPr>
              <a:r>
                <a:rPr lang="zh-CN" altLang="en-US" sz="1000" dirty="0">
                  <a:solidFill>
                    <a:schemeClr val="bg1"/>
                  </a:solidFill>
                  <a:cs typeface="+mn-ea"/>
                  <a:sym typeface="+mn-lt"/>
                </a:rPr>
                <a:t>点击输入简要文字</a:t>
              </a:r>
              <a:r>
                <a:rPr lang="zh-CN" altLang="en-US" sz="1000" dirty="0" smtClean="0">
                  <a:solidFill>
                    <a:schemeClr val="bg1"/>
                  </a:solidFill>
                  <a:cs typeface="+mn-ea"/>
                  <a:sym typeface="+mn-lt"/>
                </a:rPr>
                <a:t>解说解说</a:t>
              </a:r>
              <a:r>
                <a:rPr lang="zh-CN" altLang="en-US" sz="1000" dirty="0">
                  <a:solidFill>
                    <a:schemeClr val="bg1"/>
                  </a:solidFill>
                  <a:cs typeface="+mn-ea"/>
                  <a:sym typeface="+mn-lt"/>
                </a:rPr>
                <a:t>文字尽量概括</a:t>
              </a:r>
              <a:r>
                <a:rPr lang="zh-CN" altLang="en-US" sz="1000" dirty="0" smtClean="0">
                  <a:solidFill>
                    <a:schemeClr val="bg1"/>
                  </a:solidFill>
                  <a:cs typeface="+mn-ea"/>
                  <a:sym typeface="+mn-lt"/>
                </a:rPr>
                <a:t>精炼不用</a:t>
              </a:r>
              <a:r>
                <a:rPr lang="zh-CN" altLang="en-US" sz="1000" dirty="0">
                  <a:solidFill>
                    <a:schemeClr val="bg1"/>
                  </a:solidFill>
                  <a:cs typeface="+mn-ea"/>
                  <a:sym typeface="+mn-lt"/>
                </a:rPr>
                <a:t>多余的文字</a:t>
              </a:r>
              <a:r>
                <a:rPr lang="zh-CN" altLang="en-US" sz="1000" dirty="0" smtClean="0">
                  <a:solidFill>
                    <a:schemeClr val="bg1"/>
                  </a:solidFill>
                  <a:cs typeface="+mn-ea"/>
                  <a:sym typeface="+mn-lt"/>
                </a:rPr>
                <a:t>修饰简洁</a:t>
              </a:r>
              <a:endParaRPr lang="zh-CN" altLang="en-US" sz="1000" dirty="0">
                <a:solidFill>
                  <a:schemeClr val="bg1"/>
                </a:solidFill>
                <a:cs typeface="+mn-ea"/>
                <a:sym typeface="+mn-lt"/>
              </a:endParaRPr>
            </a:p>
          </p:txBody>
        </p:sp>
        <p:sp>
          <p:nvSpPr>
            <p:cNvPr id="37" name="TextBox 7">
              <a:extLst>
                <a:ext uri="{FF2B5EF4-FFF2-40B4-BE49-F238E27FC236}">
                  <a16:creationId xmlns:a16="http://schemas.microsoft.com/office/drawing/2014/main" id="{8DE6CD62-A5CF-42EF-B6BB-0447C20B7252}"/>
                </a:ext>
              </a:extLst>
            </p:cNvPr>
            <p:cNvSpPr txBox="1"/>
            <p:nvPr/>
          </p:nvSpPr>
          <p:spPr>
            <a:xfrm>
              <a:off x="8701206" y="5088749"/>
              <a:ext cx="1884220" cy="417358"/>
            </a:xfrm>
            <a:prstGeom prst="rect">
              <a:avLst/>
            </a:prstGeom>
            <a:noFill/>
          </p:spPr>
          <p:txBody>
            <a:bodyPr wrap="square" rtlCol="0">
              <a:spAutoFit/>
            </a:bodyPr>
            <a:lstStyle/>
            <a:p>
              <a:pPr algn="ctr">
                <a:lnSpc>
                  <a:spcPct val="130000"/>
                </a:lnSpc>
              </a:pPr>
              <a:r>
                <a:rPr lang="zh-CN" altLang="en-US" b="1" dirty="0" smtClean="0">
                  <a:solidFill>
                    <a:schemeClr val="bg1"/>
                  </a:solidFill>
                  <a:cs typeface="+mn-ea"/>
                  <a:sym typeface="+mn-lt"/>
                </a:rPr>
                <a:t>未来发展趋势</a:t>
              </a:r>
              <a:endParaRPr lang="en-US" altLang="zh-CN" b="1" dirty="0">
                <a:solidFill>
                  <a:schemeClr val="bg1"/>
                </a:solidFill>
                <a:cs typeface="+mn-ea"/>
                <a:sym typeface="+mn-lt"/>
              </a:endParaRPr>
            </a:p>
          </p:txBody>
        </p:sp>
        <p:grpSp>
          <p:nvGrpSpPr>
            <p:cNvPr id="4" name="组合 3"/>
            <p:cNvGrpSpPr/>
            <p:nvPr/>
          </p:nvGrpSpPr>
          <p:grpSpPr>
            <a:xfrm>
              <a:off x="9414814" y="4509355"/>
              <a:ext cx="457003" cy="387921"/>
              <a:chOff x="3400335" y="5309465"/>
              <a:chExt cx="457003" cy="387921"/>
            </a:xfrm>
            <a:solidFill>
              <a:schemeClr val="bg1"/>
            </a:solidFill>
          </p:grpSpPr>
          <p:sp>
            <p:nvSpPr>
              <p:cNvPr id="5" name="Freeform 160"/>
              <p:cNvSpPr>
                <a:spLocks noEditPoints="1"/>
              </p:cNvSpPr>
              <p:nvPr/>
            </p:nvSpPr>
            <p:spPr bwMode="auto">
              <a:xfrm>
                <a:off x="3400335" y="5309465"/>
                <a:ext cx="457003" cy="387921"/>
              </a:xfrm>
              <a:custGeom>
                <a:avLst/>
                <a:gdLst>
                  <a:gd name="T0" fmla="*/ 191 w 192"/>
                  <a:gd name="T1" fmla="*/ 0 h 163"/>
                  <a:gd name="T2" fmla="*/ 1 w 192"/>
                  <a:gd name="T3" fmla="*/ 0 h 163"/>
                  <a:gd name="T4" fmla="*/ 0 w 192"/>
                  <a:gd name="T5" fmla="*/ 1 h 163"/>
                  <a:gd name="T6" fmla="*/ 0 w 192"/>
                  <a:gd name="T7" fmla="*/ 123 h 163"/>
                  <a:gd name="T8" fmla="*/ 1 w 192"/>
                  <a:gd name="T9" fmla="*/ 124 h 163"/>
                  <a:gd name="T10" fmla="*/ 54 w 192"/>
                  <a:gd name="T11" fmla="*/ 124 h 163"/>
                  <a:gd name="T12" fmla="*/ 54 w 192"/>
                  <a:gd name="T13" fmla="*/ 134 h 163"/>
                  <a:gd name="T14" fmla="*/ 20 w 192"/>
                  <a:gd name="T15" fmla="*/ 134 h 163"/>
                  <a:gd name="T16" fmla="*/ 18 w 192"/>
                  <a:gd name="T17" fmla="*/ 135 h 163"/>
                  <a:gd name="T18" fmla="*/ 18 w 192"/>
                  <a:gd name="T19" fmla="*/ 162 h 163"/>
                  <a:gd name="T20" fmla="*/ 20 w 192"/>
                  <a:gd name="T21" fmla="*/ 163 h 163"/>
                  <a:gd name="T22" fmla="*/ 172 w 192"/>
                  <a:gd name="T23" fmla="*/ 163 h 163"/>
                  <a:gd name="T24" fmla="*/ 173 w 192"/>
                  <a:gd name="T25" fmla="*/ 162 h 163"/>
                  <a:gd name="T26" fmla="*/ 173 w 192"/>
                  <a:gd name="T27" fmla="*/ 135 h 163"/>
                  <a:gd name="T28" fmla="*/ 172 w 192"/>
                  <a:gd name="T29" fmla="*/ 134 h 163"/>
                  <a:gd name="T30" fmla="*/ 137 w 192"/>
                  <a:gd name="T31" fmla="*/ 134 h 163"/>
                  <a:gd name="T32" fmla="*/ 137 w 192"/>
                  <a:gd name="T33" fmla="*/ 124 h 163"/>
                  <a:gd name="T34" fmla="*/ 191 w 192"/>
                  <a:gd name="T35" fmla="*/ 124 h 163"/>
                  <a:gd name="T36" fmla="*/ 192 w 192"/>
                  <a:gd name="T37" fmla="*/ 123 h 163"/>
                  <a:gd name="T38" fmla="*/ 192 w 192"/>
                  <a:gd name="T39" fmla="*/ 1 h 163"/>
                  <a:gd name="T40" fmla="*/ 191 w 192"/>
                  <a:gd name="T41" fmla="*/ 0 h 163"/>
                  <a:gd name="T42" fmla="*/ 173 w 192"/>
                  <a:gd name="T43" fmla="*/ 105 h 163"/>
                  <a:gd name="T44" fmla="*/ 18 w 192"/>
                  <a:gd name="T45" fmla="*/ 105 h 163"/>
                  <a:gd name="T46" fmla="*/ 18 w 192"/>
                  <a:gd name="T47" fmla="*/ 18 h 163"/>
                  <a:gd name="T48" fmla="*/ 173 w 192"/>
                  <a:gd name="T49" fmla="*/ 18 h 163"/>
                  <a:gd name="T50" fmla="*/ 173 w 192"/>
                  <a:gd name="T51" fmla="*/ 10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63">
                    <a:moveTo>
                      <a:pt x="191" y="0"/>
                    </a:moveTo>
                    <a:cubicBezTo>
                      <a:pt x="1" y="0"/>
                      <a:pt x="1" y="0"/>
                      <a:pt x="1" y="0"/>
                    </a:cubicBezTo>
                    <a:cubicBezTo>
                      <a:pt x="0" y="0"/>
                      <a:pt x="0" y="0"/>
                      <a:pt x="0" y="1"/>
                    </a:cubicBezTo>
                    <a:cubicBezTo>
                      <a:pt x="0" y="123"/>
                      <a:pt x="0" y="123"/>
                      <a:pt x="0" y="123"/>
                    </a:cubicBezTo>
                    <a:cubicBezTo>
                      <a:pt x="0" y="123"/>
                      <a:pt x="0" y="124"/>
                      <a:pt x="1" y="124"/>
                    </a:cubicBezTo>
                    <a:cubicBezTo>
                      <a:pt x="54" y="124"/>
                      <a:pt x="54" y="124"/>
                      <a:pt x="54" y="124"/>
                    </a:cubicBezTo>
                    <a:cubicBezTo>
                      <a:pt x="54" y="134"/>
                      <a:pt x="54" y="134"/>
                      <a:pt x="54" y="134"/>
                    </a:cubicBezTo>
                    <a:cubicBezTo>
                      <a:pt x="20" y="134"/>
                      <a:pt x="20" y="134"/>
                      <a:pt x="20" y="134"/>
                    </a:cubicBezTo>
                    <a:cubicBezTo>
                      <a:pt x="19" y="134"/>
                      <a:pt x="18" y="135"/>
                      <a:pt x="18" y="135"/>
                    </a:cubicBezTo>
                    <a:cubicBezTo>
                      <a:pt x="18" y="162"/>
                      <a:pt x="18" y="162"/>
                      <a:pt x="18" y="162"/>
                    </a:cubicBezTo>
                    <a:cubicBezTo>
                      <a:pt x="18" y="163"/>
                      <a:pt x="19" y="163"/>
                      <a:pt x="20" y="163"/>
                    </a:cubicBezTo>
                    <a:cubicBezTo>
                      <a:pt x="172" y="163"/>
                      <a:pt x="172" y="163"/>
                      <a:pt x="172" y="163"/>
                    </a:cubicBezTo>
                    <a:cubicBezTo>
                      <a:pt x="172" y="163"/>
                      <a:pt x="173" y="163"/>
                      <a:pt x="173" y="162"/>
                    </a:cubicBezTo>
                    <a:cubicBezTo>
                      <a:pt x="173" y="135"/>
                      <a:pt x="173" y="135"/>
                      <a:pt x="173" y="135"/>
                    </a:cubicBezTo>
                    <a:cubicBezTo>
                      <a:pt x="173" y="135"/>
                      <a:pt x="172" y="134"/>
                      <a:pt x="172" y="134"/>
                    </a:cubicBezTo>
                    <a:cubicBezTo>
                      <a:pt x="137" y="134"/>
                      <a:pt x="137" y="134"/>
                      <a:pt x="137" y="134"/>
                    </a:cubicBezTo>
                    <a:cubicBezTo>
                      <a:pt x="137" y="124"/>
                      <a:pt x="137" y="124"/>
                      <a:pt x="137" y="124"/>
                    </a:cubicBezTo>
                    <a:cubicBezTo>
                      <a:pt x="191" y="124"/>
                      <a:pt x="191" y="124"/>
                      <a:pt x="191" y="124"/>
                    </a:cubicBezTo>
                    <a:cubicBezTo>
                      <a:pt x="191" y="124"/>
                      <a:pt x="192" y="123"/>
                      <a:pt x="192" y="123"/>
                    </a:cubicBezTo>
                    <a:cubicBezTo>
                      <a:pt x="192" y="1"/>
                      <a:pt x="192" y="1"/>
                      <a:pt x="192" y="1"/>
                    </a:cubicBezTo>
                    <a:cubicBezTo>
                      <a:pt x="192" y="0"/>
                      <a:pt x="191" y="0"/>
                      <a:pt x="191" y="0"/>
                    </a:cubicBezTo>
                    <a:close/>
                    <a:moveTo>
                      <a:pt x="173" y="105"/>
                    </a:moveTo>
                    <a:cubicBezTo>
                      <a:pt x="18" y="105"/>
                      <a:pt x="18" y="105"/>
                      <a:pt x="18" y="105"/>
                    </a:cubicBezTo>
                    <a:cubicBezTo>
                      <a:pt x="18" y="18"/>
                      <a:pt x="18" y="18"/>
                      <a:pt x="18" y="18"/>
                    </a:cubicBezTo>
                    <a:cubicBezTo>
                      <a:pt x="173" y="18"/>
                      <a:pt x="173" y="18"/>
                      <a:pt x="173" y="18"/>
                    </a:cubicBezTo>
                    <a:lnTo>
                      <a:pt x="173" y="105"/>
                    </a:ln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6" name="Freeform 161"/>
              <p:cNvSpPr>
                <a:spLocks/>
              </p:cNvSpPr>
              <p:nvPr/>
            </p:nvSpPr>
            <p:spPr bwMode="auto">
              <a:xfrm>
                <a:off x="3484030" y="5483499"/>
                <a:ext cx="18599" cy="57126"/>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3"/>
                      <a:pt x="8" y="20"/>
                    </a:cubicBezTo>
                    <a:cubicBezTo>
                      <a:pt x="8" y="4"/>
                      <a:pt x="8" y="4"/>
                      <a:pt x="8" y="4"/>
                    </a:cubicBezTo>
                    <a:cubicBezTo>
                      <a:pt x="8" y="1"/>
                      <a:pt x="6" y="0"/>
                      <a:pt x="4" y="0"/>
                    </a:cubicBezTo>
                    <a:cubicBezTo>
                      <a:pt x="1" y="0"/>
                      <a:pt x="0" y="1"/>
                      <a:pt x="0" y="4"/>
                    </a:cubicBezTo>
                    <a:cubicBezTo>
                      <a:pt x="0" y="20"/>
                      <a:pt x="0" y="20"/>
                      <a:pt x="0" y="20"/>
                    </a:cubicBezTo>
                    <a:cubicBezTo>
                      <a:pt x="0" y="23"/>
                      <a:pt x="1" y="24"/>
                      <a:pt x="4" y="24"/>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7" name="Freeform 162"/>
              <p:cNvSpPr>
                <a:spLocks/>
              </p:cNvSpPr>
              <p:nvPr/>
            </p:nvSpPr>
            <p:spPr bwMode="auto">
              <a:xfrm>
                <a:off x="3533185" y="5504755"/>
                <a:ext cx="19927" cy="35869"/>
              </a:xfrm>
              <a:custGeom>
                <a:avLst/>
                <a:gdLst>
                  <a:gd name="T0" fmla="*/ 4 w 8"/>
                  <a:gd name="T1" fmla="*/ 15 h 15"/>
                  <a:gd name="T2" fmla="*/ 8 w 8"/>
                  <a:gd name="T3" fmla="*/ 11 h 15"/>
                  <a:gd name="T4" fmla="*/ 8 w 8"/>
                  <a:gd name="T5" fmla="*/ 4 h 15"/>
                  <a:gd name="T6" fmla="*/ 4 w 8"/>
                  <a:gd name="T7" fmla="*/ 0 h 15"/>
                  <a:gd name="T8" fmla="*/ 0 w 8"/>
                  <a:gd name="T9" fmla="*/ 4 h 15"/>
                  <a:gd name="T10" fmla="*/ 0 w 8"/>
                  <a:gd name="T11" fmla="*/ 11 h 15"/>
                  <a:gd name="T12" fmla="*/ 4 w 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 h="15">
                    <a:moveTo>
                      <a:pt x="4" y="15"/>
                    </a:moveTo>
                    <a:cubicBezTo>
                      <a:pt x="6" y="15"/>
                      <a:pt x="8" y="14"/>
                      <a:pt x="8" y="11"/>
                    </a:cubicBezTo>
                    <a:cubicBezTo>
                      <a:pt x="8" y="4"/>
                      <a:pt x="8" y="4"/>
                      <a:pt x="8" y="4"/>
                    </a:cubicBezTo>
                    <a:cubicBezTo>
                      <a:pt x="8" y="2"/>
                      <a:pt x="6" y="0"/>
                      <a:pt x="4" y="0"/>
                    </a:cubicBezTo>
                    <a:cubicBezTo>
                      <a:pt x="2" y="0"/>
                      <a:pt x="0" y="2"/>
                      <a:pt x="0" y="4"/>
                    </a:cubicBezTo>
                    <a:cubicBezTo>
                      <a:pt x="0" y="11"/>
                      <a:pt x="0" y="11"/>
                      <a:pt x="0" y="11"/>
                    </a:cubicBezTo>
                    <a:cubicBezTo>
                      <a:pt x="0" y="14"/>
                      <a:pt x="2" y="15"/>
                      <a:pt x="4" y="15"/>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8" name="Freeform 163"/>
              <p:cNvSpPr>
                <a:spLocks/>
              </p:cNvSpPr>
              <p:nvPr/>
            </p:nvSpPr>
            <p:spPr bwMode="auto">
              <a:xfrm>
                <a:off x="3586325" y="5444972"/>
                <a:ext cx="18599" cy="95652"/>
              </a:xfrm>
              <a:custGeom>
                <a:avLst/>
                <a:gdLst>
                  <a:gd name="T0" fmla="*/ 4 w 8"/>
                  <a:gd name="T1" fmla="*/ 40 h 40"/>
                  <a:gd name="T2" fmla="*/ 8 w 8"/>
                  <a:gd name="T3" fmla="*/ 36 h 40"/>
                  <a:gd name="T4" fmla="*/ 8 w 8"/>
                  <a:gd name="T5" fmla="*/ 4 h 40"/>
                  <a:gd name="T6" fmla="*/ 4 w 8"/>
                  <a:gd name="T7" fmla="*/ 0 h 40"/>
                  <a:gd name="T8" fmla="*/ 0 w 8"/>
                  <a:gd name="T9" fmla="*/ 4 h 40"/>
                  <a:gd name="T10" fmla="*/ 0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6" y="40"/>
                      <a:pt x="8" y="39"/>
                      <a:pt x="8" y="36"/>
                    </a:cubicBezTo>
                    <a:cubicBezTo>
                      <a:pt x="8" y="4"/>
                      <a:pt x="8" y="4"/>
                      <a:pt x="8" y="4"/>
                    </a:cubicBezTo>
                    <a:cubicBezTo>
                      <a:pt x="8" y="2"/>
                      <a:pt x="6" y="0"/>
                      <a:pt x="4" y="0"/>
                    </a:cubicBezTo>
                    <a:cubicBezTo>
                      <a:pt x="1" y="0"/>
                      <a:pt x="0" y="2"/>
                      <a:pt x="0" y="4"/>
                    </a:cubicBezTo>
                    <a:cubicBezTo>
                      <a:pt x="0" y="36"/>
                      <a:pt x="0" y="36"/>
                      <a:pt x="0" y="36"/>
                    </a:cubicBezTo>
                    <a:cubicBezTo>
                      <a:pt x="0" y="39"/>
                      <a:pt x="1" y="40"/>
                      <a:pt x="4" y="40"/>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9" name="Freeform 164"/>
              <p:cNvSpPr>
                <a:spLocks/>
              </p:cNvSpPr>
              <p:nvPr/>
            </p:nvSpPr>
            <p:spPr bwMode="auto">
              <a:xfrm>
                <a:off x="3635478" y="5398475"/>
                <a:ext cx="19927" cy="142149"/>
              </a:xfrm>
              <a:custGeom>
                <a:avLst/>
                <a:gdLst>
                  <a:gd name="T0" fmla="*/ 4 w 8"/>
                  <a:gd name="T1" fmla="*/ 60 h 60"/>
                  <a:gd name="T2" fmla="*/ 8 w 8"/>
                  <a:gd name="T3" fmla="*/ 56 h 60"/>
                  <a:gd name="T4" fmla="*/ 8 w 8"/>
                  <a:gd name="T5" fmla="*/ 4 h 60"/>
                  <a:gd name="T6" fmla="*/ 4 w 8"/>
                  <a:gd name="T7" fmla="*/ 0 h 60"/>
                  <a:gd name="T8" fmla="*/ 0 w 8"/>
                  <a:gd name="T9" fmla="*/ 4 h 60"/>
                  <a:gd name="T10" fmla="*/ 0 w 8"/>
                  <a:gd name="T11" fmla="*/ 56 h 60"/>
                  <a:gd name="T12" fmla="*/ 4 w 8"/>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8" h="60">
                    <a:moveTo>
                      <a:pt x="4" y="60"/>
                    </a:moveTo>
                    <a:cubicBezTo>
                      <a:pt x="6" y="60"/>
                      <a:pt x="8" y="59"/>
                      <a:pt x="8" y="56"/>
                    </a:cubicBezTo>
                    <a:cubicBezTo>
                      <a:pt x="8" y="4"/>
                      <a:pt x="8" y="4"/>
                      <a:pt x="8" y="4"/>
                    </a:cubicBezTo>
                    <a:cubicBezTo>
                      <a:pt x="8" y="2"/>
                      <a:pt x="6" y="0"/>
                      <a:pt x="4" y="0"/>
                    </a:cubicBezTo>
                    <a:cubicBezTo>
                      <a:pt x="2" y="0"/>
                      <a:pt x="0" y="2"/>
                      <a:pt x="0" y="4"/>
                    </a:cubicBezTo>
                    <a:cubicBezTo>
                      <a:pt x="0" y="56"/>
                      <a:pt x="0" y="56"/>
                      <a:pt x="0" y="56"/>
                    </a:cubicBezTo>
                    <a:cubicBezTo>
                      <a:pt x="0" y="59"/>
                      <a:pt x="2" y="60"/>
                      <a:pt x="4" y="60"/>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0" name="Freeform 165"/>
              <p:cNvSpPr>
                <a:spLocks/>
              </p:cNvSpPr>
              <p:nvPr/>
            </p:nvSpPr>
            <p:spPr bwMode="auto">
              <a:xfrm>
                <a:off x="3688618" y="5467557"/>
                <a:ext cx="18599" cy="73067"/>
              </a:xfrm>
              <a:custGeom>
                <a:avLst/>
                <a:gdLst>
                  <a:gd name="T0" fmla="*/ 4 w 8"/>
                  <a:gd name="T1" fmla="*/ 31 h 31"/>
                  <a:gd name="T2" fmla="*/ 8 w 8"/>
                  <a:gd name="T3" fmla="*/ 27 h 31"/>
                  <a:gd name="T4" fmla="*/ 8 w 8"/>
                  <a:gd name="T5" fmla="*/ 4 h 31"/>
                  <a:gd name="T6" fmla="*/ 4 w 8"/>
                  <a:gd name="T7" fmla="*/ 0 h 31"/>
                  <a:gd name="T8" fmla="*/ 0 w 8"/>
                  <a:gd name="T9" fmla="*/ 4 h 31"/>
                  <a:gd name="T10" fmla="*/ 0 w 8"/>
                  <a:gd name="T11" fmla="*/ 27 h 31"/>
                  <a:gd name="T12" fmla="*/ 4 w 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8" h="31">
                    <a:moveTo>
                      <a:pt x="4" y="31"/>
                    </a:moveTo>
                    <a:cubicBezTo>
                      <a:pt x="6" y="31"/>
                      <a:pt x="8" y="30"/>
                      <a:pt x="8" y="27"/>
                    </a:cubicBezTo>
                    <a:cubicBezTo>
                      <a:pt x="8" y="4"/>
                      <a:pt x="8" y="4"/>
                      <a:pt x="8" y="4"/>
                    </a:cubicBezTo>
                    <a:cubicBezTo>
                      <a:pt x="8" y="1"/>
                      <a:pt x="6" y="0"/>
                      <a:pt x="4" y="0"/>
                    </a:cubicBezTo>
                    <a:cubicBezTo>
                      <a:pt x="2" y="0"/>
                      <a:pt x="0" y="1"/>
                      <a:pt x="0" y="4"/>
                    </a:cubicBezTo>
                    <a:cubicBezTo>
                      <a:pt x="0" y="27"/>
                      <a:pt x="0" y="27"/>
                      <a:pt x="0" y="27"/>
                    </a:cubicBezTo>
                    <a:cubicBezTo>
                      <a:pt x="0" y="30"/>
                      <a:pt x="2" y="31"/>
                      <a:pt x="4" y="31"/>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1" name="Freeform 166"/>
              <p:cNvSpPr>
                <a:spLocks/>
              </p:cNvSpPr>
              <p:nvPr/>
            </p:nvSpPr>
            <p:spPr bwMode="auto">
              <a:xfrm>
                <a:off x="3737773" y="5369248"/>
                <a:ext cx="19927" cy="171376"/>
              </a:xfrm>
              <a:custGeom>
                <a:avLst/>
                <a:gdLst>
                  <a:gd name="T0" fmla="*/ 4 w 8"/>
                  <a:gd name="T1" fmla="*/ 72 h 72"/>
                  <a:gd name="T2" fmla="*/ 8 w 8"/>
                  <a:gd name="T3" fmla="*/ 68 h 72"/>
                  <a:gd name="T4" fmla="*/ 8 w 8"/>
                  <a:gd name="T5" fmla="*/ 4 h 72"/>
                  <a:gd name="T6" fmla="*/ 4 w 8"/>
                  <a:gd name="T7" fmla="*/ 0 h 72"/>
                  <a:gd name="T8" fmla="*/ 0 w 8"/>
                  <a:gd name="T9" fmla="*/ 4 h 72"/>
                  <a:gd name="T10" fmla="*/ 0 w 8"/>
                  <a:gd name="T11" fmla="*/ 68 h 72"/>
                  <a:gd name="T12" fmla="*/ 4 w 8"/>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8" h="72">
                    <a:moveTo>
                      <a:pt x="4" y="72"/>
                    </a:moveTo>
                    <a:cubicBezTo>
                      <a:pt x="7" y="72"/>
                      <a:pt x="8" y="71"/>
                      <a:pt x="8" y="68"/>
                    </a:cubicBezTo>
                    <a:cubicBezTo>
                      <a:pt x="8" y="4"/>
                      <a:pt x="8" y="4"/>
                      <a:pt x="8" y="4"/>
                    </a:cubicBezTo>
                    <a:cubicBezTo>
                      <a:pt x="8" y="2"/>
                      <a:pt x="7" y="0"/>
                      <a:pt x="4" y="0"/>
                    </a:cubicBezTo>
                    <a:cubicBezTo>
                      <a:pt x="2" y="0"/>
                      <a:pt x="0" y="2"/>
                      <a:pt x="0" y="4"/>
                    </a:cubicBezTo>
                    <a:cubicBezTo>
                      <a:pt x="0" y="68"/>
                      <a:pt x="0" y="68"/>
                      <a:pt x="0" y="68"/>
                    </a:cubicBezTo>
                    <a:cubicBezTo>
                      <a:pt x="0" y="71"/>
                      <a:pt x="2" y="72"/>
                      <a:pt x="4" y="72"/>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grpSp>
        <p:nvGrpSpPr>
          <p:cNvPr id="39" name="组合 38"/>
          <p:cNvGrpSpPr/>
          <p:nvPr/>
        </p:nvGrpSpPr>
        <p:grpSpPr>
          <a:xfrm>
            <a:off x="4433731" y="3671455"/>
            <a:ext cx="3380509" cy="2050472"/>
            <a:chOff x="4433731" y="4128655"/>
            <a:chExt cx="3380509" cy="2050472"/>
          </a:xfrm>
          <a:effectLst>
            <a:outerShdw blurRad="101600" dist="38100" dir="2700000" algn="tl" rotWithShape="0">
              <a:prstClr val="black">
                <a:alpha val="25000"/>
              </a:prstClr>
            </a:outerShdw>
          </a:effectLst>
        </p:grpSpPr>
        <p:sp>
          <p:nvSpPr>
            <p:cNvPr id="24" name="矩形 23"/>
            <p:cNvSpPr/>
            <p:nvPr/>
          </p:nvSpPr>
          <p:spPr>
            <a:xfrm>
              <a:off x="4433731" y="4128655"/>
              <a:ext cx="3380509" cy="2050472"/>
            </a:xfrm>
            <a:prstGeom prst="rect">
              <a:avLst/>
            </a:prstGeom>
            <a:gradFill>
              <a:gsLst>
                <a:gs pos="0">
                  <a:srgbClr val="2ABAF9"/>
                </a:gs>
                <a:gs pos="100000">
                  <a:srgbClr val="0988E5"/>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503E0C68-DA60-417A-94AF-3E2A39D1D51A}"/>
                </a:ext>
              </a:extLst>
            </p:cNvPr>
            <p:cNvSpPr txBox="1"/>
            <p:nvPr/>
          </p:nvSpPr>
          <p:spPr>
            <a:xfrm>
              <a:off x="4780094" y="5494889"/>
              <a:ext cx="2687782" cy="472950"/>
            </a:xfrm>
            <a:prstGeom prst="rect">
              <a:avLst/>
            </a:prstGeom>
            <a:noFill/>
          </p:spPr>
          <p:txBody>
            <a:bodyPr wrap="square" rtlCol="0">
              <a:spAutoFit/>
            </a:bodyPr>
            <a:lstStyle/>
            <a:p>
              <a:pPr algn="ctr">
                <a:lnSpc>
                  <a:spcPct val="130000"/>
                </a:lnSpc>
              </a:pPr>
              <a:r>
                <a:rPr lang="zh-CN" altLang="en-US" sz="1000" dirty="0">
                  <a:solidFill>
                    <a:schemeClr val="bg1"/>
                  </a:solidFill>
                  <a:cs typeface="+mn-ea"/>
                  <a:sym typeface="+mn-lt"/>
                </a:rPr>
                <a:t>点击输入简要文字</a:t>
              </a:r>
              <a:r>
                <a:rPr lang="zh-CN" altLang="en-US" sz="1000" dirty="0" smtClean="0">
                  <a:solidFill>
                    <a:schemeClr val="bg1"/>
                  </a:solidFill>
                  <a:cs typeface="+mn-ea"/>
                  <a:sym typeface="+mn-lt"/>
                </a:rPr>
                <a:t>解说解说</a:t>
              </a:r>
              <a:r>
                <a:rPr lang="zh-CN" altLang="en-US" sz="1000" dirty="0">
                  <a:solidFill>
                    <a:schemeClr val="bg1"/>
                  </a:solidFill>
                  <a:cs typeface="+mn-ea"/>
                  <a:sym typeface="+mn-lt"/>
                </a:rPr>
                <a:t>文字尽量概括</a:t>
              </a:r>
              <a:r>
                <a:rPr lang="zh-CN" altLang="en-US" sz="1000" dirty="0" smtClean="0">
                  <a:solidFill>
                    <a:schemeClr val="bg1"/>
                  </a:solidFill>
                  <a:cs typeface="+mn-ea"/>
                  <a:sym typeface="+mn-lt"/>
                </a:rPr>
                <a:t>精炼不用</a:t>
              </a:r>
              <a:r>
                <a:rPr lang="zh-CN" altLang="en-US" sz="1000" dirty="0">
                  <a:solidFill>
                    <a:schemeClr val="bg1"/>
                  </a:solidFill>
                  <a:cs typeface="+mn-ea"/>
                  <a:sym typeface="+mn-lt"/>
                </a:rPr>
                <a:t>多余的文字</a:t>
              </a:r>
              <a:r>
                <a:rPr lang="zh-CN" altLang="en-US" sz="1000" dirty="0" smtClean="0">
                  <a:solidFill>
                    <a:schemeClr val="bg1"/>
                  </a:solidFill>
                  <a:cs typeface="+mn-ea"/>
                  <a:sym typeface="+mn-lt"/>
                </a:rPr>
                <a:t>修饰简洁</a:t>
              </a:r>
              <a:endParaRPr lang="zh-CN" altLang="en-US" sz="1000" dirty="0">
                <a:solidFill>
                  <a:schemeClr val="bg1"/>
                </a:solidFill>
                <a:cs typeface="+mn-ea"/>
                <a:sym typeface="+mn-lt"/>
              </a:endParaRPr>
            </a:p>
          </p:txBody>
        </p:sp>
        <p:sp>
          <p:nvSpPr>
            <p:cNvPr id="30" name="TextBox 7">
              <a:extLst>
                <a:ext uri="{FF2B5EF4-FFF2-40B4-BE49-F238E27FC236}">
                  <a16:creationId xmlns:a16="http://schemas.microsoft.com/office/drawing/2014/main" id="{8DE6CD62-A5CF-42EF-B6BB-0447C20B7252}"/>
                </a:ext>
              </a:extLst>
            </p:cNvPr>
            <p:cNvSpPr txBox="1"/>
            <p:nvPr/>
          </p:nvSpPr>
          <p:spPr>
            <a:xfrm>
              <a:off x="5181875" y="5088749"/>
              <a:ext cx="1884220" cy="417358"/>
            </a:xfrm>
            <a:prstGeom prst="rect">
              <a:avLst/>
            </a:prstGeom>
            <a:noFill/>
          </p:spPr>
          <p:txBody>
            <a:bodyPr wrap="square" rtlCol="0">
              <a:spAutoFit/>
            </a:bodyPr>
            <a:lstStyle/>
            <a:p>
              <a:pPr algn="ctr">
                <a:lnSpc>
                  <a:spcPct val="130000"/>
                </a:lnSpc>
              </a:pPr>
              <a:r>
                <a:rPr lang="zh-CN" altLang="en-US" b="1" dirty="0" smtClean="0">
                  <a:solidFill>
                    <a:schemeClr val="bg1"/>
                  </a:solidFill>
                  <a:cs typeface="+mn-ea"/>
                  <a:sym typeface="+mn-lt"/>
                </a:rPr>
                <a:t>介绍产品包装</a:t>
              </a:r>
              <a:endParaRPr lang="en-US" altLang="zh-CN" b="1" dirty="0">
                <a:solidFill>
                  <a:schemeClr val="bg1"/>
                </a:solidFill>
                <a:cs typeface="+mn-ea"/>
                <a:sym typeface="+mn-lt"/>
              </a:endParaRPr>
            </a:p>
          </p:txBody>
        </p:sp>
        <p:grpSp>
          <p:nvGrpSpPr>
            <p:cNvPr id="12" name="组合 11"/>
            <p:cNvGrpSpPr/>
            <p:nvPr/>
          </p:nvGrpSpPr>
          <p:grpSpPr>
            <a:xfrm>
              <a:off x="5860390" y="4485443"/>
              <a:ext cx="459660" cy="435747"/>
              <a:chOff x="2409277" y="5285553"/>
              <a:chExt cx="459660" cy="435747"/>
            </a:xfrm>
            <a:solidFill>
              <a:schemeClr val="bg1"/>
            </a:solidFill>
          </p:grpSpPr>
          <p:sp>
            <p:nvSpPr>
              <p:cNvPr id="13" name="Freeform 167"/>
              <p:cNvSpPr>
                <a:spLocks/>
              </p:cNvSpPr>
              <p:nvPr/>
            </p:nvSpPr>
            <p:spPr bwMode="auto">
              <a:xfrm>
                <a:off x="2469060" y="5528668"/>
                <a:ext cx="197946" cy="192632"/>
              </a:xfrm>
              <a:custGeom>
                <a:avLst/>
                <a:gdLst>
                  <a:gd name="T0" fmla="*/ 48 w 83"/>
                  <a:gd name="T1" fmla="*/ 0 h 81"/>
                  <a:gd name="T2" fmla="*/ 0 w 83"/>
                  <a:gd name="T3" fmla="*/ 51 h 81"/>
                  <a:gd name="T4" fmla="*/ 0 w 83"/>
                  <a:gd name="T5" fmla="*/ 81 h 81"/>
                  <a:gd name="T6" fmla="*/ 83 w 83"/>
                  <a:gd name="T7" fmla="*/ 81 h 81"/>
                  <a:gd name="T8" fmla="*/ 49 w 83"/>
                  <a:gd name="T9" fmla="*/ 0 h 81"/>
                  <a:gd name="T10" fmla="*/ 48 w 83"/>
                  <a:gd name="T11" fmla="*/ 0 h 81"/>
                </a:gdLst>
                <a:ahLst/>
                <a:cxnLst>
                  <a:cxn ang="0">
                    <a:pos x="T0" y="T1"/>
                  </a:cxn>
                  <a:cxn ang="0">
                    <a:pos x="T2" y="T3"/>
                  </a:cxn>
                  <a:cxn ang="0">
                    <a:pos x="T4" y="T5"/>
                  </a:cxn>
                  <a:cxn ang="0">
                    <a:pos x="T6" y="T7"/>
                  </a:cxn>
                  <a:cxn ang="0">
                    <a:pos x="T8" y="T9"/>
                  </a:cxn>
                  <a:cxn ang="0">
                    <a:pos x="T10" y="T11"/>
                  </a:cxn>
                </a:cxnLst>
                <a:rect l="0" t="0" r="r" b="b"/>
                <a:pathLst>
                  <a:path w="83" h="81">
                    <a:moveTo>
                      <a:pt x="48" y="0"/>
                    </a:moveTo>
                    <a:cubicBezTo>
                      <a:pt x="21" y="1"/>
                      <a:pt x="0" y="24"/>
                      <a:pt x="0" y="51"/>
                    </a:cubicBezTo>
                    <a:cubicBezTo>
                      <a:pt x="0" y="81"/>
                      <a:pt x="0" y="81"/>
                      <a:pt x="0" y="81"/>
                    </a:cubicBezTo>
                    <a:cubicBezTo>
                      <a:pt x="83" y="81"/>
                      <a:pt x="83" y="81"/>
                      <a:pt x="83" y="81"/>
                    </a:cubicBezTo>
                    <a:cubicBezTo>
                      <a:pt x="49" y="0"/>
                      <a:pt x="49" y="0"/>
                      <a:pt x="49" y="0"/>
                    </a:cubicBezTo>
                    <a:lnTo>
                      <a:pt x="48" y="0"/>
                    </a:ln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4" name="Freeform 168"/>
              <p:cNvSpPr>
                <a:spLocks/>
              </p:cNvSpPr>
              <p:nvPr/>
            </p:nvSpPr>
            <p:spPr bwMode="auto">
              <a:xfrm>
                <a:off x="2668334" y="5528668"/>
                <a:ext cx="200603" cy="192632"/>
              </a:xfrm>
              <a:custGeom>
                <a:avLst/>
                <a:gdLst>
                  <a:gd name="T0" fmla="*/ 35 w 84"/>
                  <a:gd name="T1" fmla="*/ 0 h 81"/>
                  <a:gd name="T2" fmla="*/ 34 w 84"/>
                  <a:gd name="T3" fmla="*/ 0 h 81"/>
                  <a:gd name="T4" fmla="*/ 0 w 84"/>
                  <a:gd name="T5" fmla="*/ 81 h 81"/>
                  <a:gd name="T6" fmla="*/ 84 w 84"/>
                  <a:gd name="T7" fmla="*/ 81 h 81"/>
                  <a:gd name="T8" fmla="*/ 84 w 84"/>
                  <a:gd name="T9" fmla="*/ 51 h 81"/>
                  <a:gd name="T10" fmla="*/ 35 w 84"/>
                  <a:gd name="T11" fmla="*/ 0 h 81"/>
                </a:gdLst>
                <a:ahLst/>
                <a:cxnLst>
                  <a:cxn ang="0">
                    <a:pos x="T0" y="T1"/>
                  </a:cxn>
                  <a:cxn ang="0">
                    <a:pos x="T2" y="T3"/>
                  </a:cxn>
                  <a:cxn ang="0">
                    <a:pos x="T4" y="T5"/>
                  </a:cxn>
                  <a:cxn ang="0">
                    <a:pos x="T6" y="T7"/>
                  </a:cxn>
                  <a:cxn ang="0">
                    <a:pos x="T8" y="T9"/>
                  </a:cxn>
                  <a:cxn ang="0">
                    <a:pos x="T10" y="T11"/>
                  </a:cxn>
                </a:cxnLst>
                <a:rect l="0" t="0" r="r" b="b"/>
                <a:pathLst>
                  <a:path w="84" h="81">
                    <a:moveTo>
                      <a:pt x="35" y="0"/>
                    </a:moveTo>
                    <a:cubicBezTo>
                      <a:pt x="34" y="0"/>
                      <a:pt x="34" y="0"/>
                      <a:pt x="34" y="0"/>
                    </a:cubicBezTo>
                    <a:cubicBezTo>
                      <a:pt x="0" y="81"/>
                      <a:pt x="0" y="81"/>
                      <a:pt x="0" y="81"/>
                    </a:cubicBezTo>
                    <a:cubicBezTo>
                      <a:pt x="84" y="81"/>
                      <a:pt x="84" y="81"/>
                      <a:pt x="84" y="81"/>
                    </a:cubicBezTo>
                    <a:cubicBezTo>
                      <a:pt x="84" y="51"/>
                      <a:pt x="84" y="51"/>
                      <a:pt x="84" y="51"/>
                    </a:cubicBezTo>
                    <a:cubicBezTo>
                      <a:pt x="84" y="24"/>
                      <a:pt x="62" y="1"/>
                      <a:pt x="35" y="0"/>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5" name="Freeform 169"/>
              <p:cNvSpPr>
                <a:spLocks/>
              </p:cNvSpPr>
              <p:nvPr/>
            </p:nvSpPr>
            <p:spPr bwMode="auto">
              <a:xfrm>
                <a:off x="2409277" y="5410432"/>
                <a:ext cx="135507" cy="78381"/>
              </a:xfrm>
              <a:custGeom>
                <a:avLst/>
                <a:gdLst>
                  <a:gd name="T0" fmla="*/ 57 w 57"/>
                  <a:gd name="T1" fmla="*/ 22 h 33"/>
                  <a:gd name="T2" fmla="*/ 57 w 57"/>
                  <a:gd name="T3" fmla="*/ 21 h 33"/>
                  <a:gd name="T4" fmla="*/ 52 w 57"/>
                  <a:gd name="T5" fmla="*/ 1 h 33"/>
                  <a:gd name="T6" fmla="*/ 51 w 57"/>
                  <a:gd name="T7" fmla="*/ 0 h 33"/>
                  <a:gd name="T8" fmla="*/ 51 w 57"/>
                  <a:gd name="T9" fmla="*/ 0 h 33"/>
                  <a:gd name="T10" fmla="*/ 9 w 57"/>
                  <a:gd name="T11" fmla="*/ 10 h 33"/>
                  <a:gd name="T12" fmla="*/ 2 w 57"/>
                  <a:gd name="T13" fmla="*/ 15 h 33"/>
                  <a:gd name="T14" fmla="*/ 1 w 57"/>
                  <a:gd name="T15" fmla="*/ 24 h 33"/>
                  <a:gd name="T16" fmla="*/ 12 w 57"/>
                  <a:gd name="T17" fmla="*/ 33 h 33"/>
                  <a:gd name="T18" fmla="*/ 15 w 57"/>
                  <a:gd name="T19" fmla="*/ 32 h 33"/>
                  <a:gd name="T20" fmla="*/ 56 w 57"/>
                  <a:gd name="T21" fmla="*/ 23 h 33"/>
                  <a:gd name="T22" fmla="*/ 57 w 57"/>
                  <a:gd name="T23"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33">
                    <a:moveTo>
                      <a:pt x="57" y="22"/>
                    </a:moveTo>
                    <a:cubicBezTo>
                      <a:pt x="57" y="22"/>
                      <a:pt x="57" y="22"/>
                      <a:pt x="57" y="21"/>
                    </a:cubicBezTo>
                    <a:cubicBezTo>
                      <a:pt x="52" y="1"/>
                      <a:pt x="52" y="1"/>
                      <a:pt x="52" y="1"/>
                    </a:cubicBezTo>
                    <a:cubicBezTo>
                      <a:pt x="52" y="1"/>
                      <a:pt x="52" y="0"/>
                      <a:pt x="51" y="0"/>
                    </a:cubicBezTo>
                    <a:cubicBezTo>
                      <a:pt x="51" y="0"/>
                      <a:pt x="51" y="0"/>
                      <a:pt x="51" y="0"/>
                    </a:cubicBezTo>
                    <a:cubicBezTo>
                      <a:pt x="9" y="10"/>
                      <a:pt x="9" y="10"/>
                      <a:pt x="9" y="10"/>
                    </a:cubicBezTo>
                    <a:cubicBezTo>
                      <a:pt x="6" y="11"/>
                      <a:pt x="4" y="13"/>
                      <a:pt x="2" y="15"/>
                    </a:cubicBezTo>
                    <a:cubicBezTo>
                      <a:pt x="1" y="18"/>
                      <a:pt x="0" y="21"/>
                      <a:pt x="1" y="24"/>
                    </a:cubicBezTo>
                    <a:cubicBezTo>
                      <a:pt x="2" y="29"/>
                      <a:pt x="7" y="33"/>
                      <a:pt x="12" y="33"/>
                    </a:cubicBezTo>
                    <a:cubicBezTo>
                      <a:pt x="13" y="33"/>
                      <a:pt x="14" y="33"/>
                      <a:pt x="15" y="32"/>
                    </a:cubicBezTo>
                    <a:cubicBezTo>
                      <a:pt x="56" y="23"/>
                      <a:pt x="56" y="23"/>
                      <a:pt x="56" y="23"/>
                    </a:cubicBezTo>
                    <a:cubicBezTo>
                      <a:pt x="56" y="22"/>
                      <a:pt x="56" y="22"/>
                      <a:pt x="57" y="22"/>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6" name="Freeform 170"/>
              <p:cNvSpPr>
                <a:spLocks noEditPoints="1"/>
              </p:cNvSpPr>
              <p:nvPr/>
            </p:nvSpPr>
            <p:spPr bwMode="auto">
              <a:xfrm>
                <a:off x="2540799" y="5285553"/>
                <a:ext cx="259056" cy="239129"/>
              </a:xfrm>
              <a:custGeom>
                <a:avLst/>
                <a:gdLst>
                  <a:gd name="T0" fmla="*/ 55 w 109"/>
                  <a:gd name="T1" fmla="*/ 100 h 100"/>
                  <a:gd name="T2" fmla="*/ 55 w 109"/>
                  <a:gd name="T3" fmla="*/ 100 h 100"/>
                  <a:gd name="T4" fmla="*/ 66 w 109"/>
                  <a:gd name="T5" fmla="*/ 98 h 100"/>
                  <a:gd name="T6" fmla="*/ 103 w 109"/>
                  <a:gd name="T7" fmla="*/ 38 h 100"/>
                  <a:gd name="T8" fmla="*/ 55 w 109"/>
                  <a:gd name="T9" fmla="*/ 0 h 100"/>
                  <a:gd name="T10" fmla="*/ 43 w 109"/>
                  <a:gd name="T11" fmla="*/ 1 h 100"/>
                  <a:gd name="T12" fmla="*/ 6 w 109"/>
                  <a:gd name="T13" fmla="*/ 61 h 100"/>
                  <a:gd name="T14" fmla="*/ 55 w 109"/>
                  <a:gd name="T15" fmla="*/ 100 h 100"/>
                  <a:gd name="T16" fmla="*/ 54 w 109"/>
                  <a:gd name="T17" fmla="*/ 21 h 100"/>
                  <a:gd name="T18" fmla="*/ 83 w 109"/>
                  <a:gd name="T19" fmla="*/ 50 h 100"/>
                  <a:gd name="T20" fmla="*/ 54 w 109"/>
                  <a:gd name="T21" fmla="*/ 80 h 100"/>
                  <a:gd name="T22" fmla="*/ 24 w 109"/>
                  <a:gd name="T23" fmla="*/ 50 h 100"/>
                  <a:gd name="T24" fmla="*/ 54 w 109"/>
                  <a:gd name="T25" fmla="*/ 2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0">
                    <a:moveTo>
                      <a:pt x="55" y="100"/>
                    </a:moveTo>
                    <a:cubicBezTo>
                      <a:pt x="55" y="100"/>
                      <a:pt x="55" y="100"/>
                      <a:pt x="55" y="100"/>
                    </a:cubicBezTo>
                    <a:cubicBezTo>
                      <a:pt x="58" y="100"/>
                      <a:pt x="62" y="99"/>
                      <a:pt x="66" y="98"/>
                    </a:cubicBezTo>
                    <a:cubicBezTo>
                      <a:pt x="93" y="92"/>
                      <a:pt x="109" y="65"/>
                      <a:pt x="103" y="38"/>
                    </a:cubicBezTo>
                    <a:cubicBezTo>
                      <a:pt x="98" y="16"/>
                      <a:pt x="78" y="0"/>
                      <a:pt x="55" y="0"/>
                    </a:cubicBezTo>
                    <a:cubicBezTo>
                      <a:pt x="51" y="0"/>
                      <a:pt x="47" y="0"/>
                      <a:pt x="43" y="1"/>
                    </a:cubicBezTo>
                    <a:cubicBezTo>
                      <a:pt x="16" y="8"/>
                      <a:pt x="0" y="35"/>
                      <a:pt x="6" y="61"/>
                    </a:cubicBezTo>
                    <a:cubicBezTo>
                      <a:pt x="12" y="84"/>
                      <a:pt x="32" y="100"/>
                      <a:pt x="55" y="100"/>
                    </a:cubicBezTo>
                    <a:close/>
                    <a:moveTo>
                      <a:pt x="54" y="21"/>
                    </a:moveTo>
                    <a:cubicBezTo>
                      <a:pt x="70" y="21"/>
                      <a:pt x="83" y="34"/>
                      <a:pt x="83" y="50"/>
                    </a:cubicBezTo>
                    <a:cubicBezTo>
                      <a:pt x="83" y="67"/>
                      <a:pt x="70" y="80"/>
                      <a:pt x="54" y="80"/>
                    </a:cubicBezTo>
                    <a:cubicBezTo>
                      <a:pt x="38" y="80"/>
                      <a:pt x="24" y="67"/>
                      <a:pt x="24" y="50"/>
                    </a:cubicBezTo>
                    <a:cubicBezTo>
                      <a:pt x="24" y="34"/>
                      <a:pt x="38" y="21"/>
                      <a:pt x="54" y="21"/>
                    </a:cubicBezTo>
                    <a:close/>
                  </a:path>
                </a:pathLst>
              </a:custGeom>
              <a:grp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sp>
        <p:nvSpPr>
          <p:cNvPr id="41" name="文本框 40">
            <a:extLst>
              <a:ext uri="{FF2B5EF4-FFF2-40B4-BE49-F238E27FC236}">
                <a16:creationId xmlns:a16="http://schemas.microsoft.com/office/drawing/2014/main" id="{D7253455-99BE-4A79-9EB1-0B3D08BBB575}"/>
              </a:ext>
            </a:extLst>
          </p:cNvPr>
          <p:cNvSpPr txBox="1"/>
          <p:nvPr/>
        </p:nvSpPr>
        <p:spPr>
          <a:xfrm>
            <a:off x="1331486" y="2014264"/>
            <a:ext cx="9508023" cy="2000548"/>
          </a:xfrm>
          <a:prstGeom prst="rect">
            <a:avLst/>
          </a:prstGeom>
          <a:noFill/>
        </p:spPr>
        <p:txBody>
          <a:bodyPr wrap="square" rtlCol="0">
            <a:spAutoFit/>
          </a:bodyPr>
          <a:lstStyle/>
          <a:p>
            <a:pPr algn="ctr">
              <a:lnSpc>
                <a:spcPct val="200000"/>
              </a:lnSpc>
            </a:pPr>
            <a:r>
              <a:rPr lang="zh-CN" altLang="en-US" sz="1200" dirty="0" smtClean="0">
                <a:solidFill>
                  <a:schemeClr val="bg1"/>
                </a:solidFill>
                <a:cs typeface="+mn-ea"/>
                <a:sym typeface="+mn-lt"/>
              </a:rPr>
              <a:t>点击</a:t>
            </a:r>
            <a:r>
              <a:rPr lang="zh-CN" altLang="en-US" sz="1200" dirty="0">
                <a:solidFill>
                  <a:schemeClr val="bg1"/>
                </a:solidFill>
                <a:cs typeface="+mn-ea"/>
                <a:sym typeface="+mn-lt"/>
              </a:rPr>
              <a:t>输入简要文字解说，解说文字尽量概括精炼，不用多余的文字</a:t>
            </a:r>
            <a:r>
              <a:rPr lang="zh-CN" altLang="en-US" sz="1200" dirty="0" smtClean="0">
                <a:solidFill>
                  <a:schemeClr val="bg1"/>
                </a:solidFill>
                <a:cs typeface="+mn-ea"/>
                <a:sym typeface="+mn-lt"/>
              </a:rPr>
              <a:t>修饰简洁</a:t>
            </a:r>
            <a:r>
              <a:rPr lang="zh-CN" altLang="en-US" sz="1200" dirty="0">
                <a:solidFill>
                  <a:schemeClr val="bg1"/>
                </a:solidFill>
                <a:cs typeface="+mn-ea"/>
                <a:sym typeface="+mn-lt"/>
              </a:rPr>
              <a:t>精准的 解说所提炼的核心概念。点击输入简要文字</a:t>
            </a:r>
            <a:r>
              <a:rPr lang="zh-CN" altLang="en-US" sz="1200" dirty="0" smtClean="0">
                <a:solidFill>
                  <a:schemeClr val="bg1"/>
                </a:solidFill>
                <a:cs typeface="+mn-ea"/>
                <a:sym typeface="+mn-lt"/>
              </a:rPr>
              <a:t>解说说</a:t>
            </a:r>
            <a:r>
              <a:rPr lang="zh-CN" altLang="en-US" sz="1200" dirty="0">
                <a:solidFill>
                  <a:schemeClr val="bg1"/>
                </a:solidFill>
                <a:cs typeface="+mn-ea"/>
                <a:sym typeface="+mn-lt"/>
              </a:rPr>
              <a:t>文字尽量概括精炼，不用多余的文字</a:t>
            </a:r>
            <a:r>
              <a:rPr lang="zh-CN" altLang="en-US" sz="1200" dirty="0" smtClean="0">
                <a:solidFill>
                  <a:schemeClr val="bg1"/>
                </a:solidFill>
                <a:cs typeface="+mn-ea"/>
                <a:sym typeface="+mn-lt"/>
              </a:rPr>
              <a:t>修饰洁</a:t>
            </a:r>
            <a:r>
              <a:rPr lang="zh-CN" altLang="en-US" sz="1200" dirty="0">
                <a:solidFill>
                  <a:schemeClr val="bg1"/>
                </a:solidFill>
                <a:cs typeface="+mn-ea"/>
                <a:sym typeface="+mn-lt"/>
              </a:rPr>
              <a:t>精准的 解说所提炼的核心概念。点击输入简要文字解说，解说文字尽量概括精炼，不用多余的文字修饰简洁精</a:t>
            </a:r>
            <a:r>
              <a:rPr lang="zh-CN" altLang="en-US" sz="1200" dirty="0" smtClean="0">
                <a:solidFill>
                  <a:schemeClr val="bg1"/>
                </a:solidFill>
                <a:cs typeface="+mn-ea"/>
                <a:sym typeface="+mn-lt"/>
              </a:rPr>
              <a:t>准</a:t>
            </a:r>
            <a:endParaRPr lang="zh-CN" altLang="en-US" sz="1400" dirty="0">
              <a:solidFill>
                <a:schemeClr val="bg1"/>
              </a:solidFill>
              <a:cs typeface="+mn-ea"/>
              <a:sym typeface="+mn-lt"/>
            </a:endParaRPr>
          </a:p>
          <a:p>
            <a:pPr algn="ctr">
              <a:lnSpc>
                <a:spcPct val="200000"/>
              </a:lnSpc>
            </a:pPr>
            <a:endParaRPr lang="zh-CN" altLang="en-US" sz="1200" dirty="0">
              <a:solidFill>
                <a:schemeClr val="bg1"/>
              </a:solidFill>
              <a:cs typeface="+mn-ea"/>
              <a:sym typeface="+mn-lt"/>
            </a:endParaRPr>
          </a:p>
          <a:p>
            <a:pPr algn="ctr">
              <a:lnSpc>
                <a:spcPct val="200000"/>
              </a:lnSpc>
            </a:pPr>
            <a:endParaRPr lang="zh-CN" altLang="en-US" sz="1400" dirty="0">
              <a:solidFill>
                <a:schemeClr val="bg1"/>
              </a:solidFill>
              <a:cs typeface="+mn-ea"/>
              <a:sym typeface="+mn-lt"/>
            </a:endParaRPr>
          </a:p>
        </p:txBody>
      </p:sp>
      <p:sp>
        <p:nvSpPr>
          <p:cNvPr id="42" name="文本框 41"/>
          <p:cNvSpPr txBox="1"/>
          <p:nvPr/>
        </p:nvSpPr>
        <p:spPr>
          <a:xfrm>
            <a:off x="4018886" y="1528883"/>
            <a:ext cx="4133222" cy="461665"/>
          </a:xfrm>
          <a:prstGeom prst="rect">
            <a:avLst/>
          </a:prstGeom>
          <a:noFill/>
        </p:spPr>
        <p:txBody>
          <a:bodyPr wrap="square" rtlCol="0">
            <a:spAutoFit/>
          </a:bodyPr>
          <a:lstStyle/>
          <a:p>
            <a:pPr algn="ctr"/>
            <a:r>
              <a:rPr lang="zh-CN" altLang="en-US" sz="2400" b="1" dirty="0" smtClean="0">
                <a:solidFill>
                  <a:schemeClr val="bg1"/>
                </a:solidFill>
                <a:cs typeface="+mn-ea"/>
                <a:sym typeface="+mn-lt"/>
              </a:rPr>
              <a:t>介绍私人高端旅游介绍</a:t>
            </a:r>
            <a:endParaRPr lang="zh-CN" altLang="en-US" sz="2400" b="1" dirty="0">
              <a:solidFill>
                <a:schemeClr val="bg1"/>
              </a:solidFill>
              <a:cs typeface="+mn-ea"/>
              <a:sym typeface="+mn-lt"/>
            </a:endParaRPr>
          </a:p>
        </p:txBody>
      </p:sp>
    </p:spTree>
    <p:extLst>
      <p:ext uri="{BB962C8B-B14F-4D97-AF65-F5344CB8AC3E}">
        <p14:creationId xmlns:p14="http://schemas.microsoft.com/office/powerpoint/2010/main" val="7507963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6" name="矩形 25"/>
          <p:cNvSpPr/>
          <p:nvPr/>
        </p:nvSpPr>
        <p:spPr>
          <a:xfrm>
            <a:off x="0" y="0"/>
            <a:ext cx="121920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3017178" y="6090926"/>
            <a:ext cx="6157644" cy="691087"/>
          </a:xfrm>
          <a:prstGeom prst="rect">
            <a:avLst/>
          </a:prstGeom>
          <a:noFill/>
        </p:spPr>
        <p:txBody>
          <a:bodyPr wrap="square" rtlCol="0">
            <a:spAutoFit/>
          </a:bodyPr>
          <a:lstStyle/>
          <a:p>
            <a:pPr algn="ctr">
              <a:lnSpc>
                <a:spcPct val="150000"/>
              </a:lnSpc>
            </a:pPr>
            <a:r>
              <a:rPr lang="en-US" altLang="zh-CN" sz="900" dirty="0">
                <a:solidFill>
                  <a:schemeClr val="tx1">
                    <a:lumMod val="75000"/>
                    <a:lumOff val="25000"/>
                  </a:schemeClr>
                </a:solidFill>
                <a:cs typeface="+mn-ea"/>
                <a:sym typeface="+mn-lt"/>
              </a:rPr>
              <a:t>Commercial plan for agricultural science </a:t>
            </a:r>
            <a:r>
              <a:rPr lang="en-US" altLang="zh-CN" sz="900" dirty="0" smtClean="0">
                <a:solidFill>
                  <a:schemeClr val="tx1">
                    <a:lumMod val="75000"/>
                    <a:lumOff val="25000"/>
                  </a:schemeClr>
                </a:solidFill>
                <a:cs typeface="+mn-ea"/>
                <a:sym typeface="+mn-lt"/>
              </a:rPr>
              <a:t>cultivation </a:t>
            </a:r>
            <a:r>
              <a:rPr lang="en-US" altLang="zh-CN" sz="900" dirty="0">
                <a:solidFill>
                  <a:schemeClr val="tx1">
                    <a:lumMod val="75000"/>
                    <a:lumOff val="25000"/>
                  </a:schemeClr>
                </a:solidFill>
                <a:cs typeface="+mn-ea"/>
                <a:sym typeface="+mn-lt"/>
              </a:rPr>
              <a:t>and </a:t>
            </a:r>
            <a:r>
              <a:rPr lang="en-US" altLang="zh-CN" sz="900" dirty="0" err="1" smtClean="0">
                <a:solidFill>
                  <a:schemeClr val="tx1">
                    <a:lumMod val="75000"/>
                    <a:lumOff val="25000"/>
                  </a:schemeClr>
                </a:solidFill>
                <a:cs typeface="+mn-ea"/>
                <a:sym typeface="+mn-lt"/>
              </a:rPr>
              <a:t>promotion</a:t>
            </a:r>
            <a:r>
              <a:rPr lang="en-US" altLang="zh-CN" sz="900" dirty="0" err="1">
                <a:solidFill>
                  <a:schemeClr val="tx1">
                    <a:lumMod val="75000"/>
                    <a:lumOff val="25000"/>
                  </a:schemeClr>
                </a:solidFill>
                <a:cs typeface="+mn-ea"/>
                <a:sym typeface="+mn-lt"/>
              </a:rPr>
              <a:t>Commercial</a:t>
            </a:r>
            <a:r>
              <a:rPr lang="en-US" altLang="zh-CN" sz="900" dirty="0">
                <a:solidFill>
                  <a:schemeClr val="tx1">
                    <a:lumMod val="75000"/>
                    <a:lumOff val="25000"/>
                  </a:schemeClr>
                </a:solidFill>
                <a:cs typeface="+mn-ea"/>
                <a:sym typeface="+mn-lt"/>
              </a:rPr>
              <a:t> plan for agricultural science and technology cultivation and promotion</a:t>
            </a:r>
            <a:endParaRPr lang="zh-CN" altLang="en-US" sz="900" dirty="0">
              <a:solidFill>
                <a:schemeClr val="tx1">
                  <a:lumMod val="75000"/>
                  <a:lumOff val="25000"/>
                </a:schemeClr>
              </a:solidFill>
              <a:cs typeface="+mn-ea"/>
              <a:sym typeface="+mn-lt"/>
            </a:endParaRPr>
          </a:p>
          <a:p>
            <a:pPr algn="ctr">
              <a:lnSpc>
                <a:spcPct val="150000"/>
              </a:lnSpc>
            </a:pPr>
            <a:endParaRPr lang="zh-CN" altLang="en-US" sz="900" dirty="0">
              <a:solidFill>
                <a:schemeClr val="tx1">
                  <a:lumMod val="75000"/>
                  <a:lumOff val="25000"/>
                </a:schemeClr>
              </a:solidFill>
              <a:cs typeface="+mn-ea"/>
              <a:sym typeface="+mn-lt"/>
            </a:endParaRPr>
          </a:p>
        </p:txBody>
      </p:sp>
      <p:sp>
        <p:nvSpPr>
          <p:cNvPr id="18" name="文本框 17"/>
          <p:cNvSpPr txBox="1"/>
          <p:nvPr/>
        </p:nvSpPr>
        <p:spPr>
          <a:xfrm>
            <a:off x="2888877" y="5799651"/>
            <a:ext cx="6414247" cy="338554"/>
          </a:xfrm>
          <a:prstGeom prst="rect">
            <a:avLst/>
          </a:prstGeom>
          <a:noFill/>
        </p:spPr>
        <p:txBody>
          <a:bodyPr wrap="square" rtlCol="0">
            <a:spAutoFit/>
          </a:bodyPr>
          <a:lstStyle/>
          <a:p>
            <a:pPr algn="ctr"/>
            <a:r>
              <a:rPr lang="zh-CN" altLang="en-US"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旅游介绍</a:t>
            </a:r>
            <a:r>
              <a:rPr lang="en-US" altLang="zh-CN"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 旅游宣传 </a:t>
            </a:r>
            <a:r>
              <a:rPr lang="en-US" altLang="zh-CN"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旅游公司  </a:t>
            </a:r>
            <a:r>
              <a:rPr lang="en-US" altLang="zh-CN"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景点介绍  </a:t>
            </a:r>
            <a:r>
              <a:rPr lang="en-US" altLang="zh-CN"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 </a:t>
            </a:r>
            <a:r>
              <a:rPr lang="zh-CN" altLang="en-US" sz="1600" b="1" dirty="0" smtClean="0">
                <a:solidFill>
                  <a:schemeClr val="tx1">
                    <a:lumMod val="75000"/>
                    <a:lumOff val="25000"/>
                  </a:schemeClr>
                </a:solidFill>
                <a:effectLst>
                  <a:outerShdw blurRad="25400" dist="25400" dir="2700000" algn="tl">
                    <a:srgbClr val="000000">
                      <a:alpha val="25000"/>
                    </a:srgbClr>
                  </a:outerShdw>
                </a:effectLst>
                <a:cs typeface="+mn-ea"/>
                <a:sym typeface="+mn-lt"/>
              </a:rPr>
              <a:t>团购旅游  </a:t>
            </a:r>
            <a:endParaRPr lang="zh-CN" altLang="en-US" sz="1600" b="1" dirty="0">
              <a:solidFill>
                <a:schemeClr val="tx1">
                  <a:lumMod val="75000"/>
                  <a:lumOff val="25000"/>
                </a:schemeClr>
              </a:solidFill>
              <a:effectLst>
                <a:outerShdw blurRad="25400" dist="25400" dir="2700000" algn="tl">
                  <a:srgbClr val="000000">
                    <a:alpha val="25000"/>
                  </a:srgbClr>
                </a:outerShdw>
              </a:effectLst>
              <a:cs typeface="+mn-ea"/>
              <a:sym typeface="+mn-lt"/>
            </a:endParaRPr>
          </a:p>
        </p:txBody>
      </p:sp>
      <p:sp>
        <p:nvSpPr>
          <p:cNvPr id="33" name="任意多边形 32"/>
          <p:cNvSpPr/>
          <p:nvPr/>
        </p:nvSpPr>
        <p:spPr>
          <a:xfrm>
            <a:off x="0" y="0"/>
            <a:ext cx="12191999" cy="4085711"/>
          </a:xfrm>
          <a:custGeom>
            <a:avLst/>
            <a:gdLst>
              <a:gd name="connsiteX0" fmla="*/ 0 w 12232089"/>
              <a:gd name="connsiteY0" fmla="*/ 0 h 4092179"/>
              <a:gd name="connsiteX1" fmla="*/ 12232089 w 12232089"/>
              <a:gd name="connsiteY1" fmla="*/ 0 h 4092179"/>
              <a:gd name="connsiteX2" fmla="*/ 12232089 w 12232089"/>
              <a:gd name="connsiteY2" fmla="*/ 4081516 h 4092179"/>
              <a:gd name="connsiteX3" fmla="*/ 12070197 w 12232089"/>
              <a:gd name="connsiteY3" fmla="*/ 4088045 h 4092179"/>
              <a:gd name="connsiteX4" fmla="*/ 11761989 w 12232089"/>
              <a:gd name="connsiteY4" fmla="*/ 4092179 h 4092179"/>
              <a:gd name="connsiteX5" fmla="*/ 6243384 w 12232089"/>
              <a:gd name="connsiteY5" fmla="*/ 2151858 h 4092179"/>
              <a:gd name="connsiteX6" fmla="*/ 6144064 w 12232089"/>
              <a:gd name="connsiteY6" fmla="*/ 2007919 h 4092179"/>
              <a:gd name="connsiteX7" fmla="*/ 6044746 w 12232089"/>
              <a:gd name="connsiteY7" fmla="*/ 2151858 h 4092179"/>
              <a:gd name="connsiteX8" fmla="*/ 526142 w 12232089"/>
              <a:gd name="connsiteY8" fmla="*/ 4092179 h 4092179"/>
              <a:gd name="connsiteX9" fmla="*/ 217936 w 12232089"/>
              <a:gd name="connsiteY9" fmla="*/ 4088046 h 4092179"/>
              <a:gd name="connsiteX10" fmla="*/ 0 w 12232089"/>
              <a:gd name="connsiteY10" fmla="*/ 4079255 h 40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089" h="4092179">
                <a:moveTo>
                  <a:pt x="0" y="0"/>
                </a:moveTo>
                <a:lnTo>
                  <a:pt x="12232089" y="0"/>
                </a:lnTo>
                <a:lnTo>
                  <a:pt x="12232089" y="4081516"/>
                </a:lnTo>
                <a:lnTo>
                  <a:pt x="12070197" y="4088045"/>
                </a:lnTo>
                <a:cubicBezTo>
                  <a:pt x="11968113" y="4090790"/>
                  <a:pt x="11865357" y="4092179"/>
                  <a:pt x="11761989" y="4092179"/>
                </a:cubicBezTo>
                <a:cubicBezTo>
                  <a:pt x="9281150" y="4092179"/>
                  <a:pt x="7152603" y="3292103"/>
                  <a:pt x="6243384" y="2151858"/>
                </a:cubicBezTo>
                <a:lnTo>
                  <a:pt x="6144064" y="2007919"/>
                </a:lnTo>
                <a:lnTo>
                  <a:pt x="6044746" y="2151858"/>
                </a:lnTo>
                <a:cubicBezTo>
                  <a:pt x="5135524" y="3292103"/>
                  <a:pt x="3006978" y="4092179"/>
                  <a:pt x="526142" y="4092179"/>
                </a:cubicBezTo>
                <a:cubicBezTo>
                  <a:pt x="422774" y="4092179"/>
                  <a:pt x="320018" y="4090790"/>
                  <a:pt x="217936" y="4088046"/>
                </a:cubicBezTo>
                <a:lnTo>
                  <a:pt x="0" y="4079255"/>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33"/>
          <p:cNvSpPr/>
          <p:nvPr/>
        </p:nvSpPr>
        <p:spPr>
          <a:xfrm>
            <a:off x="0" y="0"/>
            <a:ext cx="12192000" cy="4085711"/>
          </a:xfrm>
          <a:custGeom>
            <a:avLst/>
            <a:gdLst>
              <a:gd name="connsiteX0" fmla="*/ 0 w 12232089"/>
              <a:gd name="connsiteY0" fmla="*/ 0 h 4092179"/>
              <a:gd name="connsiteX1" fmla="*/ 12232089 w 12232089"/>
              <a:gd name="connsiteY1" fmla="*/ 0 h 4092179"/>
              <a:gd name="connsiteX2" fmla="*/ 12232089 w 12232089"/>
              <a:gd name="connsiteY2" fmla="*/ 4081516 h 4092179"/>
              <a:gd name="connsiteX3" fmla="*/ 12070197 w 12232089"/>
              <a:gd name="connsiteY3" fmla="*/ 4088045 h 4092179"/>
              <a:gd name="connsiteX4" fmla="*/ 11761989 w 12232089"/>
              <a:gd name="connsiteY4" fmla="*/ 4092179 h 4092179"/>
              <a:gd name="connsiteX5" fmla="*/ 6243384 w 12232089"/>
              <a:gd name="connsiteY5" fmla="*/ 2151858 h 4092179"/>
              <a:gd name="connsiteX6" fmla="*/ 6144064 w 12232089"/>
              <a:gd name="connsiteY6" fmla="*/ 2007919 h 4092179"/>
              <a:gd name="connsiteX7" fmla="*/ 6044746 w 12232089"/>
              <a:gd name="connsiteY7" fmla="*/ 2151858 h 4092179"/>
              <a:gd name="connsiteX8" fmla="*/ 526142 w 12232089"/>
              <a:gd name="connsiteY8" fmla="*/ 4092179 h 4092179"/>
              <a:gd name="connsiteX9" fmla="*/ 217936 w 12232089"/>
              <a:gd name="connsiteY9" fmla="*/ 4088046 h 4092179"/>
              <a:gd name="connsiteX10" fmla="*/ 0 w 12232089"/>
              <a:gd name="connsiteY10" fmla="*/ 4079255 h 40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089" h="4092179">
                <a:moveTo>
                  <a:pt x="0" y="0"/>
                </a:moveTo>
                <a:lnTo>
                  <a:pt x="12232089" y="0"/>
                </a:lnTo>
                <a:lnTo>
                  <a:pt x="12232089" y="4081516"/>
                </a:lnTo>
                <a:lnTo>
                  <a:pt x="12070197" y="4088045"/>
                </a:lnTo>
                <a:cubicBezTo>
                  <a:pt x="11968113" y="4090790"/>
                  <a:pt x="11865357" y="4092179"/>
                  <a:pt x="11761989" y="4092179"/>
                </a:cubicBezTo>
                <a:cubicBezTo>
                  <a:pt x="9281150" y="4092179"/>
                  <a:pt x="7152603" y="3292103"/>
                  <a:pt x="6243384" y="2151858"/>
                </a:cubicBezTo>
                <a:lnTo>
                  <a:pt x="6144064" y="2007919"/>
                </a:lnTo>
                <a:lnTo>
                  <a:pt x="6044746" y="2151858"/>
                </a:lnTo>
                <a:cubicBezTo>
                  <a:pt x="5135524" y="3292103"/>
                  <a:pt x="3006978" y="4092179"/>
                  <a:pt x="526142" y="4092179"/>
                </a:cubicBezTo>
                <a:cubicBezTo>
                  <a:pt x="422774" y="4092179"/>
                  <a:pt x="320018" y="4090790"/>
                  <a:pt x="217936" y="4088046"/>
                </a:cubicBezTo>
                <a:lnTo>
                  <a:pt x="0" y="4079255"/>
                </a:lnTo>
                <a:close/>
              </a:path>
            </a:pathLst>
          </a:custGeom>
          <a:gradFill>
            <a:gsLst>
              <a:gs pos="50000">
                <a:srgbClr val="1AA2EF">
                  <a:alpha val="70000"/>
                </a:srgbClr>
              </a:gs>
              <a:gs pos="0">
                <a:srgbClr val="2ABAF9">
                  <a:alpha val="10000"/>
                </a:srgbClr>
              </a:gs>
              <a:gs pos="100000">
                <a:srgbClr val="0988E5">
                  <a:alpha val="1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4700"/>
                    </a14:imgEffect>
                    <a14:imgEffect>
                      <a14:brightnessContrast bright="15000"/>
                    </a14:imgEffect>
                  </a14:imgLayer>
                </a14:imgProps>
              </a:ext>
              <a:ext uri="{28A0092B-C50C-407E-A947-70E740481C1C}">
                <a14:useLocalDpi xmlns:a14="http://schemas.microsoft.com/office/drawing/2010/main"/>
              </a:ext>
            </a:extLst>
          </a:blip>
          <a:srcRect/>
          <a:stretch/>
        </p:blipFill>
        <p:spPr>
          <a:xfrm>
            <a:off x="5264141" y="610928"/>
            <a:ext cx="1744366" cy="1723104"/>
          </a:xfrm>
          <a:prstGeom prst="rect">
            <a:avLst/>
          </a:prstGeom>
          <a:effectLst>
            <a:outerShdw blurRad="101600" dist="38100" dir="2700000" algn="tl" rotWithShape="0">
              <a:prstClr val="black">
                <a:alpha val="40000"/>
              </a:prstClr>
            </a:outerShdw>
          </a:effectLst>
        </p:spPr>
      </p:pic>
      <p:pic>
        <p:nvPicPr>
          <p:cNvPr id="11" name="图片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70756" y="2770648"/>
            <a:ext cx="4358598" cy="3268948"/>
          </a:xfrm>
          <a:prstGeom prst="rect">
            <a:avLst/>
          </a:prstGeom>
          <a:effectLst>
            <a:outerShdw blurRad="25400" dist="25400" dir="2700000" algn="tl" rotWithShape="0">
              <a:prstClr val="black">
                <a:alpha val="25000"/>
              </a:prstClr>
            </a:outerShdw>
          </a:effectLst>
        </p:spPr>
      </p:pic>
      <p:sp>
        <p:nvSpPr>
          <p:cNvPr id="4" name="平行四边形 3"/>
          <p:cNvSpPr/>
          <p:nvPr/>
        </p:nvSpPr>
        <p:spPr>
          <a:xfrm>
            <a:off x="2160150" y="5029829"/>
            <a:ext cx="2343640" cy="133295"/>
          </a:xfrm>
          <a:prstGeom prst="parallelogram">
            <a:avLst>
              <a:gd name="adj" fmla="val 84155"/>
            </a:avLst>
          </a:prstGeom>
          <a:gradFill>
            <a:gsLst>
              <a:gs pos="0">
                <a:srgbClr val="2ABAF9">
                  <a:alpha val="25000"/>
                </a:srgbClr>
              </a:gs>
              <a:gs pos="100000">
                <a:srgbClr val="0988E5">
                  <a:alpha val="43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平行四边形 20"/>
          <p:cNvSpPr/>
          <p:nvPr/>
        </p:nvSpPr>
        <p:spPr>
          <a:xfrm>
            <a:off x="7808207" y="5029829"/>
            <a:ext cx="2343640" cy="133295"/>
          </a:xfrm>
          <a:prstGeom prst="parallelogram">
            <a:avLst>
              <a:gd name="adj" fmla="val 84155"/>
            </a:avLst>
          </a:prstGeom>
          <a:gradFill>
            <a:gsLst>
              <a:gs pos="0">
                <a:srgbClr val="2ABAF9">
                  <a:alpha val="25000"/>
                </a:srgbClr>
              </a:gs>
              <a:gs pos="100000">
                <a:srgbClr val="0988E5">
                  <a:alpha val="43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7873692" y="4512027"/>
            <a:ext cx="2236510" cy="707886"/>
          </a:xfrm>
          <a:prstGeom prst="rect">
            <a:avLst/>
          </a:prstGeom>
          <a:noFill/>
        </p:spPr>
        <p:txBody>
          <a:bodyPr wrap="none" rtlCol="0">
            <a:spAutoFit/>
          </a:bodyPr>
          <a:lstStyle/>
          <a:p>
            <a:pPr algn="ctr"/>
            <a:r>
              <a:rPr lang="zh-CN" altLang="en-US" sz="4000" b="1" dirty="0" smtClean="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rPr>
              <a:t>宣传介绍</a:t>
            </a:r>
            <a:endParaRPr lang="zh-CN" altLang="en-US" sz="4000" b="1" dirty="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endParaRPr>
          </a:p>
        </p:txBody>
      </p:sp>
      <p:sp>
        <p:nvSpPr>
          <p:cNvPr id="20" name="文本框 19"/>
          <p:cNvSpPr txBox="1"/>
          <p:nvPr/>
        </p:nvSpPr>
        <p:spPr>
          <a:xfrm>
            <a:off x="2193021" y="4512027"/>
            <a:ext cx="2236510" cy="707886"/>
          </a:xfrm>
          <a:prstGeom prst="rect">
            <a:avLst/>
          </a:prstGeom>
          <a:noFill/>
        </p:spPr>
        <p:txBody>
          <a:bodyPr wrap="none" rtlCol="0">
            <a:spAutoFit/>
          </a:bodyPr>
          <a:lstStyle/>
          <a:p>
            <a:pPr algn="ctr"/>
            <a:r>
              <a:rPr lang="zh-CN" altLang="en-US" sz="4000" b="1" dirty="0" smtClean="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rPr>
              <a:t>海景旅游</a:t>
            </a:r>
            <a:endParaRPr lang="zh-CN" altLang="en-US" sz="4000" b="1" dirty="0">
              <a:gradFill>
                <a:gsLst>
                  <a:gs pos="0">
                    <a:schemeClr val="tx1">
                      <a:lumMod val="75000"/>
                      <a:lumOff val="25000"/>
                    </a:schemeClr>
                  </a:gs>
                  <a:gs pos="100000">
                    <a:schemeClr val="tx1">
                      <a:lumMod val="95000"/>
                      <a:lumOff val="5000"/>
                    </a:schemeClr>
                  </a:gs>
                </a:gsLst>
                <a:lin ang="5400000" scaled="1"/>
              </a:gradFill>
              <a:effectLst>
                <a:outerShdw blurRad="25400" dist="25400" dir="2700000" algn="tl">
                  <a:srgbClr val="000000">
                    <a:alpha val="34000"/>
                  </a:srgbClr>
                </a:outerShdw>
              </a:effectLst>
              <a:cs typeface="+mn-ea"/>
              <a:sym typeface="+mn-lt"/>
            </a:endParaRPr>
          </a:p>
        </p:txBody>
      </p:sp>
    </p:spTree>
    <p:extLst>
      <p:ext uri="{BB962C8B-B14F-4D97-AF65-F5344CB8AC3E}">
        <p14:creationId xmlns:p14="http://schemas.microsoft.com/office/powerpoint/2010/main" val="2858242057"/>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53" presetClass="entr" presetSubtype="16"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22" presetClass="entr" presetSubtype="8" fill="hold" grpId="0" nodeType="withEffect">
                                  <p:stCondLst>
                                    <p:cond delay="75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42" presetClass="entr" presetSubtype="0" fill="hold" grpId="0" nodeType="withEffect">
                                  <p:stCondLst>
                                    <p:cond delay="125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5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75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16" presetClass="entr" presetSubtype="21" fill="hold" grpId="0" nodeType="withEffect">
                                  <p:stCondLst>
                                    <p:cond delay="75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par>
                                <p:cTn id="39" presetID="16" presetClass="entr" presetSubtype="21" fill="hold" grpId="0" nodeType="withEffect">
                                  <p:stCondLst>
                                    <p:cond delay="75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33" grpId="0" animBg="1"/>
      <p:bldP spid="34" grpId="0" animBg="1"/>
      <p:bldP spid="4" grpId="0" animBg="1"/>
      <p:bldP spid="21" grpId="0" animBg="1"/>
      <p:bldP spid="15"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4470172" y="551656"/>
            <a:ext cx="7305389" cy="59004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extLst/>
        </p:spPr>
        <p:txBody>
          <a:bodyPr wrap="square" lIns="22860" rIns="22860">
            <a:spAutoFit/>
          </a:bodyPr>
          <a:lstStyle/>
          <a:p>
            <a:pPr eaLnBrk="1"/>
            <a:endParaRPr lang="zh-CN" altLang="en-US" sz="900">
              <a:cs typeface="+mn-ea"/>
              <a:sym typeface="+mn-lt"/>
            </a:endParaRPr>
          </a:p>
        </p:txBody>
      </p:sp>
      <p:sp>
        <p:nvSpPr>
          <p:cNvPr id="26627" name="Rectangle 2"/>
          <p:cNvSpPr>
            <a:spLocks/>
          </p:cNvSpPr>
          <p:nvPr/>
        </p:nvSpPr>
        <p:spPr bwMode="auto">
          <a:xfrm>
            <a:off x="4403725" y="2637632"/>
            <a:ext cx="5400675" cy="1763713"/>
          </a:xfrm>
          <a:prstGeom prst="rect">
            <a:avLst/>
          </a:prstGeom>
          <a:gradFill>
            <a:gsLst>
              <a:gs pos="0">
                <a:srgbClr val="2ABAF9"/>
              </a:gs>
              <a:gs pos="100000">
                <a:srgbClr val="0988E5"/>
              </a:gs>
            </a:gsLst>
            <a:lin ang="2700000" scaled="0"/>
          </a:gradFill>
          <a:ln w="254000">
            <a:solidFill>
              <a:srgbClr val="FFFFFF"/>
            </a:solidFill>
            <a:miter lim="400000"/>
            <a:headEnd/>
            <a:tailEnd/>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26628" name="Rectangle 3"/>
          <p:cNvSpPr>
            <a:spLocks/>
          </p:cNvSpPr>
          <p:nvPr/>
        </p:nvSpPr>
        <p:spPr bwMode="auto">
          <a:xfrm>
            <a:off x="4962168" y="3327338"/>
            <a:ext cx="4355038" cy="477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spcBef>
                <a:spcPct val="0"/>
              </a:spcBef>
              <a:buSzTx/>
              <a:buFontTx/>
              <a:buNone/>
            </a:pPr>
            <a:r>
              <a:rPr lang="zh-CN" altLang="en-US" sz="2500" i="1" spc="300" dirty="0" smtClean="0">
                <a:solidFill>
                  <a:srgbClr val="FFFFFF"/>
                </a:solidFill>
                <a:latin typeface="+mn-lt"/>
                <a:ea typeface="+mn-ea"/>
                <a:cs typeface="+mn-ea"/>
                <a:sym typeface="+mn-lt"/>
              </a:rPr>
              <a:t>高端私人订制旅游公司计划</a:t>
            </a:r>
            <a:endParaRPr lang="zh-CN" altLang="zh-CN" sz="2500" i="1" spc="300" dirty="0">
              <a:solidFill>
                <a:srgbClr val="FFFFFF"/>
              </a:solidFill>
              <a:latin typeface="+mn-lt"/>
              <a:ea typeface="+mn-ea"/>
              <a:cs typeface="+mn-ea"/>
              <a:sym typeface="+mn-lt"/>
            </a:endParaRPr>
          </a:p>
        </p:txBody>
      </p:sp>
      <p:sp>
        <p:nvSpPr>
          <p:cNvPr id="26630" name="Rectangle 5"/>
          <p:cNvSpPr>
            <a:spLocks/>
          </p:cNvSpPr>
          <p:nvPr/>
        </p:nvSpPr>
        <p:spPr bwMode="auto">
          <a:xfrm>
            <a:off x="658813" y="3437732"/>
            <a:ext cx="2772569" cy="2386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a:t>
            </a:r>
            <a:r>
              <a:rPr lang="zh-CN" altLang="en-US" sz="1000" dirty="0" smtClean="0">
                <a:solidFill>
                  <a:srgbClr val="686769"/>
                </a:solidFill>
                <a:latin typeface="+mn-lt"/>
                <a:ea typeface="+mn-ea"/>
                <a:cs typeface="+mn-ea"/>
                <a:sym typeface="+mn-lt"/>
              </a:rPr>
              <a:t>解说解说</a:t>
            </a: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a:p>
            <a:pP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a:p>
            <a:pPr>
              <a:lnSpc>
                <a:spcPct val="130000"/>
              </a:lnSpc>
              <a:buNone/>
            </a:pPr>
            <a:endParaRPr lang="zh-CN" altLang="en-US" sz="1000" dirty="0">
              <a:solidFill>
                <a:srgbClr val="686769"/>
              </a:solidFill>
              <a:latin typeface="+mn-lt"/>
              <a:ea typeface="+mn-ea"/>
              <a:cs typeface="+mn-ea"/>
              <a:sym typeface="+mn-lt"/>
            </a:endParaRPr>
          </a:p>
        </p:txBody>
      </p:sp>
      <p:sp>
        <p:nvSpPr>
          <p:cNvPr id="26631" name="Rectangle 6"/>
          <p:cNvSpPr>
            <a:spLocks/>
          </p:cNvSpPr>
          <p:nvPr/>
        </p:nvSpPr>
        <p:spPr bwMode="auto">
          <a:xfrm>
            <a:off x="695325" y="3086894"/>
            <a:ext cx="1079500" cy="107950"/>
          </a:xfrm>
          <a:prstGeom prst="rect">
            <a:avLst/>
          </a:prstGeom>
          <a:gradFill>
            <a:gsLst>
              <a:gs pos="0">
                <a:srgbClr val="2ABAF9"/>
              </a:gs>
              <a:gs pos="100000">
                <a:srgbClr val="0988E5"/>
              </a:gs>
            </a:gsLst>
            <a:lin ang="2700000" scaled="0"/>
          </a:gradFill>
          <a:ln>
            <a:noFill/>
          </a:ln>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a:latin typeface="+mn-lt"/>
              <a:ea typeface="+mn-ea"/>
              <a:cs typeface="+mn-ea"/>
              <a:sym typeface="+mn-lt"/>
            </a:endParaRPr>
          </a:p>
        </p:txBody>
      </p:sp>
      <p:sp>
        <p:nvSpPr>
          <p:cNvPr id="9" name="Rectangle 1"/>
          <p:cNvSpPr>
            <a:spLocks/>
          </p:cNvSpPr>
          <p:nvPr/>
        </p:nvSpPr>
        <p:spPr bwMode="auto">
          <a:xfrm>
            <a:off x="623094" y="1981065"/>
            <a:ext cx="2200602" cy="43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spcBef>
                <a:spcPct val="0"/>
              </a:spcBef>
              <a:buSzTx/>
              <a:buFontTx/>
              <a:buNone/>
            </a:pPr>
            <a:r>
              <a:rPr lang="zh-CN" altLang="en-US" sz="2800" b="1" dirty="0" smtClean="0">
                <a:solidFill>
                  <a:schemeClr val="tx1">
                    <a:lumMod val="75000"/>
                    <a:lumOff val="25000"/>
                  </a:schemeClr>
                </a:solidFill>
                <a:latin typeface="+mn-lt"/>
                <a:ea typeface="+mn-ea"/>
                <a:cs typeface="+mn-ea"/>
                <a:sym typeface="+mn-lt"/>
              </a:rPr>
              <a:t>旅游项目介绍</a:t>
            </a:r>
            <a:endParaRPr lang="en-US" altLang="zh-CN" sz="2800" b="1" dirty="0" smtClean="0">
              <a:solidFill>
                <a:schemeClr val="tx1">
                  <a:lumMod val="75000"/>
                  <a:lumOff val="25000"/>
                </a:schemeClr>
              </a:solidFill>
              <a:latin typeface="+mn-lt"/>
              <a:ea typeface="+mn-ea"/>
              <a:cs typeface="+mn-ea"/>
              <a:sym typeface="+mn-lt"/>
            </a:endParaRPr>
          </a:p>
        </p:txBody>
      </p:sp>
      <p:sp>
        <p:nvSpPr>
          <p:cNvPr id="10" name="Rectangle 1"/>
          <p:cNvSpPr>
            <a:spLocks/>
          </p:cNvSpPr>
          <p:nvPr/>
        </p:nvSpPr>
        <p:spPr bwMode="auto">
          <a:xfrm>
            <a:off x="623094" y="2464515"/>
            <a:ext cx="209429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0000"/>
              </a:lnSpc>
              <a:spcBef>
                <a:spcPct val="0"/>
              </a:spcBef>
              <a:buSzTx/>
              <a:buNone/>
            </a:pPr>
            <a:r>
              <a:rPr lang="en-US" altLang="zh-CN" sz="2000" dirty="0" smtClean="0">
                <a:solidFill>
                  <a:schemeClr val="tx1">
                    <a:lumMod val="75000"/>
                    <a:lumOff val="25000"/>
                  </a:schemeClr>
                </a:solidFill>
                <a:latin typeface="+mn-lt"/>
                <a:ea typeface="+mn-ea"/>
                <a:cs typeface="+mn-ea"/>
                <a:sym typeface="+mn-lt"/>
              </a:rPr>
              <a:t>Summer tourism</a:t>
            </a:r>
          </a:p>
        </p:txBody>
      </p:sp>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3664" y="1567658"/>
            <a:ext cx="4771343" cy="1380864"/>
          </a:xfrm>
          <a:prstGeom prst="rect">
            <a:avLst/>
          </a:prstGeom>
          <a:effectLst>
            <a:outerShdw blurRad="101600" dist="38100" dir="2700000" algn="tl" rotWithShape="0">
              <a:prstClr val="black">
                <a:alpha val="25000"/>
              </a:prstClr>
            </a:outerShdw>
          </a:effectLst>
        </p:spPr>
      </p:pic>
    </p:spTree>
    <p:extLst>
      <p:ext uri="{BB962C8B-B14F-4D97-AF65-F5344CB8AC3E}">
        <p14:creationId xmlns:p14="http://schemas.microsoft.com/office/powerpoint/2010/main" val="9384634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 calcmode="lin" valueType="num">
                                      <p:cBhvr additive="base">
                                        <p:cTn id="12" dur="500" fill="hold"/>
                                        <p:tgtEl>
                                          <p:spTgt spid="26627"/>
                                        </p:tgtEl>
                                        <p:attrNameLst>
                                          <p:attrName>ppt_x</p:attrName>
                                        </p:attrNameLst>
                                      </p:cBhvr>
                                      <p:tavLst>
                                        <p:tav tm="0">
                                          <p:val>
                                            <p:strVal val="1+#ppt_w/2"/>
                                          </p:val>
                                        </p:tav>
                                        <p:tav tm="100000">
                                          <p:val>
                                            <p:strVal val="#ppt_x"/>
                                          </p:val>
                                        </p:tav>
                                      </p:tavLst>
                                    </p:anim>
                                    <p:anim calcmode="lin" valueType="num">
                                      <p:cBhvr additive="base">
                                        <p:cTn id="13" dur="500" fill="hold"/>
                                        <p:tgtEl>
                                          <p:spTgt spid="2662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6628"/>
                                        </p:tgtEl>
                                        <p:attrNameLst>
                                          <p:attrName>style.visibility</p:attrName>
                                        </p:attrNameLst>
                                      </p:cBhvr>
                                      <p:to>
                                        <p:strVal val="visible"/>
                                      </p:to>
                                    </p:set>
                                    <p:anim calcmode="lin" valueType="num">
                                      <p:cBhvr additive="base">
                                        <p:cTn id="16" dur="500" fill="hold"/>
                                        <p:tgtEl>
                                          <p:spTgt spid="26628"/>
                                        </p:tgtEl>
                                        <p:attrNameLst>
                                          <p:attrName>ppt_x</p:attrName>
                                        </p:attrNameLst>
                                      </p:cBhvr>
                                      <p:tavLst>
                                        <p:tav tm="0">
                                          <p:val>
                                            <p:strVal val="1+#ppt_w/2"/>
                                          </p:val>
                                        </p:tav>
                                        <p:tav tm="100000">
                                          <p:val>
                                            <p:strVal val="#ppt_x"/>
                                          </p:val>
                                        </p:tav>
                                      </p:tavLst>
                                    </p:anim>
                                    <p:anim calcmode="lin" valueType="num">
                                      <p:cBhvr additive="base">
                                        <p:cTn id="17" dur="500" fill="hold"/>
                                        <p:tgtEl>
                                          <p:spTgt spid="26628"/>
                                        </p:tgtEl>
                                        <p:attrNameLst>
                                          <p:attrName>ppt_y</p:attrName>
                                        </p:attrNameLst>
                                      </p:cBhvr>
                                      <p:tavLst>
                                        <p:tav tm="0">
                                          <p:val>
                                            <p:strVal val="#ppt_y"/>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630"/>
                                        </p:tgtEl>
                                        <p:attrNameLst>
                                          <p:attrName>style.visibility</p:attrName>
                                        </p:attrNameLst>
                                      </p:cBhvr>
                                      <p:to>
                                        <p:strVal val="visible"/>
                                      </p:to>
                                    </p:set>
                                    <p:animEffect transition="in" filter="fade">
                                      <p:cBhvr>
                                        <p:cTn id="20" dur="1000"/>
                                        <p:tgtEl>
                                          <p:spTgt spid="26630"/>
                                        </p:tgtEl>
                                      </p:cBhvr>
                                    </p:animEffect>
                                    <p:anim calcmode="lin" valueType="num">
                                      <p:cBhvr>
                                        <p:cTn id="21" dur="1000" fill="hold"/>
                                        <p:tgtEl>
                                          <p:spTgt spid="26630"/>
                                        </p:tgtEl>
                                        <p:attrNameLst>
                                          <p:attrName>ppt_x</p:attrName>
                                        </p:attrNameLst>
                                      </p:cBhvr>
                                      <p:tavLst>
                                        <p:tav tm="0">
                                          <p:val>
                                            <p:strVal val="#ppt_x"/>
                                          </p:val>
                                        </p:tav>
                                        <p:tav tm="100000">
                                          <p:val>
                                            <p:strVal val="#ppt_x"/>
                                          </p:val>
                                        </p:tav>
                                      </p:tavLst>
                                    </p:anim>
                                    <p:anim calcmode="lin" valueType="num">
                                      <p:cBhvr>
                                        <p:cTn id="22" dur="1000" fill="hold"/>
                                        <p:tgtEl>
                                          <p:spTgt spid="2663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6631"/>
                                        </p:tgtEl>
                                        <p:attrNameLst>
                                          <p:attrName>style.visibility</p:attrName>
                                        </p:attrNameLst>
                                      </p:cBhvr>
                                      <p:to>
                                        <p:strVal val="visible"/>
                                      </p:to>
                                    </p:set>
                                    <p:animEffect transition="in" filter="fade">
                                      <p:cBhvr>
                                        <p:cTn id="25" dur="1000"/>
                                        <p:tgtEl>
                                          <p:spTgt spid="26631"/>
                                        </p:tgtEl>
                                      </p:cBhvr>
                                    </p:animEffect>
                                    <p:anim calcmode="lin" valueType="num">
                                      <p:cBhvr>
                                        <p:cTn id="26" dur="1000" fill="hold"/>
                                        <p:tgtEl>
                                          <p:spTgt spid="26631"/>
                                        </p:tgtEl>
                                        <p:attrNameLst>
                                          <p:attrName>ppt_x</p:attrName>
                                        </p:attrNameLst>
                                      </p:cBhvr>
                                      <p:tavLst>
                                        <p:tav tm="0">
                                          <p:val>
                                            <p:strVal val="#ppt_x"/>
                                          </p:val>
                                        </p:tav>
                                        <p:tav tm="100000">
                                          <p:val>
                                            <p:strVal val="#ppt_x"/>
                                          </p:val>
                                        </p:tav>
                                      </p:tavLst>
                                    </p:anim>
                                    <p:anim calcmode="lin" valueType="num">
                                      <p:cBhvr>
                                        <p:cTn id="27" dur="1000" fill="hold"/>
                                        <p:tgtEl>
                                          <p:spTgt spid="2663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627" grpId="0" animBg="1"/>
      <p:bldP spid="26628" grpId="0"/>
      <p:bldP spid="26630" grpId="0"/>
      <p:bldP spid="26631"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36473" y="983674"/>
            <a:ext cx="6165271" cy="296265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205346" y="983674"/>
            <a:ext cx="3131128" cy="296265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0183090" y="2105891"/>
            <a:ext cx="623455" cy="623455"/>
          </a:xfrm>
          <a:prstGeom prst="rect">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cs typeface="+mn-ea"/>
                <a:sym typeface="+mn-lt"/>
              </a:rPr>
              <a:t>&gt;</a:t>
            </a:r>
            <a:endParaRPr lang="zh-CN" altLang="en-US" dirty="0">
              <a:cs typeface="+mn-ea"/>
              <a:sym typeface="+mn-lt"/>
            </a:endParaRPr>
          </a:p>
        </p:txBody>
      </p:sp>
      <p:grpSp>
        <p:nvGrpSpPr>
          <p:cNvPr id="8" name="Group 5"/>
          <p:cNvGrpSpPr>
            <a:grpSpLocks/>
          </p:cNvGrpSpPr>
          <p:nvPr/>
        </p:nvGrpSpPr>
        <p:grpSpPr bwMode="auto">
          <a:xfrm>
            <a:off x="1136071" y="4484848"/>
            <a:ext cx="2772569" cy="1573913"/>
            <a:chOff x="0" y="-1153784"/>
            <a:chExt cx="5544617" cy="3145044"/>
          </a:xfrm>
        </p:grpSpPr>
        <p:sp>
          <p:nvSpPr>
            <p:cNvPr id="9" name="Rectangle 6"/>
            <p:cNvSpPr>
              <a:spLocks/>
            </p:cNvSpPr>
            <p:nvPr/>
          </p:nvSpPr>
          <p:spPr bwMode="auto">
            <a:xfrm>
              <a:off x="0" y="607489"/>
              <a:ext cx="5544617" cy="138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sp>
          <p:nvSpPr>
            <p:cNvPr id="10" name="Rectangle 7"/>
            <p:cNvSpPr>
              <a:spLocks/>
            </p:cNvSpPr>
            <p:nvPr/>
          </p:nvSpPr>
          <p:spPr bwMode="auto">
            <a:xfrm>
              <a:off x="1187408" y="-1"/>
              <a:ext cx="3169802" cy="645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500" b="1" dirty="0" smtClean="0">
                  <a:latin typeface="+mn-lt"/>
                  <a:ea typeface="+mn-ea"/>
                  <a:cs typeface="+mn-ea"/>
                  <a:sym typeface="+mn-lt"/>
                </a:rPr>
                <a:t>高端品质旅游公司</a:t>
              </a:r>
              <a:endParaRPr lang="zh-CN" altLang="zh-CN" sz="1500" b="1" dirty="0">
                <a:latin typeface="+mn-lt"/>
                <a:ea typeface="+mn-ea"/>
                <a:cs typeface="+mn-ea"/>
                <a:sym typeface="+mn-lt"/>
              </a:endParaRPr>
            </a:p>
          </p:txBody>
        </p:sp>
        <p:sp>
          <p:nvSpPr>
            <p:cNvPr id="11" name="Rectangle 7"/>
            <p:cNvSpPr>
              <a:spLocks/>
            </p:cNvSpPr>
            <p:nvPr/>
          </p:nvSpPr>
          <p:spPr bwMode="auto">
            <a:xfrm>
              <a:off x="1495158" y="-1153784"/>
              <a:ext cx="2554306" cy="922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2400" b="1" dirty="0" smtClean="0">
                  <a:solidFill>
                    <a:srgbClr val="0988E5"/>
                  </a:solidFill>
                  <a:latin typeface="+mn-lt"/>
                  <a:ea typeface="+mn-ea"/>
                  <a:cs typeface="+mn-ea"/>
                  <a:sym typeface="+mn-lt"/>
                </a:rPr>
                <a:t>特色旅游</a:t>
              </a:r>
              <a:endParaRPr lang="zh-CN" altLang="zh-CN" sz="2400" b="1" dirty="0">
                <a:solidFill>
                  <a:srgbClr val="0988E5"/>
                </a:solidFill>
                <a:latin typeface="+mn-lt"/>
                <a:ea typeface="+mn-ea"/>
                <a:cs typeface="+mn-ea"/>
                <a:sym typeface="+mn-lt"/>
              </a:endParaRPr>
            </a:p>
          </p:txBody>
        </p:sp>
      </p:grpSp>
      <p:grpSp>
        <p:nvGrpSpPr>
          <p:cNvPr id="12" name="Group 5"/>
          <p:cNvGrpSpPr>
            <a:grpSpLocks/>
          </p:cNvGrpSpPr>
          <p:nvPr/>
        </p:nvGrpSpPr>
        <p:grpSpPr bwMode="auto">
          <a:xfrm>
            <a:off x="4752107" y="4484848"/>
            <a:ext cx="2772569" cy="1573913"/>
            <a:chOff x="0" y="-1153784"/>
            <a:chExt cx="5544617" cy="3145044"/>
          </a:xfrm>
        </p:grpSpPr>
        <p:sp>
          <p:nvSpPr>
            <p:cNvPr id="13" name="Rectangle 6"/>
            <p:cNvSpPr>
              <a:spLocks/>
            </p:cNvSpPr>
            <p:nvPr/>
          </p:nvSpPr>
          <p:spPr bwMode="auto">
            <a:xfrm>
              <a:off x="0" y="607489"/>
              <a:ext cx="5544617" cy="138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sp>
          <p:nvSpPr>
            <p:cNvPr id="14" name="Rectangle 7"/>
            <p:cNvSpPr>
              <a:spLocks/>
            </p:cNvSpPr>
            <p:nvPr/>
          </p:nvSpPr>
          <p:spPr bwMode="auto">
            <a:xfrm>
              <a:off x="1187408" y="-1"/>
              <a:ext cx="3169802" cy="645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500" b="1" dirty="0" smtClean="0">
                  <a:latin typeface="+mn-lt"/>
                  <a:ea typeface="+mn-ea"/>
                  <a:cs typeface="+mn-ea"/>
                  <a:sym typeface="+mn-lt"/>
                </a:rPr>
                <a:t>高端品质旅游公司</a:t>
              </a:r>
              <a:endParaRPr lang="zh-CN" altLang="zh-CN" sz="1500" b="1" dirty="0">
                <a:latin typeface="+mn-lt"/>
                <a:ea typeface="+mn-ea"/>
                <a:cs typeface="+mn-ea"/>
                <a:sym typeface="+mn-lt"/>
              </a:endParaRPr>
            </a:p>
          </p:txBody>
        </p:sp>
        <p:sp>
          <p:nvSpPr>
            <p:cNvPr id="15" name="Rectangle 7"/>
            <p:cNvSpPr>
              <a:spLocks/>
            </p:cNvSpPr>
            <p:nvPr/>
          </p:nvSpPr>
          <p:spPr bwMode="auto">
            <a:xfrm>
              <a:off x="1495160" y="-1153784"/>
              <a:ext cx="2554306" cy="922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2400" b="1" dirty="0" smtClean="0">
                  <a:solidFill>
                    <a:srgbClr val="0988E5"/>
                  </a:solidFill>
                  <a:latin typeface="+mn-lt"/>
                  <a:ea typeface="+mn-ea"/>
                  <a:cs typeface="+mn-ea"/>
                  <a:sym typeface="+mn-lt"/>
                </a:rPr>
                <a:t>服务优质</a:t>
              </a:r>
              <a:endParaRPr lang="zh-CN" altLang="zh-CN" sz="2400" b="1" dirty="0">
                <a:solidFill>
                  <a:srgbClr val="0988E5"/>
                </a:solidFill>
                <a:latin typeface="+mn-lt"/>
                <a:ea typeface="+mn-ea"/>
                <a:cs typeface="+mn-ea"/>
                <a:sym typeface="+mn-lt"/>
              </a:endParaRPr>
            </a:p>
          </p:txBody>
        </p:sp>
      </p:grpSp>
      <p:grpSp>
        <p:nvGrpSpPr>
          <p:cNvPr id="16" name="Group 5"/>
          <p:cNvGrpSpPr>
            <a:grpSpLocks/>
          </p:cNvGrpSpPr>
          <p:nvPr/>
        </p:nvGrpSpPr>
        <p:grpSpPr bwMode="auto">
          <a:xfrm>
            <a:off x="8368143" y="4484848"/>
            <a:ext cx="2772569" cy="1573913"/>
            <a:chOff x="0" y="-1153784"/>
            <a:chExt cx="5544617" cy="3145044"/>
          </a:xfrm>
        </p:grpSpPr>
        <p:sp>
          <p:nvSpPr>
            <p:cNvPr id="17" name="Rectangle 6"/>
            <p:cNvSpPr>
              <a:spLocks/>
            </p:cNvSpPr>
            <p:nvPr/>
          </p:nvSpPr>
          <p:spPr bwMode="auto">
            <a:xfrm>
              <a:off x="0" y="607489"/>
              <a:ext cx="5544617" cy="1383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30000"/>
                </a:lnSpc>
                <a:buNone/>
              </a:pPr>
              <a:r>
                <a:rPr lang="zh-CN" altLang="en-US" sz="1000" dirty="0">
                  <a:solidFill>
                    <a:srgbClr val="686769"/>
                  </a:solidFill>
                  <a:latin typeface="+mn-lt"/>
                  <a:ea typeface="+mn-ea"/>
                  <a:cs typeface="+mn-ea"/>
                  <a:sym typeface="+mn-lt"/>
                </a:rPr>
                <a:t>点击输入简要文字解说，解说文字尽量概括精炼，不用多余的文字修饰简洁精准点击输入简要文字解说解说</a:t>
              </a:r>
            </a:p>
          </p:txBody>
        </p:sp>
        <p:sp>
          <p:nvSpPr>
            <p:cNvPr id="18" name="Rectangle 7"/>
            <p:cNvSpPr>
              <a:spLocks/>
            </p:cNvSpPr>
            <p:nvPr/>
          </p:nvSpPr>
          <p:spPr bwMode="auto">
            <a:xfrm>
              <a:off x="1187408" y="-1"/>
              <a:ext cx="3169802" cy="645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1500" b="1" dirty="0" smtClean="0">
                  <a:latin typeface="+mn-lt"/>
                  <a:ea typeface="+mn-ea"/>
                  <a:cs typeface="+mn-ea"/>
                  <a:sym typeface="+mn-lt"/>
                </a:rPr>
                <a:t>高端品质旅游公司</a:t>
              </a:r>
              <a:endParaRPr lang="zh-CN" altLang="zh-CN" sz="1500" b="1" dirty="0">
                <a:latin typeface="+mn-lt"/>
                <a:ea typeface="+mn-ea"/>
                <a:cs typeface="+mn-ea"/>
                <a:sym typeface="+mn-lt"/>
              </a:endParaRPr>
            </a:p>
          </p:txBody>
        </p:sp>
        <p:sp>
          <p:nvSpPr>
            <p:cNvPr id="19" name="Rectangle 7"/>
            <p:cNvSpPr>
              <a:spLocks/>
            </p:cNvSpPr>
            <p:nvPr/>
          </p:nvSpPr>
          <p:spPr bwMode="auto">
            <a:xfrm>
              <a:off x="1495160" y="-1153784"/>
              <a:ext cx="2554306" cy="922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r>
                <a:rPr lang="zh-CN" altLang="en-US" sz="2400" b="1" dirty="0" smtClean="0">
                  <a:solidFill>
                    <a:srgbClr val="0988E5"/>
                  </a:solidFill>
                  <a:latin typeface="+mn-lt"/>
                  <a:ea typeface="+mn-ea"/>
                  <a:cs typeface="+mn-ea"/>
                  <a:sym typeface="+mn-lt"/>
                </a:rPr>
                <a:t>高级酒店</a:t>
              </a:r>
              <a:endParaRPr lang="zh-CN" altLang="zh-CN" sz="2400" b="1" dirty="0">
                <a:solidFill>
                  <a:srgbClr val="0988E5"/>
                </a:solidFill>
                <a:latin typeface="+mn-lt"/>
                <a:ea typeface="+mn-ea"/>
                <a:cs typeface="+mn-ea"/>
                <a:sym typeface="+mn-lt"/>
              </a:endParaRPr>
            </a:p>
          </p:txBody>
        </p:sp>
      </p:grpSp>
      <p:sp>
        <p:nvSpPr>
          <p:cNvPr id="20" name="PA-文本框 50">
            <a:extLst>
              <a:ext uri="{FF2B5EF4-FFF2-40B4-BE49-F238E27FC236}">
                <a16:creationId xmlns:a16="http://schemas.microsoft.com/office/drawing/2014/main" id="{46630D7B-4BA5-4989-8F72-A67D800FFF51}"/>
              </a:ext>
            </a:extLst>
          </p:cNvPr>
          <p:cNvSpPr txBox="1"/>
          <p:nvPr>
            <p:custDataLst>
              <p:tags r:id="rId1"/>
            </p:custDataLst>
          </p:nvPr>
        </p:nvSpPr>
        <p:spPr>
          <a:xfrm>
            <a:off x="4768822" y="2993778"/>
            <a:ext cx="5275726" cy="715581"/>
          </a:xfrm>
          <a:prstGeom prst="rect">
            <a:avLst/>
          </a:prstGeom>
          <a:noFill/>
        </p:spPr>
        <p:txBody>
          <a:bodyPr wrap="square" rtlCol="0">
            <a:spAutoFit/>
          </a:bodyPr>
          <a:lstStyle/>
          <a:p>
            <a:pPr>
              <a:lnSpc>
                <a:spcPct val="150000"/>
              </a:lnSpc>
            </a:pPr>
            <a:r>
              <a:rPr lang="en-US" altLang="zh-CN" sz="900" dirty="0">
                <a:solidFill>
                  <a:schemeClr val="bg1">
                    <a:lumMod val="50000"/>
                  </a:schemeClr>
                </a:solidFill>
                <a:cs typeface="+mn-ea"/>
                <a:sym typeface="+mn-lt"/>
              </a:rPr>
              <a:t>Brief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a:t>
            </a:r>
            <a:r>
              <a:rPr lang="en-US" altLang="zh-CN" sz="900" dirty="0" err="1" smtClean="0">
                <a:solidFill>
                  <a:schemeClr val="bg1">
                    <a:lumMod val="50000"/>
                  </a:schemeClr>
                </a:solidFill>
                <a:cs typeface="+mn-ea"/>
                <a:sym typeface="+mn-lt"/>
              </a:rPr>
              <a:t>template</a:t>
            </a:r>
            <a:r>
              <a:rPr lang="en-US" altLang="zh-CN" sz="900" dirty="0" err="1">
                <a:solidFill>
                  <a:schemeClr val="bg1">
                    <a:lumMod val="50000"/>
                  </a:schemeClr>
                </a:solidFill>
                <a:cs typeface="+mn-ea"/>
                <a:sym typeface="+mn-lt"/>
              </a:rPr>
              <a:t>Brief</a:t>
            </a:r>
            <a:r>
              <a:rPr lang="en-US" altLang="zh-CN" sz="900" dirty="0">
                <a:solidFill>
                  <a:schemeClr val="bg1">
                    <a:lumMod val="50000"/>
                  </a:schemeClr>
                </a:solidFill>
                <a:cs typeface="+mn-ea"/>
                <a:sym typeface="+mn-lt"/>
              </a:rPr>
              <a:t> introduction to the business plan for atmospheric minimalism </a:t>
            </a:r>
            <a:r>
              <a:rPr lang="en-US" altLang="zh-CN" sz="900" dirty="0" err="1">
                <a:solidFill>
                  <a:schemeClr val="bg1">
                    <a:lumMod val="50000"/>
                  </a:schemeClr>
                </a:solidFill>
                <a:cs typeface="+mn-ea"/>
                <a:sym typeface="+mn-lt"/>
              </a:rPr>
              <a:t>ppt</a:t>
            </a:r>
            <a:r>
              <a:rPr lang="en-US" altLang="zh-CN" sz="900" dirty="0">
                <a:solidFill>
                  <a:schemeClr val="bg1">
                    <a:lumMod val="50000"/>
                  </a:schemeClr>
                </a:solidFill>
                <a:cs typeface="+mn-ea"/>
                <a:sym typeface="+mn-lt"/>
              </a:rPr>
              <a:t> template</a:t>
            </a:r>
            <a:endParaRPr lang="zh-CN" altLang="en-US" sz="900" dirty="0">
              <a:solidFill>
                <a:schemeClr val="bg1">
                  <a:lumMod val="50000"/>
                </a:schemeClr>
              </a:solidFill>
              <a:cs typeface="+mn-ea"/>
              <a:sym typeface="+mn-lt"/>
            </a:endParaRPr>
          </a:p>
          <a:p>
            <a:pPr>
              <a:lnSpc>
                <a:spcPct val="150000"/>
              </a:lnSpc>
            </a:pPr>
            <a:endParaRPr lang="zh-CN" altLang="en-US" sz="900" dirty="0">
              <a:solidFill>
                <a:schemeClr val="bg1">
                  <a:lumMod val="50000"/>
                </a:schemeClr>
              </a:solidFill>
              <a:cs typeface="+mn-ea"/>
              <a:sym typeface="+mn-lt"/>
            </a:endParaRPr>
          </a:p>
        </p:txBody>
      </p:sp>
      <p:sp>
        <p:nvSpPr>
          <p:cNvPr id="21" name="文本框 20"/>
          <p:cNvSpPr txBox="1"/>
          <p:nvPr/>
        </p:nvSpPr>
        <p:spPr>
          <a:xfrm>
            <a:off x="4732313" y="1750686"/>
            <a:ext cx="2646878" cy="584775"/>
          </a:xfrm>
          <a:prstGeom prst="rect">
            <a:avLst/>
          </a:prstGeom>
          <a:noFill/>
        </p:spPr>
        <p:txBody>
          <a:bodyPr wrap="none" rtlCol="0">
            <a:spAutoFit/>
          </a:bodyPr>
          <a:lstStyle/>
          <a:p>
            <a:r>
              <a:rPr lang="zh-CN" altLang="en-US" sz="3200" dirty="0" smtClean="0">
                <a:solidFill>
                  <a:schemeClr val="tx1">
                    <a:lumMod val="85000"/>
                    <a:lumOff val="15000"/>
                  </a:schemeClr>
                </a:solidFill>
                <a:effectLst>
                  <a:outerShdw blurRad="25400" dist="25400" dir="2700000" algn="tl">
                    <a:srgbClr val="000000">
                      <a:alpha val="25000"/>
                    </a:srgbClr>
                  </a:outerShdw>
                </a:effectLst>
                <a:cs typeface="+mn-ea"/>
                <a:sym typeface="+mn-lt"/>
              </a:rPr>
              <a:t>旅游公司介绍</a:t>
            </a:r>
            <a:endParaRPr lang="zh-CN" altLang="en-US" sz="32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
        <p:nvSpPr>
          <p:cNvPr id="23" name="Rectangle 7"/>
          <p:cNvSpPr>
            <a:spLocks/>
          </p:cNvSpPr>
          <p:nvPr/>
        </p:nvSpPr>
        <p:spPr bwMode="auto">
          <a:xfrm>
            <a:off x="4833249" y="2608417"/>
            <a:ext cx="218136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285750" indent="-285750" eaLnBrk="1">
              <a:spcBef>
                <a:spcPct val="0"/>
              </a:spcBef>
              <a:buSzTx/>
              <a:buFont typeface="Wingdings" panose="05000000000000000000" pitchFamily="2" charset="2"/>
              <a:buChar char="u"/>
            </a:pPr>
            <a:r>
              <a:rPr lang="zh-CN" altLang="en-US" sz="1800" b="1" dirty="0" smtClean="0">
                <a:solidFill>
                  <a:srgbClr val="0988E5"/>
                </a:solidFill>
                <a:latin typeface="+mn-lt"/>
                <a:ea typeface="+mn-ea"/>
                <a:cs typeface="+mn-ea"/>
                <a:sym typeface="+mn-lt"/>
              </a:rPr>
              <a:t>私人介绍高级旅游</a:t>
            </a:r>
            <a:endParaRPr lang="zh-CN" altLang="zh-CN" sz="1800" b="1" dirty="0">
              <a:solidFill>
                <a:srgbClr val="0988E5"/>
              </a:solidFill>
              <a:latin typeface="+mn-lt"/>
              <a:ea typeface="+mn-ea"/>
              <a:cs typeface="+mn-ea"/>
              <a:sym typeface="+mn-lt"/>
            </a:endParaRPr>
          </a:p>
        </p:txBody>
      </p:sp>
    </p:spTree>
    <p:extLst>
      <p:ext uri="{BB962C8B-B14F-4D97-AF65-F5344CB8AC3E}">
        <p14:creationId xmlns:p14="http://schemas.microsoft.com/office/powerpoint/2010/main" val="20594099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1" presetClass="entr" presetSubtype="0" fill="hold" grpId="0" nodeType="withEffect">
                                  <p:stCondLst>
                                    <p:cond delay="750"/>
                                  </p:stCondLst>
                                  <p:iterate type="lt">
                                    <p:tmPct val="10000"/>
                                  </p:iterate>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1"/>
                                        </p:tgtEl>
                                        <p:attrNameLst>
                                          <p:attrName>ppt_y</p:attrName>
                                        </p:attrNameLst>
                                      </p:cBhvr>
                                      <p:tavLst>
                                        <p:tav tm="0">
                                          <p:val>
                                            <p:strVal val="#ppt_y"/>
                                          </p:val>
                                        </p:tav>
                                        <p:tav tm="100000">
                                          <p:val>
                                            <p:strVal val="#ppt_y"/>
                                          </p:val>
                                        </p:tav>
                                      </p:tavLst>
                                    </p:anim>
                                    <p:anim calcmode="lin" valueType="num">
                                      <p:cBhvr>
                                        <p:cTn id="2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1"/>
                                        </p:tgtEl>
                                      </p:cBhvr>
                                    </p:animEffect>
                                  </p:childTnLst>
                                </p:cTn>
                              </p:par>
                              <p:par>
                                <p:cTn id="25" presetID="22" presetClass="entr" presetSubtype="8" fill="hold" grpId="0" nodeType="withEffect">
                                  <p:stCondLst>
                                    <p:cond delay="125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1" fill="hold" grpId="0" nodeType="withEffect">
                                  <p:stCondLst>
                                    <p:cond delay="125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par>
                                <p:cTn id="31" presetID="42" presetClass="entr" presetSubtype="0" fill="hold" nodeType="withEffect">
                                  <p:stCondLst>
                                    <p:cond delay="1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20" grpId="0"/>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503E0C68-DA60-417A-94AF-3E2A39D1D51A}"/>
              </a:ext>
            </a:extLst>
          </p:cNvPr>
          <p:cNvSpPr txBox="1"/>
          <p:nvPr/>
        </p:nvSpPr>
        <p:spPr>
          <a:xfrm rot="16200000">
            <a:off x="-494795" y="2715561"/>
            <a:ext cx="5276864" cy="954107"/>
          </a:xfrm>
          <a:prstGeom prst="rect">
            <a:avLst/>
          </a:prstGeom>
          <a:noFill/>
        </p:spPr>
        <p:txBody>
          <a:bodyPr wrap="square" rtlCol="0">
            <a:spAutoFit/>
          </a:bodyPr>
          <a:lstStyle/>
          <a:p>
            <a:r>
              <a:rPr lang="en-US" altLang="zh-CN" sz="2800" dirty="0" smtClean="0">
                <a:solidFill>
                  <a:schemeClr val="bg1">
                    <a:lumMod val="85000"/>
                  </a:schemeClr>
                </a:solidFill>
                <a:cs typeface="+mn-ea"/>
                <a:sym typeface="+mn-lt"/>
              </a:rPr>
              <a:t>HIGH QUALITY Summer tourism</a:t>
            </a:r>
            <a:endParaRPr lang="en-US" altLang="zh-CN" sz="2800" dirty="0">
              <a:solidFill>
                <a:schemeClr val="bg1">
                  <a:lumMod val="85000"/>
                </a:schemeClr>
              </a:solidFill>
              <a:cs typeface="+mn-ea"/>
              <a:sym typeface="+mn-lt"/>
            </a:endParaRPr>
          </a:p>
        </p:txBody>
      </p:sp>
      <p:sp>
        <p:nvSpPr>
          <p:cNvPr id="5" name="矩形 4"/>
          <p:cNvSpPr/>
          <p:nvPr/>
        </p:nvSpPr>
        <p:spPr>
          <a:xfrm>
            <a:off x="3380509" y="1108364"/>
            <a:ext cx="4724400" cy="224443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380509" y="3588328"/>
            <a:ext cx="2424546" cy="224443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503E0C68-DA60-417A-94AF-3E2A39D1D51A}"/>
              </a:ext>
            </a:extLst>
          </p:cNvPr>
          <p:cNvSpPr txBox="1"/>
          <p:nvPr/>
        </p:nvSpPr>
        <p:spPr>
          <a:xfrm>
            <a:off x="6616253" y="4007493"/>
            <a:ext cx="4553042" cy="1892826"/>
          </a:xfrm>
          <a:prstGeom prst="rect">
            <a:avLst/>
          </a:prstGeom>
          <a:noFill/>
        </p:spPr>
        <p:txBody>
          <a:bodyPr wrap="square" rtlCol="0">
            <a:spAutoFit/>
          </a:bodyPr>
          <a:lstStyle/>
          <a:p>
            <a:pPr algn="just">
              <a:lnSpc>
                <a:spcPct val="130000"/>
              </a:lnSpc>
            </a:pPr>
            <a:r>
              <a:rPr lang="zh-CN" altLang="en-US" sz="1000" dirty="0">
                <a:solidFill>
                  <a:srgbClr val="686769"/>
                </a:solidFill>
                <a:cs typeface="+mn-ea"/>
                <a:sym typeface="+mn-lt"/>
              </a:rPr>
              <a:t>点击输入简要文字解说，解说文字尽量概括精炼，不用多余的文字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a:t>
            </a:r>
            <a:r>
              <a:rPr lang="zh-CN" altLang="en-US" sz="1000" dirty="0" smtClean="0">
                <a:solidFill>
                  <a:srgbClr val="686769"/>
                </a:solidFill>
                <a:cs typeface="+mn-ea"/>
                <a:sym typeface="+mn-lt"/>
              </a:rPr>
              <a:t>准点击</a:t>
            </a:r>
            <a:r>
              <a:rPr lang="zh-CN" altLang="en-US" sz="1000" dirty="0">
                <a:solidFill>
                  <a:srgbClr val="686769"/>
                </a:solidFill>
                <a:cs typeface="+mn-ea"/>
                <a:sym typeface="+mn-lt"/>
              </a:rPr>
              <a:t>输入简要文字解说解说点击输入简要文字解说，解说文字尽量概括精炼，不用多余的文字修饰简洁精准点击输入简要文字</a:t>
            </a:r>
            <a:r>
              <a:rPr lang="zh-CN" altLang="en-US" sz="1000" dirty="0" smtClean="0">
                <a:solidFill>
                  <a:srgbClr val="686769"/>
                </a:solidFill>
                <a:cs typeface="+mn-ea"/>
                <a:sym typeface="+mn-lt"/>
              </a:rPr>
              <a:t>解说解说</a:t>
            </a:r>
            <a:r>
              <a:rPr lang="zh-CN" altLang="en-US" sz="1000" dirty="0">
                <a:solidFill>
                  <a:srgbClr val="686769"/>
                </a:solidFill>
                <a:cs typeface="+mn-ea"/>
                <a:sym typeface="+mn-lt"/>
              </a:rPr>
              <a:t>点击输入简要文字解说，解说文字尽量概括精炼，不用多余的文字修饰简洁精准点击输入简要文字解说解说</a:t>
            </a:r>
          </a:p>
          <a:p>
            <a:pPr algn="just">
              <a:lnSpc>
                <a:spcPct val="130000"/>
              </a:lnSpc>
            </a:pPr>
            <a:endParaRPr lang="zh-CN" altLang="en-US" sz="1000" dirty="0">
              <a:solidFill>
                <a:srgbClr val="686769"/>
              </a:solidFill>
              <a:cs typeface="+mn-ea"/>
              <a:sym typeface="+mn-lt"/>
            </a:endParaRPr>
          </a:p>
          <a:p>
            <a:pPr algn="just">
              <a:lnSpc>
                <a:spcPct val="130000"/>
              </a:lnSpc>
            </a:pPr>
            <a:r>
              <a:rPr lang="zh-CN" altLang="en-US" sz="1000" dirty="0">
                <a:solidFill>
                  <a:srgbClr val="686769"/>
                </a:solidFill>
                <a:cs typeface="+mn-ea"/>
                <a:sym typeface="+mn-lt"/>
              </a:rPr>
              <a:t>点击输入简要文字解说，解说文字尽量概括精炼，不用多余的文字修饰简洁精准点击输入简要文字解说解说</a:t>
            </a:r>
          </a:p>
          <a:p>
            <a:pPr algn="just">
              <a:lnSpc>
                <a:spcPct val="130000"/>
              </a:lnSpc>
            </a:pPr>
            <a:endParaRPr lang="zh-CN" altLang="en-US" sz="1000" dirty="0">
              <a:solidFill>
                <a:srgbClr val="686769"/>
              </a:solidFill>
              <a:cs typeface="+mn-ea"/>
              <a:sym typeface="+mn-lt"/>
            </a:endParaRPr>
          </a:p>
        </p:txBody>
      </p:sp>
      <p:sp>
        <p:nvSpPr>
          <p:cNvPr id="11" name="文本框 10"/>
          <p:cNvSpPr txBox="1"/>
          <p:nvPr/>
        </p:nvSpPr>
        <p:spPr>
          <a:xfrm>
            <a:off x="1307068" y="2633844"/>
            <a:ext cx="738664" cy="3114072"/>
          </a:xfrm>
          <a:prstGeom prst="rect">
            <a:avLst/>
          </a:prstGeom>
          <a:noFill/>
        </p:spPr>
        <p:txBody>
          <a:bodyPr vert="eaVert" wrap="square" rtlCol="0">
            <a:spAutoFit/>
          </a:bodyPr>
          <a:lstStyle/>
          <a:p>
            <a:pPr algn="dist"/>
            <a:r>
              <a:rPr lang="zh-CN" altLang="en-US" sz="3600" dirty="0" smtClean="0">
                <a:effectLst>
                  <a:outerShdw blurRad="25400" dist="25400" dir="2700000" algn="tl">
                    <a:srgbClr val="000000">
                      <a:alpha val="25000"/>
                    </a:srgbClr>
                  </a:outerShdw>
                </a:effectLst>
                <a:cs typeface="+mn-ea"/>
                <a:sym typeface="+mn-lt"/>
              </a:rPr>
              <a:t>高端旅游公司</a:t>
            </a:r>
            <a:endParaRPr lang="zh-CN" altLang="en-US" sz="3600" dirty="0">
              <a:effectLst>
                <a:outerShdw blurRad="25400" dist="25400" dir="2700000" algn="tl">
                  <a:srgbClr val="000000">
                    <a:alpha val="25000"/>
                  </a:srgbClr>
                </a:outerShdw>
              </a:effectLst>
              <a:cs typeface="+mn-ea"/>
              <a:sym typeface="+mn-lt"/>
            </a:endParaRPr>
          </a:p>
        </p:txBody>
      </p:sp>
      <p:cxnSp>
        <p:nvCxnSpPr>
          <p:cNvPr id="14" name="直接连接符 13"/>
          <p:cNvCxnSpPr/>
          <p:nvPr/>
        </p:nvCxnSpPr>
        <p:spPr>
          <a:xfrm>
            <a:off x="8399674" y="1524000"/>
            <a:ext cx="595745" cy="0"/>
          </a:xfrm>
          <a:prstGeom prst="line">
            <a:avLst/>
          </a:prstGeom>
          <a:ln w="57150">
            <a:solidFill>
              <a:srgbClr val="2ABAF9"/>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948046" y="872692"/>
            <a:ext cx="2311787" cy="1015663"/>
          </a:xfrm>
          <a:prstGeom prst="rect">
            <a:avLst/>
          </a:prstGeom>
          <a:noFill/>
        </p:spPr>
        <p:txBody>
          <a:bodyPr wrap="none" rtlCol="0">
            <a:spAutoFit/>
          </a:bodyPr>
          <a:lstStyle/>
          <a:p>
            <a:pPr algn="ctr"/>
            <a:r>
              <a:rPr lang="en-US" altLang="zh-CN" sz="6000" dirty="0" smtClean="0">
                <a:solidFill>
                  <a:schemeClr val="tx1">
                    <a:lumMod val="85000"/>
                    <a:lumOff val="15000"/>
                  </a:schemeClr>
                </a:solidFill>
                <a:effectLst>
                  <a:outerShdw blurRad="25400" dist="25400" dir="2700000" algn="tl">
                    <a:srgbClr val="000000">
                      <a:alpha val="25000"/>
                    </a:srgbClr>
                  </a:outerShdw>
                </a:effectLst>
                <a:cs typeface="+mn-ea"/>
                <a:sym typeface="+mn-lt"/>
              </a:rPr>
              <a:t>Travel</a:t>
            </a:r>
            <a:endParaRPr lang="zh-CN" altLang="en-US" sz="6000" dirty="0">
              <a:solidFill>
                <a:schemeClr val="tx1">
                  <a:lumMod val="85000"/>
                  <a:lumOff val="15000"/>
                </a:schemeClr>
              </a:solidFill>
              <a:effectLst>
                <a:outerShdw blurRad="25400" dist="25400" dir="2700000" algn="tl">
                  <a:srgbClr val="000000">
                    <a:alpha val="25000"/>
                  </a:srgbClr>
                </a:outerShdw>
              </a:effectLst>
              <a:cs typeface="+mn-ea"/>
              <a:sym typeface="+mn-lt"/>
            </a:endParaRPr>
          </a:p>
        </p:txBody>
      </p:sp>
    </p:spTree>
    <p:extLst>
      <p:ext uri="{BB962C8B-B14F-4D97-AF65-F5344CB8AC3E}">
        <p14:creationId xmlns:p14="http://schemas.microsoft.com/office/powerpoint/2010/main" val="651965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6" grpId="0" animBg="1"/>
      <p:bldP spid="9"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p:cNvSpPr>
          <p:nvPr/>
        </p:nvSpPr>
        <p:spPr bwMode="auto">
          <a:xfrm>
            <a:off x="0" y="514350"/>
            <a:ext cx="5924550" cy="581025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25000"/>
              </a:prstClr>
            </a:outerShdw>
          </a:effectLst>
          <a:extLst/>
        </p:spPr>
        <p:txBody>
          <a:bodyPr lIns="22860" rIns="22860"/>
          <a:lstStyle>
            <a:lvl1pPr>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2000"/>
              </a:spcBef>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2436813" eaLnBrk="0" fontAlgn="base" hangingPunct="0">
              <a:spcBef>
                <a:spcPts val="2000"/>
              </a:spcBef>
              <a:spcAft>
                <a:spcPct val="0"/>
              </a:spcAft>
              <a:buSzPct val="100000"/>
              <a:buFont typeface="Arial" panose="020B0604020202020204" pitchFamily="34" charset="0"/>
              <a:buChar char="•"/>
              <a:defRPr sz="8500">
                <a:solidFill>
                  <a:srgbClr val="27282D"/>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spcBef>
                <a:spcPct val="0"/>
              </a:spcBef>
              <a:buSzTx/>
              <a:buFontTx/>
              <a:buNone/>
            </a:pPr>
            <a:endParaRPr lang="zh-CN" altLang="zh-CN" sz="2400" dirty="0">
              <a:latin typeface="+mn-lt"/>
              <a:ea typeface="+mn-ea"/>
              <a:cs typeface="+mn-ea"/>
              <a:sym typeface="+mn-lt"/>
            </a:endParaRPr>
          </a:p>
        </p:txBody>
      </p:sp>
      <p:sp>
        <p:nvSpPr>
          <p:cNvPr id="14" name="矩形 13"/>
          <p:cNvSpPr/>
          <p:nvPr/>
        </p:nvSpPr>
        <p:spPr>
          <a:xfrm>
            <a:off x="2926233" y="919652"/>
            <a:ext cx="1178874" cy="2198055"/>
          </a:xfrm>
          <a:prstGeom prst="rect">
            <a:avLst/>
          </a:prstGeom>
          <a:solidFill>
            <a:srgbClr val="F9F7F9"/>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3390900" y="1390650"/>
            <a:ext cx="7981949" cy="4381500"/>
          </a:xfrm>
          <a:prstGeom prst="rect">
            <a:avLst/>
          </a:prstGeom>
          <a:gradFill>
            <a:gsLst>
              <a:gs pos="0">
                <a:srgbClr val="2ABAF9"/>
              </a:gs>
              <a:gs pos="100000">
                <a:srgbClr val="0988E5"/>
              </a:gs>
            </a:gsLst>
            <a:lin ang="27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3721644" y="1959460"/>
            <a:ext cx="8375106" cy="830997"/>
          </a:xfrm>
          <a:prstGeom prst="rect">
            <a:avLst/>
          </a:prstGeom>
          <a:noFill/>
        </p:spPr>
        <p:txBody>
          <a:bodyPr wrap="square" rtlCol="0">
            <a:spAutoFit/>
          </a:bodyPr>
          <a:lstStyle/>
          <a:p>
            <a:r>
              <a:rPr lang="en-US" altLang="zh-CN" sz="4800" b="1" dirty="0" smtClean="0">
                <a:solidFill>
                  <a:schemeClr val="bg1">
                    <a:alpha val="90000"/>
                  </a:schemeClr>
                </a:solidFill>
                <a:cs typeface="+mn-ea"/>
                <a:sym typeface="+mn-lt"/>
              </a:rPr>
              <a:t>SUMMER TOURISM</a:t>
            </a:r>
            <a:endParaRPr lang="zh-CN" altLang="en-US" sz="4800" b="1" dirty="0">
              <a:solidFill>
                <a:schemeClr val="bg1">
                  <a:alpha val="90000"/>
                </a:schemeClr>
              </a:solidFill>
              <a:cs typeface="+mn-ea"/>
              <a:sym typeface="+mn-lt"/>
            </a:endParaRPr>
          </a:p>
        </p:txBody>
      </p:sp>
      <p:sp>
        <p:nvSpPr>
          <p:cNvPr id="7" name="TextBox 21"/>
          <p:cNvSpPr txBox="1"/>
          <p:nvPr/>
        </p:nvSpPr>
        <p:spPr>
          <a:xfrm>
            <a:off x="3829334" y="4448949"/>
            <a:ext cx="5695200" cy="665310"/>
          </a:xfrm>
          <a:prstGeom prst="rect">
            <a:avLst/>
          </a:prstGeom>
          <a:noFill/>
        </p:spPr>
        <p:txBody>
          <a:bodyPr wrap="square" lIns="0" tIns="0" rIns="0" bIns="0" rtlCol="0">
            <a:spAutoFit/>
          </a:bodyPr>
          <a:lstStyle/>
          <a:p>
            <a:pPr>
              <a:lnSpc>
                <a:spcPct val="150000"/>
              </a:lnSpc>
            </a:pPr>
            <a:r>
              <a:rPr lang="zh-CN" altLang="en-US" sz="1000" dirty="0" smtClean="0">
                <a:solidFill>
                  <a:schemeClr val="bg1"/>
                </a:solidFill>
                <a:cs typeface="+mn-ea"/>
                <a:sym typeface="+mn-lt"/>
              </a:rPr>
              <a:t>在这里我很荣幸赶上了公司改革的机遇，面对了一个崭新挑战自我的时机。感谢公司领导为我们创造了这次公平竞争的机会。我非常自豪地看到我们公司</a:t>
            </a:r>
            <a:r>
              <a:rPr lang="zh-CN" altLang="en-US" sz="1000" dirty="0">
                <a:solidFill>
                  <a:schemeClr val="bg1"/>
                </a:solidFill>
                <a:cs typeface="+mn-ea"/>
                <a:sym typeface="+mn-lt"/>
              </a:rPr>
              <a:t>改革前进的步伐，以这种公平、公正、公开的方式选拔优秀的企业人才</a:t>
            </a:r>
            <a:r>
              <a:rPr lang="zh-CN" altLang="en-US" sz="1000" dirty="0" smtClean="0">
                <a:solidFill>
                  <a:schemeClr val="bg1"/>
                </a:solidFill>
                <a:cs typeface="+mn-ea"/>
                <a:sym typeface="+mn-lt"/>
              </a:rPr>
              <a:t>。</a:t>
            </a:r>
            <a:endParaRPr lang="en-US" altLang="zh-CN" sz="1000" dirty="0">
              <a:solidFill>
                <a:schemeClr val="bg1"/>
              </a:solidFill>
              <a:cs typeface="+mn-ea"/>
              <a:sym typeface="+mn-lt"/>
            </a:endParaRPr>
          </a:p>
        </p:txBody>
      </p:sp>
      <p:grpSp>
        <p:nvGrpSpPr>
          <p:cNvPr id="8" name="组合 7">
            <a:extLst>
              <a:ext uri="{FF2B5EF4-FFF2-40B4-BE49-F238E27FC236}">
                <a16:creationId xmlns:a16="http://schemas.microsoft.com/office/drawing/2014/main" id="{654CD8C7-E528-4405-A107-271B95FDB584}"/>
              </a:ext>
            </a:extLst>
          </p:cNvPr>
          <p:cNvGrpSpPr/>
          <p:nvPr/>
        </p:nvGrpSpPr>
        <p:grpSpPr>
          <a:xfrm>
            <a:off x="3754152" y="3017205"/>
            <a:ext cx="3566350" cy="1305131"/>
            <a:chOff x="497727" y="2104638"/>
            <a:chExt cx="3566350" cy="1305131"/>
          </a:xfrm>
        </p:grpSpPr>
        <p:sp>
          <p:nvSpPr>
            <p:cNvPr id="9" name="Subtitle 2">
              <a:extLst>
                <a:ext uri="{FF2B5EF4-FFF2-40B4-BE49-F238E27FC236}">
                  <a16:creationId xmlns:a16="http://schemas.microsoft.com/office/drawing/2014/main" id="{360062CF-4239-4286-B703-132EC1F0E32B}"/>
                </a:ext>
              </a:extLst>
            </p:cNvPr>
            <p:cNvSpPr txBox="1">
              <a:spLocks/>
            </p:cNvSpPr>
            <p:nvPr/>
          </p:nvSpPr>
          <p:spPr>
            <a:xfrm>
              <a:off x="497727" y="2104638"/>
              <a:ext cx="3033470" cy="7479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4000" dirty="0" smtClean="0">
                  <a:solidFill>
                    <a:schemeClr val="bg1"/>
                  </a:solidFill>
                  <a:cs typeface="+mn-ea"/>
                  <a:sym typeface="+mn-lt"/>
                </a:rPr>
                <a:t>2022</a:t>
              </a:r>
              <a:endParaRPr lang="id-ID" sz="4000" dirty="0">
                <a:solidFill>
                  <a:schemeClr val="bg1"/>
                </a:solidFill>
                <a:cs typeface="+mn-ea"/>
                <a:sym typeface="+mn-lt"/>
              </a:endParaRPr>
            </a:p>
          </p:txBody>
        </p:sp>
        <p:sp>
          <p:nvSpPr>
            <p:cNvPr id="10" name="Subtitle 2">
              <a:extLst>
                <a:ext uri="{FF2B5EF4-FFF2-40B4-BE49-F238E27FC236}">
                  <a16:creationId xmlns:a16="http://schemas.microsoft.com/office/drawing/2014/main" id="{06331D2D-8D73-4B13-9708-0E24F960723A}"/>
                </a:ext>
              </a:extLst>
            </p:cNvPr>
            <p:cNvSpPr txBox="1">
              <a:spLocks/>
            </p:cNvSpPr>
            <p:nvPr/>
          </p:nvSpPr>
          <p:spPr>
            <a:xfrm>
              <a:off x="500651" y="2830554"/>
              <a:ext cx="3563426"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zh-CN" altLang="en-US" sz="1500" dirty="0" smtClean="0">
                  <a:solidFill>
                    <a:schemeClr val="bg1"/>
                  </a:solidFill>
                  <a:cs typeface="+mn-ea"/>
                  <a:sym typeface="+mn-lt"/>
                </a:rPr>
                <a:t>私人介绍旅游公司方案</a:t>
              </a:r>
              <a:endParaRPr lang="en-US" altLang="zh-CN" sz="1500" dirty="0">
                <a:solidFill>
                  <a:schemeClr val="bg1"/>
                </a:solidFill>
                <a:cs typeface="+mn-ea"/>
                <a:sym typeface="+mn-lt"/>
              </a:endParaRPr>
            </a:p>
          </p:txBody>
        </p:sp>
      </p:grpSp>
      <p:cxnSp>
        <p:nvCxnSpPr>
          <p:cNvPr id="13" name="直接连接符 12"/>
          <p:cNvCxnSpPr/>
          <p:nvPr/>
        </p:nvCxnSpPr>
        <p:spPr>
          <a:xfrm>
            <a:off x="3874303" y="4280041"/>
            <a:ext cx="295421"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744199" y="5114324"/>
            <a:ext cx="1447801" cy="353026"/>
          </a:xfrm>
          <a:prstGeom prst="rect">
            <a:avLst/>
          </a:prstGeom>
          <a:solidFill>
            <a:srgbClr val="F9F7F9"/>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23326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25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0-#ppt_h/2"/>
                                              </p:val>
                                            </p:tav>
                                            <p:tav tm="100000">
                                              <p:val>
                                                <p:strVal val="#ppt_y"/>
                                              </p:val>
                                            </p:tav>
                                          </p:tavLst>
                                        </p:anim>
                                      </p:childTnLst>
                                    </p:cTn>
                                  </p:par>
                                  <p:par>
                                    <p:cTn id="16" presetID="2" presetClass="entr" presetSubtype="2" fill="hold" grpId="0"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14:presetBounceEnd="40000">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14:bounceEnd="40000">
                                          <p:cBhvr additive="base">
                                            <p:cTn id="22"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125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750"/>
                                </p:stCondLst>
                                <p:childTnLst>
                                  <p:par>
                                    <p:cTn id="32" presetID="4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300" fill="hold"/>
                                            <p:tgtEl>
                                              <p:spTgt spid="7"/>
                                            </p:tgtEl>
                                            <p:attrNameLst>
                                              <p:attrName>ppt_y</p:attrName>
                                            </p:attrNameLst>
                                          </p:cBhvr>
                                          <p:tavLst>
                                            <p:tav tm="0">
                                              <p:val>
                                                <p:strVal val="#ppt_y"/>
                                              </p:val>
                                            </p:tav>
                                            <p:tav tm="100000">
                                              <p:val>
                                                <p:strVal val="#ppt_y"/>
                                              </p:val>
                                            </p:tav>
                                          </p:tavLst>
                                        </p:anim>
                                        <p:anim calcmode="lin" valueType="num">
                                          <p:cBhvr>
                                            <p:cTn id="36"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3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2" grpId="0" animBg="1"/>
          <p:bldP spid="11" grpId="0"/>
          <p:bldP spid="7" grpId="0"/>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p:stCondLst>
                                        <p:cond delay="25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0-#ppt_h/2"/>
                                              </p:val>
                                            </p:tav>
                                            <p:tav tm="100000">
                                              <p:val>
                                                <p:strVal val="#ppt_y"/>
                                              </p:val>
                                            </p:tav>
                                          </p:tavLst>
                                        </p:anim>
                                      </p:childTnLst>
                                    </p:cTn>
                                  </p:par>
                                  <p:par>
                                    <p:cTn id="16" presetID="2" presetClass="entr" presetSubtype="2" fill="hold" grpId="0"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125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750"/>
                                </p:stCondLst>
                                <p:childTnLst>
                                  <p:par>
                                    <p:cTn id="32" presetID="4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300" fill="hold"/>
                                            <p:tgtEl>
                                              <p:spTgt spid="7"/>
                                            </p:tgtEl>
                                            <p:attrNameLst>
                                              <p:attrName>ppt_y</p:attrName>
                                            </p:attrNameLst>
                                          </p:cBhvr>
                                          <p:tavLst>
                                            <p:tav tm="0">
                                              <p:val>
                                                <p:strVal val="#ppt_y"/>
                                              </p:val>
                                            </p:tav>
                                            <p:tav tm="100000">
                                              <p:val>
                                                <p:strVal val="#ppt_y"/>
                                              </p:val>
                                            </p:tav>
                                          </p:tavLst>
                                        </p:anim>
                                        <p:anim calcmode="lin" valueType="num">
                                          <p:cBhvr>
                                            <p:cTn id="36"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3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2" grpId="0" animBg="1"/>
          <p:bldP spid="11" grpId="0"/>
          <p:bldP spid="7" grpId="0"/>
          <p:bldP spid="1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99073" y="3841804"/>
            <a:ext cx="264577" cy="284743"/>
            <a:chOff x="8360619" y="2606702"/>
            <a:chExt cx="426717" cy="459241"/>
          </a:xfrm>
          <a:gradFill>
            <a:gsLst>
              <a:gs pos="0">
                <a:srgbClr val="2ABAF9"/>
              </a:gs>
              <a:gs pos="100000">
                <a:srgbClr val="0988E5"/>
              </a:gs>
            </a:gsLst>
            <a:lin ang="2700000" scaled="0"/>
          </a:gradFill>
        </p:grpSpPr>
        <p:sp>
          <p:nvSpPr>
            <p:cNvPr id="7" name="Freeform 74"/>
            <p:cNvSpPr>
              <a:spLocks noEditPoints="1"/>
            </p:cNvSpPr>
            <p:nvPr/>
          </p:nvSpPr>
          <p:spPr bwMode="auto">
            <a:xfrm>
              <a:off x="8360619" y="2606702"/>
              <a:ext cx="426717" cy="459241"/>
            </a:xfrm>
            <a:custGeom>
              <a:avLst/>
              <a:gdLst>
                <a:gd name="T0" fmla="*/ 93 w 179"/>
                <a:gd name="T1" fmla="*/ 16 h 192"/>
                <a:gd name="T2" fmla="*/ 93 w 179"/>
                <a:gd name="T3" fmla="*/ 4 h 192"/>
                <a:gd name="T4" fmla="*/ 90 w 179"/>
                <a:gd name="T5" fmla="*/ 0 h 192"/>
                <a:gd name="T6" fmla="*/ 86 w 179"/>
                <a:gd name="T7" fmla="*/ 4 h 192"/>
                <a:gd name="T8" fmla="*/ 86 w 179"/>
                <a:gd name="T9" fmla="*/ 16 h 192"/>
                <a:gd name="T10" fmla="*/ 0 w 179"/>
                <a:gd name="T11" fmla="*/ 75 h 192"/>
                <a:gd name="T12" fmla="*/ 1 w 179"/>
                <a:gd name="T13" fmla="*/ 76 h 192"/>
                <a:gd name="T14" fmla="*/ 86 w 179"/>
                <a:gd name="T15" fmla="*/ 76 h 192"/>
                <a:gd name="T16" fmla="*/ 86 w 179"/>
                <a:gd name="T17" fmla="*/ 77 h 192"/>
                <a:gd name="T18" fmla="*/ 86 w 179"/>
                <a:gd name="T19" fmla="*/ 89 h 192"/>
                <a:gd name="T20" fmla="*/ 4 w 179"/>
                <a:gd name="T21" fmla="*/ 89 h 192"/>
                <a:gd name="T22" fmla="*/ 3 w 179"/>
                <a:gd name="T23" fmla="*/ 90 h 192"/>
                <a:gd name="T24" fmla="*/ 3 w 179"/>
                <a:gd name="T25" fmla="*/ 159 h 192"/>
                <a:gd name="T26" fmla="*/ 4 w 179"/>
                <a:gd name="T27" fmla="*/ 160 h 192"/>
                <a:gd name="T28" fmla="*/ 86 w 179"/>
                <a:gd name="T29" fmla="*/ 160 h 192"/>
                <a:gd name="T30" fmla="*/ 86 w 179"/>
                <a:gd name="T31" fmla="*/ 173 h 192"/>
                <a:gd name="T32" fmla="*/ 74 w 179"/>
                <a:gd name="T33" fmla="*/ 185 h 192"/>
                <a:gd name="T34" fmla="*/ 72 w 179"/>
                <a:gd name="T35" fmla="*/ 185 h 192"/>
                <a:gd name="T36" fmla="*/ 60 w 179"/>
                <a:gd name="T37" fmla="*/ 173 h 192"/>
                <a:gd name="T38" fmla="*/ 56 w 179"/>
                <a:gd name="T39" fmla="*/ 169 h 192"/>
                <a:gd name="T40" fmla="*/ 52 w 179"/>
                <a:gd name="T41" fmla="*/ 173 h 192"/>
                <a:gd name="T42" fmla="*/ 72 w 179"/>
                <a:gd name="T43" fmla="*/ 192 h 192"/>
                <a:gd name="T44" fmla="*/ 74 w 179"/>
                <a:gd name="T45" fmla="*/ 192 h 192"/>
                <a:gd name="T46" fmla="*/ 93 w 179"/>
                <a:gd name="T47" fmla="*/ 173 h 192"/>
                <a:gd name="T48" fmla="*/ 93 w 179"/>
                <a:gd name="T49" fmla="*/ 160 h 192"/>
                <a:gd name="T50" fmla="*/ 175 w 179"/>
                <a:gd name="T51" fmla="*/ 160 h 192"/>
                <a:gd name="T52" fmla="*/ 176 w 179"/>
                <a:gd name="T53" fmla="*/ 159 h 192"/>
                <a:gd name="T54" fmla="*/ 176 w 179"/>
                <a:gd name="T55" fmla="*/ 90 h 192"/>
                <a:gd name="T56" fmla="*/ 175 w 179"/>
                <a:gd name="T57" fmla="*/ 89 h 192"/>
                <a:gd name="T58" fmla="*/ 93 w 179"/>
                <a:gd name="T59" fmla="*/ 89 h 192"/>
                <a:gd name="T60" fmla="*/ 93 w 179"/>
                <a:gd name="T61" fmla="*/ 77 h 192"/>
                <a:gd name="T62" fmla="*/ 93 w 179"/>
                <a:gd name="T63" fmla="*/ 76 h 192"/>
                <a:gd name="T64" fmla="*/ 178 w 179"/>
                <a:gd name="T65" fmla="*/ 76 h 192"/>
                <a:gd name="T66" fmla="*/ 179 w 179"/>
                <a:gd name="T67" fmla="*/ 75 h 192"/>
                <a:gd name="T68" fmla="*/ 93 w 179"/>
                <a:gd name="T69" fmla="*/ 16 h 192"/>
                <a:gd name="T70" fmla="*/ 30 w 179"/>
                <a:gd name="T71" fmla="*/ 129 h 192"/>
                <a:gd name="T72" fmla="*/ 25 w 179"/>
                <a:gd name="T73" fmla="*/ 125 h 192"/>
                <a:gd name="T74" fmla="*/ 30 w 179"/>
                <a:gd name="T75" fmla="*/ 120 h 192"/>
                <a:gd name="T76" fmla="*/ 35 w 179"/>
                <a:gd name="T77" fmla="*/ 125 h 192"/>
                <a:gd name="T78" fmla="*/ 30 w 179"/>
                <a:gd name="T79" fmla="*/ 129 h 192"/>
                <a:gd name="T80" fmla="*/ 149 w 179"/>
                <a:gd name="T81" fmla="*/ 120 h 192"/>
                <a:gd name="T82" fmla="*/ 154 w 179"/>
                <a:gd name="T83" fmla="*/ 125 h 192"/>
                <a:gd name="T84" fmla="*/ 149 w 179"/>
                <a:gd name="T85" fmla="*/ 129 h 192"/>
                <a:gd name="T86" fmla="*/ 144 w 179"/>
                <a:gd name="T87" fmla="*/ 125 h 192"/>
                <a:gd name="T88" fmla="*/ 149 w 179"/>
                <a:gd name="T89" fmla="*/ 120 h 192"/>
                <a:gd name="T90" fmla="*/ 113 w 179"/>
                <a:gd name="T91" fmla="*/ 125 h 192"/>
                <a:gd name="T92" fmla="*/ 90 w 179"/>
                <a:gd name="T93" fmla="*/ 146 h 192"/>
                <a:gd name="T94" fmla="*/ 66 w 179"/>
                <a:gd name="T95" fmla="*/ 125 h 192"/>
                <a:gd name="T96" fmla="*/ 90 w 179"/>
                <a:gd name="T97" fmla="*/ 103 h 192"/>
                <a:gd name="T98" fmla="*/ 113 w 179"/>
                <a:gd name="T99" fmla="*/ 12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9" h="192">
                  <a:moveTo>
                    <a:pt x="93" y="16"/>
                  </a:moveTo>
                  <a:cubicBezTo>
                    <a:pt x="93" y="4"/>
                    <a:pt x="93" y="4"/>
                    <a:pt x="93" y="4"/>
                  </a:cubicBezTo>
                  <a:cubicBezTo>
                    <a:pt x="93" y="2"/>
                    <a:pt x="92" y="0"/>
                    <a:pt x="90" y="0"/>
                  </a:cubicBezTo>
                  <a:cubicBezTo>
                    <a:pt x="87" y="0"/>
                    <a:pt x="86" y="2"/>
                    <a:pt x="86" y="4"/>
                  </a:cubicBezTo>
                  <a:cubicBezTo>
                    <a:pt x="86" y="16"/>
                    <a:pt x="86" y="16"/>
                    <a:pt x="86" y="16"/>
                  </a:cubicBezTo>
                  <a:cubicBezTo>
                    <a:pt x="38" y="18"/>
                    <a:pt x="0" y="43"/>
                    <a:pt x="0" y="75"/>
                  </a:cubicBezTo>
                  <a:cubicBezTo>
                    <a:pt x="0" y="75"/>
                    <a:pt x="0" y="76"/>
                    <a:pt x="1" y="76"/>
                  </a:cubicBezTo>
                  <a:cubicBezTo>
                    <a:pt x="86" y="76"/>
                    <a:pt x="86" y="76"/>
                    <a:pt x="86" y="76"/>
                  </a:cubicBezTo>
                  <a:cubicBezTo>
                    <a:pt x="86" y="76"/>
                    <a:pt x="86" y="76"/>
                    <a:pt x="86" y="77"/>
                  </a:cubicBezTo>
                  <a:cubicBezTo>
                    <a:pt x="86" y="89"/>
                    <a:pt x="86" y="89"/>
                    <a:pt x="86" y="89"/>
                  </a:cubicBezTo>
                  <a:cubicBezTo>
                    <a:pt x="4" y="89"/>
                    <a:pt x="4" y="89"/>
                    <a:pt x="4" y="89"/>
                  </a:cubicBezTo>
                  <a:cubicBezTo>
                    <a:pt x="3" y="89"/>
                    <a:pt x="3" y="89"/>
                    <a:pt x="3" y="90"/>
                  </a:cubicBezTo>
                  <a:cubicBezTo>
                    <a:pt x="3" y="159"/>
                    <a:pt x="3" y="159"/>
                    <a:pt x="3" y="159"/>
                  </a:cubicBezTo>
                  <a:cubicBezTo>
                    <a:pt x="3" y="160"/>
                    <a:pt x="3" y="160"/>
                    <a:pt x="4" y="160"/>
                  </a:cubicBezTo>
                  <a:cubicBezTo>
                    <a:pt x="86" y="160"/>
                    <a:pt x="86" y="160"/>
                    <a:pt x="86" y="160"/>
                  </a:cubicBezTo>
                  <a:cubicBezTo>
                    <a:pt x="86" y="173"/>
                    <a:pt x="86" y="173"/>
                    <a:pt x="86" y="173"/>
                  </a:cubicBezTo>
                  <a:cubicBezTo>
                    <a:pt x="86" y="179"/>
                    <a:pt x="80" y="185"/>
                    <a:pt x="74" y="185"/>
                  </a:cubicBezTo>
                  <a:cubicBezTo>
                    <a:pt x="72" y="185"/>
                    <a:pt x="72" y="185"/>
                    <a:pt x="72" y="185"/>
                  </a:cubicBezTo>
                  <a:cubicBezTo>
                    <a:pt x="65" y="185"/>
                    <a:pt x="60" y="179"/>
                    <a:pt x="60" y="173"/>
                  </a:cubicBezTo>
                  <a:cubicBezTo>
                    <a:pt x="60" y="171"/>
                    <a:pt x="58" y="169"/>
                    <a:pt x="56" y="169"/>
                  </a:cubicBezTo>
                  <a:cubicBezTo>
                    <a:pt x="54" y="169"/>
                    <a:pt x="52" y="171"/>
                    <a:pt x="52" y="173"/>
                  </a:cubicBezTo>
                  <a:cubicBezTo>
                    <a:pt x="52" y="184"/>
                    <a:pt x="61" y="192"/>
                    <a:pt x="72" y="192"/>
                  </a:cubicBezTo>
                  <a:cubicBezTo>
                    <a:pt x="74" y="192"/>
                    <a:pt x="74" y="192"/>
                    <a:pt x="74" y="192"/>
                  </a:cubicBezTo>
                  <a:cubicBezTo>
                    <a:pt x="85" y="192"/>
                    <a:pt x="93" y="184"/>
                    <a:pt x="93" y="173"/>
                  </a:cubicBezTo>
                  <a:cubicBezTo>
                    <a:pt x="93" y="160"/>
                    <a:pt x="93" y="160"/>
                    <a:pt x="93" y="160"/>
                  </a:cubicBezTo>
                  <a:cubicBezTo>
                    <a:pt x="175" y="160"/>
                    <a:pt x="175" y="160"/>
                    <a:pt x="175" y="160"/>
                  </a:cubicBezTo>
                  <a:cubicBezTo>
                    <a:pt x="176" y="160"/>
                    <a:pt x="176" y="160"/>
                    <a:pt x="176" y="159"/>
                  </a:cubicBezTo>
                  <a:cubicBezTo>
                    <a:pt x="176" y="90"/>
                    <a:pt x="176" y="90"/>
                    <a:pt x="176" y="90"/>
                  </a:cubicBezTo>
                  <a:cubicBezTo>
                    <a:pt x="176" y="89"/>
                    <a:pt x="176" y="89"/>
                    <a:pt x="175" y="89"/>
                  </a:cubicBezTo>
                  <a:cubicBezTo>
                    <a:pt x="93" y="89"/>
                    <a:pt x="93" y="89"/>
                    <a:pt x="93" y="89"/>
                  </a:cubicBezTo>
                  <a:cubicBezTo>
                    <a:pt x="93" y="77"/>
                    <a:pt x="93" y="77"/>
                    <a:pt x="93" y="77"/>
                  </a:cubicBezTo>
                  <a:cubicBezTo>
                    <a:pt x="93" y="76"/>
                    <a:pt x="93" y="76"/>
                    <a:pt x="93" y="76"/>
                  </a:cubicBezTo>
                  <a:cubicBezTo>
                    <a:pt x="178" y="76"/>
                    <a:pt x="178" y="76"/>
                    <a:pt x="178" y="76"/>
                  </a:cubicBezTo>
                  <a:cubicBezTo>
                    <a:pt x="179" y="76"/>
                    <a:pt x="179" y="75"/>
                    <a:pt x="179" y="75"/>
                  </a:cubicBezTo>
                  <a:cubicBezTo>
                    <a:pt x="179" y="43"/>
                    <a:pt x="141" y="18"/>
                    <a:pt x="93" y="16"/>
                  </a:cubicBezTo>
                  <a:close/>
                  <a:moveTo>
                    <a:pt x="30" y="129"/>
                  </a:moveTo>
                  <a:cubicBezTo>
                    <a:pt x="27" y="129"/>
                    <a:pt x="25" y="127"/>
                    <a:pt x="25" y="125"/>
                  </a:cubicBezTo>
                  <a:cubicBezTo>
                    <a:pt x="25" y="122"/>
                    <a:pt x="27" y="120"/>
                    <a:pt x="30" y="120"/>
                  </a:cubicBezTo>
                  <a:cubicBezTo>
                    <a:pt x="32" y="120"/>
                    <a:pt x="35" y="122"/>
                    <a:pt x="35" y="125"/>
                  </a:cubicBezTo>
                  <a:cubicBezTo>
                    <a:pt x="35" y="127"/>
                    <a:pt x="32" y="129"/>
                    <a:pt x="30" y="129"/>
                  </a:cubicBezTo>
                  <a:close/>
                  <a:moveTo>
                    <a:pt x="149" y="120"/>
                  </a:moveTo>
                  <a:cubicBezTo>
                    <a:pt x="152" y="120"/>
                    <a:pt x="154" y="122"/>
                    <a:pt x="154" y="125"/>
                  </a:cubicBezTo>
                  <a:cubicBezTo>
                    <a:pt x="154" y="127"/>
                    <a:pt x="152" y="129"/>
                    <a:pt x="149" y="129"/>
                  </a:cubicBezTo>
                  <a:cubicBezTo>
                    <a:pt x="147" y="129"/>
                    <a:pt x="144" y="127"/>
                    <a:pt x="144" y="125"/>
                  </a:cubicBezTo>
                  <a:cubicBezTo>
                    <a:pt x="144" y="122"/>
                    <a:pt x="147" y="120"/>
                    <a:pt x="149" y="120"/>
                  </a:cubicBezTo>
                  <a:close/>
                  <a:moveTo>
                    <a:pt x="113" y="125"/>
                  </a:moveTo>
                  <a:cubicBezTo>
                    <a:pt x="113" y="137"/>
                    <a:pt x="102" y="146"/>
                    <a:pt x="90" y="146"/>
                  </a:cubicBezTo>
                  <a:cubicBezTo>
                    <a:pt x="77" y="146"/>
                    <a:pt x="66" y="137"/>
                    <a:pt x="66" y="125"/>
                  </a:cubicBezTo>
                  <a:cubicBezTo>
                    <a:pt x="66" y="113"/>
                    <a:pt x="77" y="103"/>
                    <a:pt x="90" y="103"/>
                  </a:cubicBezTo>
                  <a:cubicBezTo>
                    <a:pt x="102" y="103"/>
                    <a:pt x="113" y="113"/>
                    <a:pt x="113"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8" name="Freeform 75"/>
            <p:cNvSpPr>
              <a:spLocks/>
            </p:cNvSpPr>
            <p:nvPr/>
          </p:nvSpPr>
          <p:spPr bwMode="auto">
            <a:xfrm>
              <a:off x="8558366" y="2866896"/>
              <a:ext cx="31223" cy="74155"/>
            </a:xfrm>
            <a:custGeom>
              <a:avLst/>
              <a:gdLst>
                <a:gd name="T0" fmla="*/ 6 w 13"/>
                <a:gd name="T1" fmla="*/ 0 h 31"/>
                <a:gd name="T2" fmla="*/ 6 w 13"/>
                <a:gd name="T3" fmla="*/ 4 h 31"/>
                <a:gd name="T4" fmla="*/ 0 w 13"/>
                <a:gd name="T5" fmla="*/ 10 h 31"/>
                <a:gd name="T6" fmla="*/ 6 w 13"/>
                <a:gd name="T7" fmla="*/ 16 h 31"/>
                <a:gd name="T8" fmla="*/ 10 w 13"/>
                <a:gd name="T9" fmla="*/ 21 h 31"/>
                <a:gd name="T10" fmla="*/ 6 w 13"/>
                <a:gd name="T11" fmla="*/ 24 h 31"/>
                <a:gd name="T12" fmla="*/ 1 w 13"/>
                <a:gd name="T13" fmla="*/ 23 h 31"/>
                <a:gd name="T14" fmla="*/ 0 w 13"/>
                <a:gd name="T15" fmla="*/ 25 h 31"/>
                <a:gd name="T16" fmla="*/ 5 w 13"/>
                <a:gd name="T17" fmla="*/ 27 h 31"/>
                <a:gd name="T18" fmla="*/ 5 w 13"/>
                <a:gd name="T19" fmla="*/ 31 h 31"/>
                <a:gd name="T20" fmla="*/ 8 w 13"/>
                <a:gd name="T21" fmla="*/ 31 h 31"/>
                <a:gd name="T22" fmla="*/ 8 w 13"/>
                <a:gd name="T23" fmla="*/ 27 h 31"/>
                <a:gd name="T24" fmla="*/ 13 w 13"/>
                <a:gd name="T25" fmla="*/ 21 h 31"/>
                <a:gd name="T26" fmla="*/ 8 w 13"/>
                <a:gd name="T27" fmla="*/ 14 h 31"/>
                <a:gd name="T28" fmla="*/ 3 w 13"/>
                <a:gd name="T29" fmla="*/ 10 h 31"/>
                <a:gd name="T30" fmla="*/ 7 w 13"/>
                <a:gd name="T31" fmla="*/ 6 h 31"/>
                <a:gd name="T32" fmla="*/ 12 w 13"/>
                <a:gd name="T33" fmla="*/ 8 h 31"/>
                <a:gd name="T34" fmla="*/ 13 w 13"/>
                <a:gd name="T35" fmla="*/ 5 h 31"/>
                <a:gd name="T36" fmla="*/ 8 w 13"/>
                <a:gd name="T37" fmla="*/ 4 h 31"/>
                <a:gd name="T38" fmla="*/ 8 w 13"/>
                <a:gd name="T39" fmla="*/ 0 h 31"/>
                <a:gd name="T40" fmla="*/ 6 w 13"/>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31">
                  <a:moveTo>
                    <a:pt x="6" y="0"/>
                  </a:moveTo>
                  <a:cubicBezTo>
                    <a:pt x="6" y="4"/>
                    <a:pt x="6" y="4"/>
                    <a:pt x="6" y="4"/>
                  </a:cubicBezTo>
                  <a:cubicBezTo>
                    <a:pt x="2" y="5"/>
                    <a:pt x="0" y="7"/>
                    <a:pt x="0" y="10"/>
                  </a:cubicBezTo>
                  <a:cubicBezTo>
                    <a:pt x="0" y="13"/>
                    <a:pt x="2" y="15"/>
                    <a:pt x="6" y="16"/>
                  </a:cubicBezTo>
                  <a:cubicBezTo>
                    <a:pt x="9" y="18"/>
                    <a:pt x="10" y="19"/>
                    <a:pt x="10" y="21"/>
                  </a:cubicBezTo>
                  <a:cubicBezTo>
                    <a:pt x="10" y="23"/>
                    <a:pt x="8" y="24"/>
                    <a:pt x="6" y="24"/>
                  </a:cubicBezTo>
                  <a:cubicBezTo>
                    <a:pt x="4" y="24"/>
                    <a:pt x="2" y="24"/>
                    <a:pt x="1" y="23"/>
                  </a:cubicBezTo>
                  <a:cubicBezTo>
                    <a:pt x="0" y="25"/>
                    <a:pt x="0" y="25"/>
                    <a:pt x="0" y="25"/>
                  </a:cubicBezTo>
                  <a:cubicBezTo>
                    <a:pt x="1" y="26"/>
                    <a:pt x="3" y="27"/>
                    <a:pt x="5" y="27"/>
                  </a:cubicBezTo>
                  <a:cubicBezTo>
                    <a:pt x="5" y="31"/>
                    <a:pt x="5" y="31"/>
                    <a:pt x="5" y="31"/>
                  </a:cubicBezTo>
                  <a:cubicBezTo>
                    <a:pt x="8" y="31"/>
                    <a:pt x="8" y="31"/>
                    <a:pt x="8" y="31"/>
                  </a:cubicBezTo>
                  <a:cubicBezTo>
                    <a:pt x="8" y="27"/>
                    <a:pt x="8" y="27"/>
                    <a:pt x="8" y="27"/>
                  </a:cubicBezTo>
                  <a:cubicBezTo>
                    <a:pt x="11" y="26"/>
                    <a:pt x="13" y="23"/>
                    <a:pt x="13" y="21"/>
                  </a:cubicBezTo>
                  <a:cubicBezTo>
                    <a:pt x="13" y="17"/>
                    <a:pt x="12" y="15"/>
                    <a:pt x="8" y="14"/>
                  </a:cubicBezTo>
                  <a:cubicBezTo>
                    <a:pt x="5" y="13"/>
                    <a:pt x="3" y="12"/>
                    <a:pt x="3" y="10"/>
                  </a:cubicBezTo>
                  <a:cubicBezTo>
                    <a:pt x="3" y="8"/>
                    <a:pt x="4" y="6"/>
                    <a:pt x="7" y="6"/>
                  </a:cubicBezTo>
                  <a:cubicBezTo>
                    <a:pt x="9" y="6"/>
                    <a:pt x="11" y="7"/>
                    <a:pt x="12" y="8"/>
                  </a:cubicBezTo>
                  <a:cubicBezTo>
                    <a:pt x="13" y="5"/>
                    <a:pt x="13" y="5"/>
                    <a:pt x="13" y="5"/>
                  </a:cubicBezTo>
                  <a:cubicBezTo>
                    <a:pt x="12" y="5"/>
                    <a:pt x="10" y="4"/>
                    <a:pt x="8" y="4"/>
                  </a:cubicBezTo>
                  <a:cubicBezTo>
                    <a:pt x="8" y="0"/>
                    <a:pt x="8" y="0"/>
                    <a:pt x="8"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sp>
        <p:nvSpPr>
          <p:cNvPr id="9" name="Freeform 85"/>
          <p:cNvSpPr>
            <a:spLocks/>
          </p:cNvSpPr>
          <p:nvPr/>
        </p:nvSpPr>
        <p:spPr bwMode="auto">
          <a:xfrm>
            <a:off x="8084049" y="3842588"/>
            <a:ext cx="284743" cy="283936"/>
          </a:xfrm>
          <a:custGeom>
            <a:avLst/>
            <a:gdLst>
              <a:gd name="T0" fmla="*/ 192 w 192"/>
              <a:gd name="T1" fmla="*/ 87 h 192"/>
              <a:gd name="T2" fmla="*/ 105 w 192"/>
              <a:gd name="T3" fmla="*/ 0 h 192"/>
              <a:gd name="T4" fmla="*/ 103 w 192"/>
              <a:gd name="T5" fmla="*/ 0 h 192"/>
              <a:gd name="T6" fmla="*/ 84 w 192"/>
              <a:gd name="T7" fmla="*/ 19 h 192"/>
              <a:gd name="T8" fmla="*/ 84 w 192"/>
              <a:gd name="T9" fmla="*/ 21 h 192"/>
              <a:gd name="T10" fmla="*/ 97 w 192"/>
              <a:gd name="T11" fmla="*/ 33 h 192"/>
              <a:gd name="T12" fmla="*/ 49 w 192"/>
              <a:gd name="T13" fmla="*/ 81 h 192"/>
              <a:gd name="T14" fmla="*/ 33 w 192"/>
              <a:gd name="T15" fmla="*/ 80 h 192"/>
              <a:gd name="T16" fmla="*/ 1 w 192"/>
              <a:gd name="T17" fmla="*/ 87 h 192"/>
              <a:gd name="T18" fmla="*/ 0 w 192"/>
              <a:gd name="T19" fmla="*/ 87 h 192"/>
              <a:gd name="T20" fmla="*/ 0 w 192"/>
              <a:gd name="T21" fmla="*/ 88 h 192"/>
              <a:gd name="T22" fmla="*/ 48 w 192"/>
              <a:gd name="T23" fmla="*/ 136 h 192"/>
              <a:gd name="T24" fmla="*/ 2 w 192"/>
              <a:gd name="T25" fmla="*/ 181 h 192"/>
              <a:gd name="T26" fmla="*/ 2 w 192"/>
              <a:gd name="T27" fmla="*/ 190 h 192"/>
              <a:gd name="T28" fmla="*/ 6 w 192"/>
              <a:gd name="T29" fmla="*/ 192 h 192"/>
              <a:gd name="T30" fmla="*/ 11 w 192"/>
              <a:gd name="T31" fmla="*/ 190 h 192"/>
              <a:gd name="T32" fmla="*/ 56 w 192"/>
              <a:gd name="T33" fmla="*/ 144 h 192"/>
              <a:gd name="T34" fmla="*/ 104 w 192"/>
              <a:gd name="T35" fmla="*/ 192 h 192"/>
              <a:gd name="T36" fmla="*/ 104 w 192"/>
              <a:gd name="T37" fmla="*/ 192 h 192"/>
              <a:gd name="T38" fmla="*/ 105 w 192"/>
              <a:gd name="T39" fmla="*/ 192 h 192"/>
              <a:gd name="T40" fmla="*/ 105 w 192"/>
              <a:gd name="T41" fmla="*/ 191 h 192"/>
              <a:gd name="T42" fmla="*/ 111 w 192"/>
              <a:gd name="T43" fmla="*/ 143 h 192"/>
              <a:gd name="T44" fmla="*/ 159 w 192"/>
              <a:gd name="T45" fmla="*/ 95 h 192"/>
              <a:gd name="T46" fmla="*/ 171 w 192"/>
              <a:gd name="T47" fmla="*/ 108 h 192"/>
              <a:gd name="T48" fmla="*/ 173 w 192"/>
              <a:gd name="T49" fmla="*/ 108 h 192"/>
              <a:gd name="T50" fmla="*/ 192 w 192"/>
              <a:gd name="T51" fmla="*/ 89 h 192"/>
              <a:gd name="T52" fmla="*/ 192 w 192"/>
              <a:gd name="T53" fmla="*/ 88 h 192"/>
              <a:gd name="T54" fmla="*/ 192 w 192"/>
              <a:gd name="T55"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92">
                <a:moveTo>
                  <a:pt x="192" y="87"/>
                </a:moveTo>
                <a:cubicBezTo>
                  <a:pt x="105" y="0"/>
                  <a:pt x="105" y="0"/>
                  <a:pt x="105" y="0"/>
                </a:cubicBezTo>
                <a:cubicBezTo>
                  <a:pt x="104" y="0"/>
                  <a:pt x="104" y="0"/>
                  <a:pt x="103" y="0"/>
                </a:cubicBezTo>
                <a:cubicBezTo>
                  <a:pt x="84" y="19"/>
                  <a:pt x="84" y="19"/>
                  <a:pt x="84" y="19"/>
                </a:cubicBezTo>
                <a:cubicBezTo>
                  <a:pt x="84" y="20"/>
                  <a:pt x="84" y="20"/>
                  <a:pt x="84" y="21"/>
                </a:cubicBezTo>
                <a:cubicBezTo>
                  <a:pt x="97" y="33"/>
                  <a:pt x="97" y="33"/>
                  <a:pt x="97" y="33"/>
                </a:cubicBezTo>
                <a:cubicBezTo>
                  <a:pt x="49" y="81"/>
                  <a:pt x="49" y="81"/>
                  <a:pt x="49" y="81"/>
                </a:cubicBezTo>
                <a:cubicBezTo>
                  <a:pt x="44" y="80"/>
                  <a:pt x="38" y="80"/>
                  <a:pt x="33" y="80"/>
                </a:cubicBezTo>
                <a:cubicBezTo>
                  <a:pt x="22" y="80"/>
                  <a:pt x="11" y="82"/>
                  <a:pt x="1" y="87"/>
                </a:cubicBezTo>
                <a:cubicBezTo>
                  <a:pt x="0" y="87"/>
                  <a:pt x="0" y="87"/>
                  <a:pt x="0" y="87"/>
                </a:cubicBezTo>
                <a:cubicBezTo>
                  <a:pt x="0" y="88"/>
                  <a:pt x="0" y="88"/>
                  <a:pt x="0" y="88"/>
                </a:cubicBezTo>
                <a:cubicBezTo>
                  <a:pt x="48" y="136"/>
                  <a:pt x="48" y="136"/>
                  <a:pt x="48" y="136"/>
                </a:cubicBezTo>
                <a:cubicBezTo>
                  <a:pt x="2" y="181"/>
                  <a:pt x="2" y="181"/>
                  <a:pt x="2" y="181"/>
                </a:cubicBezTo>
                <a:cubicBezTo>
                  <a:pt x="0" y="184"/>
                  <a:pt x="0" y="188"/>
                  <a:pt x="2" y="190"/>
                </a:cubicBezTo>
                <a:cubicBezTo>
                  <a:pt x="3" y="191"/>
                  <a:pt x="5" y="192"/>
                  <a:pt x="6" y="192"/>
                </a:cubicBezTo>
                <a:cubicBezTo>
                  <a:pt x="8" y="192"/>
                  <a:pt x="9" y="191"/>
                  <a:pt x="11" y="190"/>
                </a:cubicBezTo>
                <a:cubicBezTo>
                  <a:pt x="56" y="144"/>
                  <a:pt x="56" y="144"/>
                  <a:pt x="56" y="144"/>
                </a:cubicBezTo>
                <a:cubicBezTo>
                  <a:pt x="104" y="192"/>
                  <a:pt x="104" y="192"/>
                  <a:pt x="104" y="192"/>
                </a:cubicBezTo>
                <a:cubicBezTo>
                  <a:pt x="104" y="192"/>
                  <a:pt x="104" y="192"/>
                  <a:pt x="104" y="192"/>
                </a:cubicBezTo>
                <a:cubicBezTo>
                  <a:pt x="104" y="192"/>
                  <a:pt x="104" y="192"/>
                  <a:pt x="105" y="192"/>
                </a:cubicBezTo>
                <a:cubicBezTo>
                  <a:pt x="105" y="192"/>
                  <a:pt x="105" y="192"/>
                  <a:pt x="105" y="191"/>
                </a:cubicBezTo>
                <a:cubicBezTo>
                  <a:pt x="112" y="176"/>
                  <a:pt x="114" y="160"/>
                  <a:pt x="111" y="143"/>
                </a:cubicBezTo>
                <a:cubicBezTo>
                  <a:pt x="159" y="95"/>
                  <a:pt x="159" y="95"/>
                  <a:pt x="159" y="95"/>
                </a:cubicBezTo>
                <a:cubicBezTo>
                  <a:pt x="171" y="108"/>
                  <a:pt x="171" y="108"/>
                  <a:pt x="171" y="108"/>
                </a:cubicBezTo>
                <a:cubicBezTo>
                  <a:pt x="172" y="108"/>
                  <a:pt x="172" y="108"/>
                  <a:pt x="173" y="108"/>
                </a:cubicBezTo>
                <a:cubicBezTo>
                  <a:pt x="192" y="89"/>
                  <a:pt x="192" y="89"/>
                  <a:pt x="192" y="89"/>
                </a:cubicBezTo>
                <a:cubicBezTo>
                  <a:pt x="192" y="88"/>
                  <a:pt x="192" y="88"/>
                  <a:pt x="192" y="88"/>
                </a:cubicBezTo>
                <a:cubicBezTo>
                  <a:pt x="192" y="88"/>
                  <a:pt x="192" y="87"/>
                  <a:pt x="192" y="87"/>
                </a:cubicBezTo>
                <a:close/>
              </a:path>
            </a:pathLst>
          </a:custGeom>
          <a:gradFill>
            <a:gsLst>
              <a:gs pos="0">
                <a:srgbClr val="2ABAF9"/>
              </a:gs>
              <a:gs pos="100000">
                <a:srgbClr val="0988E5"/>
              </a:gs>
            </a:gsLst>
            <a:lin ang="2700000" scaled="0"/>
          </a:grad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0" name="Freeform 86"/>
          <p:cNvSpPr>
            <a:spLocks/>
          </p:cNvSpPr>
          <p:nvPr/>
        </p:nvSpPr>
        <p:spPr bwMode="auto">
          <a:xfrm>
            <a:off x="5979343" y="3842588"/>
            <a:ext cx="229891" cy="283936"/>
          </a:xfrm>
          <a:custGeom>
            <a:avLst/>
            <a:gdLst>
              <a:gd name="T0" fmla="*/ 154 w 155"/>
              <a:gd name="T1" fmla="*/ 133 h 192"/>
              <a:gd name="T2" fmla="*/ 154 w 155"/>
              <a:gd name="T3" fmla="*/ 133 h 192"/>
              <a:gd name="T4" fmla="*/ 104 w 155"/>
              <a:gd name="T5" fmla="*/ 133 h 192"/>
              <a:gd name="T6" fmla="*/ 90 w 155"/>
              <a:gd name="T7" fmla="*/ 104 h 192"/>
              <a:gd name="T8" fmla="*/ 105 w 155"/>
              <a:gd name="T9" fmla="*/ 66 h 192"/>
              <a:gd name="T10" fmla="*/ 105 w 155"/>
              <a:gd name="T11" fmla="*/ 66 h 192"/>
              <a:gd name="T12" fmla="*/ 117 w 155"/>
              <a:gd name="T13" fmla="*/ 38 h 192"/>
              <a:gd name="T14" fmla="*/ 78 w 155"/>
              <a:gd name="T15" fmla="*/ 0 h 192"/>
              <a:gd name="T16" fmla="*/ 38 w 155"/>
              <a:gd name="T17" fmla="*/ 38 h 192"/>
              <a:gd name="T18" fmla="*/ 50 w 155"/>
              <a:gd name="T19" fmla="*/ 66 h 192"/>
              <a:gd name="T20" fmla="*/ 50 w 155"/>
              <a:gd name="T21" fmla="*/ 66 h 192"/>
              <a:gd name="T22" fmla="*/ 65 w 155"/>
              <a:gd name="T23" fmla="*/ 104 h 192"/>
              <a:gd name="T24" fmla="*/ 51 w 155"/>
              <a:gd name="T25" fmla="*/ 133 h 192"/>
              <a:gd name="T26" fmla="*/ 1 w 155"/>
              <a:gd name="T27" fmla="*/ 133 h 192"/>
              <a:gd name="T28" fmla="*/ 1 w 155"/>
              <a:gd name="T29" fmla="*/ 133 h 192"/>
              <a:gd name="T30" fmla="*/ 0 w 155"/>
              <a:gd name="T31" fmla="*/ 134 h 192"/>
              <a:gd name="T32" fmla="*/ 9 w 155"/>
              <a:gd name="T33" fmla="*/ 192 h 192"/>
              <a:gd name="T34" fmla="*/ 10 w 155"/>
              <a:gd name="T35" fmla="*/ 192 h 192"/>
              <a:gd name="T36" fmla="*/ 145 w 155"/>
              <a:gd name="T37" fmla="*/ 192 h 192"/>
              <a:gd name="T38" fmla="*/ 146 w 155"/>
              <a:gd name="T39" fmla="*/ 192 h 192"/>
              <a:gd name="T40" fmla="*/ 155 w 155"/>
              <a:gd name="T41" fmla="*/ 134 h 192"/>
              <a:gd name="T42" fmla="*/ 154 w 155"/>
              <a:gd name="T4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92">
                <a:moveTo>
                  <a:pt x="154" y="133"/>
                </a:moveTo>
                <a:cubicBezTo>
                  <a:pt x="154" y="133"/>
                  <a:pt x="154" y="133"/>
                  <a:pt x="154" y="133"/>
                </a:cubicBezTo>
                <a:cubicBezTo>
                  <a:pt x="104" y="133"/>
                  <a:pt x="104" y="133"/>
                  <a:pt x="104" y="133"/>
                </a:cubicBezTo>
                <a:cubicBezTo>
                  <a:pt x="95" y="124"/>
                  <a:pt x="90" y="115"/>
                  <a:pt x="90" y="104"/>
                </a:cubicBezTo>
                <a:cubicBezTo>
                  <a:pt x="88" y="84"/>
                  <a:pt x="104" y="66"/>
                  <a:pt x="105" y="66"/>
                </a:cubicBezTo>
                <a:cubicBezTo>
                  <a:pt x="105" y="66"/>
                  <a:pt x="105" y="66"/>
                  <a:pt x="105" y="66"/>
                </a:cubicBezTo>
                <a:cubicBezTo>
                  <a:pt x="112" y="58"/>
                  <a:pt x="117" y="49"/>
                  <a:pt x="117" y="38"/>
                </a:cubicBezTo>
                <a:cubicBezTo>
                  <a:pt x="117" y="17"/>
                  <a:pt x="99" y="0"/>
                  <a:pt x="78" y="0"/>
                </a:cubicBezTo>
                <a:cubicBezTo>
                  <a:pt x="56" y="0"/>
                  <a:pt x="38" y="17"/>
                  <a:pt x="38" y="38"/>
                </a:cubicBezTo>
                <a:cubicBezTo>
                  <a:pt x="38" y="49"/>
                  <a:pt x="43" y="58"/>
                  <a:pt x="50" y="66"/>
                </a:cubicBezTo>
                <a:cubicBezTo>
                  <a:pt x="50" y="66"/>
                  <a:pt x="50" y="66"/>
                  <a:pt x="50" y="66"/>
                </a:cubicBezTo>
                <a:cubicBezTo>
                  <a:pt x="51" y="66"/>
                  <a:pt x="67" y="84"/>
                  <a:pt x="65" y="104"/>
                </a:cubicBezTo>
                <a:cubicBezTo>
                  <a:pt x="65" y="115"/>
                  <a:pt x="60" y="124"/>
                  <a:pt x="51" y="133"/>
                </a:cubicBezTo>
                <a:cubicBezTo>
                  <a:pt x="1" y="133"/>
                  <a:pt x="1" y="133"/>
                  <a:pt x="1" y="133"/>
                </a:cubicBezTo>
                <a:cubicBezTo>
                  <a:pt x="1" y="133"/>
                  <a:pt x="1" y="133"/>
                  <a:pt x="1" y="133"/>
                </a:cubicBezTo>
                <a:cubicBezTo>
                  <a:pt x="0" y="133"/>
                  <a:pt x="0" y="133"/>
                  <a:pt x="0" y="134"/>
                </a:cubicBezTo>
                <a:cubicBezTo>
                  <a:pt x="9" y="192"/>
                  <a:pt x="9" y="192"/>
                  <a:pt x="9" y="192"/>
                </a:cubicBezTo>
                <a:cubicBezTo>
                  <a:pt x="9" y="192"/>
                  <a:pt x="9" y="192"/>
                  <a:pt x="10" y="192"/>
                </a:cubicBezTo>
                <a:cubicBezTo>
                  <a:pt x="145" y="192"/>
                  <a:pt x="145" y="192"/>
                  <a:pt x="145" y="192"/>
                </a:cubicBezTo>
                <a:cubicBezTo>
                  <a:pt x="146" y="192"/>
                  <a:pt x="146" y="192"/>
                  <a:pt x="146" y="192"/>
                </a:cubicBezTo>
                <a:cubicBezTo>
                  <a:pt x="155" y="134"/>
                  <a:pt x="155" y="134"/>
                  <a:pt x="155" y="134"/>
                </a:cubicBezTo>
                <a:cubicBezTo>
                  <a:pt x="155" y="133"/>
                  <a:pt x="155" y="133"/>
                  <a:pt x="154" y="133"/>
                </a:cubicBezTo>
                <a:close/>
              </a:path>
            </a:pathLst>
          </a:custGeom>
          <a:gradFill>
            <a:gsLst>
              <a:gs pos="0">
                <a:srgbClr val="2ABAF9"/>
              </a:gs>
              <a:gs pos="100000">
                <a:srgbClr val="0988E5"/>
              </a:gs>
            </a:gsLst>
            <a:lin ang="2700000" scaled="0"/>
          </a:grad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nvGrpSpPr>
          <p:cNvPr id="12" name="组合 11"/>
          <p:cNvGrpSpPr/>
          <p:nvPr/>
        </p:nvGrpSpPr>
        <p:grpSpPr>
          <a:xfrm>
            <a:off x="10215149" y="3855659"/>
            <a:ext cx="276676" cy="284743"/>
            <a:chOff x="6364937" y="4398133"/>
            <a:chExt cx="446231" cy="459241"/>
          </a:xfrm>
          <a:gradFill>
            <a:gsLst>
              <a:gs pos="0">
                <a:srgbClr val="2ABAF9"/>
              </a:gs>
              <a:gs pos="100000">
                <a:srgbClr val="0988E5"/>
              </a:gs>
            </a:gsLst>
            <a:lin ang="2700000" scaled="0"/>
          </a:gradFill>
        </p:grpSpPr>
        <p:sp>
          <p:nvSpPr>
            <p:cNvPr id="13" name="Freeform 162"/>
            <p:cNvSpPr>
              <a:spLocks noEditPoints="1"/>
            </p:cNvSpPr>
            <p:nvPr/>
          </p:nvSpPr>
          <p:spPr bwMode="auto">
            <a:xfrm>
              <a:off x="6639440" y="4692151"/>
              <a:ext cx="171728" cy="165223"/>
            </a:xfrm>
            <a:custGeom>
              <a:avLst/>
              <a:gdLst>
                <a:gd name="T0" fmla="*/ 36 w 72"/>
                <a:gd name="T1" fmla="*/ 0 h 69"/>
                <a:gd name="T2" fmla="*/ 0 w 72"/>
                <a:gd name="T3" fmla="*/ 34 h 69"/>
                <a:gd name="T4" fmla="*/ 36 w 72"/>
                <a:gd name="T5" fmla="*/ 69 h 69"/>
                <a:gd name="T6" fmla="*/ 72 w 72"/>
                <a:gd name="T7" fmla="*/ 34 h 69"/>
                <a:gd name="T8" fmla="*/ 36 w 72"/>
                <a:gd name="T9" fmla="*/ 0 h 69"/>
                <a:gd name="T10" fmla="*/ 59 w 72"/>
                <a:gd name="T11" fmla="*/ 24 h 69"/>
                <a:gd name="T12" fmla="*/ 33 w 72"/>
                <a:gd name="T13" fmla="*/ 50 h 69"/>
                <a:gd name="T14" fmla="*/ 30 w 72"/>
                <a:gd name="T15" fmla="*/ 51 h 69"/>
                <a:gd name="T16" fmla="*/ 28 w 72"/>
                <a:gd name="T17" fmla="*/ 50 h 69"/>
                <a:gd name="T18" fmla="*/ 13 w 72"/>
                <a:gd name="T19" fmla="*/ 37 h 69"/>
                <a:gd name="T20" fmla="*/ 13 w 72"/>
                <a:gd name="T21" fmla="*/ 32 h 69"/>
                <a:gd name="T22" fmla="*/ 19 w 72"/>
                <a:gd name="T23" fmla="*/ 31 h 69"/>
                <a:gd name="T24" fmla="*/ 30 w 72"/>
                <a:gd name="T25" fmla="*/ 42 h 69"/>
                <a:gd name="T26" fmla="*/ 53 w 72"/>
                <a:gd name="T27" fmla="*/ 19 h 69"/>
                <a:gd name="T28" fmla="*/ 59 w 72"/>
                <a:gd name="T29" fmla="*/ 19 h 69"/>
                <a:gd name="T30" fmla="*/ 59 w 72"/>
                <a:gd name="T31"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69">
                  <a:moveTo>
                    <a:pt x="36" y="0"/>
                  </a:moveTo>
                  <a:cubicBezTo>
                    <a:pt x="16" y="0"/>
                    <a:pt x="0" y="15"/>
                    <a:pt x="0" y="34"/>
                  </a:cubicBezTo>
                  <a:cubicBezTo>
                    <a:pt x="0" y="53"/>
                    <a:pt x="16" y="69"/>
                    <a:pt x="36" y="69"/>
                  </a:cubicBezTo>
                  <a:cubicBezTo>
                    <a:pt x="56" y="69"/>
                    <a:pt x="72" y="53"/>
                    <a:pt x="72" y="34"/>
                  </a:cubicBezTo>
                  <a:cubicBezTo>
                    <a:pt x="72" y="15"/>
                    <a:pt x="56" y="0"/>
                    <a:pt x="36" y="0"/>
                  </a:cubicBezTo>
                  <a:close/>
                  <a:moveTo>
                    <a:pt x="59" y="24"/>
                  </a:moveTo>
                  <a:cubicBezTo>
                    <a:pt x="33" y="50"/>
                    <a:pt x="33" y="50"/>
                    <a:pt x="33" y="50"/>
                  </a:cubicBezTo>
                  <a:cubicBezTo>
                    <a:pt x="33" y="51"/>
                    <a:pt x="31" y="51"/>
                    <a:pt x="30" y="51"/>
                  </a:cubicBezTo>
                  <a:cubicBezTo>
                    <a:pt x="29" y="51"/>
                    <a:pt x="28" y="51"/>
                    <a:pt x="28" y="50"/>
                  </a:cubicBezTo>
                  <a:cubicBezTo>
                    <a:pt x="13" y="37"/>
                    <a:pt x="13" y="37"/>
                    <a:pt x="13" y="37"/>
                  </a:cubicBezTo>
                  <a:cubicBezTo>
                    <a:pt x="12" y="36"/>
                    <a:pt x="12" y="33"/>
                    <a:pt x="13" y="32"/>
                  </a:cubicBezTo>
                  <a:cubicBezTo>
                    <a:pt x="15" y="30"/>
                    <a:pt x="17" y="30"/>
                    <a:pt x="19" y="31"/>
                  </a:cubicBezTo>
                  <a:cubicBezTo>
                    <a:pt x="30" y="42"/>
                    <a:pt x="30" y="42"/>
                    <a:pt x="30" y="42"/>
                  </a:cubicBezTo>
                  <a:cubicBezTo>
                    <a:pt x="53" y="19"/>
                    <a:pt x="53" y="19"/>
                    <a:pt x="53" y="19"/>
                  </a:cubicBezTo>
                  <a:cubicBezTo>
                    <a:pt x="55" y="17"/>
                    <a:pt x="57" y="17"/>
                    <a:pt x="59" y="19"/>
                  </a:cubicBezTo>
                  <a:cubicBezTo>
                    <a:pt x="61" y="20"/>
                    <a:pt x="61" y="23"/>
                    <a:pt x="5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4" name="Freeform 163"/>
            <p:cNvSpPr>
              <a:spLocks/>
            </p:cNvSpPr>
            <p:nvPr/>
          </p:nvSpPr>
          <p:spPr bwMode="auto">
            <a:xfrm>
              <a:off x="6472917" y="4454074"/>
              <a:ext cx="217261" cy="75456"/>
            </a:xfrm>
            <a:custGeom>
              <a:avLst/>
              <a:gdLst>
                <a:gd name="T0" fmla="*/ 87 w 91"/>
                <a:gd name="T1" fmla="*/ 24 h 32"/>
                <a:gd name="T2" fmla="*/ 5 w 91"/>
                <a:gd name="T3" fmla="*/ 1 h 32"/>
                <a:gd name="T4" fmla="*/ 0 w 91"/>
                <a:gd name="T5" fmla="*/ 4 h 32"/>
                <a:gd name="T6" fmla="*/ 3 w 91"/>
                <a:gd name="T7" fmla="*/ 9 h 32"/>
                <a:gd name="T8" fmla="*/ 85 w 91"/>
                <a:gd name="T9" fmla="*/ 31 h 32"/>
                <a:gd name="T10" fmla="*/ 86 w 91"/>
                <a:gd name="T11" fmla="*/ 32 h 32"/>
                <a:gd name="T12" fmla="*/ 90 w 91"/>
                <a:gd name="T13" fmla="*/ 29 h 32"/>
                <a:gd name="T14" fmla="*/ 87 w 91"/>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2">
                  <a:moveTo>
                    <a:pt x="87" y="24"/>
                  </a:moveTo>
                  <a:cubicBezTo>
                    <a:pt x="5" y="1"/>
                    <a:pt x="5" y="1"/>
                    <a:pt x="5" y="1"/>
                  </a:cubicBezTo>
                  <a:cubicBezTo>
                    <a:pt x="3" y="0"/>
                    <a:pt x="1" y="1"/>
                    <a:pt x="0" y="4"/>
                  </a:cubicBezTo>
                  <a:cubicBezTo>
                    <a:pt x="0" y="6"/>
                    <a:pt x="1" y="8"/>
                    <a:pt x="3" y="9"/>
                  </a:cubicBezTo>
                  <a:cubicBezTo>
                    <a:pt x="85" y="31"/>
                    <a:pt x="85" y="31"/>
                    <a:pt x="85" y="31"/>
                  </a:cubicBezTo>
                  <a:cubicBezTo>
                    <a:pt x="86" y="31"/>
                    <a:pt x="86" y="32"/>
                    <a:pt x="86" y="32"/>
                  </a:cubicBezTo>
                  <a:cubicBezTo>
                    <a:pt x="88" y="32"/>
                    <a:pt x="90" y="30"/>
                    <a:pt x="90" y="29"/>
                  </a:cubicBezTo>
                  <a:cubicBezTo>
                    <a:pt x="91" y="26"/>
                    <a:pt x="90" y="24"/>
                    <a:pt x="8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5" name="Freeform 164"/>
            <p:cNvSpPr>
              <a:spLocks/>
            </p:cNvSpPr>
            <p:nvPr/>
          </p:nvSpPr>
          <p:spPr bwMode="auto">
            <a:xfrm>
              <a:off x="6456004" y="4500909"/>
              <a:ext cx="217261" cy="74155"/>
            </a:xfrm>
            <a:custGeom>
              <a:avLst/>
              <a:gdLst>
                <a:gd name="T0" fmla="*/ 87 w 91"/>
                <a:gd name="T1" fmla="*/ 23 h 31"/>
                <a:gd name="T2" fmla="*/ 5 w 91"/>
                <a:gd name="T3" fmla="*/ 1 h 31"/>
                <a:gd name="T4" fmla="*/ 0 w 91"/>
                <a:gd name="T5" fmla="*/ 4 h 31"/>
                <a:gd name="T6" fmla="*/ 3 w 91"/>
                <a:gd name="T7" fmla="*/ 9 h 31"/>
                <a:gd name="T8" fmla="*/ 85 w 91"/>
                <a:gd name="T9" fmla="*/ 31 h 31"/>
                <a:gd name="T10" fmla="*/ 86 w 91"/>
                <a:gd name="T11" fmla="*/ 31 h 31"/>
                <a:gd name="T12" fmla="*/ 90 w 91"/>
                <a:gd name="T13" fmla="*/ 28 h 31"/>
                <a:gd name="T14" fmla="*/ 87 w 91"/>
                <a:gd name="T15" fmla="*/ 23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1">
                  <a:moveTo>
                    <a:pt x="87" y="23"/>
                  </a:moveTo>
                  <a:cubicBezTo>
                    <a:pt x="5" y="1"/>
                    <a:pt x="5" y="1"/>
                    <a:pt x="5" y="1"/>
                  </a:cubicBezTo>
                  <a:cubicBezTo>
                    <a:pt x="3" y="0"/>
                    <a:pt x="1" y="1"/>
                    <a:pt x="0" y="4"/>
                  </a:cubicBezTo>
                  <a:cubicBezTo>
                    <a:pt x="0" y="6"/>
                    <a:pt x="1" y="8"/>
                    <a:pt x="3" y="9"/>
                  </a:cubicBezTo>
                  <a:cubicBezTo>
                    <a:pt x="85" y="31"/>
                    <a:pt x="85" y="31"/>
                    <a:pt x="85" y="31"/>
                  </a:cubicBezTo>
                  <a:cubicBezTo>
                    <a:pt x="86" y="31"/>
                    <a:pt x="86" y="31"/>
                    <a:pt x="86" y="31"/>
                  </a:cubicBezTo>
                  <a:cubicBezTo>
                    <a:pt x="88" y="31"/>
                    <a:pt x="90" y="30"/>
                    <a:pt x="90" y="28"/>
                  </a:cubicBezTo>
                  <a:cubicBezTo>
                    <a:pt x="91" y="26"/>
                    <a:pt x="90" y="24"/>
                    <a:pt x="8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6" name="Freeform 165"/>
            <p:cNvSpPr>
              <a:spLocks noEditPoints="1"/>
            </p:cNvSpPr>
            <p:nvPr/>
          </p:nvSpPr>
          <p:spPr bwMode="auto">
            <a:xfrm>
              <a:off x="6364937" y="4398133"/>
              <a:ext cx="385086" cy="394193"/>
            </a:xfrm>
            <a:custGeom>
              <a:avLst/>
              <a:gdLst>
                <a:gd name="T0" fmla="*/ 151 w 161"/>
                <a:gd name="T1" fmla="*/ 115 h 165"/>
                <a:gd name="T2" fmla="*/ 161 w 161"/>
                <a:gd name="T3" fmla="*/ 116 h 165"/>
                <a:gd name="T4" fmla="*/ 161 w 161"/>
                <a:gd name="T5" fmla="*/ 82 h 165"/>
                <a:gd name="T6" fmla="*/ 144 w 161"/>
                <a:gd name="T7" fmla="*/ 82 h 165"/>
                <a:gd name="T8" fmla="*/ 158 w 161"/>
                <a:gd name="T9" fmla="*/ 38 h 165"/>
                <a:gd name="T10" fmla="*/ 157 w 161"/>
                <a:gd name="T11" fmla="*/ 34 h 165"/>
                <a:gd name="T12" fmla="*/ 155 w 161"/>
                <a:gd name="T13" fmla="*/ 32 h 165"/>
                <a:gd name="T14" fmla="*/ 38 w 161"/>
                <a:gd name="T15" fmla="*/ 0 h 165"/>
                <a:gd name="T16" fmla="*/ 33 w 161"/>
                <a:gd name="T17" fmla="*/ 3 h 165"/>
                <a:gd name="T18" fmla="*/ 14 w 161"/>
                <a:gd name="T19" fmla="*/ 67 h 165"/>
                <a:gd name="T20" fmla="*/ 14 w 161"/>
                <a:gd name="T21" fmla="*/ 69 h 165"/>
                <a:gd name="T22" fmla="*/ 0 w 161"/>
                <a:gd name="T23" fmla="*/ 69 h 165"/>
                <a:gd name="T24" fmla="*/ 0 w 161"/>
                <a:gd name="T25" fmla="*/ 165 h 165"/>
                <a:gd name="T26" fmla="*/ 108 w 161"/>
                <a:gd name="T27" fmla="*/ 165 h 165"/>
                <a:gd name="T28" fmla="*/ 107 w 161"/>
                <a:gd name="T29" fmla="*/ 157 h 165"/>
                <a:gd name="T30" fmla="*/ 151 w 161"/>
                <a:gd name="T31" fmla="*/ 115 h 165"/>
                <a:gd name="T32" fmla="*/ 80 w 161"/>
                <a:gd name="T33" fmla="*/ 82 h 165"/>
                <a:gd name="T34" fmla="*/ 61 w 161"/>
                <a:gd name="T35" fmla="*/ 69 h 165"/>
                <a:gd name="T36" fmla="*/ 22 w 161"/>
                <a:gd name="T37" fmla="*/ 69 h 165"/>
                <a:gd name="T38" fmla="*/ 39 w 161"/>
                <a:gd name="T39" fmla="*/ 9 h 165"/>
                <a:gd name="T40" fmla="*/ 149 w 161"/>
                <a:gd name="T41" fmla="*/ 39 h 165"/>
                <a:gd name="T42" fmla="*/ 137 w 161"/>
                <a:gd name="T43" fmla="*/ 80 h 165"/>
                <a:gd name="T44" fmla="*/ 137 w 161"/>
                <a:gd name="T45" fmla="*/ 82 h 165"/>
                <a:gd name="T46" fmla="*/ 80 w 161"/>
                <a:gd name="T47" fmla="*/ 82 h 165"/>
                <a:gd name="T48" fmla="*/ 80 w 161"/>
                <a:gd name="T49"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165">
                  <a:moveTo>
                    <a:pt x="151" y="115"/>
                  </a:moveTo>
                  <a:cubicBezTo>
                    <a:pt x="154" y="115"/>
                    <a:pt x="158" y="115"/>
                    <a:pt x="161" y="116"/>
                  </a:cubicBezTo>
                  <a:cubicBezTo>
                    <a:pt x="161" y="82"/>
                    <a:pt x="161" y="82"/>
                    <a:pt x="161" y="82"/>
                  </a:cubicBezTo>
                  <a:cubicBezTo>
                    <a:pt x="144" y="82"/>
                    <a:pt x="144" y="82"/>
                    <a:pt x="144" y="82"/>
                  </a:cubicBezTo>
                  <a:cubicBezTo>
                    <a:pt x="158" y="38"/>
                    <a:pt x="158" y="38"/>
                    <a:pt x="158" y="38"/>
                  </a:cubicBezTo>
                  <a:cubicBezTo>
                    <a:pt x="158" y="36"/>
                    <a:pt x="158" y="35"/>
                    <a:pt x="157" y="34"/>
                  </a:cubicBezTo>
                  <a:cubicBezTo>
                    <a:pt x="157" y="33"/>
                    <a:pt x="156" y="33"/>
                    <a:pt x="155" y="32"/>
                  </a:cubicBezTo>
                  <a:cubicBezTo>
                    <a:pt x="38" y="0"/>
                    <a:pt x="38" y="0"/>
                    <a:pt x="38" y="0"/>
                  </a:cubicBezTo>
                  <a:cubicBezTo>
                    <a:pt x="36" y="0"/>
                    <a:pt x="33" y="1"/>
                    <a:pt x="33" y="3"/>
                  </a:cubicBezTo>
                  <a:cubicBezTo>
                    <a:pt x="14" y="67"/>
                    <a:pt x="14" y="67"/>
                    <a:pt x="14" y="67"/>
                  </a:cubicBezTo>
                  <a:cubicBezTo>
                    <a:pt x="14" y="67"/>
                    <a:pt x="14" y="68"/>
                    <a:pt x="14" y="69"/>
                  </a:cubicBezTo>
                  <a:cubicBezTo>
                    <a:pt x="0" y="69"/>
                    <a:pt x="0" y="69"/>
                    <a:pt x="0" y="69"/>
                  </a:cubicBezTo>
                  <a:cubicBezTo>
                    <a:pt x="0" y="165"/>
                    <a:pt x="0" y="165"/>
                    <a:pt x="0" y="165"/>
                  </a:cubicBezTo>
                  <a:cubicBezTo>
                    <a:pt x="108" y="165"/>
                    <a:pt x="108" y="165"/>
                    <a:pt x="108" y="165"/>
                  </a:cubicBezTo>
                  <a:cubicBezTo>
                    <a:pt x="107" y="163"/>
                    <a:pt x="107" y="160"/>
                    <a:pt x="107" y="157"/>
                  </a:cubicBezTo>
                  <a:cubicBezTo>
                    <a:pt x="107" y="134"/>
                    <a:pt x="127" y="115"/>
                    <a:pt x="151" y="115"/>
                  </a:cubicBezTo>
                  <a:close/>
                  <a:moveTo>
                    <a:pt x="80" y="82"/>
                  </a:moveTo>
                  <a:cubicBezTo>
                    <a:pt x="61" y="69"/>
                    <a:pt x="61" y="69"/>
                    <a:pt x="61" y="69"/>
                  </a:cubicBezTo>
                  <a:cubicBezTo>
                    <a:pt x="22" y="69"/>
                    <a:pt x="22" y="69"/>
                    <a:pt x="22" y="69"/>
                  </a:cubicBezTo>
                  <a:cubicBezTo>
                    <a:pt x="39" y="9"/>
                    <a:pt x="39" y="9"/>
                    <a:pt x="39" y="9"/>
                  </a:cubicBezTo>
                  <a:cubicBezTo>
                    <a:pt x="149" y="39"/>
                    <a:pt x="149" y="39"/>
                    <a:pt x="149" y="39"/>
                  </a:cubicBezTo>
                  <a:cubicBezTo>
                    <a:pt x="137" y="80"/>
                    <a:pt x="137" y="80"/>
                    <a:pt x="137" y="80"/>
                  </a:cubicBezTo>
                  <a:cubicBezTo>
                    <a:pt x="136" y="80"/>
                    <a:pt x="136" y="81"/>
                    <a:pt x="137" y="82"/>
                  </a:cubicBezTo>
                  <a:cubicBezTo>
                    <a:pt x="80" y="82"/>
                    <a:pt x="80" y="82"/>
                    <a:pt x="80" y="82"/>
                  </a:cubicBezTo>
                  <a:cubicBezTo>
                    <a:pt x="80" y="82"/>
                    <a:pt x="80" y="82"/>
                    <a:pt x="8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grpSp>
      <p:grpSp>
        <p:nvGrpSpPr>
          <p:cNvPr id="19" name="组合 18"/>
          <p:cNvGrpSpPr/>
          <p:nvPr/>
        </p:nvGrpSpPr>
        <p:grpSpPr>
          <a:xfrm>
            <a:off x="3025742" y="3225223"/>
            <a:ext cx="1865376" cy="2633472"/>
            <a:chOff x="3401568" y="2670048"/>
            <a:chExt cx="1865376" cy="2633472"/>
          </a:xfrm>
          <a:effectLst>
            <a:outerShdw blurRad="101600" dist="38100" dir="2700000" algn="tl" rotWithShape="0">
              <a:prstClr val="black">
                <a:alpha val="25000"/>
              </a:prstClr>
            </a:outerShdw>
          </a:effectLst>
        </p:grpSpPr>
        <p:sp>
          <p:nvSpPr>
            <p:cNvPr id="4" name="圆角矩形 3"/>
            <p:cNvSpPr/>
            <p:nvPr/>
          </p:nvSpPr>
          <p:spPr>
            <a:xfrm>
              <a:off x="3401568" y="2670048"/>
              <a:ext cx="1865376" cy="2633472"/>
            </a:xfrm>
            <a:prstGeom prst="roundRect">
              <a:avLst>
                <a:gd name="adj" fmla="val 10667"/>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014216" y="3108960"/>
              <a:ext cx="640080" cy="64008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reeform 126"/>
            <p:cNvSpPr>
              <a:spLocks noEditPoints="1"/>
            </p:cNvSpPr>
            <p:nvPr/>
          </p:nvSpPr>
          <p:spPr bwMode="auto">
            <a:xfrm>
              <a:off x="4191885" y="3286629"/>
              <a:ext cx="284743" cy="284743"/>
            </a:xfrm>
            <a:custGeom>
              <a:avLst/>
              <a:gdLst>
                <a:gd name="T0" fmla="*/ 9 w 192"/>
                <a:gd name="T1" fmla="*/ 0 h 192"/>
                <a:gd name="T2" fmla="*/ 0 w 192"/>
                <a:gd name="T3" fmla="*/ 183 h 192"/>
                <a:gd name="T4" fmla="*/ 182 w 192"/>
                <a:gd name="T5" fmla="*/ 192 h 192"/>
                <a:gd name="T6" fmla="*/ 192 w 192"/>
                <a:gd name="T7" fmla="*/ 10 h 192"/>
                <a:gd name="T8" fmla="*/ 73 w 192"/>
                <a:gd name="T9" fmla="*/ 156 h 192"/>
                <a:gd name="T10" fmla="*/ 25 w 192"/>
                <a:gd name="T11" fmla="*/ 150 h 192"/>
                <a:gd name="T12" fmla="*/ 73 w 192"/>
                <a:gd name="T13" fmla="*/ 144 h 192"/>
                <a:gd name="T14" fmla="*/ 73 w 192"/>
                <a:gd name="T15" fmla="*/ 156 h 192"/>
                <a:gd name="T16" fmla="*/ 31 w 192"/>
                <a:gd name="T17" fmla="*/ 136 h 192"/>
                <a:gd name="T18" fmla="*/ 31 w 192"/>
                <a:gd name="T19" fmla="*/ 124 h 192"/>
                <a:gd name="T20" fmla="*/ 79 w 192"/>
                <a:gd name="T21" fmla="*/ 130 h 192"/>
                <a:gd name="T22" fmla="*/ 73 w 192"/>
                <a:gd name="T23" fmla="*/ 65 h 192"/>
                <a:gd name="T24" fmla="*/ 25 w 192"/>
                <a:gd name="T25" fmla="*/ 59 h 192"/>
                <a:gd name="T26" fmla="*/ 73 w 192"/>
                <a:gd name="T27" fmla="*/ 53 h 192"/>
                <a:gd name="T28" fmla="*/ 73 w 192"/>
                <a:gd name="T29" fmla="*/ 65 h 192"/>
                <a:gd name="T30" fmla="*/ 158 w 192"/>
                <a:gd name="T31" fmla="*/ 159 h 192"/>
                <a:gd name="T32" fmla="*/ 149 w 192"/>
                <a:gd name="T33" fmla="*/ 159 h 192"/>
                <a:gd name="T34" fmla="*/ 129 w 192"/>
                <a:gd name="T35" fmla="*/ 159 h 192"/>
                <a:gd name="T36" fmla="*/ 120 w 192"/>
                <a:gd name="T37" fmla="*/ 159 h 192"/>
                <a:gd name="T38" fmla="*/ 130 w 192"/>
                <a:gd name="T39" fmla="*/ 140 h 192"/>
                <a:gd name="T40" fmla="*/ 120 w 192"/>
                <a:gd name="T41" fmla="*/ 121 h 192"/>
                <a:gd name="T42" fmla="*/ 139 w 192"/>
                <a:gd name="T43" fmla="*/ 131 h 192"/>
                <a:gd name="T44" fmla="*/ 158 w 192"/>
                <a:gd name="T45" fmla="*/ 121 h 192"/>
                <a:gd name="T46" fmla="*/ 148 w 192"/>
                <a:gd name="T47" fmla="*/ 140 h 192"/>
                <a:gd name="T48" fmla="*/ 160 w 192"/>
                <a:gd name="T49" fmla="*/ 65 h 192"/>
                <a:gd name="T50" fmla="*/ 145 w 192"/>
                <a:gd name="T51" fmla="*/ 80 h 192"/>
                <a:gd name="T52" fmla="*/ 133 w 192"/>
                <a:gd name="T53" fmla="*/ 80 h 192"/>
                <a:gd name="T54" fmla="*/ 118 w 192"/>
                <a:gd name="T55" fmla="*/ 65 h 192"/>
                <a:gd name="T56" fmla="*/ 118 w 192"/>
                <a:gd name="T57" fmla="*/ 53 h 192"/>
                <a:gd name="T58" fmla="*/ 133 w 192"/>
                <a:gd name="T59" fmla="*/ 38 h 192"/>
                <a:gd name="T60" fmla="*/ 145 w 192"/>
                <a:gd name="T61" fmla="*/ 38 h 192"/>
                <a:gd name="T62" fmla="*/ 160 w 192"/>
                <a:gd name="T63" fmla="*/ 53 h 192"/>
                <a:gd name="T64" fmla="*/ 160 w 192"/>
                <a:gd name="T65" fmla="*/ 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192">
                  <a:moveTo>
                    <a:pt x="182" y="0"/>
                  </a:moveTo>
                  <a:cubicBezTo>
                    <a:pt x="9" y="0"/>
                    <a:pt x="9" y="0"/>
                    <a:pt x="9" y="0"/>
                  </a:cubicBezTo>
                  <a:cubicBezTo>
                    <a:pt x="4" y="0"/>
                    <a:pt x="0" y="5"/>
                    <a:pt x="0" y="10"/>
                  </a:cubicBezTo>
                  <a:cubicBezTo>
                    <a:pt x="0" y="183"/>
                    <a:pt x="0" y="183"/>
                    <a:pt x="0" y="183"/>
                  </a:cubicBezTo>
                  <a:cubicBezTo>
                    <a:pt x="0" y="188"/>
                    <a:pt x="4" y="192"/>
                    <a:pt x="9" y="192"/>
                  </a:cubicBezTo>
                  <a:cubicBezTo>
                    <a:pt x="182" y="192"/>
                    <a:pt x="182" y="192"/>
                    <a:pt x="182" y="192"/>
                  </a:cubicBezTo>
                  <a:cubicBezTo>
                    <a:pt x="187" y="192"/>
                    <a:pt x="192" y="188"/>
                    <a:pt x="192" y="183"/>
                  </a:cubicBezTo>
                  <a:cubicBezTo>
                    <a:pt x="192" y="10"/>
                    <a:pt x="192" y="10"/>
                    <a:pt x="192" y="10"/>
                  </a:cubicBezTo>
                  <a:cubicBezTo>
                    <a:pt x="192" y="5"/>
                    <a:pt x="187" y="0"/>
                    <a:pt x="182" y="0"/>
                  </a:cubicBezTo>
                  <a:close/>
                  <a:moveTo>
                    <a:pt x="73" y="156"/>
                  </a:moveTo>
                  <a:cubicBezTo>
                    <a:pt x="31" y="156"/>
                    <a:pt x="31" y="156"/>
                    <a:pt x="31" y="156"/>
                  </a:cubicBezTo>
                  <a:cubicBezTo>
                    <a:pt x="28" y="156"/>
                    <a:pt x="25" y="153"/>
                    <a:pt x="25" y="150"/>
                  </a:cubicBezTo>
                  <a:cubicBezTo>
                    <a:pt x="25" y="146"/>
                    <a:pt x="28" y="144"/>
                    <a:pt x="31" y="144"/>
                  </a:cubicBezTo>
                  <a:cubicBezTo>
                    <a:pt x="73" y="144"/>
                    <a:pt x="73" y="144"/>
                    <a:pt x="73" y="144"/>
                  </a:cubicBezTo>
                  <a:cubicBezTo>
                    <a:pt x="76" y="144"/>
                    <a:pt x="79" y="146"/>
                    <a:pt x="79" y="150"/>
                  </a:cubicBezTo>
                  <a:cubicBezTo>
                    <a:pt x="79" y="153"/>
                    <a:pt x="76" y="156"/>
                    <a:pt x="73" y="156"/>
                  </a:cubicBezTo>
                  <a:close/>
                  <a:moveTo>
                    <a:pt x="73" y="136"/>
                  </a:moveTo>
                  <a:cubicBezTo>
                    <a:pt x="31" y="136"/>
                    <a:pt x="31" y="136"/>
                    <a:pt x="31" y="136"/>
                  </a:cubicBezTo>
                  <a:cubicBezTo>
                    <a:pt x="28" y="136"/>
                    <a:pt x="25" y="133"/>
                    <a:pt x="25" y="130"/>
                  </a:cubicBezTo>
                  <a:cubicBezTo>
                    <a:pt x="25" y="127"/>
                    <a:pt x="28" y="124"/>
                    <a:pt x="31" y="124"/>
                  </a:cubicBezTo>
                  <a:cubicBezTo>
                    <a:pt x="73" y="124"/>
                    <a:pt x="73" y="124"/>
                    <a:pt x="73" y="124"/>
                  </a:cubicBezTo>
                  <a:cubicBezTo>
                    <a:pt x="76" y="124"/>
                    <a:pt x="79" y="127"/>
                    <a:pt x="79" y="130"/>
                  </a:cubicBezTo>
                  <a:cubicBezTo>
                    <a:pt x="79" y="133"/>
                    <a:pt x="76" y="136"/>
                    <a:pt x="73" y="136"/>
                  </a:cubicBezTo>
                  <a:close/>
                  <a:moveTo>
                    <a:pt x="73" y="65"/>
                  </a:moveTo>
                  <a:cubicBezTo>
                    <a:pt x="31" y="65"/>
                    <a:pt x="31" y="65"/>
                    <a:pt x="31" y="65"/>
                  </a:cubicBezTo>
                  <a:cubicBezTo>
                    <a:pt x="28" y="65"/>
                    <a:pt x="25" y="62"/>
                    <a:pt x="25" y="59"/>
                  </a:cubicBezTo>
                  <a:cubicBezTo>
                    <a:pt x="25" y="56"/>
                    <a:pt x="28" y="53"/>
                    <a:pt x="31" y="53"/>
                  </a:cubicBezTo>
                  <a:cubicBezTo>
                    <a:pt x="73" y="53"/>
                    <a:pt x="73" y="53"/>
                    <a:pt x="73" y="53"/>
                  </a:cubicBezTo>
                  <a:cubicBezTo>
                    <a:pt x="76" y="53"/>
                    <a:pt x="79" y="56"/>
                    <a:pt x="79" y="59"/>
                  </a:cubicBezTo>
                  <a:cubicBezTo>
                    <a:pt x="79" y="62"/>
                    <a:pt x="76" y="65"/>
                    <a:pt x="73" y="65"/>
                  </a:cubicBezTo>
                  <a:close/>
                  <a:moveTo>
                    <a:pt x="158" y="150"/>
                  </a:moveTo>
                  <a:cubicBezTo>
                    <a:pt x="161" y="153"/>
                    <a:pt x="161" y="157"/>
                    <a:pt x="158" y="159"/>
                  </a:cubicBezTo>
                  <a:cubicBezTo>
                    <a:pt x="157" y="160"/>
                    <a:pt x="155" y="161"/>
                    <a:pt x="154" y="161"/>
                  </a:cubicBezTo>
                  <a:cubicBezTo>
                    <a:pt x="152" y="161"/>
                    <a:pt x="151" y="160"/>
                    <a:pt x="149" y="159"/>
                  </a:cubicBezTo>
                  <a:cubicBezTo>
                    <a:pt x="139" y="149"/>
                    <a:pt x="139" y="149"/>
                    <a:pt x="139" y="149"/>
                  </a:cubicBezTo>
                  <a:cubicBezTo>
                    <a:pt x="129" y="159"/>
                    <a:pt x="129" y="159"/>
                    <a:pt x="129" y="159"/>
                  </a:cubicBezTo>
                  <a:cubicBezTo>
                    <a:pt x="127" y="160"/>
                    <a:pt x="126" y="161"/>
                    <a:pt x="124" y="161"/>
                  </a:cubicBezTo>
                  <a:cubicBezTo>
                    <a:pt x="123" y="161"/>
                    <a:pt x="121" y="160"/>
                    <a:pt x="120" y="159"/>
                  </a:cubicBezTo>
                  <a:cubicBezTo>
                    <a:pt x="117" y="157"/>
                    <a:pt x="117" y="153"/>
                    <a:pt x="120" y="150"/>
                  </a:cubicBezTo>
                  <a:cubicBezTo>
                    <a:pt x="130" y="140"/>
                    <a:pt x="130" y="140"/>
                    <a:pt x="130" y="140"/>
                  </a:cubicBezTo>
                  <a:cubicBezTo>
                    <a:pt x="120" y="129"/>
                    <a:pt x="120" y="129"/>
                    <a:pt x="120" y="129"/>
                  </a:cubicBezTo>
                  <a:cubicBezTo>
                    <a:pt x="117" y="127"/>
                    <a:pt x="117" y="123"/>
                    <a:pt x="120" y="121"/>
                  </a:cubicBezTo>
                  <a:cubicBezTo>
                    <a:pt x="122" y="118"/>
                    <a:pt x="126" y="118"/>
                    <a:pt x="129" y="121"/>
                  </a:cubicBezTo>
                  <a:cubicBezTo>
                    <a:pt x="139" y="131"/>
                    <a:pt x="139" y="131"/>
                    <a:pt x="139" y="131"/>
                  </a:cubicBezTo>
                  <a:cubicBezTo>
                    <a:pt x="149" y="121"/>
                    <a:pt x="149" y="121"/>
                    <a:pt x="149" y="121"/>
                  </a:cubicBezTo>
                  <a:cubicBezTo>
                    <a:pt x="152" y="118"/>
                    <a:pt x="156" y="118"/>
                    <a:pt x="158" y="121"/>
                  </a:cubicBezTo>
                  <a:cubicBezTo>
                    <a:pt x="161" y="123"/>
                    <a:pt x="161" y="127"/>
                    <a:pt x="158" y="129"/>
                  </a:cubicBezTo>
                  <a:cubicBezTo>
                    <a:pt x="148" y="140"/>
                    <a:pt x="148" y="140"/>
                    <a:pt x="148" y="140"/>
                  </a:cubicBezTo>
                  <a:lnTo>
                    <a:pt x="158" y="150"/>
                  </a:lnTo>
                  <a:close/>
                  <a:moveTo>
                    <a:pt x="160" y="65"/>
                  </a:moveTo>
                  <a:cubicBezTo>
                    <a:pt x="145" y="65"/>
                    <a:pt x="145" y="65"/>
                    <a:pt x="145" y="65"/>
                  </a:cubicBezTo>
                  <a:cubicBezTo>
                    <a:pt x="145" y="80"/>
                    <a:pt x="145" y="80"/>
                    <a:pt x="145" y="80"/>
                  </a:cubicBezTo>
                  <a:cubicBezTo>
                    <a:pt x="145" y="83"/>
                    <a:pt x="142" y="86"/>
                    <a:pt x="139" y="86"/>
                  </a:cubicBezTo>
                  <a:cubicBezTo>
                    <a:pt x="136" y="86"/>
                    <a:pt x="133" y="83"/>
                    <a:pt x="133" y="80"/>
                  </a:cubicBezTo>
                  <a:cubicBezTo>
                    <a:pt x="133" y="65"/>
                    <a:pt x="133" y="65"/>
                    <a:pt x="133" y="65"/>
                  </a:cubicBezTo>
                  <a:cubicBezTo>
                    <a:pt x="118" y="65"/>
                    <a:pt x="118" y="65"/>
                    <a:pt x="118" y="65"/>
                  </a:cubicBezTo>
                  <a:cubicBezTo>
                    <a:pt x="115" y="65"/>
                    <a:pt x="112" y="62"/>
                    <a:pt x="112" y="59"/>
                  </a:cubicBezTo>
                  <a:cubicBezTo>
                    <a:pt x="112" y="56"/>
                    <a:pt x="115" y="53"/>
                    <a:pt x="118" y="53"/>
                  </a:cubicBezTo>
                  <a:cubicBezTo>
                    <a:pt x="133" y="53"/>
                    <a:pt x="133" y="53"/>
                    <a:pt x="133" y="53"/>
                  </a:cubicBezTo>
                  <a:cubicBezTo>
                    <a:pt x="133" y="38"/>
                    <a:pt x="133" y="38"/>
                    <a:pt x="133" y="38"/>
                  </a:cubicBezTo>
                  <a:cubicBezTo>
                    <a:pt x="133" y="35"/>
                    <a:pt x="136" y="32"/>
                    <a:pt x="139" y="32"/>
                  </a:cubicBezTo>
                  <a:cubicBezTo>
                    <a:pt x="142" y="32"/>
                    <a:pt x="145" y="35"/>
                    <a:pt x="145" y="38"/>
                  </a:cubicBezTo>
                  <a:cubicBezTo>
                    <a:pt x="145" y="53"/>
                    <a:pt x="145" y="53"/>
                    <a:pt x="145" y="53"/>
                  </a:cubicBezTo>
                  <a:cubicBezTo>
                    <a:pt x="160" y="53"/>
                    <a:pt x="160" y="53"/>
                    <a:pt x="160" y="53"/>
                  </a:cubicBezTo>
                  <a:cubicBezTo>
                    <a:pt x="163" y="53"/>
                    <a:pt x="166" y="56"/>
                    <a:pt x="166" y="59"/>
                  </a:cubicBezTo>
                  <a:cubicBezTo>
                    <a:pt x="166" y="62"/>
                    <a:pt x="163" y="65"/>
                    <a:pt x="160" y="65"/>
                  </a:cubicBezTo>
                  <a:close/>
                </a:path>
              </a:pathLst>
            </a:custGeom>
            <a:solidFill>
              <a:schemeClr val="bg1"/>
            </a:solidFill>
            <a:ln>
              <a:noFill/>
            </a:ln>
            <a:extLst/>
          </p:spPr>
          <p:txBody>
            <a:bodyPr vert="horz" wrap="square" lIns="91428" tIns="45714" rIns="91428" bIns="45714" numCol="1" anchor="t" anchorCtr="0" compatLnSpc="1">
              <a:prstTxWarp prst="textNoShape">
                <a:avLst/>
              </a:prstTxWarp>
            </a:bodyPr>
            <a:lstStyle/>
            <a:p>
              <a:endParaRPr lang="zh-CN" altLang="en-US">
                <a:cs typeface="+mn-ea"/>
                <a:sym typeface="+mn-lt"/>
              </a:endParaRPr>
            </a:p>
          </p:txBody>
        </p:sp>
        <p:sp>
          <p:nvSpPr>
            <p:cNvPr id="17" name="文本框 16"/>
            <p:cNvSpPr txBox="1"/>
            <p:nvPr/>
          </p:nvSpPr>
          <p:spPr>
            <a:xfrm>
              <a:off x="3480372" y="4266330"/>
              <a:ext cx="1707768" cy="338554"/>
            </a:xfrm>
            <a:prstGeom prst="rect">
              <a:avLst/>
            </a:prstGeom>
            <a:noFill/>
          </p:spPr>
          <p:txBody>
            <a:bodyPr wrap="square" rtlCol="0">
              <a:spAutoFit/>
            </a:bodyPr>
            <a:lstStyle/>
            <a:p>
              <a:pPr algn="ctr"/>
              <a:r>
                <a:rPr lang="zh-CN" altLang="en-US" sz="1600" b="1" dirty="0" smtClean="0">
                  <a:solidFill>
                    <a:schemeClr val="bg1"/>
                  </a:solidFill>
                  <a:cs typeface="+mn-ea"/>
                  <a:sym typeface="+mn-lt"/>
                </a:rPr>
                <a:t>旅游技术</a:t>
              </a:r>
              <a:endParaRPr lang="zh-CN" altLang="en-US" sz="1600" b="1" dirty="0">
                <a:solidFill>
                  <a:schemeClr val="bg1"/>
                </a:solidFill>
                <a:cs typeface="+mn-ea"/>
                <a:sym typeface="+mn-lt"/>
              </a:endParaRPr>
            </a:p>
          </p:txBody>
        </p:sp>
        <p:sp>
          <p:nvSpPr>
            <p:cNvPr id="18"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bg1">
                      <a:alpha val="80000"/>
                    </a:schemeClr>
                  </a:solidFill>
                  <a:latin typeface="+mn-lt"/>
                  <a:cs typeface="+mn-ea"/>
                  <a:sym typeface="+mn-lt"/>
                </a:rPr>
                <a:t>您的内容打在</a:t>
              </a:r>
              <a:r>
                <a:rPr lang="zh-CN" altLang="en-US" sz="800" dirty="0" smtClean="0">
                  <a:solidFill>
                    <a:schemeClr val="bg1">
                      <a:alpha val="80000"/>
                    </a:schemeClr>
                  </a:solidFill>
                  <a:latin typeface="+mn-lt"/>
                  <a:cs typeface="+mn-ea"/>
                  <a:sym typeface="+mn-lt"/>
                </a:rPr>
                <a:t>这或者</a:t>
              </a:r>
              <a:r>
                <a:rPr lang="zh-CN" altLang="en-US" sz="800" dirty="0">
                  <a:solidFill>
                    <a:schemeClr val="bg1">
                      <a:alpha val="80000"/>
                    </a:schemeClr>
                  </a:solidFill>
                  <a:latin typeface="+mn-lt"/>
                  <a:cs typeface="+mn-ea"/>
                  <a:sym typeface="+mn-lt"/>
                </a:rPr>
                <a:t>通过复制您的文本</a:t>
              </a:r>
              <a:r>
                <a:rPr lang="zh-CN" altLang="en-US" sz="800" dirty="0" smtClean="0">
                  <a:solidFill>
                    <a:schemeClr val="bg1">
                      <a:alpha val="80000"/>
                    </a:schemeClr>
                  </a:solidFill>
                  <a:latin typeface="+mn-lt"/>
                  <a:cs typeface="+mn-ea"/>
                  <a:sym typeface="+mn-lt"/>
                </a:rPr>
                <a:t>后在此</a:t>
              </a:r>
              <a:r>
                <a:rPr lang="zh-CN" altLang="en-US" sz="800" dirty="0">
                  <a:solidFill>
                    <a:schemeClr val="bg1">
                      <a:alpha val="80000"/>
                    </a:schemeClr>
                  </a:solidFill>
                  <a:latin typeface="+mn-lt"/>
                  <a:cs typeface="+mn-ea"/>
                  <a:sym typeface="+mn-lt"/>
                </a:rPr>
                <a:t>框中选择</a:t>
              </a:r>
              <a:r>
                <a:rPr lang="zh-CN" altLang="en-US" sz="800" dirty="0" smtClean="0">
                  <a:solidFill>
                    <a:schemeClr val="bg1">
                      <a:alpha val="80000"/>
                    </a:schemeClr>
                  </a:solidFill>
                  <a:latin typeface="+mn-lt"/>
                  <a:cs typeface="+mn-ea"/>
                  <a:sym typeface="+mn-lt"/>
                </a:rPr>
                <a:t>粘贴</a:t>
              </a:r>
              <a:endParaRPr lang="zh-CN" altLang="en-US" sz="800" dirty="0">
                <a:solidFill>
                  <a:schemeClr val="bg1">
                    <a:alpha val="80000"/>
                  </a:schemeClr>
                </a:solidFill>
                <a:latin typeface="+mn-lt"/>
                <a:cs typeface="+mn-ea"/>
                <a:sym typeface="+mn-lt"/>
              </a:endParaRPr>
            </a:p>
          </p:txBody>
        </p:sp>
      </p:grpSp>
      <p:grpSp>
        <p:nvGrpSpPr>
          <p:cNvPr id="20" name="组合 19"/>
          <p:cNvGrpSpPr/>
          <p:nvPr/>
        </p:nvGrpSpPr>
        <p:grpSpPr>
          <a:xfrm>
            <a:off x="977478" y="3664135"/>
            <a:ext cx="1707768" cy="1856395"/>
            <a:chOff x="3480372" y="3108960"/>
            <a:chExt cx="1707768" cy="1856395"/>
          </a:xfrm>
        </p:grpSpPr>
        <p:sp>
          <p:nvSpPr>
            <p:cNvPr id="22" name="椭圆 21"/>
            <p:cNvSpPr/>
            <p:nvPr/>
          </p:nvSpPr>
          <p:spPr>
            <a:xfrm>
              <a:off x="4014216" y="3108960"/>
              <a:ext cx="640080" cy="640080"/>
            </a:xfrm>
            <a:prstGeom prst="ellipse">
              <a:avLst/>
            </a:prstGeom>
            <a:noFill/>
            <a:ln w="25400">
              <a:solidFill>
                <a:srgbClr val="2AB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4" name="文本框 23"/>
            <p:cNvSpPr txBox="1"/>
            <p:nvPr/>
          </p:nvSpPr>
          <p:spPr>
            <a:xfrm>
              <a:off x="3480372" y="4266330"/>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四大服务</a:t>
              </a:r>
              <a:endParaRPr lang="zh-CN" altLang="en-US" sz="1600" b="1" dirty="0">
                <a:solidFill>
                  <a:schemeClr val="tx1">
                    <a:lumMod val="85000"/>
                    <a:lumOff val="15000"/>
                  </a:schemeClr>
                </a:solidFill>
                <a:cs typeface="+mn-ea"/>
                <a:sym typeface="+mn-lt"/>
              </a:endParaRPr>
            </a:p>
          </p:txBody>
        </p:sp>
        <p:sp>
          <p:nvSpPr>
            <p:cNvPr id="25"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a:t>
              </a:r>
              <a:r>
                <a:rPr lang="zh-CN" altLang="en-US" sz="800" dirty="0" smtClean="0">
                  <a:solidFill>
                    <a:schemeClr val="tx1">
                      <a:lumMod val="50000"/>
                      <a:lumOff val="50000"/>
                    </a:schemeClr>
                  </a:solidFill>
                  <a:latin typeface="+mn-lt"/>
                  <a:cs typeface="+mn-ea"/>
                  <a:sym typeface="+mn-lt"/>
                </a:rPr>
                <a:t>这或者</a:t>
              </a:r>
              <a:r>
                <a:rPr lang="zh-CN" altLang="en-US" sz="800" dirty="0">
                  <a:solidFill>
                    <a:schemeClr val="tx1">
                      <a:lumMod val="50000"/>
                      <a:lumOff val="50000"/>
                    </a:schemeClr>
                  </a:solidFill>
                  <a:latin typeface="+mn-lt"/>
                  <a:cs typeface="+mn-ea"/>
                  <a:sym typeface="+mn-lt"/>
                </a:rPr>
                <a:t>通过复制您的文本</a:t>
              </a:r>
              <a:r>
                <a:rPr lang="zh-CN" altLang="en-US" sz="800" dirty="0" smtClean="0">
                  <a:solidFill>
                    <a:schemeClr val="tx1">
                      <a:lumMod val="50000"/>
                      <a:lumOff val="50000"/>
                    </a:schemeClr>
                  </a:solidFill>
                  <a:latin typeface="+mn-lt"/>
                  <a:cs typeface="+mn-ea"/>
                  <a:sym typeface="+mn-lt"/>
                </a:rPr>
                <a:t>后在此</a:t>
              </a:r>
              <a:r>
                <a:rPr lang="zh-CN" altLang="en-US" sz="800" dirty="0">
                  <a:solidFill>
                    <a:schemeClr val="tx1">
                      <a:lumMod val="50000"/>
                      <a:lumOff val="50000"/>
                    </a:schemeClr>
                  </a:solidFill>
                  <a:latin typeface="+mn-lt"/>
                  <a:cs typeface="+mn-ea"/>
                  <a:sym typeface="+mn-lt"/>
                </a:rPr>
                <a:t>框中选择</a:t>
              </a:r>
              <a:r>
                <a:rPr lang="zh-CN" altLang="en-US" sz="800" dirty="0" smtClean="0">
                  <a:solidFill>
                    <a:schemeClr val="tx1">
                      <a:lumMod val="50000"/>
                      <a:lumOff val="50000"/>
                    </a:schemeClr>
                  </a:solidFill>
                  <a:latin typeface="+mn-lt"/>
                  <a:cs typeface="+mn-ea"/>
                  <a:sym typeface="+mn-lt"/>
                </a:rPr>
                <a:t>粘贴</a:t>
              </a:r>
              <a:endParaRPr lang="zh-CN" altLang="en-US" sz="800" dirty="0">
                <a:solidFill>
                  <a:schemeClr val="tx1">
                    <a:lumMod val="50000"/>
                    <a:lumOff val="50000"/>
                  </a:schemeClr>
                </a:solidFill>
                <a:latin typeface="+mn-lt"/>
                <a:cs typeface="+mn-ea"/>
                <a:sym typeface="+mn-lt"/>
              </a:endParaRPr>
            </a:p>
          </p:txBody>
        </p:sp>
      </p:grpSp>
      <p:grpSp>
        <p:nvGrpSpPr>
          <p:cNvPr id="26" name="组合 25"/>
          <p:cNvGrpSpPr/>
          <p:nvPr/>
        </p:nvGrpSpPr>
        <p:grpSpPr>
          <a:xfrm>
            <a:off x="5231614" y="3664135"/>
            <a:ext cx="1707768" cy="1856395"/>
            <a:chOff x="3480372" y="3108960"/>
            <a:chExt cx="1707768" cy="1856395"/>
          </a:xfrm>
        </p:grpSpPr>
        <p:sp>
          <p:nvSpPr>
            <p:cNvPr id="28" name="椭圆 27"/>
            <p:cNvSpPr/>
            <p:nvPr/>
          </p:nvSpPr>
          <p:spPr>
            <a:xfrm>
              <a:off x="4014216" y="3108960"/>
              <a:ext cx="640080" cy="640080"/>
            </a:xfrm>
            <a:prstGeom prst="ellipse">
              <a:avLst/>
            </a:prstGeom>
            <a:noFill/>
            <a:ln w="25400">
              <a:solidFill>
                <a:srgbClr val="2AB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0" name="文本框 29"/>
            <p:cNvSpPr txBox="1"/>
            <p:nvPr/>
          </p:nvSpPr>
          <p:spPr>
            <a:xfrm>
              <a:off x="3480372" y="4266330"/>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四大服务</a:t>
              </a:r>
              <a:endParaRPr lang="zh-CN" altLang="en-US" sz="1600" b="1" dirty="0">
                <a:solidFill>
                  <a:schemeClr val="tx1">
                    <a:lumMod val="85000"/>
                    <a:lumOff val="15000"/>
                  </a:schemeClr>
                </a:solidFill>
                <a:cs typeface="+mn-ea"/>
                <a:sym typeface="+mn-lt"/>
              </a:endParaRPr>
            </a:p>
          </p:txBody>
        </p:sp>
        <p:sp>
          <p:nvSpPr>
            <p:cNvPr id="31"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a:t>
              </a:r>
              <a:r>
                <a:rPr lang="zh-CN" altLang="en-US" sz="800" dirty="0" smtClean="0">
                  <a:solidFill>
                    <a:schemeClr val="tx1">
                      <a:lumMod val="50000"/>
                      <a:lumOff val="50000"/>
                    </a:schemeClr>
                  </a:solidFill>
                  <a:latin typeface="+mn-lt"/>
                  <a:cs typeface="+mn-ea"/>
                  <a:sym typeface="+mn-lt"/>
                </a:rPr>
                <a:t>这或者</a:t>
              </a:r>
              <a:r>
                <a:rPr lang="zh-CN" altLang="en-US" sz="800" dirty="0">
                  <a:solidFill>
                    <a:schemeClr val="tx1">
                      <a:lumMod val="50000"/>
                      <a:lumOff val="50000"/>
                    </a:schemeClr>
                  </a:solidFill>
                  <a:latin typeface="+mn-lt"/>
                  <a:cs typeface="+mn-ea"/>
                  <a:sym typeface="+mn-lt"/>
                </a:rPr>
                <a:t>通过复制您的文本</a:t>
              </a:r>
              <a:r>
                <a:rPr lang="zh-CN" altLang="en-US" sz="800" dirty="0" smtClean="0">
                  <a:solidFill>
                    <a:schemeClr val="tx1">
                      <a:lumMod val="50000"/>
                      <a:lumOff val="50000"/>
                    </a:schemeClr>
                  </a:solidFill>
                  <a:latin typeface="+mn-lt"/>
                  <a:cs typeface="+mn-ea"/>
                  <a:sym typeface="+mn-lt"/>
                </a:rPr>
                <a:t>后在此</a:t>
              </a:r>
              <a:r>
                <a:rPr lang="zh-CN" altLang="en-US" sz="800" dirty="0">
                  <a:solidFill>
                    <a:schemeClr val="tx1">
                      <a:lumMod val="50000"/>
                      <a:lumOff val="50000"/>
                    </a:schemeClr>
                  </a:solidFill>
                  <a:latin typeface="+mn-lt"/>
                  <a:cs typeface="+mn-ea"/>
                  <a:sym typeface="+mn-lt"/>
                </a:rPr>
                <a:t>框中选择</a:t>
              </a:r>
              <a:r>
                <a:rPr lang="zh-CN" altLang="en-US" sz="800" dirty="0" smtClean="0">
                  <a:solidFill>
                    <a:schemeClr val="tx1">
                      <a:lumMod val="50000"/>
                      <a:lumOff val="50000"/>
                    </a:schemeClr>
                  </a:solidFill>
                  <a:latin typeface="+mn-lt"/>
                  <a:cs typeface="+mn-ea"/>
                  <a:sym typeface="+mn-lt"/>
                </a:rPr>
                <a:t>粘贴</a:t>
              </a:r>
              <a:endParaRPr lang="zh-CN" altLang="en-US" sz="800" dirty="0">
                <a:solidFill>
                  <a:schemeClr val="tx1">
                    <a:lumMod val="50000"/>
                    <a:lumOff val="50000"/>
                  </a:schemeClr>
                </a:solidFill>
                <a:latin typeface="+mn-lt"/>
                <a:cs typeface="+mn-ea"/>
                <a:sym typeface="+mn-lt"/>
              </a:endParaRPr>
            </a:p>
          </p:txBody>
        </p:sp>
      </p:grpSp>
      <p:grpSp>
        <p:nvGrpSpPr>
          <p:cNvPr id="32" name="组合 31"/>
          <p:cNvGrpSpPr/>
          <p:nvPr/>
        </p:nvGrpSpPr>
        <p:grpSpPr>
          <a:xfrm>
            <a:off x="7358682" y="3664135"/>
            <a:ext cx="1707768" cy="1856395"/>
            <a:chOff x="3480372" y="3108960"/>
            <a:chExt cx="1707768" cy="1856395"/>
          </a:xfrm>
        </p:grpSpPr>
        <p:sp>
          <p:nvSpPr>
            <p:cNvPr id="34" name="椭圆 33"/>
            <p:cNvSpPr/>
            <p:nvPr/>
          </p:nvSpPr>
          <p:spPr>
            <a:xfrm>
              <a:off x="4014216" y="3108960"/>
              <a:ext cx="640080" cy="640080"/>
            </a:xfrm>
            <a:prstGeom prst="ellipse">
              <a:avLst/>
            </a:prstGeom>
            <a:noFill/>
            <a:ln w="25400">
              <a:solidFill>
                <a:srgbClr val="2AB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6" name="文本框 35"/>
            <p:cNvSpPr txBox="1"/>
            <p:nvPr/>
          </p:nvSpPr>
          <p:spPr>
            <a:xfrm>
              <a:off x="3480372" y="4266330"/>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介绍生产</a:t>
              </a:r>
              <a:endParaRPr lang="zh-CN" altLang="en-US" sz="1600" b="1" dirty="0">
                <a:solidFill>
                  <a:schemeClr val="tx1">
                    <a:lumMod val="85000"/>
                    <a:lumOff val="15000"/>
                  </a:schemeClr>
                </a:solidFill>
                <a:cs typeface="+mn-ea"/>
                <a:sym typeface="+mn-lt"/>
              </a:endParaRPr>
            </a:p>
          </p:txBody>
        </p:sp>
        <p:sp>
          <p:nvSpPr>
            <p:cNvPr id="37"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a:t>
              </a:r>
              <a:r>
                <a:rPr lang="zh-CN" altLang="en-US" sz="800" dirty="0" smtClean="0">
                  <a:solidFill>
                    <a:schemeClr val="tx1">
                      <a:lumMod val="50000"/>
                      <a:lumOff val="50000"/>
                    </a:schemeClr>
                  </a:solidFill>
                  <a:latin typeface="+mn-lt"/>
                  <a:cs typeface="+mn-ea"/>
                  <a:sym typeface="+mn-lt"/>
                </a:rPr>
                <a:t>这或者</a:t>
              </a:r>
              <a:r>
                <a:rPr lang="zh-CN" altLang="en-US" sz="800" dirty="0">
                  <a:solidFill>
                    <a:schemeClr val="tx1">
                      <a:lumMod val="50000"/>
                      <a:lumOff val="50000"/>
                    </a:schemeClr>
                  </a:solidFill>
                  <a:latin typeface="+mn-lt"/>
                  <a:cs typeface="+mn-ea"/>
                  <a:sym typeface="+mn-lt"/>
                </a:rPr>
                <a:t>通过复制您的文本</a:t>
              </a:r>
              <a:r>
                <a:rPr lang="zh-CN" altLang="en-US" sz="800" dirty="0" smtClean="0">
                  <a:solidFill>
                    <a:schemeClr val="tx1">
                      <a:lumMod val="50000"/>
                      <a:lumOff val="50000"/>
                    </a:schemeClr>
                  </a:solidFill>
                  <a:latin typeface="+mn-lt"/>
                  <a:cs typeface="+mn-ea"/>
                  <a:sym typeface="+mn-lt"/>
                </a:rPr>
                <a:t>后在此</a:t>
              </a:r>
              <a:r>
                <a:rPr lang="zh-CN" altLang="en-US" sz="800" dirty="0">
                  <a:solidFill>
                    <a:schemeClr val="tx1">
                      <a:lumMod val="50000"/>
                      <a:lumOff val="50000"/>
                    </a:schemeClr>
                  </a:solidFill>
                  <a:latin typeface="+mn-lt"/>
                  <a:cs typeface="+mn-ea"/>
                  <a:sym typeface="+mn-lt"/>
                </a:rPr>
                <a:t>框中选择</a:t>
              </a:r>
              <a:r>
                <a:rPr lang="zh-CN" altLang="en-US" sz="800" dirty="0" smtClean="0">
                  <a:solidFill>
                    <a:schemeClr val="tx1">
                      <a:lumMod val="50000"/>
                      <a:lumOff val="50000"/>
                    </a:schemeClr>
                  </a:solidFill>
                  <a:latin typeface="+mn-lt"/>
                  <a:cs typeface="+mn-ea"/>
                  <a:sym typeface="+mn-lt"/>
                </a:rPr>
                <a:t>粘贴</a:t>
              </a:r>
              <a:endParaRPr lang="zh-CN" altLang="en-US" sz="800" dirty="0">
                <a:solidFill>
                  <a:schemeClr val="tx1">
                    <a:lumMod val="50000"/>
                    <a:lumOff val="50000"/>
                  </a:schemeClr>
                </a:solidFill>
                <a:latin typeface="+mn-lt"/>
                <a:cs typeface="+mn-ea"/>
                <a:sym typeface="+mn-lt"/>
              </a:endParaRPr>
            </a:p>
          </p:txBody>
        </p:sp>
      </p:grpSp>
      <p:grpSp>
        <p:nvGrpSpPr>
          <p:cNvPr id="38" name="组合 37"/>
          <p:cNvGrpSpPr/>
          <p:nvPr/>
        </p:nvGrpSpPr>
        <p:grpSpPr>
          <a:xfrm>
            <a:off x="9485748" y="3664135"/>
            <a:ext cx="1707768" cy="1856395"/>
            <a:chOff x="3480372" y="3108960"/>
            <a:chExt cx="1707768" cy="1856395"/>
          </a:xfrm>
        </p:grpSpPr>
        <p:sp>
          <p:nvSpPr>
            <p:cNvPr id="40" name="椭圆 39"/>
            <p:cNvSpPr/>
            <p:nvPr/>
          </p:nvSpPr>
          <p:spPr>
            <a:xfrm>
              <a:off x="4014216" y="3108960"/>
              <a:ext cx="640080" cy="640080"/>
            </a:xfrm>
            <a:prstGeom prst="ellipse">
              <a:avLst/>
            </a:prstGeom>
            <a:noFill/>
            <a:ln w="25400">
              <a:solidFill>
                <a:srgbClr val="2AB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2" name="文本框 41"/>
            <p:cNvSpPr txBox="1"/>
            <p:nvPr/>
          </p:nvSpPr>
          <p:spPr>
            <a:xfrm>
              <a:off x="3480372" y="4266330"/>
              <a:ext cx="1707768" cy="338554"/>
            </a:xfrm>
            <a:prstGeom prst="rect">
              <a:avLst/>
            </a:prstGeom>
            <a:noFill/>
          </p:spPr>
          <p:txBody>
            <a:bodyPr wrap="square" rtlCol="0">
              <a:spAutoFit/>
            </a:bodyPr>
            <a:lstStyle/>
            <a:p>
              <a:pPr algn="ctr"/>
              <a:r>
                <a:rPr lang="zh-CN" altLang="en-US" sz="1600" b="1" dirty="0" smtClean="0">
                  <a:solidFill>
                    <a:schemeClr val="tx1">
                      <a:lumMod val="85000"/>
                      <a:lumOff val="15000"/>
                    </a:schemeClr>
                  </a:solidFill>
                  <a:cs typeface="+mn-ea"/>
                  <a:sym typeface="+mn-lt"/>
                </a:rPr>
                <a:t>四大服务</a:t>
              </a:r>
              <a:endParaRPr lang="zh-CN" altLang="en-US" sz="1600" b="1" dirty="0">
                <a:solidFill>
                  <a:schemeClr val="tx1">
                    <a:lumMod val="85000"/>
                    <a:lumOff val="15000"/>
                  </a:schemeClr>
                </a:solidFill>
                <a:cs typeface="+mn-ea"/>
                <a:sym typeface="+mn-lt"/>
              </a:endParaRPr>
            </a:p>
          </p:txBody>
        </p:sp>
        <p:sp>
          <p:nvSpPr>
            <p:cNvPr id="43" name="TextBox 40"/>
            <p:cNvSpPr txBox="1"/>
            <p:nvPr/>
          </p:nvSpPr>
          <p:spPr>
            <a:xfrm>
              <a:off x="3515437" y="4617759"/>
              <a:ext cx="1637638" cy="3475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algn="ctr">
                <a:lnSpc>
                  <a:spcPct val="150000"/>
                </a:lnSpc>
              </a:pPr>
              <a:r>
                <a:rPr lang="zh-CN" altLang="en-US" sz="800" dirty="0">
                  <a:solidFill>
                    <a:schemeClr val="tx1">
                      <a:lumMod val="50000"/>
                      <a:lumOff val="50000"/>
                    </a:schemeClr>
                  </a:solidFill>
                  <a:latin typeface="+mn-lt"/>
                  <a:cs typeface="+mn-ea"/>
                  <a:sym typeface="+mn-lt"/>
                </a:rPr>
                <a:t>您的内容打在</a:t>
              </a:r>
              <a:r>
                <a:rPr lang="zh-CN" altLang="en-US" sz="800" dirty="0" smtClean="0">
                  <a:solidFill>
                    <a:schemeClr val="tx1">
                      <a:lumMod val="50000"/>
                      <a:lumOff val="50000"/>
                    </a:schemeClr>
                  </a:solidFill>
                  <a:latin typeface="+mn-lt"/>
                  <a:cs typeface="+mn-ea"/>
                  <a:sym typeface="+mn-lt"/>
                </a:rPr>
                <a:t>这或者</a:t>
              </a:r>
              <a:r>
                <a:rPr lang="zh-CN" altLang="en-US" sz="800" dirty="0">
                  <a:solidFill>
                    <a:schemeClr val="tx1">
                      <a:lumMod val="50000"/>
                      <a:lumOff val="50000"/>
                    </a:schemeClr>
                  </a:solidFill>
                  <a:latin typeface="+mn-lt"/>
                  <a:cs typeface="+mn-ea"/>
                  <a:sym typeface="+mn-lt"/>
                </a:rPr>
                <a:t>通过复制您的文本</a:t>
              </a:r>
              <a:r>
                <a:rPr lang="zh-CN" altLang="en-US" sz="800" dirty="0" smtClean="0">
                  <a:solidFill>
                    <a:schemeClr val="tx1">
                      <a:lumMod val="50000"/>
                      <a:lumOff val="50000"/>
                    </a:schemeClr>
                  </a:solidFill>
                  <a:latin typeface="+mn-lt"/>
                  <a:cs typeface="+mn-ea"/>
                  <a:sym typeface="+mn-lt"/>
                </a:rPr>
                <a:t>后在此</a:t>
              </a:r>
              <a:r>
                <a:rPr lang="zh-CN" altLang="en-US" sz="800" dirty="0">
                  <a:solidFill>
                    <a:schemeClr val="tx1">
                      <a:lumMod val="50000"/>
                      <a:lumOff val="50000"/>
                    </a:schemeClr>
                  </a:solidFill>
                  <a:latin typeface="+mn-lt"/>
                  <a:cs typeface="+mn-ea"/>
                  <a:sym typeface="+mn-lt"/>
                </a:rPr>
                <a:t>框中选择</a:t>
              </a:r>
              <a:r>
                <a:rPr lang="zh-CN" altLang="en-US" sz="800" dirty="0" smtClean="0">
                  <a:solidFill>
                    <a:schemeClr val="tx1">
                      <a:lumMod val="50000"/>
                      <a:lumOff val="50000"/>
                    </a:schemeClr>
                  </a:solidFill>
                  <a:latin typeface="+mn-lt"/>
                  <a:cs typeface="+mn-ea"/>
                  <a:sym typeface="+mn-lt"/>
                </a:rPr>
                <a:t>粘贴</a:t>
              </a:r>
              <a:endParaRPr lang="zh-CN" altLang="en-US" sz="800" dirty="0">
                <a:solidFill>
                  <a:schemeClr val="tx1">
                    <a:lumMod val="50000"/>
                    <a:lumOff val="50000"/>
                  </a:schemeClr>
                </a:solidFill>
                <a:latin typeface="+mn-lt"/>
                <a:cs typeface="+mn-ea"/>
                <a:sym typeface="+mn-lt"/>
              </a:endParaRPr>
            </a:p>
          </p:txBody>
        </p:sp>
      </p:grpSp>
      <p:sp>
        <p:nvSpPr>
          <p:cNvPr id="44" name="文本框 43">
            <a:extLst>
              <a:ext uri="{FF2B5EF4-FFF2-40B4-BE49-F238E27FC236}">
                <a16:creationId xmlns:a16="http://schemas.microsoft.com/office/drawing/2014/main" id="{D7253455-99BE-4A79-9EB1-0B3D08BBB575}"/>
              </a:ext>
            </a:extLst>
          </p:cNvPr>
          <p:cNvSpPr txBox="1"/>
          <p:nvPr/>
        </p:nvSpPr>
        <p:spPr>
          <a:xfrm>
            <a:off x="1331486" y="1906339"/>
            <a:ext cx="9508023" cy="1344086"/>
          </a:xfrm>
          <a:prstGeom prst="rect">
            <a:avLst/>
          </a:prstGeom>
          <a:noFill/>
        </p:spPr>
        <p:txBody>
          <a:bodyPr wrap="square" rtlCol="0">
            <a:spAutoFit/>
          </a:bodyPr>
          <a:lstStyle/>
          <a:p>
            <a:pPr algn="ctr">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解说所提炼的核心概念。点击输入简要文字解说，解说文字尽量概括精炼，不用多余的文字修饰简洁精</a:t>
            </a:r>
            <a:r>
              <a:rPr lang="zh-CN" altLang="en-US" sz="1000" dirty="0" smtClean="0">
                <a:solidFill>
                  <a:srgbClr val="686769"/>
                </a:solidFill>
                <a:cs typeface="+mn-ea"/>
                <a:sym typeface="+mn-lt"/>
              </a:rPr>
              <a:t>准</a:t>
            </a:r>
            <a:endParaRPr lang="zh-CN" altLang="en-US" sz="1067" dirty="0">
              <a:solidFill>
                <a:srgbClr val="686769"/>
              </a:solidFill>
              <a:cs typeface="+mn-ea"/>
              <a:sym typeface="+mn-lt"/>
            </a:endParaRPr>
          </a:p>
          <a:p>
            <a:pPr algn="ctr">
              <a:lnSpc>
                <a:spcPct val="200000"/>
              </a:lnSpc>
            </a:pPr>
            <a:endParaRPr lang="zh-CN" altLang="en-US" sz="1000" dirty="0">
              <a:solidFill>
                <a:srgbClr val="686769"/>
              </a:solidFill>
              <a:cs typeface="+mn-ea"/>
              <a:sym typeface="+mn-lt"/>
            </a:endParaRPr>
          </a:p>
          <a:p>
            <a:pPr algn="ctr">
              <a:lnSpc>
                <a:spcPct val="200000"/>
              </a:lnSpc>
            </a:pPr>
            <a:endParaRPr lang="zh-CN" altLang="en-US" sz="1067" dirty="0">
              <a:solidFill>
                <a:srgbClr val="686769"/>
              </a:solidFill>
              <a:cs typeface="+mn-ea"/>
              <a:sym typeface="+mn-lt"/>
            </a:endParaRPr>
          </a:p>
        </p:txBody>
      </p:sp>
      <p:grpSp>
        <p:nvGrpSpPr>
          <p:cNvPr id="39" name="组合 38"/>
          <p:cNvGrpSpPr/>
          <p:nvPr/>
        </p:nvGrpSpPr>
        <p:grpSpPr>
          <a:xfrm>
            <a:off x="4337955" y="487137"/>
            <a:ext cx="3630388" cy="782306"/>
            <a:chOff x="4337955" y="487137"/>
            <a:chExt cx="3630388" cy="782306"/>
          </a:xfrm>
        </p:grpSpPr>
        <p:sp>
          <p:nvSpPr>
            <p:cNvPr id="41" name="文本框 40"/>
            <p:cNvSpPr txBox="1"/>
            <p:nvPr/>
          </p:nvSpPr>
          <p:spPr>
            <a:xfrm>
              <a:off x="5342670" y="487137"/>
              <a:ext cx="1620958" cy="523220"/>
            </a:xfrm>
            <a:prstGeom prst="rect">
              <a:avLst/>
            </a:prstGeom>
            <a:noFill/>
          </p:spPr>
          <p:txBody>
            <a:bodyPr wrap="none" rtlCol="0">
              <a:spAutoFit/>
            </a:bodyPr>
            <a:lstStyle/>
            <a:p>
              <a:pPr algn="ctr"/>
              <a:r>
                <a:rPr lang="zh-CN" altLang="en-US" sz="2800" b="1" dirty="0" smtClean="0">
                  <a:solidFill>
                    <a:schemeClr val="tx1">
                      <a:lumMod val="85000"/>
                      <a:lumOff val="15000"/>
                    </a:schemeClr>
                  </a:solidFill>
                  <a:cs typeface="+mn-ea"/>
                  <a:sym typeface="+mn-lt"/>
                </a:rPr>
                <a:t>旅游介绍</a:t>
              </a:r>
              <a:endParaRPr lang="zh-CN" altLang="en-US" sz="2800" b="1" dirty="0">
                <a:solidFill>
                  <a:schemeClr val="tx1">
                    <a:lumMod val="85000"/>
                    <a:lumOff val="15000"/>
                  </a:schemeClr>
                </a:solidFill>
                <a:cs typeface="+mn-ea"/>
                <a:sym typeface="+mn-lt"/>
              </a:endParaRPr>
            </a:p>
          </p:txBody>
        </p:sp>
        <p:sp>
          <p:nvSpPr>
            <p:cNvPr id="48" name="文本框 47"/>
            <p:cNvSpPr txBox="1"/>
            <p:nvPr/>
          </p:nvSpPr>
          <p:spPr>
            <a:xfrm>
              <a:off x="4337955" y="930889"/>
              <a:ext cx="3630388"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cs typeface="+mn-ea"/>
                  <a:sym typeface="+mn-lt"/>
                </a:rPr>
                <a:t>Introduction Summer tourism</a:t>
              </a:r>
              <a:endParaRPr lang="zh-CN" altLang="en-US" sz="1600" dirty="0">
                <a:solidFill>
                  <a:schemeClr val="tx1">
                    <a:lumMod val="50000"/>
                    <a:lumOff val="50000"/>
                  </a:schemeClr>
                </a:solidFill>
                <a:cs typeface="+mn-ea"/>
                <a:sym typeface="+mn-lt"/>
              </a:endParaRPr>
            </a:p>
          </p:txBody>
        </p:sp>
      </p:grpSp>
      <p:sp>
        <p:nvSpPr>
          <p:cNvPr id="46" name="TextBox 45"/>
          <p:cNvSpPr txBox="1"/>
          <p:nvPr/>
        </p:nvSpPr>
        <p:spPr>
          <a:xfrm>
            <a:off x="258914" y="6593417"/>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21696982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25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nodeType="withEffect">
                                  <p:stCondLst>
                                    <p:cond delay="25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nodeType="withEffect">
                                  <p:stCondLst>
                                    <p:cond delay="25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53" presetClass="entr" presetSubtype="16" fill="hold" nodeType="withEffect">
                                  <p:stCondLst>
                                    <p:cond delay="25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5156" y="0"/>
            <a:ext cx="14447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0" y="0"/>
            <a:ext cx="1444752" cy="6858000"/>
          </a:xfrm>
          <a:prstGeom prst="rect">
            <a:avLst/>
          </a:prstGeom>
          <a:gradFill>
            <a:gsLst>
              <a:gs pos="0">
                <a:srgbClr val="2ABAF9"/>
              </a:gs>
              <a:gs pos="100000">
                <a:srgbClr val="0988E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993392" y="2907792"/>
            <a:ext cx="2834640" cy="190195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239512" y="2907792"/>
            <a:ext cx="2834640" cy="190195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8485632" y="2907792"/>
            <a:ext cx="2834640" cy="1901952"/>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D7253455-99BE-4A79-9EB1-0B3D08BBB575}"/>
              </a:ext>
            </a:extLst>
          </p:cNvPr>
          <p:cNvSpPr txBox="1"/>
          <p:nvPr/>
        </p:nvSpPr>
        <p:spPr>
          <a:xfrm>
            <a:off x="1938528" y="1426487"/>
            <a:ext cx="9508023" cy="1344086"/>
          </a:xfrm>
          <a:prstGeom prst="rect">
            <a:avLst/>
          </a:prstGeom>
          <a:noFill/>
        </p:spPr>
        <p:txBody>
          <a:bodyPr wrap="square" rtlCol="0">
            <a:spAutoFit/>
          </a:bodyPr>
          <a:lstStyle/>
          <a:p>
            <a:pPr algn="just">
              <a:lnSpc>
                <a:spcPct val="200000"/>
              </a:lnSpc>
            </a:pPr>
            <a:r>
              <a:rPr lang="zh-CN" altLang="en-US" sz="1000" dirty="0" smtClean="0">
                <a:solidFill>
                  <a:srgbClr val="686769"/>
                </a:solidFill>
                <a:cs typeface="+mn-ea"/>
                <a:sym typeface="+mn-lt"/>
              </a:rPr>
              <a:t>点击</a:t>
            </a:r>
            <a:r>
              <a:rPr lang="zh-CN" altLang="en-US" sz="1000" dirty="0">
                <a:solidFill>
                  <a:srgbClr val="686769"/>
                </a:solidFill>
                <a:cs typeface="+mn-ea"/>
                <a:sym typeface="+mn-lt"/>
              </a:rPr>
              <a:t>输入简要文字解说，解说文字尽量概括精炼，不用多余的文字</a:t>
            </a:r>
            <a:r>
              <a:rPr lang="zh-CN" altLang="en-US" sz="1000" dirty="0" smtClean="0">
                <a:solidFill>
                  <a:srgbClr val="686769"/>
                </a:solidFill>
                <a:cs typeface="+mn-ea"/>
                <a:sym typeface="+mn-lt"/>
              </a:rPr>
              <a:t>修饰简洁</a:t>
            </a:r>
            <a:r>
              <a:rPr lang="zh-CN" altLang="en-US" sz="1000" dirty="0">
                <a:solidFill>
                  <a:srgbClr val="686769"/>
                </a:solidFill>
                <a:cs typeface="+mn-ea"/>
                <a:sym typeface="+mn-lt"/>
              </a:rPr>
              <a:t>精准的 解说所提炼的核心概念。点击输入简要文字</a:t>
            </a:r>
            <a:r>
              <a:rPr lang="zh-CN" altLang="en-US" sz="1000" dirty="0" smtClean="0">
                <a:solidFill>
                  <a:srgbClr val="686769"/>
                </a:solidFill>
                <a:cs typeface="+mn-ea"/>
                <a:sym typeface="+mn-lt"/>
              </a:rPr>
              <a:t>解说说</a:t>
            </a:r>
            <a:r>
              <a:rPr lang="zh-CN" altLang="en-US" sz="1000" dirty="0">
                <a:solidFill>
                  <a:srgbClr val="686769"/>
                </a:solidFill>
                <a:cs typeface="+mn-ea"/>
                <a:sym typeface="+mn-lt"/>
              </a:rPr>
              <a:t>文字尽量概括精炼，不用多余的文字</a:t>
            </a:r>
            <a:r>
              <a:rPr lang="zh-CN" altLang="en-US" sz="1000" dirty="0" smtClean="0">
                <a:solidFill>
                  <a:srgbClr val="686769"/>
                </a:solidFill>
                <a:cs typeface="+mn-ea"/>
                <a:sym typeface="+mn-lt"/>
              </a:rPr>
              <a:t>修饰洁</a:t>
            </a:r>
            <a:r>
              <a:rPr lang="zh-CN" altLang="en-US" sz="1000" dirty="0">
                <a:solidFill>
                  <a:srgbClr val="686769"/>
                </a:solidFill>
                <a:cs typeface="+mn-ea"/>
                <a:sym typeface="+mn-lt"/>
              </a:rPr>
              <a:t>精准的 解说所提炼的核心概念。点击输入简要文字解说，解说文字尽量概括精炼</a:t>
            </a:r>
            <a:r>
              <a:rPr lang="zh-CN" altLang="en-US" sz="1000" dirty="0" smtClean="0">
                <a:solidFill>
                  <a:srgbClr val="686769"/>
                </a:solidFill>
                <a:cs typeface="+mn-ea"/>
                <a:sym typeface="+mn-lt"/>
              </a:rPr>
              <a:t>，</a:t>
            </a:r>
            <a:endParaRPr lang="zh-CN" altLang="en-US" sz="1067" dirty="0">
              <a:solidFill>
                <a:srgbClr val="686769"/>
              </a:solidFill>
              <a:cs typeface="+mn-ea"/>
              <a:sym typeface="+mn-lt"/>
            </a:endParaRPr>
          </a:p>
          <a:p>
            <a:pPr algn="just">
              <a:lnSpc>
                <a:spcPct val="200000"/>
              </a:lnSpc>
            </a:pPr>
            <a:endParaRPr lang="zh-CN" altLang="en-US" sz="1000" dirty="0">
              <a:solidFill>
                <a:srgbClr val="686769"/>
              </a:solidFill>
              <a:cs typeface="+mn-ea"/>
              <a:sym typeface="+mn-lt"/>
            </a:endParaRPr>
          </a:p>
          <a:p>
            <a:pPr algn="just">
              <a:lnSpc>
                <a:spcPct val="200000"/>
              </a:lnSpc>
            </a:pPr>
            <a:endParaRPr lang="zh-CN" altLang="en-US" sz="1067" dirty="0">
              <a:solidFill>
                <a:srgbClr val="686769"/>
              </a:solidFill>
              <a:cs typeface="+mn-ea"/>
              <a:sym typeface="+mn-lt"/>
            </a:endParaRPr>
          </a:p>
        </p:txBody>
      </p:sp>
      <p:sp>
        <p:nvSpPr>
          <p:cNvPr id="9" name="矩形 8"/>
          <p:cNvSpPr/>
          <p:nvPr/>
        </p:nvSpPr>
        <p:spPr>
          <a:xfrm>
            <a:off x="1940064" y="967278"/>
            <a:ext cx="1569660" cy="417358"/>
          </a:xfrm>
          <a:prstGeom prst="rect">
            <a:avLst/>
          </a:prstGeom>
        </p:spPr>
        <p:txBody>
          <a:bodyPr wrap="none">
            <a:spAutoFit/>
          </a:bodyPr>
          <a:lstStyle/>
          <a:p>
            <a:pPr>
              <a:lnSpc>
                <a:spcPct val="130000"/>
              </a:lnSpc>
            </a:pPr>
            <a:r>
              <a:rPr lang="zh-CN" altLang="en-US" b="1" dirty="0" smtClean="0">
                <a:solidFill>
                  <a:schemeClr val="tx1">
                    <a:lumMod val="85000"/>
                    <a:lumOff val="15000"/>
                  </a:schemeClr>
                </a:solidFill>
                <a:cs typeface="+mn-ea"/>
                <a:sym typeface="+mn-lt"/>
              </a:rPr>
              <a:t>企业服务宗旨</a:t>
            </a:r>
            <a:endParaRPr lang="en-US" altLang="zh-CN" b="1" dirty="0">
              <a:solidFill>
                <a:schemeClr val="tx1">
                  <a:lumMod val="85000"/>
                  <a:lumOff val="15000"/>
                </a:schemeClr>
              </a:solidFill>
              <a:cs typeface="+mn-ea"/>
              <a:sym typeface="+mn-lt"/>
            </a:endParaRPr>
          </a:p>
        </p:txBody>
      </p:sp>
      <p:cxnSp>
        <p:nvCxnSpPr>
          <p:cNvPr id="11" name="直接连接符 10"/>
          <p:cNvCxnSpPr/>
          <p:nvPr/>
        </p:nvCxnSpPr>
        <p:spPr>
          <a:xfrm>
            <a:off x="1993392" y="2414016"/>
            <a:ext cx="9326880" cy="0"/>
          </a:xfrm>
          <a:prstGeom prst="line">
            <a:avLst/>
          </a:prstGeom>
          <a:ln>
            <a:solidFill>
              <a:srgbClr val="434844"/>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973532" y="5221283"/>
            <a:ext cx="2644188" cy="1182844"/>
            <a:chOff x="1136373" y="1421374"/>
            <a:chExt cx="2644188" cy="1182844"/>
          </a:xfrm>
        </p:grpSpPr>
        <p:sp>
          <p:nvSpPr>
            <p:cNvPr id="13" name="TextBox 39"/>
            <p:cNvSpPr txBox="1"/>
            <p:nvPr/>
          </p:nvSpPr>
          <p:spPr>
            <a:xfrm>
              <a:off x="1136373" y="1421374"/>
              <a:ext cx="1231106" cy="270459"/>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nSpc>
                  <a:spcPct val="120000"/>
                </a:lnSpc>
              </a:pPr>
              <a:r>
                <a:rPr lang="zh-CN" altLang="en-US" sz="1600" b="1" dirty="0" smtClean="0">
                  <a:cs typeface="+mn-ea"/>
                  <a:sym typeface="+mn-lt"/>
                </a:rPr>
                <a:t>介绍旅游发展</a:t>
              </a:r>
              <a:endParaRPr lang="en-US" altLang="zh-CN" sz="1600" b="1" dirty="0" smtClean="0">
                <a:cs typeface="+mn-ea"/>
                <a:sym typeface="+mn-lt"/>
              </a:endParaRPr>
            </a:p>
          </p:txBody>
        </p:sp>
        <p:sp>
          <p:nvSpPr>
            <p:cNvPr id="14" name="TextBox 40"/>
            <p:cNvSpPr txBox="1"/>
            <p:nvPr/>
          </p:nvSpPr>
          <p:spPr>
            <a:xfrm>
              <a:off x="1140168" y="1938908"/>
              <a:ext cx="2640393" cy="66531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1000" dirty="0">
                  <a:solidFill>
                    <a:schemeClr val="tx1">
                      <a:lumMod val="50000"/>
                      <a:lumOff val="50000"/>
                    </a:schemeClr>
                  </a:solidFill>
                  <a:latin typeface="+mn-lt"/>
                  <a:cs typeface="+mn-ea"/>
                  <a:sym typeface="+mn-lt"/>
                </a:rPr>
                <a:t>您的内容打在这里，或者通过复制您的文本后，在此框中选择粘贴，并选择只保留文字。您的内容打在这里，或者通过</a:t>
              </a:r>
              <a:r>
                <a:rPr lang="zh-CN" altLang="en-US" sz="1000" dirty="0" smtClean="0">
                  <a:solidFill>
                    <a:schemeClr val="tx1">
                      <a:lumMod val="50000"/>
                      <a:lumOff val="50000"/>
                    </a:schemeClr>
                  </a:solidFill>
                  <a:latin typeface="+mn-lt"/>
                  <a:cs typeface="+mn-ea"/>
                  <a:sym typeface="+mn-lt"/>
                </a:rPr>
                <a:t>通过</a:t>
              </a:r>
              <a:endParaRPr lang="zh-CN" altLang="en-US" sz="1000" dirty="0">
                <a:solidFill>
                  <a:schemeClr val="tx1">
                    <a:lumMod val="50000"/>
                    <a:lumOff val="50000"/>
                  </a:schemeClr>
                </a:solidFill>
                <a:latin typeface="+mn-lt"/>
                <a:cs typeface="+mn-ea"/>
                <a:sym typeface="+mn-lt"/>
              </a:endParaRPr>
            </a:p>
          </p:txBody>
        </p:sp>
      </p:grpSp>
      <p:grpSp>
        <p:nvGrpSpPr>
          <p:cNvPr id="26" name="组合 25"/>
          <p:cNvGrpSpPr/>
          <p:nvPr/>
        </p:nvGrpSpPr>
        <p:grpSpPr>
          <a:xfrm>
            <a:off x="5219652" y="5221283"/>
            <a:ext cx="2644188" cy="1182844"/>
            <a:chOff x="1136373" y="1421374"/>
            <a:chExt cx="2644188" cy="1182844"/>
          </a:xfrm>
        </p:grpSpPr>
        <p:sp>
          <p:nvSpPr>
            <p:cNvPr id="28" name="TextBox 39"/>
            <p:cNvSpPr txBox="1"/>
            <p:nvPr/>
          </p:nvSpPr>
          <p:spPr>
            <a:xfrm>
              <a:off x="1136373" y="1421374"/>
              <a:ext cx="1231106" cy="270459"/>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nSpc>
                  <a:spcPct val="120000"/>
                </a:lnSpc>
              </a:pPr>
              <a:r>
                <a:rPr lang="zh-CN" altLang="en-US" sz="1600" b="1" dirty="0" smtClean="0">
                  <a:cs typeface="+mn-ea"/>
                  <a:sym typeface="+mn-lt"/>
                </a:rPr>
                <a:t>介绍旅游发展</a:t>
              </a:r>
              <a:endParaRPr lang="en-US" altLang="zh-CN" sz="1600" b="1" dirty="0">
                <a:cs typeface="+mn-ea"/>
                <a:sym typeface="+mn-lt"/>
              </a:endParaRPr>
            </a:p>
          </p:txBody>
        </p:sp>
        <p:sp>
          <p:nvSpPr>
            <p:cNvPr id="29" name="TextBox 40"/>
            <p:cNvSpPr txBox="1"/>
            <p:nvPr/>
          </p:nvSpPr>
          <p:spPr>
            <a:xfrm>
              <a:off x="1140168" y="1938908"/>
              <a:ext cx="2640393" cy="66531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1000" dirty="0">
                  <a:solidFill>
                    <a:schemeClr val="tx1">
                      <a:lumMod val="50000"/>
                      <a:lumOff val="50000"/>
                    </a:schemeClr>
                  </a:solidFill>
                  <a:latin typeface="+mn-lt"/>
                  <a:cs typeface="+mn-ea"/>
                  <a:sym typeface="+mn-lt"/>
                </a:rPr>
                <a:t>您的内容打在这里，或者通过复制您的文本后，在此框中选择粘贴，并选择只保留文字。您的内容打在这里，或者通过</a:t>
              </a:r>
              <a:r>
                <a:rPr lang="zh-CN" altLang="en-US" sz="1000" dirty="0" smtClean="0">
                  <a:solidFill>
                    <a:schemeClr val="tx1">
                      <a:lumMod val="50000"/>
                      <a:lumOff val="50000"/>
                    </a:schemeClr>
                  </a:solidFill>
                  <a:latin typeface="+mn-lt"/>
                  <a:cs typeface="+mn-ea"/>
                  <a:sym typeface="+mn-lt"/>
                </a:rPr>
                <a:t>通过</a:t>
              </a:r>
              <a:endParaRPr lang="zh-CN" altLang="en-US" sz="1000" dirty="0">
                <a:solidFill>
                  <a:schemeClr val="tx1">
                    <a:lumMod val="50000"/>
                    <a:lumOff val="50000"/>
                  </a:schemeClr>
                </a:solidFill>
                <a:latin typeface="+mn-lt"/>
                <a:cs typeface="+mn-ea"/>
                <a:sym typeface="+mn-lt"/>
              </a:endParaRPr>
            </a:p>
          </p:txBody>
        </p:sp>
      </p:grpSp>
      <p:grpSp>
        <p:nvGrpSpPr>
          <p:cNvPr id="31" name="组合 30"/>
          <p:cNvGrpSpPr/>
          <p:nvPr/>
        </p:nvGrpSpPr>
        <p:grpSpPr>
          <a:xfrm>
            <a:off x="8465772" y="5221283"/>
            <a:ext cx="2525316" cy="1182844"/>
            <a:chOff x="1136373" y="1421374"/>
            <a:chExt cx="2525316" cy="1182844"/>
          </a:xfrm>
        </p:grpSpPr>
        <p:sp>
          <p:nvSpPr>
            <p:cNvPr id="33" name="TextBox 39"/>
            <p:cNvSpPr txBox="1"/>
            <p:nvPr/>
          </p:nvSpPr>
          <p:spPr>
            <a:xfrm>
              <a:off x="1136373" y="1421374"/>
              <a:ext cx="1231106" cy="270459"/>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a:lnSpc>
                  <a:spcPct val="120000"/>
                </a:lnSpc>
              </a:pPr>
              <a:r>
                <a:rPr lang="zh-CN" altLang="en-US" sz="1600" b="1" dirty="0" smtClean="0">
                  <a:cs typeface="+mn-ea"/>
                  <a:sym typeface="+mn-lt"/>
                </a:rPr>
                <a:t>介绍旅游发展</a:t>
              </a:r>
              <a:endParaRPr lang="en-US" altLang="zh-CN" sz="1600" b="1" dirty="0">
                <a:cs typeface="+mn-ea"/>
                <a:sym typeface="+mn-lt"/>
              </a:endParaRPr>
            </a:p>
          </p:txBody>
        </p:sp>
        <p:sp>
          <p:nvSpPr>
            <p:cNvPr id="34" name="TextBox 40"/>
            <p:cNvSpPr txBox="1"/>
            <p:nvPr/>
          </p:nvSpPr>
          <p:spPr>
            <a:xfrm>
              <a:off x="1140168" y="1938908"/>
              <a:ext cx="2521521" cy="665310"/>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1000" dirty="0">
                  <a:solidFill>
                    <a:schemeClr val="tx1">
                      <a:lumMod val="50000"/>
                      <a:lumOff val="50000"/>
                    </a:schemeClr>
                  </a:solidFill>
                  <a:latin typeface="+mn-lt"/>
                  <a:cs typeface="+mn-ea"/>
                  <a:sym typeface="+mn-lt"/>
                </a:rPr>
                <a:t>您的内容打在这里，或者通过复制您的文本后，在此框中选择粘贴，并选择只保留文字。您的内容打在这里，或者通过</a:t>
              </a:r>
              <a:r>
                <a:rPr lang="zh-CN" altLang="en-US" sz="1000" dirty="0" smtClean="0">
                  <a:solidFill>
                    <a:schemeClr val="tx1">
                      <a:lumMod val="50000"/>
                      <a:lumOff val="50000"/>
                    </a:schemeClr>
                  </a:solidFill>
                  <a:latin typeface="+mn-lt"/>
                  <a:cs typeface="+mn-ea"/>
                  <a:sym typeface="+mn-lt"/>
                </a:rPr>
                <a:t>通过</a:t>
              </a:r>
              <a:endParaRPr lang="zh-CN" altLang="en-US" sz="1000" dirty="0">
                <a:solidFill>
                  <a:schemeClr val="tx1">
                    <a:lumMod val="50000"/>
                    <a:lumOff val="50000"/>
                  </a:schemeClr>
                </a:solidFill>
                <a:latin typeface="+mn-lt"/>
                <a:cs typeface="+mn-ea"/>
                <a:sym typeface="+mn-lt"/>
              </a:endParaRPr>
            </a:p>
          </p:txBody>
        </p:sp>
      </p:grpSp>
    </p:spTree>
    <p:extLst>
      <p:ext uri="{BB962C8B-B14F-4D97-AF65-F5344CB8AC3E}">
        <p14:creationId xmlns:p14="http://schemas.microsoft.com/office/powerpoint/2010/main" val="17932971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 presetClass="entr" presetSubtype="2"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 presetClass="entr" presetSubtype="4" fill="hold" grpId="0" nodeType="withEffect">
                                  <p:stCondLst>
                                    <p:cond delay="7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75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75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10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10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10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5" grpId="0" animBg="1"/>
      <p:bldP spid="6" grpId="0" animBg="1"/>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2.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3.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4.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ags/tag5.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k0j3ptr">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3327</Words>
  <Application>Microsoft Office PowerPoint</Application>
  <PresentationFormat>宽屏</PresentationFormat>
  <Paragraphs>259</Paragraphs>
  <Slides>34</Slides>
  <Notes>12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34</vt:i4>
      </vt:variant>
    </vt:vector>
  </HeadingPairs>
  <TitlesOfParts>
    <vt:vector size="41" baseType="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353</cp:revision>
  <dcterms:created xsi:type="dcterms:W3CDTF">2021-04-15T07:04:59Z</dcterms:created>
  <dcterms:modified xsi:type="dcterms:W3CDTF">2023-04-17T03:55:13Z</dcterms:modified>
</cp:coreProperties>
</file>