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8.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9.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0.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1.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2.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3.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4.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5.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6.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17.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18.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19.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20.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21.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22.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23.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24.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8"/>
  </p:notesMasterIdLst>
  <p:sldIdLst>
    <p:sldId id="260" r:id="rId3"/>
    <p:sldId id="257" r:id="rId4"/>
    <p:sldId id="258" r:id="rId5"/>
    <p:sldId id="263" r:id="rId6"/>
    <p:sldId id="269" r:id="rId7"/>
    <p:sldId id="270" r:id="rId8"/>
    <p:sldId id="271" r:id="rId9"/>
    <p:sldId id="272" r:id="rId10"/>
    <p:sldId id="273" r:id="rId11"/>
    <p:sldId id="274" r:id="rId12"/>
    <p:sldId id="275" r:id="rId13"/>
    <p:sldId id="262" r:id="rId14"/>
    <p:sldId id="268" r:id="rId15"/>
    <p:sldId id="276" r:id="rId16"/>
    <p:sldId id="277" r:id="rId17"/>
    <p:sldId id="264" r:id="rId18"/>
    <p:sldId id="267" r:id="rId19"/>
    <p:sldId id="278" r:id="rId20"/>
    <p:sldId id="279" r:id="rId21"/>
    <p:sldId id="280" r:id="rId22"/>
    <p:sldId id="265" r:id="rId23"/>
    <p:sldId id="281" r:id="rId24"/>
    <p:sldId id="266" r:id="rId25"/>
    <p:sldId id="282" r:id="rId26"/>
    <p:sldId id="261"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756" y="11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C1EF4-78C3-4B3D-A05E-A811B49D030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42835-541A-4EA1-B398-1966C5193110}" type="slidenum">
              <a:rPr lang="zh-CN" altLang="en-US" smtClean="0"/>
              <a:t>‹#›</a:t>
            </a:fld>
            <a:endParaRPr lang="zh-CN" altLang="en-US"/>
          </a:p>
        </p:txBody>
      </p:sp>
    </p:spTree>
    <p:extLst>
      <p:ext uri="{BB962C8B-B14F-4D97-AF65-F5344CB8AC3E}">
        <p14:creationId xmlns:p14="http://schemas.microsoft.com/office/powerpoint/2010/main" val="338956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a:t>
            </a:fld>
            <a:endParaRPr lang="zh-CN" altLang="en-US"/>
          </a:p>
        </p:txBody>
      </p:sp>
    </p:spTree>
    <p:extLst>
      <p:ext uri="{BB962C8B-B14F-4D97-AF65-F5344CB8AC3E}">
        <p14:creationId xmlns:p14="http://schemas.microsoft.com/office/powerpoint/2010/main" val="1275745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10</a:t>
            </a:fld>
            <a:endParaRPr lang="zh-CN" altLang="en-US"/>
          </a:p>
        </p:txBody>
      </p:sp>
    </p:spTree>
    <p:extLst>
      <p:ext uri="{BB962C8B-B14F-4D97-AF65-F5344CB8AC3E}">
        <p14:creationId xmlns:p14="http://schemas.microsoft.com/office/powerpoint/2010/main" val="2407918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11</a:t>
            </a:fld>
            <a:endParaRPr lang="zh-CN" altLang="en-US"/>
          </a:p>
        </p:txBody>
      </p:sp>
    </p:spTree>
    <p:extLst>
      <p:ext uri="{BB962C8B-B14F-4D97-AF65-F5344CB8AC3E}">
        <p14:creationId xmlns:p14="http://schemas.microsoft.com/office/powerpoint/2010/main" val="1685875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12</a:t>
            </a:fld>
            <a:endParaRPr lang="zh-CN" altLang="en-US"/>
          </a:p>
        </p:txBody>
      </p:sp>
    </p:spTree>
    <p:extLst>
      <p:ext uri="{BB962C8B-B14F-4D97-AF65-F5344CB8AC3E}">
        <p14:creationId xmlns:p14="http://schemas.microsoft.com/office/powerpoint/2010/main" val="3060093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13</a:t>
            </a:fld>
            <a:endParaRPr lang="zh-CN" altLang="en-US"/>
          </a:p>
        </p:txBody>
      </p:sp>
    </p:spTree>
    <p:extLst>
      <p:ext uri="{BB962C8B-B14F-4D97-AF65-F5344CB8AC3E}">
        <p14:creationId xmlns:p14="http://schemas.microsoft.com/office/powerpoint/2010/main" val="967135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2B642835-541A-4EA1-B398-1966C5193110}" type="slidenum">
              <a:rPr lang="zh-CN" altLang="en-US" smtClean="0"/>
              <a:t>14</a:t>
            </a:fld>
            <a:endParaRPr lang="zh-CN" altLang="en-US"/>
          </a:p>
        </p:txBody>
      </p:sp>
    </p:spTree>
    <p:extLst>
      <p:ext uri="{BB962C8B-B14F-4D97-AF65-F5344CB8AC3E}">
        <p14:creationId xmlns:p14="http://schemas.microsoft.com/office/powerpoint/2010/main" val="259964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15</a:t>
            </a:fld>
            <a:endParaRPr lang="zh-CN" altLang="en-US"/>
          </a:p>
        </p:txBody>
      </p:sp>
    </p:spTree>
    <p:extLst>
      <p:ext uri="{BB962C8B-B14F-4D97-AF65-F5344CB8AC3E}">
        <p14:creationId xmlns:p14="http://schemas.microsoft.com/office/powerpoint/2010/main" val="1728205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16</a:t>
            </a:fld>
            <a:endParaRPr lang="zh-CN" altLang="en-US"/>
          </a:p>
        </p:txBody>
      </p:sp>
    </p:spTree>
    <p:extLst>
      <p:ext uri="{BB962C8B-B14F-4D97-AF65-F5344CB8AC3E}">
        <p14:creationId xmlns:p14="http://schemas.microsoft.com/office/powerpoint/2010/main" val="80285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17</a:t>
            </a:fld>
            <a:endParaRPr lang="zh-CN" altLang="en-US"/>
          </a:p>
        </p:txBody>
      </p:sp>
    </p:spTree>
    <p:extLst>
      <p:ext uri="{BB962C8B-B14F-4D97-AF65-F5344CB8AC3E}">
        <p14:creationId xmlns:p14="http://schemas.microsoft.com/office/powerpoint/2010/main" val="1520419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18</a:t>
            </a:fld>
            <a:endParaRPr lang="zh-CN" altLang="en-US"/>
          </a:p>
        </p:txBody>
      </p:sp>
    </p:spTree>
    <p:extLst>
      <p:ext uri="{BB962C8B-B14F-4D97-AF65-F5344CB8AC3E}">
        <p14:creationId xmlns:p14="http://schemas.microsoft.com/office/powerpoint/2010/main" val="1809130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19</a:t>
            </a:fld>
            <a:endParaRPr lang="zh-CN" altLang="en-US"/>
          </a:p>
        </p:txBody>
      </p:sp>
    </p:spTree>
    <p:extLst>
      <p:ext uri="{BB962C8B-B14F-4D97-AF65-F5344CB8AC3E}">
        <p14:creationId xmlns:p14="http://schemas.microsoft.com/office/powerpoint/2010/main" val="2642968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2</a:t>
            </a:fld>
            <a:endParaRPr lang="zh-CN" altLang="en-US"/>
          </a:p>
        </p:txBody>
      </p:sp>
    </p:spTree>
    <p:extLst>
      <p:ext uri="{BB962C8B-B14F-4D97-AF65-F5344CB8AC3E}">
        <p14:creationId xmlns:p14="http://schemas.microsoft.com/office/powerpoint/2010/main" val="2821104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B642835-541A-4EA1-B398-1966C5193110}" type="slidenum">
              <a:rPr lang="zh-CN" altLang="en-US" smtClean="0"/>
              <a:t>20</a:t>
            </a:fld>
            <a:endParaRPr lang="zh-CN" altLang="en-US"/>
          </a:p>
        </p:txBody>
      </p:sp>
    </p:spTree>
    <p:extLst>
      <p:ext uri="{BB962C8B-B14F-4D97-AF65-F5344CB8AC3E}">
        <p14:creationId xmlns:p14="http://schemas.microsoft.com/office/powerpoint/2010/main" val="4051064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21</a:t>
            </a:fld>
            <a:endParaRPr lang="zh-CN" altLang="en-US"/>
          </a:p>
        </p:txBody>
      </p:sp>
    </p:spTree>
    <p:extLst>
      <p:ext uri="{BB962C8B-B14F-4D97-AF65-F5344CB8AC3E}">
        <p14:creationId xmlns:p14="http://schemas.microsoft.com/office/powerpoint/2010/main" val="485932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22</a:t>
            </a:fld>
            <a:endParaRPr lang="zh-CN" altLang="en-US"/>
          </a:p>
        </p:txBody>
      </p:sp>
    </p:spTree>
    <p:extLst>
      <p:ext uri="{BB962C8B-B14F-4D97-AF65-F5344CB8AC3E}">
        <p14:creationId xmlns:p14="http://schemas.microsoft.com/office/powerpoint/2010/main" val="2531291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23</a:t>
            </a:fld>
            <a:endParaRPr lang="zh-CN" altLang="en-US"/>
          </a:p>
        </p:txBody>
      </p:sp>
    </p:spTree>
    <p:extLst>
      <p:ext uri="{BB962C8B-B14F-4D97-AF65-F5344CB8AC3E}">
        <p14:creationId xmlns:p14="http://schemas.microsoft.com/office/powerpoint/2010/main" val="188402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24</a:t>
            </a:fld>
            <a:endParaRPr lang="zh-CN" altLang="en-US"/>
          </a:p>
        </p:txBody>
      </p:sp>
    </p:spTree>
    <p:extLst>
      <p:ext uri="{BB962C8B-B14F-4D97-AF65-F5344CB8AC3E}">
        <p14:creationId xmlns:p14="http://schemas.microsoft.com/office/powerpoint/2010/main" val="3566934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25</a:t>
            </a:fld>
            <a:endParaRPr lang="zh-CN" altLang="en-US"/>
          </a:p>
        </p:txBody>
      </p:sp>
    </p:spTree>
    <p:extLst>
      <p:ext uri="{BB962C8B-B14F-4D97-AF65-F5344CB8AC3E}">
        <p14:creationId xmlns:p14="http://schemas.microsoft.com/office/powerpoint/2010/main" val="95070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3</a:t>
            </a:fld>
            <a:endParaRPr lang="zh-CN" altLang="en-US"/>
          </a:p>
        </p:txBody>
      </p:sp>
    </p:spTree>
    <p:extLst>
      <p:ext uri="{BB962C8B-B14F-4D97-AF65-F5344CB8AC3E}">
        <p14:creationId xmlns:p14="http://schemas.microsoft.com/office/powerpoint/2010/main" val="1796946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4</a:t>
            </a:fld>
            <a:endParaRPr lang="zh-CN" altLang="en-US"/>
          </a:p>
        </p:txBody>
      </p:sp>
    </p:spTree>
    <p:extLst>
      <p:ext uri="{BB962C8B-B14F-4D97-AF65-F5344CB8AC3E}">
        <p14:creationId xmlns:p14="http://schemas.microsoft.com/office/powerpoint/2010/main" val="2718848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5</a:t>
            </a:fld>
            <a:endParaRPr lang="zh-CN" altLang="en-US"/>
          </a:p>
        </p:txBody>
      </p:sp>
    </p:spTree>
    <p:extLst>
      <p:ext uri="{BB962C8B-B14F-4D97-AF65-F5344CB8AC3E}">
        <p14:creationId xmlns:p14="http://schemas.microsoft.com/office/powerpoint/2010/main" val="4180642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6</a:t>
            </a:fld>
            <a:endParaRPr lang="zh-CN" altLang="en-US"/>
          </a:p>
        </p:txBody>
      </p:sp>
    </p:spTree>
    <p:extLst>
      <p:ext uri="{BB962C8B-B14F-4D97-AF65-F5344CB8AC3E}">
        <p14:creationId xmlns:p14="http://schemas.microsoft.com/office/powerpoint/2010/main" val="1051353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7</a:t>
            </a:fld>
            <a:endParaRPr lang="zh-CN" altLang="en-US"/>
          </a:p>
        </p:txBody>
      </p:sp>
    </p:spTree>
    <p:extLst>
      <p:ext uri="{BB962C8B-B14F-4D97-AF65-F5344CB8AC3E}">
        <p14:creationId xmlns:p14="http://schemas.microsoft.com/office/powerpoint/2010/main" val="354463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8</a:t>
            </a:fld>
            <a:endParaRPr lang="zh-CN" altLang="en-US"/>
          </a:p>
        </p:txBody>
      </p:sp>
    </p:spTree>
    <p:extLst>
      <p:ext uri="{BB962C8B-B14F-4D97-AF65-F5344CB8AC3E}">
        <p14:creationId xmlns:p14="http://schemas.microsoft.com/office/powerpoint/2010/main" val="225140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9</a:t>
            </a:fld>
            <a:endParaRPr lang="zh-CN" altLang="en-US"/>
          </a:p>
        </p:txBody>
      </p:sp>
    </p:spTree>
    <p:extLst>
      <p:ext uri="{BB962C8B-B14F-4D97-AF65-F5344CB8AC3E}">
        <p14:creationId xmlns:p14="http://schemas.microsoft.com/office/powerpoint/2010/main" val="279464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68180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8087506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7561573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2570664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0250531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4479954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96618" y="6588721"/>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107696578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3461956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0447181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25649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7453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46043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72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cxnSp>
        <p:nvCxnSpPr>
          <p:cNvPr id="2" name="直接连接符 9">
            <a:extLst>
              <a:ext uri="{FF2B5EF4-FFF2-40B4-BE49-F238E27FC236}">
                <a16:creationId xmlns:a16="http://schemas.microsoft.com/office/drawing/2014/main" id="{E47F30EB-D246-4385-85E2-8AE481F0F250}"/>
              </a:ext>
            </a:extLst>
          </p:cNvPr>
          <p:cNvCxnSpPr>
            <a:cxnSpLocks/>
          </p:cNvCxnSpPr>
          <p:nvPr userDrawn="1"/>
        </p:nvCxnSpPr>
        <p:spPr>
          <a:xfrm>
            <a:off x="293776" y="841924"/>
            <a:ext cx="11593424" cy="0"/>
          </a:xfrm>
          <a:prstGeom prst="line">
            <a:avLst/>
          </a:prstGeom>
          <a:ln>
            <a:solidFill>
              <a:srgbClr val="C50202"/>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31687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0444240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0108829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5445694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9836894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7070345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0952769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6831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66083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slideLayout" Target="../slideLayouts/slideLayout1.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image" Target="../media/image6.sv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image" Target="../media/image4.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image" Target="../media/image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image" Target="../media/image4.sv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image" Target="../media/image2.png"/><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24.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notesSlide" Target="../notesSlides/notesSlide10.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slideLayout" Target="../slideLayouts/slideLayout3.xml"/><Relationship Id="rId5" Type="http://schemas.openxmlformats.org/officeDocument/2006/relationships/tags" Target="../tags/tag12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129.xml"/><Relationship Id="rId7" Type="http://schemas.openxmlformats.org/officeDocument/2006/relationships/slideLayout" Target="../slideLayouts/slideLayout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10" Type="http://schemas.openxmlformats.org/officeDocument/2006/relationships/image" Target="../media/image6.png"/><Relationship Id="rId4" Type="http://schemas.openxmlformats.org/officeDocument/2006/relationships/tags" Target="../tags/tag136.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15.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143.xml"/></Relationships>
</file>

<file path=ppt/slides/_rels/slide14.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image" Target="../media/image16.png"/><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notesSlide" Target="../notesSlides/notesSlide14.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slideLayout" Target="../slideLayouts/slideLayout3.xml"/><Relationship Id="rId5" Type="http://schemas.openxmlformats.org/officeDocument/2006/relationships/tags" Target="../tags/tag148.xml"/><Relationship Id="rId10" Type="http://schemas.openxmlformats.org/officeDocument/2006/relationships/tags" Target="../tags/tag153.xml"/><Relationship Id="rId4" Type="http://schemas.openxmlformats.org/officeDocument/2006/relationships/tags" Target="../tags/tag147.xml"/><Relationship Id="rId9" Type="http://schemas.openxmlformats.org/officeDocument/2006/relationships/tags" Target="../tags/tag152.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56.xml"/><Relationship Id="rId7" Type="http://schemas.openxmlformats.org/officeDocument/2006/relationships/slideLayout" Target="../slideLayouts/slideLayout3.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10" Type="http://schemas.openxmlformats.org/officeDocument/2006/relationships/image" Target="../media/image6.png"/><Relationship Id="rId4" Type="http://schemas.openxmlformats.org/officeDocument/2006/relationships/tags" Target="../tags/tag163.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18" Type="http://schemas.openxmlformats.org/officeDocument/2006/relationships/tags" Target="../tags/tag184.xml"/><Relationship Id="rId26" Type="http://schemas.openxmlformats.org/officeDocument/2006/relationships/tags" Target="../tags/tag192.xml"/><Relationship Id="rId3" Type="http://schemas.openxmlformats.org/officeDocument/2006/relationships/tags" Target="../tags/tag169.xml"/><Relationship Id="rId21" Type="http://schemas.openxmlformats.org/officeDocument/2006/relationships/tags" Target="../tags/tag187.xml"/><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tags" Target="../tags/tag183.xml"/><Relationship Id="rId25" Type="http://schemas.openxmlformats.org/officeDocument/2006/relationships/tags" Target="../tags/tag191.xml"/><Relationship Id="rId2" Type="http://schemas.openxmlformats.org/officeDocument/2006/relationships/tags" Target="../tags/tag168.xml"/><Relationship Id="rId16" Type="http://schemas.openxmlformats.org/officeDocument/2006/relationships/tags" Target="../tags/tag182.xml"/><Relationship Id="rId20" Type="http://schemas.openxmlformats.org/officeDocument/2006/relationships/tags" Target="../tags/tag186.xml"/><Relationship Id="rId29" Type="http://schemas.openxmlformats.org/officeDocument/2006/relationships/slideLayout" Target="../slideLayouts/slideLayout3.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24" Type="http://schemas.openxmlformats.org/officeDocument/2006/relationships/tags" Target="../tags/tag190.xml"/><Relationship Id="rId5" Type="http://schemas.openxmlformats.org/officeDocument/2006/relationships/tags" Target="../tags/tag171.xml"/><Relationship Id="rId15" Type="http://schemas.openxmlformats.org/officeDocument/2006/relationships/tags" Target="../tags/tag181.xml"/><Relationship Id="rId23" Type="http://schemas.openxmlformats.org/officeDocument/2006/relationships/tags" Target="../tags/tag189.xml"/><Relationship Id="rId28" Type="http://schemas.openxmlformats.org/officeDocument/2006/relationships/tags" Target="../tags/tag194.xml"/><Relationship Id="rId10" Type="http://schemas.openxmlformats.org/officeDocument/2006/relationships/tags" Target="../tags/tag176.xml"/><Relationship Id="rId19" Type="http://schemas.openxmlformats.org/officeDocument/2006/relationships/tags" Target="../tags/tag185.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 Id="rId22" Type="http://schemas.openxmlformats.org/officeDocument/2006/relationships/tags" Target="../tags/tag188.xml"/><Relationship Id="rId27" Type="http://schemas.openxmlformats.org/officeDocument/2006/relationships/tags" Target="../tags/tag193.xml"/><Relationship Id="rId3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202.xml"/><Relationship Id="rId3" Type="http://schemas.openxmlformats.org/officeDocument/2006/relationships/tags" Target="../tags/tag197.xml"/><Relationship Id="rId7" Type="http://schemas.openxmlformats.org/officeDocument/2006/relationships/tags" Target="../tags/tag201.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image" Target="../media/image18.png"/><Relationship Id="rId5" Type="http://schemas.openxmlformats.org/officeDocument/2006/relationships/tags" Target="../tags/tag199.xml"/><Relationship Id="rId10" Type="http://schemas.openxmlformats.org/officeDocument/2006/relationships/notesSlide" Target="../notesSlides/notesSlide18.xml"/><Relationship Id="rId4" Type="http://schemas.openxmlformats.org/officeDocument/2006/relationships/tags" Target="../tags/tag198.xml"/><Relationship Id="rId9"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tags" Target="../tags/tag215.xml"/><Relationship Id="rId18" Type="http://schemas.openxmlformats.org/officeDocument/2006/relationships/tags" Target="../tags/tag220.xml"/><Relationship Id="rId3" Type="http://schemas.openxmlformats.org/officeDocument/2006/relationships/tags" Target="../tags/tag205.xml"/><Relationship Id="rId21" Type="http://schemas.openxmlformats.org/officeDocument/2006/relationships/image" Target="../media/image19.png"/><Relationship Id="rId7" Type="http://schemas.openxmlformats.org/officeDocument/2006/relationships/tags" Target="../tags/tag209.xml"/><Relationship Id="rId12" Type="http://schemas.openxmlformats.org/officeDocument/2006/relationships/tags" Target="../tags/tag214.xml"/><Relationship Id="rId17" Type="http://schemas.openxmlformats.org/officeDocument/2006/relationships/tags" Target="../tags/tag219.xml"/><Relationship Id="rId2" Type="http://schemas.openxmlformats.org/officeDocument/2006/relationships/tags" Target="../tags/tag204.xml"/><Relationship Id="rId16" Type="http://schemas.openxmlformats.org/officeDocument/2006/relationships/tags" Target="../tags/tag218.xml"/><Relationship Id="rId20" Type="http://schemas.openxmlformats.org/officeDocument/2006/relationships/notesSlide" Target="../notesSlides/notesSlide19.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24" Type="http://schemas.openxmlformats.org/officeDocument/2006/relationships/image" Target="../media/image16.svg"/><Relationship Id="rId5" Type="http://schemas.openxmlformats.org/officeDocument/2006/relationships/tags" Target="../tags/tag207.xml"/><Relationship Id="rId15" Type="http://schemas.openxmlformats.org/officeDocument/2006/relationships/tags" Target="../tags/tag217.xml"/><Relationship Id="rId23" Type="http://schemas.openxmlformats.org/officeDocument/2006/relationships/image" Target="../media/image21.png"/><Relationship Id="rId10" Type="http://schemas.openxmlformats.org/officeDocument/2006/relationships/tags" Target="../tags/tag212.xml"/><Relationship Id="rId19" Type="http://schemas.openxmlformats.org/officeDocument/2006/relationships/slideLayout" Target="../slideLayouts/slideLayout3.xml"/><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tags" Target="../tags/tag216.xml"/><Relationship Id="rId22" Type="http://schemas.openxmlformats.org/officeDocument/2006/relationships/image" Target="../media/image20.emf"/></Relationships>
</file>

<file path=ppt/slides/_rels/slide2.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2" Type="http://schemas.openxmlformats.org/officeDocument/2006/relationships/tags" Target="../tags/tag28.xml"/><Relationship Id="rId16" Type="http://schemas.openxmlformats.org/officeDocument/2006/relationships/image" Target="../media/image5.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notesSlide" Target="../notesSlides/notesSlide2.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223.xml"/><Relationship Id="rId7" Type="http://schemas.openxmlformats.org/officeDocument/2006/relationships/image" Target="../media/image22.pn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tags" Target="../tags/tag224.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27.xml"/><Relationship Id="rId7" Type="http://schemas.openxmlformats.org/officeDocument/2006/relationships/tags" Target="../tags/tag231.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5" Type="http://schemas.openxmlformats.org/officeDocument/2006/relationships/tags" Target="../tags/tag229.xml"/><Relationship Id="rId10" Type="http://schemas.openxmlformats.org/officeDocument/2006/relationships/image" Target="../media/image6.png"/><Relationship Id="rId4" Type="http://schemas.openxmlformats.org/officeDocument/2006/relationships/tags" Target="../tags/tag228.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tags" Target="../tags/tag244.xml"/><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tags" Target="../tags/tag243.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5" Type="http://schemas.openxmlformats.org/officeDocument/2006/relationships/tags" Target="../tags/tag236.xml"/><Relationship Id="rId15" Type="http://schemas.openxmlformats.org/officeDocument/2006/relationships/notesSlide" Target="../notesSlides/notesSlide22.xml"/><Relationship Id="rId10" Type="http://schemas.openxmlformats.org/officeDocument/2006/relationships/tags" Target="../tags/tag241.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tags" Target="../tags/tag252.xml"/><Relationship Id="rId13" Type="http://schemas.openxmlformats.org/officeDocument/2006/relationships/image" Target="../media/image23.png"/><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notesSlide" Target="../notesSlides/notesSlide23.xml"/><Relationship Id="rId2" Type="http://schemas.openxmlformats.org/officeDocument/2006/relationships/tags" Target="../tags/tag246.xml"/><Relationship Id="rId16" Type="http://schemas.openxmlformats.org/officeDocument/2006/relationships/image" Target="../media/image26.png"/><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slideLayout" Target="../slideLayouts/slideLayout3.xml"/><Relationship Id="rId5" Type="http://schemas.openxmlformats.org/officeDocument/2006/relationships/tags" Target="../tags/tag249.xml"/><Relationship Id="rId15" Type="http://schemas.openxmlformats.org/officeDocument/2006/relationships/image" Target="../media/image25.png"/><Relationship Id="rId10" Type="http://schemas.openxmlformats.org/officeDocument/2006/relationships/tags" Target="../tags/tag254.xml"/><Relationship Id="rId4" Type="http://schemas.openxmlformats.org/officeDocument/2006/relationships/tags" Target="../tags/tag248.xml"/><Relationship Id="rId9" Type="http://schemas.openxmlformats.org/officeDocument/2006/relationships/tags" Target="../tags/tag253.xml"/><Relationship Id="rId1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257.xml"/><Relationship Id="rId7" Type="http://schemas.openxmlformats.org/officeDocument/2006/relationships/slideLayout" Target="../slideLayouts/slideLayout3.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tags" Target="../tags/tag260.xml"/><Relationship Id="rId5" Type="http://schemas.openxmlformats.org/officeDocument/2006/relationships/tags" Target="../tags/tag259.xml"/><Relationship Id="rId10" Type="http://schemas.openxmlformats.org/officeDocument/2006/relationships/image" Target="../media/image16.svg"/><Relationship Id="rId4" Type="http://schemas.openxmlformats.org/officeDocument/2006/relationships/tags" Target="../tags/tag258.xml"/><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tags" Target="../tags/tag273.xml"/><Relationship Id="rId18" Type="http://schemas.openxmlformats.org/officeDocument/2006/relationships/tags" Target="../tags/tag278.xml"/><Relationship Id="rId26" Type="http://schemas.openxmlformats.org/officeDocument/2006/relationships/slideLayout" Target="../slideLayouts/slideLayout1.xml"/><Relationship Id="rId3" Type="http://schemas.openxmlformats.org/officeDocument/2006/relationships/tags" Target="../tags/tag263.xml"/><Relationship Id="rId21" Type="http://schemas.openxmlformats.org/officeDocument/2006/relationships/tags" Target="../tags/tag281.xml"/><Relationship Id="rId7" Type="http://schemas.openxmlformats.org/officeDocument/2006/relationships/tags" Target="../tags/tag267.xml"/><Relationship Id="rId12" Type="http://schemas.openxmlformats.org/officeDocument/2006/relationships/tags" Target="../tags/tag272.xml"/><Relationship Id="rId17" Type="http://schemas.openxmlformats.org/officeDocument/2006/relationships/tags" Target="../tags/tag277.xml"/><Relationship Id="rId25" Type="http://schemas.openxmlformats.org/officeDocument/2006/relationships/tags" Target="../tags/tag285.xml"/><Relationship Id="rId2" Type="http://schemas.openxmlformats.org/officeDocument/2006/relationships/tags" Target="../tags/tag262.xml"/><Relationship Id="rId16" Type="http://schemas.openxmlformats.org/officeDocument/2006/relationships/tags" Target="../tags/tag276.xml"/><Relationship Id="rId20" Type="http://schemas.openxmlformats.org/officeDocument/2006/relationships/tags" Target="../tags/tag280.xml"/><Relationship Id="rId29" Type="http://schemas.openxmlformats.org/officeDocument/2006/relationships/image" Target="../media/image3.png"/><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tags" Target="../tags/tag271.xml"/><Relationship Id="rId24" Type="http://schemas.openxmlformats.org/officeDocument/2006/relationships/tags" Target="../tags/tag284.xml"/><Relationship Id="rId32" Type="http://schemas.openxmlformats.org/officeDocument/2006/relationships/image" Target="../media/image6.svg"/><Relationship Id="rId5" Type="http://schemas.openxmlformats.org/officeDocument/2006/relationships/tags" Target="../tags/tag265.xml"/><Relationship Id="rId15" Type="http://schemas.openxmlformats.org/officeDocument/2006/relationships/tags" Target="../tags/tag275.xml"/><Relationship Id="rId23" Type="http://schemas.openxmlformats.org/officeDocument/2006/relationships/tags" Target="../tags/tag283.xml"/><Relationship Id="rId28" Type="http://schemas.openxmlformats.org/officeDocument/2006/relationships/image" Target="../media/image2.png"/><Relationship Id="rId10" Type="http://schemas.openxmlformats.org/officeDocument/2006/relationships/tags" Target="../tags/tag270.xml"/><Relationship Id="rId19" Type="http://schemas.openxmlformats.org/officeDocument/2006/relationships/tags" Target="../tags/tag279.xml"/><Relationship Id="rId31" Type="http://schemas.openxmlformats.org/officeDocument/2006/relationships/image" Target="../media/image4.png"/><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tags" Target="../tags/tag274.xml"/><Relationship Id="rId22" Type="http://schemas.openxmlformats.org/officeDocument/2006/relationships/tags" Target="../tags/tag282.xml"/><Relationship Id="rId27" Type="http://schemas.openxmlformats.org/officeDocument/2006/relationships/notesSlide" Target="../notesSlides/notesSlide25.xml"/><Relationship Id="rId30"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image" Target="../media/image2.png"/><Relationship Id="rId4" Type="http://schemas.openxmlformats.org/officeDocument/2006/relationships/tags" Target="../tags/tag43.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6.png"/><Relationship Id="rId4" Type="http://schemas.openxmlformats.org/officeDocument/2006/relationships/tags" Target="../tags/tag50.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tags" Target="../tags/tag71.xml"/><Relationship Id="rId26" Type="http://schemas.openxmlformats.org/officeDocument/2006/relationships/tags" Target="../tags/tag79.xml"/><Relationship Id="rId3" Type="http://schemas.openxmlformats.org/officeDocument/2006/relationships/tags" Target="../tags/tag56.xml"/><Relationship Id="rId21" Type="http://schemas.openxmlformats.org/officeDocument/2006/relationships/tags" Target="../tags/tag74.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tags" Target="../tags/tag70.xml"/><Relationship Id="rId25" Type="http://schemas.openxmlformats.org/officeDocument/2006/relationships/tags" Target="../tags/tag78.xml"/><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tags" Target="../tags/tag73.xml"/><Relationship Id="rId29" Type="http://schemas.openxmlformats.org/officeDocument/2006/relationships/notesSlide" Target="../notesSlides/notesSlide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24" Type="http://schemas.openxmlformats.org/officeDocument/2006/relationships/tags" Target="../tags/tag77.xml"/><Relationship Id="rId5" Type="http://schemas.openxmlformats.org/officeDocument/2006/relationships/tags" Target="../tags/tag58.xml"/><Relationship Id="rId15" Type="http://schemas.openxmlformats.org/officeDocument/2006/relationships/tags" Target="../tags/tag68.xml"/><Relationship Id="rId23" Type="http://schemas.openxmlformats.org/officeDocument/2006/relationships/tags" Target="../tags/tag76.xml"/><Relationship Id="rId28" Type="http://schemas.openxmlformats.org/officeDocument/2006/relationships/slideLayout" Target="../slideLayouts/slideLayout3.xml"/><Relationship Id="rId10" Type="http://schemas.openxmlformats.org/officeDocument/2006/relationships/tags" Target="../tags/tag63.xml"/><Relationship Id="rId19" Type="http://schemas.openxmlformats.org/officeDocument/2006/relationships/tags" Target="../tags/tag72.xml"/><Relationship Id="rId31" Type="http://schemas.openxmlformats.org/officeDocument/2006/relationships/image" Target="../media/image11.svg"/><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tags" Target="../tags/tag75.xml"/><Relationship Id="rId27" Type="http://schemas.openxmlformats.org/officeDocument/2006/relationships/tags" Target="../tags/tag80.xml"/><Relationship Id="rId30"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image" Target="../media/image8.jpe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notesSlide" Target="../notesSlides/notesSlide6.xml"/><Relationship Id="rId17" Type="http://schemas.openxmlformats.org/officeDocument/2006/relationships/image" Target="../media/image16.svg"/><Relationship Id="rId2" Type="http://schemas.openxmlformats.org/officeDocument/2006/relationships/tags" Target="../tags/tag82.xml"/><Relationship Id="rId16" Type="http://schemas.openxmlformats.org/officeDocument/2006/relationships/image" Target="../media/image11.pn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slideLayout" Target="../slideLayouts/slideLayout3.xml"/><Relationship Id="rId5" Type="http://schemas.openxmlformats.org/officeDocument/2006/relationships/tags" Target="../tags/tag85.xml"/><Relationship Id="rId15" Type="http://schemas.openxmlformats.org/officeDocument/2006/relationships/image" Target="../media/image10.jpeg"/><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100.xml"/><Relationship Id="rId7" Type="http://schemas.openxmlformats.org/officeDocument/2006/relationships/notesSlide" Target="../notesSlides/notesSlide8.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3.xml"/><Relationship Id="rId5" Type="http://schemas.openxmlformats.org/officeDocument/2006/relationships/tags" Target="../tags/tag102.xml"/><Relationship Id="rId4" Type="http://schemas.openxmlformats.org/officeDocument/2006/relationships/tags" Target="../tags/tag101.xm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tags" Target="../tags/tag114.xml"/><Relationship Id="rId2" Type="http://schemas.openxmlformats.org/officeDocument/2006/relationships/tags" Target="../tags/tag104.xml"/><Relationship Id="rId16" Type="http://schemas.openxmlformats.org/officeDocument/2006/relationships/notesSlide" Target="../notesSlides/notesSlide9.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5" Type="http://schemas.openxmlformats.org/officeDocument/2006/relationships/slideLayout" Target="../slideLayouts/slideLayout3.xml"/><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10221">
            <a:extLst>
              <a:ext uri="{FF2B5EF4-FFF2-40B4-BE49-F238E27FC236}">
                <a16:creationId xmlns:a16="http://schemas.microsoft.com/office/drawing/2014/main" id="{993744A2-38C2-4F3D-8564-100A0DE847C8}"/>
              </a:ext>
            </a:extLst>
          </p:cNvPr>
          <p:cNvPicPr>
            <a:picLocks noChangeAspect="1"/>
          </p:cNvPicPr>
          <p:nvPr>
            <p:custDataLst>
              <p:tags r:id="rId1"/>
            </p:custDataLst>
          </p:nvPr>
        </p:nvPicPr>
        <p:blipFill>
          <a:blip r:embed="rId28"/>
          <a:stretch>
            <a:fillRect/>
          </a:stretch>
        </p:blipFill>
        <p:spPr>
          <a:xfrm>
            <a:off x="0" y="560171"/>
            <a:ext cx="12192000" cy="2487168"/>
          </a:xfrm>
          <a:prstGeom prst="rect">
            <a:avLst/>
          </a:prstGeom>
        </p:spPr>
      </p:pic>
      <p:sp>
        <p:nvSpPr>
          <p:cNvPr id="43" name="PA-10222">
            <a:extLst>
              <a:ext uri="{FF2B5EF4-FFF2-40B4-BE49-F238E27FC236}">
                <a16:creationId xmlns:a16="http://schemas.microsoft.com/office/drawing/2014/main" id="{79A46F06-F724-4155-9036-E225B9E6D486}"/>
              </a:ext>
            </a:extLst>
          </p:cNvPr>
          <p:cNvSpPr/>
          <p:nvPr>
            <p:custDataLst>
              <p:tags r:id="rId2"/>
            </p:custDataLst>
          </p:nvPr>
        </p:nvSpPr>
        <p:spPr>
          <a:xfrm>
            <a:off x="4203815" y="3401789"/>
            <a:ext cx="3766728" cy="1580337"/>
          </a:xfrm>
          <a:prstGeom prst="rect">
            <a:avLst/>
          </a:prstGeom>
          <a:solidFill>
            <a:srgbClr val="FFFFFF"/>
          </a:solidFill>
          <a:ln w="12700" cap="flat" cmpd="sng" algn="ctr">
            <a:solidFill>
              <a:srgbClr val="404040">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404040"/>
              </a:solidFill>
              <a:effectLst/>
              <a:uLnTx/>
              <a:uFillTx/>
              <a:cs typeface="+mn-ea"/>
              <a:sym typeface="+mn-lt"/>
            </a:endParaRPr>
          </a:p>
        </p:txBody>
      </p:sp>
      <p:sp>
        <p:nvSpPr>
          <p:cNvPr id="44" name="PA-10223">
            <a:extLst>
              <a:ext uri="{FF2B5EF4-FFF2-40B4-BE49-F238E27FC236}">
                <a16:creationId xmlns:a16="http://schemas.microsoft.com/office/drawing/2014/main" id="{6F0DC0CA-1A0C-4648-9B6A-6BC1452CF549}"/>
              </a:ext>
            </a:extLst>
          </p:cNvPr>
          <p:cNvSpPr/>
          <p:nvPr>
            <p:custDataLst>
              <p:tags r:id="rId3"/>
            </p:custDataLst>
          </p:nvPr>
        </p:nvSpPr>
        <p:spPr>
          <a:xfrm>
            <a:off x="4447258" y="3655067"/>
            <a:ext cx="1666942" cy="827003"/>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4040"/>
              </a:solidFill>
              <a:effectLst/>
              <a:uLnTx/>
              <a:uFillTx/>
              <a:cs typeface="+mn-ea"/>
              <a:sym typeface="+mn-lt"/>
            </a:endParaRPr>
          </a:p>
        </p:txBody>
      </p:sp>
      <p:sp>
        <p:nvSpPr>
          <p:cNvPr id="45" name="PA-10224">
            <a:extLst>
              <a:ext uri="{FF2B5EF4-FFF2-40B4-BE49-F238E27FC236}">
                <a16:creationId xmlns:a16="http://schemas.microsoft.com/office/drawing/2014/main" id="{7558E872-DD4E-4E55-B41E-7F8F8D1E712B}"/>
              </a:ext>
            </a:extLst>
          </p:cNvPr>
          <p:cNvSpPr txBox="1"/>
          <p:nvPr>
            <p:custDataLst>
              <p:tags r:id="rId4"/>
            </p:custDataLst>
          </p:nvPr>
        </p:nvSpPr>
        <p:spPr>
          <a:xfrm>
            <a:off x="4369790" y="4521310"/>
            <a:ext cx="3452420" cy="307777"/>
          </a:xfrm>
          <a:prstGeom prst="rect">
            <a:avLst/>
          </a:prstGeom>
          <a:noFill/>
        </p:spPr>
        <p:txBody>
          <a:bodyPr wrap="square" rtlCol="0">
            <a:spAutoFit/>
          </a:bodyPr>
          <a:lstStyle/>
          <a:p>
            <a:pPr marL="0" marR="0" lvl="0" indent="0" algn="dist"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srgbClr val="000000"/>
                </a:solidFill>
                <a:effectLst/>
                <a:uLnTx/>
                <a:uFillTx/>
                <a:cs typeface="+mn-ea"/>
                <a:sym typeface="+mn-lt"/>
              </a:rPr>
              <a:t>争做合格党员建功新时代</a:t>
            </a:r>
          </a:p>
        </p:txBody>
      </p:sp>
      <p:sp>
        <p:nvSpPr>
          <p:cNvPr id="46" name="PA-10225">
            <a:extLst>
              <a:ext uri="{FF2B5EF4-FFF2-40B4-BE49-F238E27FC236}">
                <a16:creationId xmlns:a16="http://schemas.microsoft.com/office/drawing/2014/main" id="{2961D9BB-680A-47D2-A1BE-0BF84D0543A1}"/>
              </a:ext>
            </a:extLst>
          </p:cNvPr>
          <p:cNvSpPr/>
          <p:nvPr>
            <p:custDataLst>
              <p:tags r:id="rId5"/>
            </p:custDataLst>
          </p:nvPr>
        </p:nvSpPr>
        <p:spPr>
          <a:xfrm>
            <a:off x="4453297" y="3619992"/>
            <a:ext cx="1660903" cy="923330"/>
          </a:xfrm>
          <a:prstGeom prst="rect">
            <a:avLst/>
          </a:prstGeom>
        </p:spPr>
        <p:txBody>
          <a:bodyPr wrap="square">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zh-CN" altLang="en-US" sz="5400" i="0" u="none" strike="noStrike" kern="0" cap="none" spc="0" normalizeH="0" baseline="0" noProof="0" dirty="0">
                <a:ln>
                  <a:noFill/>
                </a:ln>
                <a:solidFill>
                  <a:srgbClr val="FFFFFF"/>
                </a:solidFill>
                <a:effectLst/>
                <a:uLnTx/>
                <a:uFillTx/>
                <a:latin typeface="方正粗黑宋简体" panose="02000000000000000000" pitchFamily="2" charset="-122"/>
                <a:ea typeface="方正粗黑宋简体" panose="02000000000000000000" pitchFamily="2" charset="-122"/>
                <a:cs typeface="+mn-ea"/>
                <a:sym typeface="+mn-lt"/>
              </a:rPr>
              <a:t>党员</a:t>
            </a:r>
          </a:p>
        </p:txBody>
      </p:sp>
      <p:sp>
        <p:nvSpPr>
          <p:cNvPr id="47" name="PA-10226">
            <a:extLst>
              <a:ext uri="{FF2B5EF4-FFF2-40B4-BE49-F238E27FC236}">
                <a16:creationId xmlns:a16="http://schemas.microsoft.com/office/drawing/2014/main" id="{D4499638-A071-47FF-8E10-316B672CED55}"/>
              </a:ext>
            </a:extLst>
          </p:cNvPr>
          <p:cNvSpPr/>
          <p:nvPr>
            <p:custDataLst>
              <p:tags r:id="rId6"/>
            </p:custDataLst>
          </p:nvPr>
        </p:nvSpPr>
        <p:spPr>
          <a:xfrm>
            <a:off x="6210736" y="3619992"/>
            <a:ext cx="1660903" cy="923330"/>
          </a:xfrm>
          <a:prstGeom prst="rect">
            <a:avLst/>
          </a:prstGeom>
        </p:spPr>
        <p:txBody>
          <a:bodyPr wrap="square">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zh-CN" altLang="en-US" sz="5400" i="0" u="none" strike="noStrike" kern="0" cap="none" spc="0" normalizeH="0" baseline="0" noProof="0" dirty="0">
                <a:ln>
                  <a:noFill/>
                </a:ln>
                <a:solidFill>
                  <a:srgbClr val="404040">
                    <a:lumMod val="75000"/>
                  </a:srgbClr>
                </a:solidFill>
                <a:effectLst/>
                <a:uLnTx/>
                <a:uFillTx/>
                <a:latin typeface="方正粗黑宋简体" panose="02000000000000000000" pitchFamily="2" charset="-122"/>
                <a:ea typeface="方正粗黑宋简体" panose="02000000000000000000" pitchFamily="2" charset="-122"/>
                <a:cs typeface="+mn-ea"/>
                <a:sym typeface="+mn-lt"/>
              </a:rPr>
              <a:t>责任</a:t>
            </a:r>
          </a:p>
        </p:txBody>
      </p:sp>
      <p:sp>
        <p:nvSpPr>
          <p:cNvPr id="2" name="PA-10227">
            <a:extLst>
              <a:ext uri="{FF2B5EF4-FFF2-40B4-BE49-F238E27FC236}">
                <a16:creationId xmlns:a16="http://schemas.microsoft.com/office/drawing/2014/main" id="{0B39EE14-2BC2-4B8B-9117-F6A83D8FC917}"/>
              </a:ext>
            </a:extLst>
          </p:cNvPr>
          <p:cNvSpPr/>
          <p:nvPr>
            <p:custDataLst>
              <p:tags r:id="rId7"/>
            </p:custDataLst>
          </p:nvPr>
        </p:nvSpPr>
        <p:spPr>
          <a:xfrm>
            <a:off x="-8821" y="3401788"/>
            <a:ext cx="4064303" cy="1580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PA-10228">
            <a:extLst>
              <a:ext uri="{FF2B5EF4-FFF2-40B4-BE49-F238E27FC236}">
                <a16:creationId xmlns:a16="http://schemas.microsoft.com/office/drawing/2014/main" id="{382A1C9F-6166-48EB-864B-CACF534AC6A9}"/>
              </a:ext>
            </a:extLst>
          </p:cNvPr>
          <p:cNvSpPr/>
          <p:nvPr>
            <p:custDataLst>
              <p:tags r:id="rId8"/>
            </p:custDataLst>
          </p:nvPr>
        </p:nvSpPr>
        <p:spPr>
          <a:xfrm>
            <a:off x="8118876" y="3401788"/>
            <a:ext cx="4064303" cy="1580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PA-10229">
            <a:extLst>
              <a:ext uri="{FF2B5EF4-FFF2-40B4-BE49-F238E27FC236}">
                <a16:creationId xmlns:a16="http://schemas.microsoft.com/office/drawing/2014/main" id="{FFC12432-1196-4AB5-97F8-2D80F1DCCF33}"/>
              </a:ext>
            </a:extLst>
          </p:cNvPr>
          <p:cNvSpPr/>
          <p:nvPr>
            <p:custDataLst>
              <p:tags r:id="rId9"/>
            </p:custDataLst>
          </p:nvPr>
        </p:nvSpPr>
        <p:spPr>
          <a:xfrm>
            <a:off x="-8821" y="3607099"/>
            <a:ext cx="4064303" cy="14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PA-102210">
            <a:extLst>
              <a:ext uri="{FF2B5EF4-FFF2-40B4-BE49-F238E27FC236}">
                <a16:creationId xmlns:a16="http://schemas.microsoft.com/office/drawing/2014/main" id="{89298FDE-4728-49A3-8B61-2847605F1966}"/>
              </a:ext>
            </a:extLst>
          </p:cNvPr>
          <p:cNvSpPr/>
          <p:nvPr>
            <p:custDataLst>
              <p:tags r:id="rId10"/>
            </p:custDataLst>
          </p:nvPr>
        </p:nvSpPr>
        <p:spPr>
          <a:xfrm>
            <a:off x="-8821" y="4627230"/>
            <a:ext cx="4064303" cy="14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PA-102211">
            <a:extLst>
              <a:ext uri="{FF2B5EF4-FFF2-40B4-BE49-F238E27FC236}">
                <a16:creationId xmlns:a16="http://schemas.microsoft.com/office/drawing/2014/main" id="{A71C490E-44B7-4671-94FF-B4FC2FDB89DE}"/>
              </a:ext>
            </a:extLst>
          </p:cNvPr>
          <p:cNvSpPr/>
          <p:nvPr>
            <p:custDataLst>
              <p:tags r:id="rId11"/>
            </p:custDataLst>
          </p:nvPr>
        </p:nvSpPr>
        <p:spPr>
          <a:xfrm>
            <a:off x="8118876" y="3607099"/>
            <a:ext cx="4064303" cy="14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PA-102212">
            <a:extLst>
              <a:ext uri="{FF2B5EF4-FFF2-40B4-BE49-F238E27FC236}">
                <a16:creationId xmlns:a16="http://schemas.microsoft.com/office/drawing/2014/main" id="{8B5B015D-E506-485B-AD40-5BB875D7753A}"/>
              </a:ext>
            </a:extLst>
          </p:cNvPr>
          <p:cNvSpPr/>
          <p:nvPr>
            <p:custDataLst>
              <p:tags r:id="rId12"/>
            </p:custDataLst>
          </p:nvPr>
        </p:nvSpPr>
        <p:spPr>
          <a:xfrm>
            <a:off x="8118876" y="4627230"/>
            <a:ext cx="4064303" cy="14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102213">
            <a:extLst>
              <a:ext uri="{FF2B5EF4-FFF2-40B4-BE49-F238E27FC236}">
                <a16:creationId xmlns:a16="http://schemas.microsoft.com/office/drawing/2014/main" id="{C884C531-79BF-4C04-BA2E-C0F5439FE8AD}"/>
              </a:ext>
            </a:extLst>
          </p:cNvPr>
          <p:cNvSpPr/>
          <p:nvPr>
            <p:custDataLst>
              <p:tags r:id="rId13"/>
            </p:custDataLst>
          </p:nvPr>
        </p:nvSpPr>
        <p:spPr>
          <a:xfrm>
            <a:off x="1862321"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PA-102214">
            <a:extLst>
              <a:ext uri="{FF2B5EF4-FFF2-40B4-BE49-F238E27FC236}">
                <a16:creationId xmlns:a16="http://schemas.microsoft.com/office/drawing/2014/main" id="{AB0BA6F8-2A35-498A-9686-DF51E4BB7AFD}"/>
              </a:ext>
            </a:extLst>
          </p:cNvPr>
          <p:cNvSpPr/>
          <p:nvPr>
            <p:custDataLst>
              <p:tags r:id="rId14"/>
            </p:custDataLst>
          </p:nvPr>
        </p:nvSpPr>
        <p:spPr>
          <a:xfrm>
            <a:off x="2479948"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PA-102215">
            <a:extLst>
              <a:ext uri="{FF2B5EF4-FFF2-40B4-BE49-F238E27FC236}">
                <a16:creationId xmlns:a16="http://schemas.microsoft.com/office/drawing/2014/main" id="{CB3B53CE-8AD5-423D-AF4A-D09D19870E04}"/>
              </a:ext>
            </a:extLst>
          </p:cNvPr>
          <p:cNvSpPr/>
          <p:nvPr>
            <p:custDataLst>
              <p:tags r:id="rId15"/>
            </p:custDataLst>
          </p:nvPr>
        </p:nvSpPr>
        <p:spPr>
          <a:xfrm>
            <a:off x="1244693"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PA-102216">
            <a:extLst>
              <a:ext uri="{FF2B5EF4-FFF2-40B4-BE49-F238E27FC236}">
                <a16:creationId xmlns:a16="http://schemas.microsoft.com/office/drawing/2014/main" id="{0488700C-3F65-4C91-8564-6C14DD4983EE}"/>
              </a:ext>
            </a:extLst>
          </p:cNvPr>
          <p:cNvSpPr/>
          <p:nvPr>
            <p:custDataLst>
              <p:tags r:id="rId16"/>
            </p:custDataLst>
          </p:nvPr>
        </p:nvSpPr>
        <p:spPr>
          <a:xfrm>
            <a:off x="627065"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PA-102217">
            <a:extLst>
              <a:ext uri="{FF2B5EF4-FFF2-40B4-BE49-F238E27FC236}">
                <a16:creationId xmlns:a16="http://schemas.microsoft.com/office/drawing/2014/main" id="{A7B5F083-1486-4804-8CC6-FA8F6C9B20BD}"/>
              </a:ext>
            </a:extLst>
          </p:cNvPr>
          <p:cNvSpPr/>
          <p:nvPr>
            <p:custDataLst>
              <p:tags r:id="rId17"/>
            </p:custDataLst>
          </p:nvPr>
        </p:nvSpPr>
        <p:spPr>
          <a:xfrm>
            <a:off x="10384152"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PA-102218">
            <a:extLst>
              <a:ext uri="{FF2B5EF4-FFF2-40B4-BE49-F238E27FC236}">
                <a16:creationId xmlns:a16="http://schemas.microsoft.com/office/drawing/2014/main" id="{8E3D1D3B-730D-4AB4-8439-12C703F774BD}"/>
              </a:ext>
            </a:extLst>
          </p:cNvPr>
          <p:cNvSpPr/>
          <p:nvPr>
            <p:custDataLst>
              <p:tags r:id="rId18"/>
            </p:custDataLst>
          </p:nvPr>
        </p:nvSpPr>
        <p:spPr>
          <a:xfrm>
            <a:off x="11001779"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PA-102219">
            <a:extLst>
              <a:ext uri="{FF2B5EF4-FFF2-40B4-BE49-F238E27FC236}">
                <a16:creationId xmlns:a16="http://schemas.microsoft.com/office/drawing/2014/main" id="{D16B6C9C-C5F1-481A-9687-A34008E89827}"/>
              </a:ext>
            </a:extLst>
          </p:cNvPr>
          <p:cNvSpPr/>
          <p:nvPr>
            <p:custDataLst>
              <p:tags r:id="rId19"/>
            </p:custDataLst>
          </p:nvPr>
        </p:nvSpPr>
        <p:spPr>
          <a:xfrm>
            <a:off x="9766524"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PA-102220">
            <a:extLst>
              <a:ext uri="{FF2B5EF4-FFF2-40B4-BE49-F238E27FC236}">
                <a16:creationId xmlns:a16="http://schemas.microsoft.com/office/drawing/2014/main" id="{3699F691-00A9-4248-8186-35D425732449}"/>
              </a:ext>
            </a:extLst>
          </p:cNvPr>
          <p:cNvSpPr/>
          <p:nvPr>
            <p:custDataLst>
              <p:tags r:id="rId20"/>
            </p:custDataLst>
          </p:nvPr>
        </p:nvSpPr>
        <p:spPr>
          <a:xfrm>
            <a:off x="9148896"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PA-102221">
            <a:extLst>
              <a:ext uri="{FF2B5EF4-FFF2-40B4-BE49-F238E27FC236}">
                <a16:creationId xmlns:a16="http://schemas.microsoft.com/office/drawing/2014/main" id="{C4314FA0-C9E8-428C-AE04-5586E6F0F61F}"/>
              </a:ext>
            </a:extLst>
          </p:cNvPr>
          <p:cNvSpPr txBox="1"/>
          <p:nvPr>
            <p:custDataLst>
              <p:tags r:id="rId21"/>
            </p:custDataLst>
          </p:nvPr>
        </p:nvSpPr>
        <p:spPr>
          <a:xfrm>
            <a:off x="6607974" y="5744943"/>
            <a:ext cx="17867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i="0" u="none" strike="noStrike" kern="1200" cap="none" spc="0" normalizeH="0" baseline="0" noProof="0" dirty="0">
                <a:ln>
                  <a:noFill/>
                </a:ln>
                <a:solidFill>
                  <a:srgbClr val="2D2933"/>
                </a:solidFill>
                <a:effectLst/>
                <a:uLnTx/>
                <a:uFillTx/>
                <a:cs typeface="+mn-ea"/>
                <a:sym typeface="+mn-lt"/>
              </a:rPr>
              <a:t>部门：</a:t>
            </a:r>
            <a:r>
              <a:rPr kumimoji="0" lang="en-US" altLang="zh-CN" sz="1200" i="0" u="none" strike="noStrike" kern="1200" cap="none" spc="0" normalizeH="0" baseline="0" noProof="0" dirty="0">
                <a:ln>
                  <a:noFill/>
                </a:ln>
                <a:solidFill>
                  <a:srgbClr val="2D2933"/>
                </a:solidFill>
                <a:effectLst/>
                <a:uLnTx/>
                <a:uFillTx/>
                <a:cs typeface="+mn-ea"/>
                <a:sym typeface="+mn-lt"/>
              </a:rPr>
              <a:t>XX</a:t>
            </a:r>
            <a:r>
              <a:rPr kumimoji="0" lang="zh-CN" altLang="en-US" sz="1200" i="0" u="none" strike="noStrike" kern="1200" cap="none" spc="0" normalizeH="0" baseline="0" noProof="0" dirty="0">
                <a:ln>
                  <a:noFill/>
                </a:ln>
                <a:solidFill>
                  <a:srgbClr val="2D2933"/>
                </a:solidFill>
                <a:effectLst/>
                <a:uLnTx/>
                <a:uFillTx/>
                <a:cs typeface="+mn-ea"/>
                <a:sym typeface="+mn-lt"/>
              </a:rPr>
              <a:t>党支部</a:t>
            </a:r>
          </a:p>
        </p:txBody>
      </p:sp>
      <p:sp>
        <p:nvSpPr>
          <p:cNvPr id="48" name="PA-102222">
            <a:extLst>
              <a:ext uri="{FF2B5EF4-FFF2-40B4-BE49-F238E27FC236}">
                <a16:creationId xmlns:a16="http://schemas.microsoft.com/office/drawing/2014/main" id="{E5AE899D-6581-4D65-88B2-8FC37974320C}"/>
              </a:ext>
            </a:extLst>
          </p:cNvPr>
          <p:cNvSpPr txBox="1"/>
          <p:nvPr>
            <p:custDataLst>
              <p:tags r:id="rId22"/>
            </p:custDataLst>
          </p:nvPr>
        </p:nvSpPr>
        <p:spPr>
          <a:xfrm>
            <a:off x="4465318" y="5744943"/>
            <a:ext cx="17403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i="0" u="none" strike="noStrike" kern="1200" cap="none" spc="0" normalizeH="0" baseline="0" noProof="0" smtClean="0">
                <a:ln>
                  <a:noFill/>
                </a:ln>
                <a:solidFill>
                  <a:srgbClr val="2D2933"/>
                </a:solidFill>
                <a:effectLst/>
                <a:uLnTx/>
                <a:uFillTx/>
                <a:cs typeface="+mn-ea"/>
                <a:sym typeface="+mn-lt"/>
              </a:rPr>
              <a:t>主讲人：</a:t>
            </a:r>
            <a:r>
              <a:rPr kumimoji="0" lang="en-US" altLang="zh-CN" sz="1200" i="0" u="none" strike="noStrike" kern="1200" cap="none" spc="0" normalizeH="0" baseline="0" noProof="0" smtClean="0">
                <a:ln>
                  <a:noFill/>
                </a:ln>
                <a:solidFill>
                  <a:srgbClr val="2D2933"/>
                </a:solidFill>
                <a:effectLst/>
                <a:uLnTx/>
                <a:uFillTx/>
                <a:cs typeface="+mn-ea"/>
                <a:sym typeface="+mn-lt"/>
              </a:rPr>
              <a:t>PPT818</a:t>
            </a:r>
            <a:endParaRPr kumimoji="0" lang="zh-CN" altLang="en-US" sz="1200" i="0" u="none" strike="noStrike" kern="1200" cap="none" spc="0" normalizeH="0" baseline="0" noProof="0" dirty="0">
              <a:ln>
                <a:noFill/>
              </a:ln>
              <a:solidFill>
                <a:srgbClr val="2D2933"/>
              </a:solidFill>
              <a:effectLst/>
              <a:uLnTx/>
              <a:uFillTx/>
              <a:cs typeface="+mn-ea"/>
              <a:sym typeface="+mn-lt"/>
            </a:endParaRPr>
          </a:p>
        </p:txBody>
      </p:sp>
      <p:pic>
        <p:nvPicPr>
          <p:cNvPr id="7" name="PA-102223">
            <a:extLst>
              <a:ext uri="{FF2B5EF4-FFF2-40B4-BE49-F238E27FC236}">
                <a16:creationId xmlns:a16="http://schemas.microsoft.com/office/drawing/2014/main" id="{9D3DAE42-1241-4FD0-9100-57E9346614AD}"/>
              </a:ext>
            </a:extLst>
          </p:cNvPr>
          <p:cNvPicPr>
            <a:picLocks noChangeAspect="1"/>
          </p:cNvPicPr>
          <p:nvPr>
            <p:custDataLst>
              <p:tags r:id="rId23"/>
            </p:custDataLst>
          </p:nvPr>
        </p:nvPicPr>
        <p:blipFill>
          <a:blip r:embed="rId29" cstate="screen">
            <a:extLst>
              <a:ext uri="{28A0092B-C50C-407E-A947-70E740481C1C}">
                <a14:useLocalDpi xmlns:a14="http://schemas.microsoft.com/office/drawing/2010/main"/>
              </a:ext>
              <a:ext uri="{96DAC541-7B7A-43D3-8B79-37D633B846F1}">
                <asvg:svgBlip xmlns="" xmlns:asvg="http://schemas.microsoft.com/office/drawing/2016/SVG/main" r:embed="rId32"/>
              </a:ext>
            </a:extLst>
          </a:blip>
          <a:stretch>
            <a:fillRect/>
          </a:stretch>
        </p:blipFill>
        <p:spPr>
          <a:xfrm>
            <a:off x="6470719" y="5817454"/>
            <a:ext cx="137255" cy="131976"/>
          </a:xfrm>
          <a:prstGeom prst="rect">
            <a:avLst/>
          </a:prstGeom>
        </p:spPr>
      </p:pic>
      <p:pic>
        <p:nvPicPr>
          <p:cNvPr id="9" name="PA-102224">
            <a:extLst>
              <a:ext uri="{FF2B5EF4-FFF2-40B4-BE49-F238E27FC236}">
                <a16:creationId xmlns:a16="http://schemas.microsoft.com/office/drawing/2014/main" id="{A2FBADE6-C1EF-4EFC-A6ED-7CF5D27CC80C}"/>
              </a:ext>
            </a:extLst>
          </p:cNvPr>
          <p:cNvPicPr>
            <a:picLocks noChangeAspect="1"/>
          </p:cNvPicPr>
          <p:nvPr>
            <p:custDataLst>
              <p:tags r:id="rId24"/>
            </p:custDataLst>
          </p:nvPr>
        </p:nvPicPr>
        <p:blipFill>
          <a:blip r:embed="rId33" cstate="screen">
            <a:extLst>
              <a:ext uri="{28A0092B-C50C-407E-A947-70E740481C1C}">
                <a14:useLocalDpi xmlns:a14="http://schemas.microsoft.com/office/drawing/2010/main"/>
              </a:ext>
              <a:ext uri="{96DAC541-7B7A-43D3-8B79-37D633B846F1}">
                <asvg:svgBlip xmlns="" xmlns:asvg="http://schemas.microsoft.com/office/drawing/2016/SVG/main" r:embed="rId34"/>
              </a:ext>
            </a:extLst>
          </a:blip>
          <a:stretch>
            <a:fillRect/>
          </a:stretch>
        </p:blipFill>
        <p:spPr>
          <a:xfrm>
            <a:off x="4369790" y="5803077"/>
            <a:ext cx="160731" cy="160731"/>
          </a:xfrm>
          <a:prstGeom prst="rect">
            <a:avLst/>
          </a:prstGeom>
        </p:spPr>
      </p:pic>
      <p:sp>
        <p:nvSpPr>
          <p:cNvPr id="12" name="PA-102225">
            <a:extLst>
              <a:ext uri="{FF2B5EF4-FFF2-40B4-BE49-F238E27FC236}">
                <a16:creationId xmlns:a16="http://schemas.microsoft.com/office/drawing/2014/main" id="{EAF0210D-1D12-4D9D-8690-49BD451D19F6}"/>
              </a:ext>
            </a:extLst>
          </p:cNvPr>
          <p:cNvSpPr/>
          <p:nvPr>
            <p:custDataLst>
              <p:tags r:id="rId25"/>
            </p:custDataLst>
          </p:nvPr>
        </p:nvSpPr>
        <p:spPr>
          <a:xfrm>
            <a:off x="-8821" y="6664960"/>
            <a:ext cx="12192000" cy="17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01802703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1000"/>
                                        <p:tgtEl>
                                          <p:spTgt spid="35"/>
                                        </p:tgtEl>
                                      </p:cBhvr>
                                    </p:animEffect>
                                    <p:anim calcmode="lin" valueType="num">
                                      <p:cBhvr>
                                        <p:cTn id="83" dur="1000" fill="hold"/>
                                        <p:tgtEl>
                                          <p:spTgt spid="35"/>
                                        </p:tgtEl>
                                        <p:attrNameLst>
                                          <p:attrName>ppt_x</p:attrName>
                                        </p:attrNameLst>
                                      </p:cBhvr>
                                      <p:tavLst>
                                        <p:tav tm="0">
                                          <p:val>
                                            <p:strVal val="#ppt_x"/>
                                          </p:val>
                                        </p:tav>
                                        <p:tav tm="100000">
                                          <p:val>
                                            <p:strVal val="#ppt_x"/>
                                          </p:val>
                                        </p:tav>
                                      </p:tavLst>
                                    </p:anim>
                                    <p:anim calcmode="lin" valueType="num">
                                      <p:cBhvr>
                                        <p:cTn id="84" dur="1000" fill="hold"/>
                                        <p:tgtEl>
                                          <p:spTgt spid="3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1000"/>
                                        <p:tgtEl>
                                          <p:spTgt spid="54"/>
                                        </p:tgtEl>
                                      </p:cBhvr>
                                    </p:animEffect>
                                    <p:anim calcmode="lin" valueType="num">
                                      <p:cBhvr>
                                        <p:cTn id="88" dur="1000" fill="hold"/>
                                        <p:tgtEl>
                                          <p:spTgt spid="54"/>
                                        </p:tgtEl>
                                        <p:attrNameLst>
                                          <p:attrName>ppt_x</p:attrName>
                                        </p:attrNameLst>
                                      </p:cBhvr>
                                      <p:tavLst>
                                        <p:tav tm="0">
                                          <p:val>
                                            <p:strVal val="#ppt_x"/>
                                          </p:val>
                                        </p:tav>
                                        <p:tav tm="100000">
                                          <p:val>
                                            <p:strVal val="#ppt_x"/>
                                          </p:val>
                                        </p:tav>
                                      </p:tavLst>
                                    </p:anim>
                                    <p:anim calcmode="lin" valueType="num">
                                      <p:cBhvr>
                                        <p:cTn id="89" dur="1000" fill="hold"/>
                                        <p:tgtEl>
                                          <p:spTgt spid="5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1000"/>
                                        <p:tgtEl>
                                          <p:spTgt spid="55"/>
                                        </p:tgtEl>
                                      </p:cBhvr>
                                    </p:animEffect>
                                    <p:anim calcmode="lin" valueType="num">
                                      <p:cBhvr>
                                        <p:cTn id="93" dur="1000" fill="hold"/>
                                        <p:tgtEl>
                                          <p:spTgt spid="55"/>
                                        </p:tgtEl>
                                        <p:attrNameLst>
                                          <p:attrName>ppt_x</p:attrName>
                                        </p:attrNameLst>
                                      </p:cBhvr>
                                      <p:tavLst>
                                        <p:tav tm="0">
                                          <p:val>
                                            <p:strVal val="#ppt_x"/>
                                          </p:val>
                                        </p:tav>
                                        <p:tav tm="100000">
                                          <p:val>
                                            <p:strVal val="#ppt_x"/>
                                          </p:val>
                                        </p:tav>
                                      </p:tavLst>
                                    </p:anim>
                                    <p:anim calcmode="lin" valueType="num">
                                      <p:cBhvr>
                                        <p:cTn id="94" dur="1000" fill="hold"/>
                                        <p:tgtEl>
                                          <p:spTgt spid="5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1000"/>
                                        <p:tgtEl>
                                          <p:spTgt spid="56"/>
                                        </p:tgtEl>
                                      </p:cBhvr>
                                    </p:animEffect>
                                    <p:anim calcmode="lin" valueType="num">
                                      <p:cBhvr>
                                        <p:cTn id="98" dur="1000" fill="hold"/>
                                        <p:tgtEl>
                                          <p:spTgt spid="56"/>
                                        </p:tgtEl>
                                        <p:attrNameLst>
                                          <p:attrName>ppt_x</p:attrName>
                                        </p:attrNameLst>
                                      </p:cBhvr>
                                      <p:tavLst>
                                        <p:tav tm="0">
                                          <p:val>
                                            <p:strVal val="#ppt_x"/>
                                          </p:val>
                                        </p:tav>
                                        <p:tav tm="100000">
                                          <p:val>
                                            <p:strVal val="#ppt_x"/>
                                          </p:val>
                                        </p:tav>
                                      </p:tavLst>
                                    </p:anim>
                                    <p:anim calcmode="lin" valueType="num">
                                      <p:cBhvr>
                                        <p:cTn id="99" dur="1000" fill="hold"/>
                                        <p:tgtEl>
                                          <p:spTgt spid="5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1000"/>
                                        <p:tgtEl>
                                          <p:spTgt spid="39"/>
                                        </p:tgtEl>
                                      </p:cBhvr>
                                    </p:animEffect>
                                    <p:anim calcmode="lin" valueType="num">
                                      <p:cBhvr>
                                        <p:cTn id="103" dur="1000" fill="hold"/>
                                        <p:tgtEl>
                                          <p:spTgt spid="39"/>
                                        </p:tgtEl>
                                        <p:attrNameLst>
                                          <p:attrName>ppt_x</p:attrName>
                                        </p:attrNameLst>
                                      </p:cBhvr>
                                      <p:tavLst>
                                        <p:tav tm="0">
                                          <p:val>
                                            <p:strVal val="#ppt_x"/>
                                          </p:val>
                                        </p:tav>
                                        <p:tav tm="100000">
                                          <p:val>
                                            <p:strVal val="#ppt_x"/>
                                          </p:val>
                                        </p:tav>
                                      </p:tavLst>
                                    </p:anim>
                                    <p:anim calcmode="lin" valueType="num">
                                      <p:cBhvr>
                                        <p:cTn id="104" dur="1000" fill="hold"/>
                                        <p:tgtEl>
                                          <p:spTgt spid="3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1000"/>
                                        <p:tgtEl>
                                          <p:spTgt spid="48"/>
                                        </p:tgtEl>
                                      </p:cBhvr>
                                    </p:animEffect>
                                    <p:anim calcmode="lin" valueType="num">
                                      <p:cBhvr>
                                        <p:cTn id="108" dur="1000" fill="hold"/>
                                        <p:tgtEl>
                                          <p:spTgt spid="48"/>
                                        </p:tgtEl>
                                        <p:attrNameLst>
                                          <p:attrName>ppt_x</p:attrName>
                                        </p:attrNameLst>
                                      </p:cBhvr>
                                      <p:tavLst>
                                        <p:tav tm="0">
                                          <p:val>
                                            <p:strVal val="#ppt_x"/>
                                          </p:val>
                                        </p:tav>
                                        <p:tav tm="100000">
                                          <p:val>
                                            <p:strVal val="#ppt_x"/>
                                          </p:val>
                                        </p:tav>
                                      </p:tavLst>
                                    </p:anim>
                                    <p:anim calcmode="lin" valueType="num">
                                      <p:cBhvr>
                                        <p:cTn id="109" dur="1000" fill="hold"/>
                                        <p:tgtEl>
                                          <p:spTgt spid="48"/>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fade">
                                      <p:cBhvr>
                                        <p:cTn id="117" dur="1000"/>
                                        <p:tgtEl>
                                          <p:spTgt spid="9"/>
                                        </p:tgtEl>
                                      </p:cBhvr>
                                    </p:animEffect>
                                    <p:anim calcmode="lin" valueType="num">
                                      <p:cBhvr>
                                        <p:cTn id="118" dur="1000" fill="hold"/>
                                        <p:tgtEl>
                                          <p:spTgt spid="9"/>
                                        </p:tgtEl>
                                        <p:attrNameLst>
                                          <p:attrName>ppt_x</p:attrName>
                                        </p:attrNameLst>
                                      </p:cBhvr>
                                      <p:tavLst>
                                        <p:tav tm="0">
                                          <p:val>
                                            <p:strVal val="#ppt_x"/>
                                          </p:val>
                                        </p:tav>
                                        <p:tav tm="100000">
                                          <p:val>
                                            <p:strVal val="#ppt_x"/>
                                          </p:val>
                                        </p:tav>
                                      </p:tavLst>
                                    </p:anim>
                                    <p:anim calcmode="lin" valueType="num">
                                      <p:cBhvr>
                                        <p:cTn id="119" dur="1000" fill="hold"/>
                                        <p:tgtEl>
                                          <p:spTgt spid="9"/>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2"/>
                                        </p:tgtEl>
                                        <p:attrNameLst>
                                          <p:attrName>style.visibility</p:attrName>
                                        </p:attrNameLst>
                                      </p:cBhvr>
                                      <p:to>
                                        <p:strVal val="visible"/>
                                      </p:to>
                                    </p:set>
                                    <p:animEffect transition="in" filter="fade">
                                      <p:cBhvr>
                                        <p:cTn id="122" dur="1000"/>
                                        <p:tgtEl>
                                          <p:spTgt spid="12"/>
                                        </p:tgtEl>
                                      </p:cBhvr>
                                    </p:animEffect>
                                    <p:anim calcmode="lin" valueType="num">
                                      <p:cBhvr>
                                        <p:cTn id="123" dur="1000" fill="hold"/>
                                        <p:tgtEl>
                                          <p:spTgt spid="12"/>
                                        </p:tgtEl>
                                        <p:attrNameLst>
                                          <p:attrName>ppt_x</p:attrName>
                                        </p:attrNameLst>
                                      </p:cBhvr>
                                      <p:tavLst>
                                        <p:tav tm="0">
                                          <p:val>
                                            <p:strVal val="#ppt_x"/>
                                          </p:val>
                                        </p:tav>
                                        <p:tav tm="100000">
                                          <p:val>
                                            <p:strVal val="#ppt_x"/>
                                          </p:val>
                                        </p:tav>
                                      </p:tavLst>
                                    </p:anim>
                                    <p:anim calcmode="lin" valueType="num">
                                      <p:cBhvr>
                                        <p:cTn id="124" dur="1000" fill="hold"/>
                                        <p:tgtEl>
                                          <p:spTgt spid="12"/>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1000"/>
                                        <p:tgtEl>
                                          <p:spTgt spid="5"/>
                                        </p:tgtEl>
                                      </p:cBhvr>
                                    </p:animEffect>
                                    <p:anim calcmode="lin" valueType="num">
                                      <p:cBhvr>
                                        <p:cTn id="128" dur="1000" fill="hold"/>
                                        <p:tgtEl>
                                          <p:spTgt spid="5"/>
                                        </p:tgtEl>
                                        <p:attrNameLst>
                                          <p:attrName>ppt_x</p:attrName>
                                        </p:attrNameLst>
                                      </p:cBhvr>
                                      <p:tavLst>
                                        <p:tav tm="0">
                                          <p:val>
                                            <p:strVal val="#ppt_x"/>
                                          </p:val>
                                        </p:tav>
                                        <p:tav tm="100000">
                                          <p:val>
                                            <p:strVal val="#ppt_x"/>
                                          </p:val>
                                        </p:tav>
                                      </p:tavLst>
                                    </p:anim>
                                    <p:anim calcmode="lin" valueType="num">
                                      <p:cBhvr>
                                        <p:cTn id="1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p:bldP spid="46" grpId="0"/>
      <p:bldP spid="47" grpId="0"/>
      <p:bldP spid="2" grpId="0" animBg="1"/>
      <p:bldP spid="22" grpId="0" animBg="1"/>
      <p:bldP spid="23" grpId="0" animBg="1"/>
      <p:bldP spid="24" grpId="0" animBg="1"/>
      <p:bldP spid="25" grpId="0" animBg="1"/>
      <p:bldP spid="26" grpId="0" animBg="1"/>
      <p:bldP spid="4" grpId="0" animBg="1"/>
      <p:bldP spid="31" grpId="0" animBg="1"/>
      <p:bldP spid="32" grpId="0" animBg="1"/>
      <p:bldP spid="33" grpId="0" animBg="1"/>
      <p:bldP spid="35" grpId="0" animBg="1"/>
      <p:bldP spid="54" grpId="0" animBg="1"/>
      <p:bldP spid="55" grpId="0" animBg="1"/>
      <p:bldP spid="56" grpId="0" animBg="1"/>
      <p:bldP spid="39" grpId="0"/>
      <p:bldP spid="48"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98">
            <a:extLst>
              <a:ext uri="{FF2B5EF4-FFF2-40B4-BE49-F238E27FC236}">
                <a16:creationId xmlns:a16="http://schemas.microsoft.com/office/drawing/2014/main" id="{33ECADAA-F752-4FF8-A1C4-21EF9BC5F45A}"/>
              </a:ext>
            </a:extLst>
          </p:cNvPr>
          <p:cNvSpPr/>
          <p:nvPr>
            <p:custDataLst>
              <p:tags r:id="rId1"/>
            </p:custDataLst>
          </p:nvPr>
        </p:nvSpPr>
        <p:spPr>
          <a:xfrm>
            <a:off x="293776" y="307880"/>
            <a:ext cx="3352200"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深入理解共产党员的称号</a:t>
            </a:r>
            <a:endParaRPr lang="zh-CN" altLang="en-US" sz="2000" b="1" dirty="0">
              <a:solidFill>
                <a:srgbClr val="C50202"/>
              </a:solidFill>
              <a:cs typeface="+mn-ea"/>
              <a:sym typeface="+mn-lt"/>
            </a:endParaRPr>
          </a:p>
        </p:txBody>
      </p:sp>
      <p:sp>
        <p:nvSpPr>
          <p:cNvPr id="10" name="PA-102299">
            <a:extLst>
              <a:ext uri="{FF2B5EF4-FFF2-40B4-BE49-F238E27FC236}">
                <a16:creationId xmlns:a16="http://schemas.microsoft.com/office/drawing/2014/main" id="{593AA384-BCC4-4FD1-92E2-E03E9B2343BE}"/>
              </a:ext>
            </a:extLst>
          </p:cNvPr>
          <p:cNvSpPr>
            <a:spLocks noChangeArrowheads="1"/>
          </p:cNvSpPr>
          <p:nvPr>
            <p:custDataLst>
              <p:tags r:id="rId2"/>
            </p:custDataLst>
          </p:nvPr>
        </p:nvSpPr>
        <p:spPr bwMode="auto">
          <a:xfrm>
            <a:off x="3244209" y="3221121"/>
            <a:ext cx="7611007" cy="261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dirty="0">
                <a:cs typeface="+mn-ea"/>
                <a:sym typeface="+mn-lt"/>
              </a:rPr>
              <a:t>不是随意而得的，不是他人恩赐的，更不是注册的。中国共产党人的责任担当，是一种对国家、民族和人民负责的使命意识。我们党自成立之日起，就自觉地担当起争取民族独立和人民解放、实现国家富强和人民幸福的历史责任。可以说，一部波澜壮阔的中国共产党奋斗史，就是千千万万共产党人心怀崇高革命理想，以国家民族利益为重，以人民幸福安康为念，同全体人民一道顽强拼搏、接力奋斗，用全部心血、奉献和牺牲诠释共产党人责任担当的历史。</a:t>
            </a:r>
          </a:p>
        </p:txBody>
      </p:sp>
      <p:grpSp>
        <p:nvGrpSpPr>
          <p:cNvPr id="11" name="PA-1022100">
            <a:extLst>
              <a:ext uri="{FF2B5EF4-FFF2-40B4-BE49-F238E27FC236}">
                <a16:creationId xmlns:a16="http://schemas.microsoft.com/office/drawing/2014/main" id="{0C1066D2-145C-43A6-AB35-FFEFD9AB63E4}"/>
              </a:ext>
            </a:extLst>
          </p:cNvPr>
          <p:cNvGrpSpPr/>
          <p:nvPr>
            <p:custDataLst>
              <p:tags r:id="rId3"/>
            </p:custDataLst>
          </p:nvPr>
        </p:nvGrpSpPr>
        <p:grpSpPr>
          <a:xfrm>
            <a:off x="2716558" y="3221121"/>
            <a:ext cx="381172" cy="251736"/>
            <a:chOff x="2894345" y="2570677"/>
            <a:chExt cx="381172" cy="251736"/>
          </a:xfrm>
          <a:solidFill>
            <a:srgbClr val="C00000"/>
          </a:solidFill>
        </p:grpSpPr>
        <p:sp>
          <p:nvSpPr>
            <p:cNvPr id="12" name="PA-任意多边形 5">
              <a:extLst>
                <a:ext uri="{FF2B5EF4-FFF2-40B4-BE49-F238E27FC236}">
                  <a16:creationId xmlns:a16="http://schemas.microsoft.com/office/drawing/2014/main" id="{89A90FC2-BAE4-447E-9D84-2EF95CF6C058}"/>
                </a:ext>
              </a:extLst>
            </p:cNvPr>
            <p:cNvSpPr/>
            <p:nvPr>
              <p:custDataLst>
                <p:tags r:id="rId9"/>
              </p:custDataLst>
            </p:nvPr>
          </p:nvSpPr>
          <p:spPr>
            <a:xfrm>
              <a:off x="2894345" y="2570677"/>
              <a:ext cx="174279" cy="251736"/>
            </a:xfrm>
            <a:custGeom>
              <a:avLst/>
              <a:gdLst/>
              <a:ahLst/>
              <a:cxnLst/>
              <a:rect l="l" t="t" r="r" b="b"/>
              <a:pathLst>
                <a:path w="174279" h="251736">
                  <a:moveTo>
                    <a:pt x="38729" y="0"/>
                  </a:moveTo>
                  <a:lnTo>
                    <a:pt x="147781" y="0"/>
                  </a:lnTo>
                  <a:cubicBezTo>
                    <a:pt x="133512" y="14948"/>
                    <a:pt x="121792" y="30915"/>
                    <a:pt x="112619" y="47901"/>
                  </a:cubicBezTo>
                  <a:cubicBezTo>
                    <a:pt x="103447" y="64888"/>
                    <a:pt x="97501" y="83572"/>
                    <a:pt x="94784" y="103956"/>
                  </a:cubicBezTo>
                  <a:lnTo>
                    <a:pt x="174279" y="103956"/>
                  </a:lnTo>
                  <a:lnTo>
                    <a:pt x="174279" y="251736"/>
                  </a:lnTo>
                  <a:lnTo>
                    <a:pt x="0" y="251736"/>
                  </a:lnTo>
                  <a:lnTo>
                    <a:pt x="0" y="103956"/>
                  </a:lnTo>
                  <a:cubicBezTo>
                    <a:pt x="0" y="95123"/>
                    <a:pt x="850" y="85441"/>
                    <a:pt x="2548" y="74909"/>
                  </a:cubicBezTo>
                  <a:cubicBezTo>
                    <a:pt x="4247" y="64378"/>
                    <a:pt x="6625" y="54356"/>
                    <a:pt x="9683" y="44844"/>
                  </a:cubicBezTo>
                  <a:cubicBezTo>
                    <a:pt x="12740" y="35332"/>
                    <a:pt x="16817" y="26669"/>
                    <a:pt x="21913" y="18855"/>
                  </a:cubicBezTo>
                  <a:cubicBezTo>
                    <a:pt x="27009" y="11041"/>
                    <a:pt x="32614" y="4756"/>
                    <a:pt x="3872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endParaRPr lang="zh-CN" altLang="en-US" sz="2400" noProof="1">
                <a:solidFill>
                  <a:prstClr val="white"/>
                </a:solidFill>
                <a:cs typeface="+mn-ea"/>
                <a:sym typeface="+mn-lt"/>
              </a:endParaRPr>
            </a:p>
          </p:txBody>
        </p:sp>
        <p:sp>
          <p:nvSpPr>
            <p:cNvPr id="13" name="PA-任意多边形 6">
              <a:extLst>
                <a:ext uri="{FF2B5EF4-FFF2-40B4-BE49-F238E27FC236}">
                  <a16:creationId xmlns:a16="http://schemas.microsoft.com/office/drawing/2014/main" id="{DC095605-5750-4C95-B25C-7810D6EFC8AE}"/>
                </a:ext>
              </a:extLst>
            </p:cNvPr>
            <p:cNvSpPr/>
            <p:nvPr>
              <p:custDataLst>
                <p:tags r:id="rId10"/>
              </p:custDataLst>
            </p:nvPr>
          </p:nvSpPr>
          <p:spPr>
            <a:xfrm>
              <a:off x="3101238" y="2570677"/>
              <a:ext cx="174279" cy="251736"/>
            </a:xfrm>
            <a:custGeom>
              <a:avLst/>
              <a:gdLst/>
              <a:ahLst/>
              <a:cxnLst/>
              <a:rect l="l" t="t" r="r" b="b"/>
              <a:pathLst>
                <a:path w="174279" h="251736">
                  <a:moveTo>
                    <a:pt x="38729" y="0"/>
                  </a:moveTo>
                  <a:lnTo>
                    <a:pt x="147780" y="0"/>
                  </a:lnTo>
                  <a:cubicBezTo>
                    <a:pt x="133512" y="14948"/>
                    <a:pt x="121791" y="30915"/>
                    <a:pt x="112619" y="47901"/>
                  </a:cubicBezTo>
                  <a:cubicBezTo>
                    <a:pt x="103446" y="64888"/>
                    <a:pt x="97501" y="83572"/>
                    <a:pt x="94783" y="103956"/>
                  </a:cubicBezTo>
                  <a:lnTo>
                    <a:pt x="174279" y="103956"/>
                  </a:lnTo>
                  <a:lnTo>
                    <a:pt x="174279" y="251736"/>
                  </a:lnTo>
                  <a:lnTo>
                    <a:pt x="0" y="251736"/>
                  </a:lnTo>
                  <a:lnTo>
                    <a:pt x="0" y="103956"/>
                  </a:lnTo>
                  <a:cubicBezTo>
                    <a:pt x="0" y="95123"/>
                    <a:pt x="849" y="85441"/>
                    <a:pt x="2548" y="74909"/>
                  </a:cubicBezTo>
                  <a:cubicBezTo>
                    <a:pt x="4247" y="64378"/>
                    <a:pt x="6625" y="54356"/>
                    <a:pt x="9682" y="44844"/>
                  </a:cubicBezTo>
                  <a:cubicBezTo>
                    <a:pt x="12740" y="35332"/>
                    <a:pt x="16816" y="26669"/>
                    <a:pt x="21912" y="18855"/>
                  </a:cubicBezTo>
                  <a:cubicBezTo>
                    <a:pt x="27008" y="11041"/>
                    <a:pt x="32614" y="4756"/>
                    <a:pt x="3872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endParaRPr lang="zh-CN" altLang="en-US" sz="2400" noProof="1">
                <a:solidFill>
                  <a:prstClr val="white"/>
                </a:solidFill>
                <a:cs typeface="+mn-ea"/>
                <a:sym typeface="+mn-lt"/>
              </a:endParaRPr>
            </a:p>
          </p:txBody>
        </p:sp>
      </p:grpSp>
      <p:grpSp>
        <p:nvGrpSpPr>
          <p:cNvPr id="14" name="PA-1022101">
            <a:extLst>
              <a:ext uri="{FF2B5EF4-FFF2-40B4-BE49-F238E27FC236}">
                <a16:creationId xmlns:a16="http://schemas.microsoft.com/office/drawing/2014/main" id="{4A522666-E7CE-4053-8815-3357A6B5EDDB}"/>
              </a:ext>
            </a:extLst>
          </p:cNvPr>
          <p:cNvGrpSpPr/>
          <p:nvPr>
            <p:custDataLst>
              <p:tags r:id="rId4"/>
            </p:custDataLst>
          </p:nvPr>
        </p:nvGrpSpPr>
        <p:grpSpPr>
          <a:xfrm rot="10800000">
            <a:off x="10474045" y="5804842"/>
            <a:ext cx="381172" cy="251736"/>
            <a:chOff x="2894345" y="2570677"/>
            <a:chExt cx="381172" cy="251736"/>
          </a:xfrm>
          <a:solidFill>
            <a:srgbClr val="C00000"/>
          </a:solidFill>
        </p:grpSpPr>
        <p:sp>
          <p:nvSpPr>
            <p:cNvPr id="15" name="PA-任意多边形 8">
              <a:extLst>
                <a:ext uri="{FF2B5EF4-FFF2-40B4-BE49-F238E27FC236}">
                  <a16:creationId xmlns:a16="http://schemas.microsoft.com/office/drawing/2014/main" id="{E4335760-D26D-483F-AB37-1AC720D90536}"/>
                </a:ext>
              </a:extLst>
            </p:cNvPr>
            <p:cNvSpPr/>
            <p:nvPr>
              <p:custDataLst>
                <p:tags r:id="rId7"/>
              </p:custDataLst>
            </p:nvPr>
          </p:nvSpPr>
          <p:spPr>
            <a:xfrm>
              <a:off x="2894345" y="2570677"/>
              <a:ext cx="174279" cy="251736"/>
            </a:xfrm>
            <a:custGeom>
              <a:avLst/>
              <a:gdLst/>
              <a:ahLst/>
              <a:cxnLst/>
              <a:rect l="l" t="t" r="r" b="b"/>
              <a:pathLst>
                <a:path w="174279" h="251736">
                  <a:moveTo>
                    <a:pt x="38729" y="0"/>
                  </a:moveTo>
                  <a:lnTo>
                    <a:pt x="147781" y="0"/>
                  </a:lnTo>
                  <a:cubicBezTo>
                    <a:pt x="133512" y="14948"/>
                    <a:pt x="121792" y="30915"/>
                    <a:pt x="112619" y="47901"/>
                  </a:cubicBezTo>
                  <a:cubicBezTo>
                    <a:pt x="103447" y="64888"/>
                    <a:pt x="97501" y="83572"/>
                    <a:pt x="94784" y="103956"/>
                  </a:cubicBezTo>
                  <a:lnTo>
                    <a:pt x="174279" y="103956"/>
                  </a:lnTo>
                  <a:lnTo>
                    <a:pt x="174279" y="251736"/>
                  </a:lnTo>
                  <a:lnTo>
                    <a:pt x="0" y="251736"/>
                  </a:lnTo>
                  <a:lnTo>
                    <a:pt x="0" y="103956"/>
                  </a:lnTo>
                  <a:cubicBezTo>
                    <a:pt x="0" y="95123"/>
                    <a:pt x="850" y="85441"/>
                    <a:pt x="2548" y="74909"/>
                  </a:cubicBezTo>
                  <a:cubicBezTo>
                    <a:pt x="4247" y="64378"/>
                    <a:pt x="6625" y="54356"/>
                    <a:pt x="9683" y="44844"/>
                  </a:cubicBezTo>
                  <a:cubicBezTo>
                    <a:pt x="12740" y="35332"/>
                    <a:pt x="16817" y="26669"/>
                    <a:pt x="21913" y="18855"/>
                  </a:cubicBezTo>
                  <a:cubicBezTo>
                    <a:pt x="27009" y="11041"/>
                    <a:pt x="32614" y="4756"/>
                    <a:pt x="3872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endParaRPr lang="zh-CN" altLang="en-US" sz="2400" noProof="1">
                <a:solidFill>
                  <a:prstClr val="white"/>
                </a:solidFill>
                <a:cs typeface="+mn-ea"/>
                <a:sym typeface="+mn-lt"/>
              </a:endParaRPr>
            </a:p>
          </p:txBody>
        </p:sp>
        <p:sp>
          <p:nvSpPr>
            <p:cNvPr id="16" name="PA-任意多边形 9">
              <a:extLst>
                <a:ext uri="{FF2B5EF4-FFF2-40B4-BE49-F238E27FC236}">
                  <a16:creationId xmlns:a16="http://schemas.microsoft.com/office/drawing/2014/main" id="{5229E842-83F1-4FEC-A924-9FD43FA75E7C}"/>
                </a:ext>
              </a:extLst>
            </p:cNvPr>
            <p:cNvSpPr/>
            <p:nvPr>
              <p:custDataLst>
                <p:tags r:id="rId8"/>
              </p:custDataLst>
            </p:nvPr>
          </p:nvSpPr>
          <p:spPr>
            <a:xfrm>
              <a:off x="3101238" y="2570677"/>
              <a:ext cx="174279" cy="251736"/>
            </a:xfrm>
            <a:custGeom>
              <a:avLst/>
              <a:gdLst/>
              <a:ahLst/>
              <a:cxnLst/>
              <a:rect l="l" t="t" r="r" b="b"/>
              <a:pathLst>
                <a:path w="174279" h="251736">
                  <a:moveTo>
                    <a:pt x="38729" y="0"/>
                  </a:moveTo>
                  <a:lnTo>
                    <a:pt x="147780" y="0"/>
                  </a:lnTo>
                  <a:cubicBezTo>
                    <a:pt x="133512" y="14948"/>
                    <a:pt x="121791" y="30915"/>
                    <a:pt x="112619" y="47901"/>
                  </a:cubicBezTo>
                  <a:cubicBezTo>
                    <a:pt x="103446" y="64888"/>
                    <a:pt x="97501" y="83572"/>
                    <a:pt x="94783" y="103956"/>
                  </a:cubicBezTo>
                  <a:lnTo>
                    <a:pt x="174279" y="103956"/>
                  </a:lnTo>
                  <a:lnTo>
                    <a:pt x="174279" y="251736"/>
                  </a:lnTo>
                  <a:lnTo>
                    <a:pt x="0" y="251736"/>
                  </a:lnTo>
                  <a:lnTo>
                    <a:pt x="0" y="103956"/>
                  </a:lnTo>
                  <a:cubicBezTo>
                    <a:pt x="0" y="95123"/>
                    <a:pt x="849" y="85441"/>
                    <a:pt x="2548" y="74909"/>
                  </a:cubicBezTo>
                  <a:cubicBezTo>
                    <a:pt x="4247" y="64378"/>
                    <a:pt x="6625" y="54356"/>
                    <a:pt x="9682" y="44844"/>
                  </a:cubicBezTo>
                  <a:cubicBezTo>
                    <a:pt x="12740" y="35332"/>
                    <a:pt x="16816" y="26669"/>
                    <a:pt x="21912" y="18855"/>
                  </a:cubicBezTo>
                  <a:cubicBezTo>
                    <a:pt x="27008" y="11041"/>
                    <a:pt x="32614" y="4756"/>
                    <a:pt x="3872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endParaRPr lang="zh-CN" altLang="en-US" sz="2400" noProof="1">
                <a:solidFill>
                  <a:prstClr val="white"/>
                </a:solidFill>
                <a:cs typeface="+mn-ea"/>
                <a:sym typeface="+mn-lt"/>
              </a:endParaRPr>
            </a:p>
          </p:txBody>
        </p:sp>
      </p:grpSp>
      <p:sp>
        <p:nvSpPr>
          <p:cNvPr id="19" name="PA-1022102">
            <a:extLst>
              <a:ext uri="{FF2B5EF4-FFF2-40B4-BE49-F238E27FC236}">
                <a16:creationId xmlns:a16="http://schemas.microsoft.com/office/drawing/2014/main" id="{3EBC37AB-7840-47CC-9C4C-AB74E946F502}"/>
              </a:ext>
            </a:extLst>
          </p:cNvPr>
          <p:cNvSpPr/>
          <p:nvPr>
            <p:custDataLst>
              <p:tags r:id="rId5"/>
            </p:custDataLst>
          </p:nvPr>
        </p:nvSpPr>
        <p:spPr>
          <a:xfrm>
            <a:off x="1336782" y="1809855"/>
            <a:ext cx="9518435" cy="832238"/>
          </a:xfrm>
          <a:prstGeom prst="roundRect">
            <a:avLst>
              <a:gd name="adj" fmla="val 50000"/>
            </a:avLst>
          </a:prstGeom>
          <a:solidFill>
            <a:schemeClr val="bg1"/>
          </a:solidFill>
          <a:ln w="38100">
            <a:solidFill>
              <a:srgbClr val="D60E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r>
              <a:rPr lang="zh-CN" altLang="en-US" sz="2400" noProof="1">
                <a:solidFill>
                  <a:srgbClr val="C00000"/>
                </a:solidFill>
                <a:cs typeface="+mn-ea"/>
                <a:sym typeface="+mn-lt"/>
              </a:rPr>
              <a:t>党员是一种政治身份。但不仅仅是政治身份，更是一种使命。</a:t>
            </a:r>
          </a:p>
        </p:txBody>
      </p:sp>
      <p:sp>
        <p:nvSpPr>
          <p:cNvPr id="21" name="PA-1022103">
            <a:extLst>
              <a:ext uri="{FF2B5EF4-FFF2-40B4-BE49-F238E27FC236}">
                <a16:creationId xmlns:a16="http://schemas.microsoft.com/office/drawing/2014/main" id="{F306A382-31B4-43B4-AA25-ED1F6A5ECF8E}"/>
              </a:ext>
            </a:extLst>
          </p:cNvPr>
          <p:cNvSpPr/>
          <p:nvPr>
            <p:custDataLst>
              <p:tags r:id="rId6"/>
            </p:custDataLst>
          </p:nvPr>
        </p:nvSpPr>
        <p:spPr>
          <a:xfrm>
            <a:off x="1435361" y="3046142"/>
            <a:ext cx="902529" cy="2671586"/>
          </a:xfrm>
          <a:prstGeom prst="roundRect">
            <a:avLst/>
          </a:prstGeom>
          <a:solidFill>
            <a:srgbClr val="C00000"/>
          </a:solidFill>
          <a:ln w="12700" cap="flat" cmpd="sng" algn="ctr">
            <a:solidFill>
              <a:srgbClr val="CD0009"/>
            </a:solidFill>
            <a:prstDash val="solid"/>
            <a:miter lim="800000"/>
          </a:ln>
          <a:effectLst/>
        </p:spPr>
        <p:txBody>
          <a:bodyPr rtlCol="0" anchor="ctr"/>
          <a:lstStyle/>
          <a:p>
            <a:pPr algn="ctr" defTabSz="609585">
              <a:defRPr/>
            </a:pPr>
            <a:r>
              <a:rPr lang="zh-CN" altLang="en-US" sz="2400">
                <a:solidFill>
                  <a:schemeClr val="bg1"/>
                </a:solidFill>
                <a:cs typeface="+mn-ea"/>
                <a:sym typeface="+mn-lt"/>
              </a:rPr>
              <a:t>共产党员的身份</a:t>
            </a:r>
            <a:endParaRPr lang="zh-CN" altLang="en-US" sz="2800" b="1" kern="0">
              <a:solidFill>
                <a:schemeClr val="bg1"/>
              </a:solidFill>
              <a:cs typeface="+mn-ea"/>
              <a:sym typeface="+mn-lt"/>
            </a:endParaRPr>
          </a:p>
        </p:txBody>
      </p:sp>
    </p:spTree>
    <p:extLst>
      <p:ext uri="{BB962C8B-B14F-4D97-AF65-F5344CB8AC3E}">
        <p14:creationId xmlns:p14="http://schemas.microsoft.com/office/powerpoint/2010/main" val="400046905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par>
                          <p:cTn id="11" fill="hold">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100"/>
                                        <p:tgtEl>
                                          <p:spTgt spid="10"/>
                                        </p:tgtEl>
                                        <p:attrNameLst>
                                          <p:attrName>style.color</p:attrName>
                                        </p:attrNameLst>
                                      </p:cBhvr>
                                      <p:tavLst>
                                        <p:tav tm="0">
                                          <p:val>
                                            <p:clrVal>
                                              <a:srgbClr val="C00000"/>
                                            </p:clrVal>
                                          </p:val>
                                        </p:tav>
                                        <p:tav tm="50000">
                                          <p:val>
                                            <p:clrVal>
                                              <a:srgbClr val="DB1622"/>
                                            </p:clrVal>
                                          </p:val>
                                        </p:tav>
                                      </p:tavLst>
                                    </p:anim>
                                    <p:anim calcmode="discrete" valueType="clr">
                                      <p:cBhvr>
                                        <p:cTn id="15" dur="100"/>
                                        <p:tgtEl>
                                          <p:spTgt spid="10"/>
                                        </p:tgtEl>
                                        <p:attrNameLst>
                                          <p:attrName>fillcolor</p:attrName>
                                        </p:attrNameLst>
                                      </p:cBhvr>
                                      <p:tavLst>
                                        <p:tav tm="0">
                                          <p:val>
                                            <p:clrVal>
                                              <a:schemeClr val="accent2"/>
                                            </p:clrVal>
                                          </p:val>
                                        </p:tav>
                                        <p:tav tm="50000">
                                          <p:val>
                                            <p:clrVal>
                                              <a:schemeClr val="hlink"/>
                                            </p:clrVal>
                                          </p:val>
                                        </p:tav>
                                      </p:tavLst>
                                    </p:anim>
                                    <p:set>
                                      <p:cBhvr>
                                        <p:cTn id="16" dur="100"/>
                                        <p:tgtEl>
                                          <p:spTgt spid="10"/>
                                        </p:tgtEl>
                                        <p:attrNameLst>
                                          <p:attrName>fill.type</p:attrName>
                                        </p:attrNameLst>
                                      </p:cBhvr>
                                      <p:to>
                                        <p:strVal val="solid"/>
                                      </p:to>
                                    </p:set>
                                  </p:childTnLst>
                                </p:cTn>
                              </p:par>
                            </p:childTnLst>
                          </p:cTn>
                        </p:par>
                        <p:par>
                          <p:cTn id="17" fill="hold">
                            <p:stCondLst>
                              <p:cond delay="10650"/>
                            </p:stCondLst>
                            <p:childTnLst>
                              <p:par>
                                <p:cTn id="18" presetID="49" presetClass="entr" presetSubtype="0" decel="10000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 calcmode="lin" valueType="num">
                                      <p:cBhvr>
                                        <p:cTn id="22" dur="500" fill="hold"/>
                                        <p:tgtEl>
                                          <p:spTgt spid="14"/>
                                        </p:tgtEl>
                                        <p:attrNameLst>
                                          <p:attrName>style.rotation</p:attrName>
                                        </p:attrNameLst>
                                      </p:cBhvr>
                                      <p:tavLst>
                                        <p:tav tm="0">
                                          <p:val>
                                            <p:fltVal val="360"/>
                                          </p:val>
                                        </p:tav>
                                        <p:tav tm="100000">
                                          <p:val>
                                            <p:fltVal val="0"/>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1022104">
            <a:extLst>
              <a:ext uri="{FF2B5EF4-FFF2-40B4-BE49-F238E27FC236}">
                <a16:creationId xmlns:a16="http://schemas.microsoft.com/office/drawing/2014/main" id="{9366D0A4-4ABA-4184-BAD1-257E63F6BA90}"/>
              </a:ext>
            </a:extLst>
          </p:cNvPr>
          <p:cNvSpPr/>
          <p:nvPr>
            <p:custDataLst>
              <p:tags r:id="rId1"/>
            </p:custDataLst>
          </p:nvPr>
        </p:nvSpPr>
        <p:spPr>
          <a:xfrm>
            <a:off x="884951" y="2186348"/>
            <a:ext cx="10629548" cy="349794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1022105">
            <a:extLst>
              <a:ext uri="{FF2B5EF4-FFF2-40B4-BE49-F238E27FC236}">
                <a16:creationId xmlns:a16="http://schemas.microsoft.com/office/drawing/2014/main" id="{33ECADAA-F752-4FF8-A1C4-21EF9BC5F45A}"/>
              </a:ext>
            </a:extLst>
          </p:cNvPr>
          <p:cNvSpPr/>
          <p:nvPr>
            <p:custDataLst>
              <p:tags r:id="rId2"/>
            </p:custDataLst>
          </p:nvPr>
        </p:nvSpPr>
        <p:spPr>
          <a:xfrm>
            <a:off x="293776" y="307880"/>
            <a:ext cx="3352200"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深入理解共产党员的称号</a:t>
            </a:r>
            <a:endParaRPr lang="zh-CN" altLang="en-US" sz="2000" b="1" dirty="0">
              <a:solidFill>
                <a:srgbClr val="C50202"/>
              </a:solidFill>
              <a:cs typeface="+mn-ea"/>
              <a:sym typeface="+mn-lt"/>
            </a:endParaRPr>
          </a:p>
        </p:txBody>
      </p:sp>
      <p:sp>
        <p:nvSpPr>
          <p:cNvPr id="12" name="PA-1022106">
            <a:extLst>
              <a:ext uri="{FF2B5EF4-FFF2-40B4-BE49-F238E27FC236}">
                <a16:creationId xmlns:a16="http://schemas.microsoft.com/office/drawing/2014/main" id="{28FBBF48-F315-425D-A3A9-13D02B9ECA0A}"/>
              </a:ext>
            </a:extLst>
          </p:cNvPr>
          <p:cNvSpPr/>
          <p:nvPr>
            <p:custDataLst>
              <p:tags r:id="rId3"/>
            </p:custDataLst>
          </p:nvPr>
        </p:nvSpPr>
        <p:spPr>
          <a:xfrm>
            <a:off x="781226" y="2047449"/>
            <a:ext cx="10629548" cy="34979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PA-1022107">
            <a:extLst>
              <a:ext uri="{FF2B5EF4-FFF2-40B4-BE49-F238E27FC236}">
                <a16:creationId xmlns:a16="http://schemas.microsoft.com/office/drawing/2014/main" id="{7E8204EB-3F31-48DA-821A-A7D5DE820FAD}"/>
              </a:ext>
            </a:extLst>
          </p:cNvPr>
          <p:cNvSpPr/>
          <p:nvPr>
            <p:custDataLst>
              <p:tags r:id="rId4"/>
            </p:custDataLst>
          </p:nvPr>
        </p:nvSpPr>
        <p:spPr>
          <a:xfrm>
            <a:off x="1172104" y="2418085"/>
            <a:ext cx="6172202" cy="2212913"/>
          </a:xfrm>
          <a:prstGeom prst="rect">
            <a:avLst/>
          </a:prstGeom>
        </p:spPr>
        <p:txBody>
          <a:bodyPr wrap="square">
            <a:spAutoFit/>
          </a:bodyPr>
          <a:lstStyle/>
          <a:p>
            <a:pPr algn="just" fontAlgn="base">
              <a:lnSpc>
                <a:spcPct val="130000"/>
              </a:lnSpc>
              <a:spcBef>
                <a:spcPct val="0"/>
              </a:spcBef>
              <a:spcAft>
                <a:spcPct val="0"/>
              </a:spcAft>
              <a:defRPr/>
            </a:pPr>
            <a:r>
              <a:rPr lang="zh-CN" altLang="en-US" sz="4400" dirty="0">
                <a:solidFill>
                  <a:schemeClr val="bg1"/>
                </a:solidFill>
                <a:cs typeface="+mn-ea"/>
                <a:sym typeface="+mn-lt"/>
              </a:rPr>
              <a:t>对人民负责，为人民服务</a:t>
            </a:r>
            <a:endParaRPr lang="en-US" altLang="zh-CN" sz="4400" dirty="0">
              <a:solidFill>
                <a:schemeClr val="bg1"/>
              </a:solidFill>
              <a:cs typeface="+mn-ea"/>
              <a:sym typeface="+mn-lt"/>
            </a:endParaRPr>
          </a:p>
          <a:p>
            <a:pPr algn="just" fontAlgn="base">
              <a:lnSpc>
                <a:spcPct val="130000"/>
              </a:lnSpc>
              <a:spcBef>
                <a:spcPct val="0"/>
              </a:spcBef>
              <a:spcAft>
                <a:spcPct val="0"/>
              </a:spcAft>
              <a:defRPr/>
            </a:pPr>
            <a:r>
              <a:rPr lang="zh-CN" altLang="en-US" dirty="0">
                <a:solidFill>
                  <a:schemeClr val="bg1"/>
                </a:solidFill>
                <a:cs typeface="+mn-ea"/>
                <a:sym typeface="+mn-lt"/>
              </a:rPr>
              <a:t>是共产党人责任观的出发点和归宿，是共产党人的神圣使命。</a:t>
            </a:r>
          </a:p>
        </p:txBody>
      </p:sp>
      <p:sp>
        <p:nvSpPr>
          <p:cNvPr id="14" name="PA-1022108">
            <a:extLst>
              <a:ext uri="{FF2B5EF4-FFF2-40B4-BE49-F238E27FC236}">
                <a16:creationId xmlns:a16="http://schemas.microsoft.com/office/drawing/2014/main" id="{5495021A-A6E1-48E4-9F99-3E03F4A25F87}"/>
              </a:ext>
            </a:extLst>
          </p:cNvPr>
          <p:cNvSpPr/>
          <p:nvPr>
            <p:custDataLst>
              <p:tags r:id="rId5"/>
            </p:custDataLst>
          </p:nvPr>
        </p:nvSpPr>
        <p:spPr>
          <a:xfrm>
            <a:off x="1172104" y="3935320"/>
            <a:ext cx="6172202" cy="777457"/>
          </a:xfrm>
          <a:prstGeom prst="rect">
            <a:avLst/>
          </a:prstGeom>
        </p:spPr>
        <p:txBody>
          <a:bodyPr wrap="square">
            <a:spAutoFit/>
          </a:bodyPr>
          <a:lstStyle/>
          <a:p>
            <a:pPr algn="just" fontAlgn="base">
              <a:lnSpc>
                <a:spcPct val="130000"/>
              </a:lnSpc>
              <a:spcBef>
                <a:spcPct val="0"/>
              </a:spcBef>
              <a:spcAft>
                <a:spcPct val="0"/>
              </a:spcAft>
              <a:defRPr/>
            </a:pPr>
            <a:r>
              <a:rPr lang="zh-CN" altLang="en-US" dirty="0">
                <a:solidFill>
                  <a:schemeClr val="bg1"/>
                </a:solidFill>
                <a:cs typeface="+mn-ea"/>
                <a:sym typeface="+mn-lt"/>
              </a:rPr>
              <a:t>正是有了这样的责任观和使命感才成就了中国共产党，成就了中国共产党领导的人民的伟大事业。</a:t>
            </a:r>
          </a:p>
        </p:txBody>
      </p:sp>
      <p:pic>
        <p:nvPicPr>
          <p:cNvPr id="2" name="PA-1022109">
            <a:extLst>
              <a:ext uri="{FF2B5EF4-FFF2-40B4-BE49-F238E27FC236}">
                <a16:creationId xmlns:a16="http://schemas.microsoft.com/office/drawing/2014/main" id="{36C0F863-E766-4B64-B34F-6EEA0BA0BFB0}"/>
              </a:ext>
            </a:extLst>
          </p:cNvPr>
          <p:cNvPicPr>
            <a:picLocks noChangeAspect="1"/>
          </p:cNvPicPr>
          <p:nvPr>
            <p:custDataLst>
              <p:tags r:id="rId6"/>
            </p:custDataLst>
          </p:nvPr>
        </p:nvPicPr>
        <p:blipFill rotWithShape="1">
          <a:blip r:embed="rId9" cstate="screen">
            <a:extLst>
              <a:ext uri="{28A0092B-C50C-407E-A947-70E740481C1C}">
                <a14:useLocalDpi xmlns:a14="http://schemas.microsoft.com/office/drawing/2010/main"/>
              </a:ext>
            </a:extLst>
          </a:blip>
          <a:srcRect b="19205"/>
          <a:stretch/>
        </p:blipFill>
        <p:spPr>
          <a:xfrm>
            <a:off x="7344306" y="2348611"/>
            <a:ext cx="3962743" cy="3196782"/>
          </a:xfrm>
          <a:prstGeom prst="rect">
            <a:avLst/>
          </a:prstGeom>
        </p:spPr>
      </p:pic>
    </p:spTree>
    <p:extLst>
      <p:ext uri="{BB962C8B-B14F-4D97-AF65-F5344CB8AC3E}">
        <p14:creationId xmlns:p14="http://schemas.microsoft.com/office/powerpoint/2010/main" val="355264590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110">
            <a:extLst>
              <a:ext uri="{FF2B5EF4-FFF2-40B4-BE49-F238E27FC236}">
                <a16:creationId xmlns:a16="http://schemas.microsoft.com/office/drawing/2014/main" id="{EC9D2A80-F660-4F7E-825A-0AAD2A5DAADF}"/>
              </a:ext>
            </a:extLst>
          </p:cNvPr>
          <p:cNvCxnSpPr>
            <a:cxnSpLocks/>
          </p:cNvCxnSpPr>
          <p:nvPr>
            <p:custDataLst>
              <p:tags r:id="rId1"/>
            </p:custDataLst>
          </p:nvPr>
        </p:nvCxnSpPr>
        <p:spPr>
          <a:xfrm>
            <a:off x="1002311" y="2907735"/>
            <a:ext cx="7516099" cy="0"/>
          </a:xfrm>
          <a:prstGeom prst="line">
            <a:avLst/>
          </a:prstGeom>
          <a:ln>
            <a:solidFill>
              <a:srgbClr val="C5020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PA-1022111">
            <a:extLst>
              <a:ext uri="{FF2B5EF4-FFF2-40B4-BE49-F238E27FC236}">
                <a16:creationId xmlns:a16="http://schemas.microsoft.com/office/drawing/2014/main" id="{306A7F51-60B5-475C-A817-00832C22B009}"/>
              </a:ext>
            </a:extLst>
          </p:cNvPr>
          <p:cNvGrpSpPr/>
          <p:nvPr>
            <p:custDataLst>
              <p:tags r:id="rId2"/>
            </p:custDataLst>
          </p:nvPr>
        </p:nvGrpSpPr>
        <p:grpSpPr>
          <a:xfrm>
            <a:off x="879465" y="1892072"/>
            <a:ext cx="4792722" cy="1015663"/>
            <a:chOff x="5169025" y="988171"/>
            <a:chExt cx="6624931" cy="1403940"/>
          </a:xfrm>
        </p:grpSpPr>
        <p:sp>
          <p:nvSpPr>
            <p:cNvPr id="4" name="PA-矩形 3">
              <a:extLst>
                <a:ext uri="{FF2B5EF4-FFF2-40B4-BE49-F238E27FC236}">
                  <a16:creationId xmlns:a16="http://schemas.microsoft.com/office/drawing/2014/main" id="{5EEE73E5-6080-4C4F-9A3E-4E92C4D2DCE5}"/>
                </a:ext>
              </a:extLst>
            </p:cNvPr>
            <p:cNvSpPr/>
            <p:nvPr>
              <p:custDataLst>
                <p:tags r:id="rId6"/>
              </p:custDataLst>
            </p:nvPr>
          </p:nvSpPr>
          <p:spPr>
            <a:xfrm>
              <a:off x="5169025" y="988171"/>
              <a:ext cx="3446035" cy="1403940"/>
            </a:xfrm>
            <a:prstGeom prst="rect">
              <a:avLst/>
            </a:prstGeom>
          </p:spPr>
          <p:txBody>
            <a:bodyPr wrap="none">
              <a:spAutoFit/>
            </a:bodyPr>
            <a:lstStyle/>
            <a:p>
              <a:r>
                <a:rPr lang="zh-CN" altLang="en-US" sz="6000" dirty="0">
                  <a:solidFill>
                    <a:srgbClr val="C50202"/>
                  </a:solidFill>
                  <a:cs typeface="+mn-ea"/>
                  <a:sym typeface="+mn-lt"/>
                </a:rPr>
                <a:t>第二章</a:t>
              </a:r>
            </a:p>
          </p:txBody>
        </p:sp>
        <p:sp>
          <p:nvSpPr>
            <p:cNvPr id="5" name="PA-矩形 4">
              <a:extLst>
                <a:ext uri="{FF2B5EF4-FFF2-40B4-BE49-F238E27FC236}">
                  <a16:creationId xmlns:a16="http://schemas.microsoft.com/office/drawing/2014/main" id="{97C61469-DB92-42F4-82A1-EA8C236B59CA}"/>
                </a:ext>
              </a:extLst>
            </p:cNvPr>
            <p:cNvSpPr/>
            <p:nvPr>
              <p:custDataLst>
                <p:tags r:id="rId7"/>
              </p:custDataLst>
            </p:nvPr>
          </p:nvSpPr>
          <p:spPr>
            <a:xfrm>
              <a:off x="8615060" y="1158345"/>
              <a:ext cx="3178896" cy="1063590"/>
            </a:xfrm>
            <a:prstGeom prst="rect">
              <a:avLst/>
            </a:prstGeom>
          </p:spPr>
          <p:txBody>
            <a:bodyPr wrap="none">
              <a:spAutoFit/>
            </a:bodyPr>
            <a:lstStyle/>
            <a:p>
              <a:r>
                <a:rPr lang="en-US" altLang="zh-CN" sz="4400" dirty="0">
                  <a:solidFill>
                    <a:srgbClr val="C50202"/>
                  </a:solidFill>
                  <a:cs typeface="+mn-ea"/>
                  <a:sym typeface="+mn-lt"/>
                </a:rPr>
                <a:t>PART.02</a:t>
              </a:r>
              <a:endParaRPr lang="zh-CN" altLang="en-US" sz="4400" dirty="0">
                <a:solidFill>
                  <a:srgbClr val="C50202"/>
                </a:solidFill>
                <a:cs typeface="+mn-ea"/>
                <a:sym typeface="+mn-lt"/>
              </a:endParaRPr>
            </a:p>
          </p:txBody>
        </p:sp>
      </p:grpSp>
      <p:sp>
        <p:nvSpPr>
          <p:cNvPr id="6" name="PA-1022112">
            <a:extLst>
              <a:ext uri="{FF2B5EF4-FFF2-40B4-BE49-F238E27FC236}">
                <a16:creationId xmlns:a16="http://schemas.microsoft.com/office/drawing/2014/main" id="{8CF654F4-A9AE-4A66-8432-B64223C02F8B}"/>
              </a:ext>
            </a:extLst>
          </p:cNvPr>
          <p:cNvSpPr txBox="1"/>
          <p:nvPr>
            <p:custDataLst>
              <p:tags r:id="rId3"/>
            </p:custDataLst>
          </p:nvPr>
        </p:nvSpPr>
        <p:spPr>
          <a:xfrm>
            <a:off x="938966" y="3307845"/>
            <a:ext cx="9347199" cy="615553"/>
          </a:xfrm>
          <a:prstGeom prst="rect">
            <a:avLst/>
          </a:prstGeom>
          <a:noFill/>
        </p:spPr>
        <p:txBody>
          <a:bodyPr wrap="square" lIns="0" tIns="0" rIns="0" bIns="0" rtlCol="0">
            <a:spAutoFit/>
          </a:bodyPr>
          <a:lstStyle/>
          <a:p>
            <a:r>
              <a:rPr lang="zh-CN" altLang="en-US" sz="4000" b="1" dirty="0">
                <a:solidFill>
                  <a:srgbClr val="C50202"/>
                </a:solidFill>
                <a:cs typeface="+mn-ea"/>
                <a:sym typeface="+mn-lt"/>
              </a:rPr>
              <a:t>怎样履行好党员的责任</a:t>
            </a:r>
          </a:p>
        </p:txBody>
      </p:sp>
      <p:sp>
        <p:nvSpPr>
          <p:cNvPr id="7" name="PA-1022113">
            <a:extLst>
              <a:ext uri="{FF2B5EF4-FFF2-40B4-BE49-F238E27FC236}">
                <a16:creationId xmlns:a16="http://schemas.microsoft.com/office/drawing/2014/main" id="{FAFB3E38-92CC-4E5F-AE66-66CD0E5E03F3}"/>
              </a:ext>
            </a:extLst>
          </p:cNvPr>
          <p:cNvSpPr/>
          <p:nvPr>
            <p:custDataLst>
              <p:tags r:id="rId4"/>
            </p:custDataLst>
          </p:nvPr>
        </p:nvSpPr>
        <p:spPr>
          <a:xfrm>
            <a:off x="879465" y="4200396"/>
            <a:ext cx="7638945" cy="1172629"/>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为人民服务，担当起该担当的责任。这不仅体现了新一届中央领导集体不负重托的责任担当。可以说这种“责任”和“担当”彰显的是一个共产党员的政治品格，是这个时代要求每个共产党员必须具有的政治素质。</a:t>
            </a:r>
          </a:p>
        </p:txBody>
      </p:sp>
      <p:pic>
        <p:nvPicPr>
          <p:cNvPr id="11" name="PA-1022114" descr="图片包含 灯具&#10;&#10;描述已自动生成">
            <a:extLst>
              <a:ext uri="{FF2B5EF4-FFF2-40B4-BE49-F238E27FC236}">
                <a16:creationId xmlns:a16="http://schemas.microsoft.com/office/drawing/2014/main" id="{0A20F8EE-1BC3-4A5C-9FC8-1C6E70B695D9}"/>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6956606" y="237524"/>
            <a:ext cx="4840159" cy="4840159"/>
          </a:xfrm>
          <a:prstGeom prst="rect">
            <a:avLst/>
          </a:prstGeom>
        </p:spPr>
      </p:pic>
    </p:spTree>
    <p:extLst>
      <p:ext uri="{BB962C8B-B14F-4D97-AF65-F5344CB8AC3E}">
        <p14:creationId xmlns:p14="http://schemas.microsoft.com/office/powerpoint/2010/main" val="164209681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750"/>
                            </p:stCondLst>
                            <p:childTnLst>
                              <p:par>
                                <p:cTn id="13" presetID="23" presetClass="entr" presetSubtype="16"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27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15">
            <a:extLst>
              <a:ext uri="{FF2B5EF4-FFF2-40B4-BE49-F238E27FC236}">
                <a16:creationId xmlns:a16="http://schemas.microsoft.com/office/drawing/2014/main" id="{33ECADAA-F752-4FF8-A1C4-21EF9BC5F45A}"/>
              </a:ext>
            </a:extLst>
          </p:cNvPr>
          <p:cNvSpPr/>
          <p:nvPr>
            <p:custDataLst>
              <p:tags r:id="rId1"/>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dirty="0">
                <a:solidFill>
                  <a:srgbClr val="C50202"/>
                </a:solidFill>
                <a:cs typeface="+mn-ea"/>
                <a:sym typeface="+mn-lt"/>
              </a:rPr>
              <a:t>怎样履行好党员的责任</a:t>
            </a:r>
          </a:p>
        </p:txBody>
      </p:sp>
      <p:sp>
        <p:nvSpPr>
          <p:cNvPr id="4" name="PA-1022116">
            <a:extLst>
              <a:ext uri="{FF2B5EF4-FFF2-40B4-BE49-F238E27FC236}">
                <a16:creationId xmlns:a16="http://schemas.microsoft.com/office/drawing/2014/main" id="{E307DD54-E853-486A-9289-29FF855E6070}"/>
              </a:ext>
            </a:extLst>
          </p:cNvPr>
          <p:cNvSpPr txBox="1"/>
          <p:nvPr>
            <p:custDataLst>
              <p:tags r:id="rId2"/>
            </p:custDataLst>
          </p:nvPr>
        </p:nvSpPr>
        <p:spPr>
          <a:xfrm>
            <a:off x="5151564" y="2682637"/>
            <a:ext cx="5959131" cy="646331"/>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defTabSz="914377">
              <a:lnSpc>
                <a:spcPct val="90000"/>
              </a:lnSpc>
              <a:defRPr/>
            </a:pPr>
            <a:r>
              <a:rPr lang="zh-CN" altLang="en-US" sz="4000" dirty="0">
                <a:solidFill>
                  <a:srgbClr val="C00000"/>
                </a:solidFill>
                <a:latin typeface="+mn-lt"/>
                <a:ea typeface="+mn-ea"/>
                <a:cs typeface="+mn-ea"/>
                <a:sym typeface="+mn-lt"/>
              </a:rPr>
              <a:t>怎样履行好党员的责任？</a:t>
            </a:r>
            <a:endParaRPr lang="zh-CN" altLang="en-US" sz="4000" b="0" dirty="0">
              <a:solidFill>
                <a:srgbClr val="C00000"/>
              </a:solidFill>
              <a:latin typeface="+mn-lt"/>
              <a:ea typeface="+mn-ea"/>
              <a:cs typeface="+mn-ea"/>
              <a:sym typeface="+mn-lt"/>
            </a:endParaRPr>
          </a:p>
        </p:txBody>
      </p:sp>
      <p:sp>
        <p:nvSpPr>
          <p:cNvPr id="5" name="PA-1022117">
            <a:extLst>
              <a:ext uri="{FF2B5EF4-FFF2-40B4-BE49-F238E27FC236}">
                <a16:creationId xmlns:a16="http://schemas.microsoft.com/office/drawing/2014/main" id="{27B0D625-7113-4B10-B8B7-352B1EB734F0}"/>
              </a:ext>
            </a:extLst>
          </p:cNvPr>
          <p:cNvSpPr txBox="1"/>
          <p:nvPr>
            <p:custDataLst>
              <p:tags r:id="rId3"/>
            </p:custDataLst>
          </p:nvPr>
        </p:nvSpPr>
        <p:spPr>
          <a:xfrm>
            <a:off x="5151564" y="3852197"/>
            <a:ext cx="5705491" cy="1737912"/>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defTabSz="914377">
              <a:defRPr/>
            </a:pPr>
            <a:r>
              <a:rPr lang="zh-CN" altLang="en-US" sz="6000" dirty="0">
                <a:solidFill>
                  <a:srgbClr val="C00000"/>
                </a:solidFill>
                <a:latin typeface="+mn-lt"/>
                <a:ea typeface="+mn-ea"/>
                <a:cs typeface="+mn-ea"/>
                <a:sym typeface="+mn-lt"/>
              </a:rPr>
              <a:t>加强党性修养</a:t>
            </a:r>
            <a:endParaRPr lang="en-US" altLang="zh-CN" sz="6000" dirty="0">
              <a:solidFill>
                <a:srgbClr val="C00000"/>
              </a:solidFill>
              <a:latin typeface="+mn-lt"/>
              <a:ea typeface="+mn-ea"/>
              <a:cs typeface="+mn-ea"/>
              <a:sym typeface="+mn-lt"/>
            </a:endParaRPr>
          </a:p>
          <a:p>
            <a:pPr algn="dist" defTabSz="914377">
              <a:lnSpc>
                <a:spcPct val="130000"/>
              </a:lnSpc>
              <a:defRPr/>
            </a:pPr>
            <a:r>
              <a:rPr lang="zh-CN" altLang="en-US" sz="4000" dirty="0">
                <a:solidFill>
                  <a:schemeClr val="tx1"/>
                </a:solidFill>
                <a:latin typeface="+mn-lt"/>
                <a:ea typeface="+mn-ea"/>
                <a:cs typeface="+mn-ea"/>
                <a:sym typeface="+mn-lt"/>
              </a:rPr>
              <a:t>做敢于负责的党员</a:t>
            </a:r>
            <a:endParaRPr lang="zh-CN" altLang="en-US" sz="4000" b="0" dirty="0">
              <a:solidFill>
                <a:schemeClr val="tx1"/>
              </a:solidFill>
              <a:latin typeface="+mn-lt"/>
              <a:ea typeface="+mn-ea"/>
              <a:cs typeface="+mn-ea"/>
              <a:sym typeface="+mn-lt"/>
            </a:endParaRPr>
          </a:p>
        </p:txBody>
      </p:sp>
      <p:pic>
        <p:nvPicPr>
          <p:cNvPr id="6" name="PA-1022118">
            <a:extLst>
              <a:ext uri="{FF2B5EF4-FFF2-40B4-BE49-F238E27FC236}">
                <a16:creationId xmlns:a16="http://schemas.microsoft.com/office/drawing/2014/main" id="{860959DC-6400-47C8-ADC9-7385E44D0EBE}"/>
              </a:ext>
            </a:extLst>
          </p:cNvPr>
          <p:cNvPicPr>
            <a:picLocks noChangeAspect="1"/>
          </p:cNvPicPr>
          <p:nvPr>
            <p:custDataLst>
              <p:tags r:id="rId4"/>
            </p:custDataLst>
          </p:nvPr>
        </p:nvPicPr>
        <p:blipFill>
          <a:blip r:embed="rId7">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8319" y="1216122"/>
            <a:ext cx="5079365" cy="5079365"/>
          </a:xfrm>
          <a:prstGeom prst="rect">
            <a:avLst/>
          </a:prstGeom>
        </p:spPr>
      </p:pic>
    </p:spTree>
    <p:extLst>
      <p:ext uri="{BB962C8B-B14F-4D97-AF65-F5344CB8AC3E}">
        <p14:creationId xmlns:p14="http://schemas.microsoft.com/office/powerpoint/2010/main" val="20068551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1022119">
            <a:extLst>
              <a:ext uri="{FF2B5EF4-FFF2-40B4-BE49-F238E27FC236}">
                <a16:creationId xmlns:a16="http://schemas.microsoft.com/office/drawing/2014/main" id="{D6AFD867-3F22-477B-AB3E-3A4E9591A229}"/>
              </a:ext>
            </a:extLst>
          </p:cNvPr>
          <p:cNvSpPr/>
          <p:nvPr>
            <p:custDataLst>
              <p:tags r:id="rId1"/>
            </p:custDataLst>
          </p:nvPr>
        </p:nvSpPr>
        <p:spPr>
          <a:xfrm>
            <a:off x="920173" y="4045053"/>
            <a:ext cx="3333057" cy="1197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1022120">
            <a:extLst>
              <a:ext uri="{FF2B5EF4-FFF2-40B4-BE49-F238E27FC236}">
                <a16:creationId xmlns:a16="http://schemas.microsoft.com/office/drawing/2014/main" id="{33ECADAA-F752-4FF8-A1C4-21EF9BC5F45A}"/>
              </a:ext>
            </a:extLst>
          </p:cNvPr>
          <p:cNvSpPr/>
          <p:nvPr>
            <p:custDataLst>
              <p:tags r:id="rId2"/>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dirty="0">
                <a:solidFill>
                  <a:srgbClr val="C50202"/>
                </a:solidFill>
                <a:cs typeface="+mn-ea"/>
                <a:sym typeface="+mn-lt"/>
              </a:rPr>
              <a:t>怎样履行好党员的责任</a:t>
            </a:r>
          </a:p>
        </p:txBody>
      </p:sp>
      <p:sp>
        <p:nvSpPr>
          <p:cNvPr id="9" name="PA-1022121">
            <a:extLst>
              <a:ext uri="{FF2B5EF4-FFF2-40B4-BE49-F238E27FC236}">
                <a16:creationId xmlns:a16="http://schemas.microsoft.com/office/drawing/2014/main" id="{13C5BE42-9E7A-441F-A782-AE035CD275A0}"/>
              </a:ext>
            </a:extLst>
          </p:cNvPr>
          <p:cNvSpPr/>
          <p:nvPr>
            <p:custDataLst>
              <p:tags r:id="rId3"/>
            </p:custDataLst>
          </p:nvPr>
        </p:nvSpPr>
        <p:spPr>
          <a:xfrm rot="2900928">
            <a:off x="2441099" y="2515876"/>
            <a:ext cx="1217612" cy="6413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defRPr/>
            </a:pPr>
            <a:endParaRPr lang="en-US" sz="759">
              <a:cs typeface="+mn-ea"/>
              <a:sym typeface="+mn-lt"/>
            </a:endParaRPr>
          </a:p>
        </p:txBody>
      </p:sp>
      <p:sp>
        <p:nvSpPr>
          <p:cNvPr id="10" name="PA-1022122">
            <a:extLst>
              <a:ext uri="{FF2B5EF4-FFF2-40B4-BE49-F238E27FC236}">
                <a16:creationId xmlns:a16="http://schemas.microsoft.com/office/drawing/2014/main" id="{F479D6F4-188B-49B9-BCE3-0A01CCF20F19}"/>
              </a:ext>
            </a:extLst>
          </p:cNvPr>
          <p:cNvSpPr/>
          <p:nvPr>
            <p:custDataLst>
              <p:tags r:id="rId4"/>
            </p:custDataLst>
          </p:nvPr>
        </p:nvSpPr>
        <p:spPr>
          <a:xfrm rot="2900928">
            <a:off x="3275330" y="3575532"/>
            <a:ext cx="1433513" cy="6397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defRPr/>
            </a:pPr>
            <a:endParaRPr lang="en-US" sz="759">
              <a:cs typeface="+mn-ea"/>
              <a:sym typeface="+mn-lt"/>
            </a:endParaRPr>
          </a:p>
        </p:txBody>
      </p:sp>
      <p:sp>
        <p:nvSpPr>
          <p:cNvPr id="11" name="PA-1022123">
            <a:extLst>
              <a:ext uri="{FF2B5EF4-FFF2-40B4-BE49-F238E27FC236}">
                <a16:creationId xmlns:a16="http://schemas.microsoft.com/office/drawing/2014/main" id="{DF1F60BF-EBBE-4EC9-A4E1-BC7AAF0BA2ED}"/>
              </a:ext>
            </a:extLst>
          </p:cNvPr>
          <p:cNvSpPr/>
          <p:nvPr>
            <p:custDataLst>
              <p:tags r:id="rId5"/>
            </p:custDataLst>
          </p:nvPr>
        </p:nvSpPr>
        <p:spPr>
          <a:xfrm rot="2900928">
            <a:off x="3657918" y="1824520"/>
            <a:ext cx="639762" cy="114776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defRPr/>
            </a:pPr>
            <a:endParaRPr lang="en-US" sz="759">
              <a:cs typeface="+mn-ea"/>
              <a:sym typeface="+mn-lt"/>
            </a:endParaRPr>
          </a:p>
        </p:txBody>
      </p:sp>
      <p:sp>
        <p:nvSpPr>
          <p:cNvPr id="12" name="PA-1022124">
            <a:extLst>
              <a:ext uri="{FF2B5EF4-FFF2-40B4-BE49-F238E27FC236}">
                <a16:creationId xmlns:a16="http://schemas.microsoft.com/office/drawing/2014/main" id="{358132FD-56DA-42B3-B977-4930E70F362E}"/>
              </a:ext>
            </a:extLst>
          </p:cNvPr>
          <p:cNvSpPr/>
          <p:nvPr>
            <p:custDataLst>
              <p:tags r:id="rId6"/>
            </p:custDataLst>
          </p:nvPr>
        </p:nvSpPr>
        <p:spPr>
          <a:xfrm rot="2900928">
            <a:off x="3933349" y="2839726"/>
            <a:ext cx="639762" cy="5842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defRPr/>
            </a:pPr>
            <a:endParaRPr lang="en-US" sz="759">
              <a:cs typeface="+mn-ea"/>
              <a:sym typeface="+mn-lt"/>
            </a:endParaRPr>
          </a:p>
        </p:txBody>
      </p:sp>
      <p:sp>
        <p:nvSpPr>
          <p:cNvPr id="13" name="PA-1022125">
            <a:extLst>
              <a:ext uri="{FF2B5EF4-FFF2-40B4-BE49-F238E27FC236}">
                <a16:creationId xmlns:a16="http://schemas.microsoft.com/office/drawing/2014/main" id="{9C145C68-3B40-4538-A96B-B31282AF3668}"/>
              </a:ext>
            </a:extLst>
          </p:cNvPr>
          <p:cNvSpPr>
            <a:spLocks noChangeArrowheads="1"/>
          </p:cNvSpPr>
          <p:nvPr>
            <p:custDataLst>
              <p:tags r:id="rId7"/>
            </p:custDataLst>
          </p:nvPr>
        </p:nvSpPr>
        <p:spPr bwMode="auto">
          <a:xfrm>
            <a:off x="5072686" y="2477236"/>
            <a:ext cx="5757572"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accent1"/>
              </a:buClr>
              <a:buChar char="•"/>
              <a:defRPr sz="2800" b="1">
                <a:solidFill>
                  <a:schemeClr val="accent1"/>
                </a:solidFill>
                <a:latin typeface="Verdana" pitchFamily="34" charset="0"/>
              </a:defRPr>
            </a:lvl1pPr>
            <a:lvl2pPr marL="742950" indent="-285750">
              <a:spcBef>
                <a:spcPct val="20000"/>
              </a:spcBef>
              <a:buClr>
                <a:schemeClr val="tx1"/>
              </a:buClr>
              <a:buChar char="•"/>
              <a:defRPr sz="2400">
                <a:solidFill>
                  <a:schemeClr val="tx2"/>
                </a:solidFill>
                <a:latin typeface="Verdana" pitchFamily="34" charset="0"/>
              </a:defRPr>
            </a:lvl2pPr>
            <a:lvl3pPr marL="1143000" indent="-228600">
              <a:spcBef>
                <a:spcPct val="20000"/>
              </a:spcBef>
              <a:buClr>
                <a:schemeClr val="folHlink"/>
              </a:buClr>
              <a:buChar char="•"/>
              <a:defRPr sz="2400">
                <a:solidFill>
                  <a:schemeClr val="tx1"/>
                </a:solidFill>
                <a:latin typeface="Verdana" pitchFamily="34" charset="0"/>
              </a:defRPr>
            </a:lvl3pPr>
            <a:lvl4pPr marL="1600200" indent="-228600">
              <a:spcBef>
                <a:spcPct val="20000"/>
              </a:spcBef>
              <a:buClr>
                <a:schemeClr val="tx1"/>
              </a:buClr>
              <a:buChar char="•"/>
              <a:defRPr sz="2000">
                <a:solidFill>
                  <a:schemeClr val="tx1"/>
                </a:solidFill>
                <a:latin typeface="Verdana" pitchFamily="34" charset="0"/>
              </a:defRPr>
            </a:lvl4pPr>
            <a:lvl5pPr marL="2057400" indent="-228600">
              <a:spcBef>
                <a:spcPct val="20000"/>
              </a:spcBef>
              <a:buClr>
                <a:schemeClr val="hlink"/>
              </a:buClr>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Verdana" pitchFamily="34" charset="0"/>
              </a:defRPr>
            </a:lvl9pPr>
          </a:lstStyle>
          <a:p>
            <a:pPr algn="just">
              <a:lnSpc>
                <a:spcPct val="130000"/>
              </a:lnSpc>
              <a:spcBef>
                <a:spcPct val="0"/>
              </a:spcBef>
              <a:buClrTx/>
              <a:buFontTx/>
              <a:buNone/>
              <a:defRPr/>
            </a:pPr>
            <a:r>
              <a:rPr lang="zh-CN" altLang="en-US" sz="1400" b="0" dirty="0">
                <a:solidFill>
                  <a:srgbClr val="C00000"/>
                </a:solidFill>
                <a:latin typeface="+mn-lt"/>
                <a:cs typeface="+mn-ea"/>
                <a:sym typeface="+mn-lt"/>
              </a:rPr>
              <a:t>每个人都需要加强修养，但作为共产党员，必须按照党性的要求来加强自身的修养，那么党性通过什么体现出来？</a:t>
            </a:r>
          </a:p>
        </p:txBody>
      </p:sp>
      <p:sp>
        <p:nvSpPr>
          <p:cNvPr id="2" name="PA-1022126">
            <a:extLst>
              <a:ext uri="{FF2B5EF4-FFF2-40B4-BE49-F238E27FC236}">
                <a16:creationId xmlns:a16="http://schemas.microsoft.com/office/drawing/2014/main" id="{259EC526-2FAA-40E7-B438-3FF203C57D5C}"/>
              </a:ext>
            </a:extLst>
          </p:cNvPr>
          <p:cNvSpPr/>
          <p:nvPr>
            <p:custDataLst>
              <p:tags r:id="rId8"/>
            </p:custDataLst>
          </p:nvPr>
        </p:nvSpPr>
        <p:spPr>
          <a:xfrm>
            <a:off x="5072686" y="1791440"/>
            <a:ext cx="5570756" cy="597921"/>
          </a:xfrm>
          <a:prstGeom prst="rect">
            <a:avLst/>
          </a:prstGeom>
        </p:spPr>
        <p:txBody>
          <a:bodyPr wrap="none">
            <a:spAutoFit/>
          </a:bodyPr>
          <a:lstStyle/>
          <a:p>
            <a:pPr algn="just">
              <a:lnSpc>
                <a:spcPct val="130000"/>
              </a:lnSpc>
            </a:pPr>
            <a:r>
              <a:rPr lang="zh-CN" altLang="en-US" sz="2800" dirty="0">
                <a:cs typeface="+mn-ea"/>
                <a:sym typeface="+mn-lt"/>
              </a:rPr>
              <a:t>党员必须用党性的要求来修养自己</a:t>
            </a:r>
          </a:p>
        </p:txBody>
      </p:sp>
      <p:sp>
        <p:nvSpPr>
          <p:cNvPr id="15" name="PA-1022127">
            <a:extLst>
              <a:ext uri="{FF2B5EF4-FFF2-40B4-BE49-F238E27FC236}">
                <a16:creationId xmlns:a16="http://schemas.microsoft.com/office/drawing/2014/main" id="{1FE5DC9F-3775-4223-BA9C-D8C1B7DE39DB}"/>
              </a:ext>
            </a:extLst>
          </p:cNvPr>
          <p:cNvSpPr>
            <a:spLocks noChangeArrowheads="1"/>
          </p:cNvSpPr>
          <p:nvPr>
            <p:custDataLst>
              <p:tags r:id="rId9"/>
            </p:custDataLst>
          </p:nvPr>
        </p:nvSpPr>
        <p:spPr bwMode="auto">
          <a:xfrm>
            <a:off x="5072686" y="3196153"/>
            <a:ext cx="6172165" cy="261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accent1"/>
              </a:buClr>
              <a:buChar char="•"/>
              <a:defRPr sz="2800" b="1">
                <a:solidFill>
                  <a:schemeClr val="accent1"/>
                </a:solidFill>
                <a:latin typeface="Verdana" pitchFamily="34" charset="0"/>
              </a:defRPr>
            </a:lvl1pPr>
            <a:lvl2pPr marL="742950" indent="-285750">
              <a:spcBef>
                <a:spcPct val="20000"/>
              </a:spcBef>
              <a:buClr>
                <a:schemeClr val="tx1"/>
              </a:buClr>
              <a:buChar char="•"/>
              <a:defRPr sz="2400">
                <a:solidFill>
                  <a:schemeClr val="tx2"/>
                </a:solidFill>
                <a:latin typeface="Verdana" pitchFamily="34" charset="0"/>
              </a:defRPr>
            </a:lvl2pPr>
            <a:lvl3pPr marL="1143000" indent="-228600">
              <a:spcBef>
                <a:spcPct val="20000"/>
              </a:spcBef>
              <a:buClr>
                <a:schemeClr val="folHlink"/>
              </a:buClr>
              <a:buChar char="•"/>
              <a:defRPr sz="2400">
                <a:solidFill>
                  <a:schemeClr val="tx1"/>
                </a:solidFill>
                <a:latin typeface="Verdana" pitchFamily="34" charset="0"/>
              </a:defRPr>
            </a:lvl3pPr>
            <a:lvl4pPr marL="1600200" indent="-228600">
              <a:spcBef>
                <a:spcPct val="20000"/>
              </a:spcBef>
              <a:buClr>
                <a:schemeClr val="tx1"/>
              </a:buClr>
              <a:buChar char="•"/>
              <a:defRPr sz="2000">
                <a:solidFill>
                  <a:schemeClr val="tx1"/>
                </a:solidFill>
                <a:latin typeface="Verdana" pitchFamily="34" charset="0"/>
              </a:defRPr>
            </a:lvl4pPr>
            <a:lvl5pPr marL="2057400" indent="-228600">
              <a:spcBef>
                <a:spcPct val="20000"/>
              </a:spcBef>
              <a:buClr>
                <a:schemeClr val="hlink"/>
              </a:buClr>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Verdana" pitchFamily="34" charset="0"/>
              </a:defRPr>
            </a:lvl9pPr>
          </a:lstStyle>
          <a:p>
            <a:pPr algn="just">
              <a:lnSpc>
                <a:spcPct val="130000"/>
              </a:lnSpc>
              <a:spcBef>
                <a:spcPct val="0"/>
              </a:spcBef>
              <a:buClrTx/>
              <a:buFontTx/>
              <a:buNone/>
              <a:defRPr/>
            </a:pPr>
            <a:r>
              <a:rPr lang="zh-CN" altLang="en-US" sz="1800" b="0" dirty="0">
                <a:solidFill>
                  <a:schemeClr val="tx1"/>
                </a:solidFill>
                <a:latin typeface="+mn-lt"/>
                <a:cs typeface="+mn-ea"/>
                <a:sym typeface="+mn-lt"/>
              </a:rPr>
              <a:t>党性通过党的性质、党的核心价值、宗旨、党组织和党员的行为体现出来，“责任重于泰山”，是共产党人对所承担的光荣使命的高度自觉。党员干部要认清和担负起这种政治责任，把对党负责、为人民奉献作为根本的行动准则和基本的政治素质，始终坚持党和人民的利益高于一切，时刻把群众冷暖安危放在心上，为实现中华民族伟大复兴的中国梦、为人民幸福美好生活而忘我工作。</a:t>
            </a:r>
          </a:p>
        </p:txBody>
      </p:sp>
      <p:pic>
        <p:nvPicPr>
          <p:cNvPr id="17" name="PA-1022128" descr="图片包含 玩具, 玩偶&#10;&#10;描述已自动生成">
            <a:extLst>
              <a:ext uri="{FF2B5EF4-FFF2-40B4-BE49-F238E27FC236}">
                <a16:creationId xmlns:a16="http://schemas.microsoft.com/office/drawing/2014/main" id="{9BB54677-763C-45A7-AE57-553EF32EA04D}"/>
              </a:ext>
            </a:extLst>
          </p:cNvPr>
          <p:cNvPicPr>
            <a:picLocks noChangeAspect="1"/>
          </p:cNvPicPr>
          <p:nvPr>
            <p:custDataLst>
              <p:tags r:id="rId10"/>
            </p:custDataLst>
          </p:nvPr>
        </p:nvPicPr>
        <p:blipFill>
          <a:blip r:embed="rId13" cstate="screen">
            <a:extLst>
              <a:ext uri="{28A0092B-C50C-407E-A947-70E740481C1C}">
                <a14:useLocalDpi xmlns:a14="http://schemas.microsoft.com/office/drawing/2010/main"/>
              </a:ext>
            </a:extLst>
          </a:blip>
          <a:stretch>
            <a:fillRect/>
          </a:stretch>
        </p:blipFill>
        <p:spPr>
          <a:xfrm>
            <a:off x="1457173" y="3249613"/>
            <a:ext cx="2092375" cy="2787912"/>
          </a:xfrm>
          <a:prstGeom prst="rect">
            <a:avLst/>
          </a:prstGeom>
        </p:spPr>
      </p:pic>
    </p:spTree>
    <p:extLst>
      <p:ext uri="{BB962C8B-B14F-4D97-AF65-F5344CB8AC3E}">
        <p14:creationId xmlns:p14="http://schemas.microsoft.com/office/powerpoint/2010/main" val="100570144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style.rotation</p:attrName>
                                        </p:attrNameLst>
                                      </p:cBhvr>
                                      <p:tavLst>
                                        <p:tav tm="0">
                                          <p:val>
                                            <p:fltVal val="360"/>
                                          </p:val>
                                        </p:tav>
                                        <p:tav tm="100000">
                                          <p:val>
                                            <p:fltVal val="0"/>
                                          </p:val>
                                        </p:tav>
                                      </p:tavLst>
                                    </p:anim>
                                    <p:animEffect transition="in" filter="fade">
                                      <p:cBhvr>
                                        <p:cTn id="17" dur="500"/>
                                        <p:tgtEl>
                                          <p:spTgt spid="12"/>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360"/>
                                          </p:val>
                                        </p:tav>
                                        <p:tav tm="100000">
                                          <p:val>
                                            <p:fltVal val="0"/>
                                          </p:val>
                                        </p:tav>
                                      </p:tavLst>
                                    </p:anim>
                                    <p:animEffect transition="in" filter="fade">
                                      <p:cBhvr>
                                        <p:cTn id="24" dur="500"/>
                                        <p:tgtEl>
                                          <p:spTgt spid="10"/>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360"/>
                                          </p:val>
                                        </p:tav>
                                        <p:tav tm="100000">
                                          <p:val>
                                            <p:fltVal val="0"/>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lide(fromBottom)">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lide(fromBottom)">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29">
            <a:extLst>
              <a:ext uri="{FF2B5EF4-FFF2-40B4-BE49-F238E27FC236}">
                <a16:creationId xmlns:a16="http://schemas.microsoft.com/office/drawing/2014/main" id="{33ECADAA-F752-4FF8-A1C4-21EF9BC5F45A}"/>
              </a:ext>
            </a:extLst>
          </p:cNvPr>
          <p:cNvSpPr/>
          <p:nvPr>
            <p:custDataLst>
              <p:tags r:id="rId1"/>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dirty="0">
                <a:solidFill>
                  <a:srgbClr val="C50202"/>
                </a:solidFill>
                <a:cs typeface="+mn-ea"/>
                <a:sym typeface="+mn-lt"/>
              </a:rPr>
              <a:t>怎样履行好党员的责任</a:t>
            </a:r>
          </a:p>
        </p:txBody>
      </p:sp>
      <p:sp>
        <p:nvSpPr>
          <p:cNvPr id="9" name="PA-1022130">
            <a:extLst>
              <a:ext uri="{FF2B5EF4-FFF2-40B4-BE49-F238E27FC236}">
                <a16:creationId xmlns:a16="http://schemas.microsoft.com/office/drawing/2014/main" id="{1516983B-92B5-47A3-85F8-6E9B13CFFE9D}"/>
              </a:ext>
            </a:extLst>
          </p:cNvPr>
          <p:cNvSpPr txBox="1"/>
          <p:nvPr>
            <p:custDataLst>
              <p:tags r:id="rId2"/>
            </p:custDataLst>
          </p:nvPr>
        </p:nvSpPr>
        <p:spPr>
          <a:xfrm>
            <a:off x="1279462" y="1694786"/>
            <a:ext cx="8173756" cy="622799"/>
          </a:xfrm>
          <a:prstGeom prst="rect">
            <a:avLst/>
          </a:prstGeom>
        </p:spPr>
        <p:txBody>
          <a:bodyPr wrap="square">
            <a:spAutoFit/>
          </a:bodyPr>
          <a:lstStyle>
            <a:defPPr>
              <a:defRPr lang="zh-CN"/>
            </a:defPPr>
            <a:lvl1pPr algn="ctr" fontAlgn="base">
              <a:lnSpc>
                <a:spcPct val="90000"/>
              </a:lnSpc>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l" defTabSz="1094445">
              <a:defRPr/>
            </a:pPr>
            <a:r>
              <a:rPr lang="zh-CN" altLang="en-US" sz="3830" dirty="0">
                <a:solidFill>
                  <a:srgbClr val="C00000"/>
                </a:solidFill>
                <a:latin typeface="+mn-lt"/>
                <a:ea typeface="+mn-ea"/>
                <a:cs typeface="+mn-ea"/>
                <a:sym typeface="+mn-lt"/>
              </a:rPr>
              <a:t>加强党性修养要善于反省解剖自己</a:t>
            </a:r>
          </a:p>
        </p:txBody>
      </p:sp>
      <p:sp>
        <p:nvSpPr>
          <p:cNvPr id="10" name="PA-1022131">
            <a:extLst>
              <a:ext uri="{FF2B5EF4-FFF2-40B4-BE49-F238E27FC236}">
                <a16:creationId xmlns:a16="http://schemas.microsoft.com/office/drawing/2014/main" id="{7C6E719A-7C81-46E2-B55B-0FFB821BDD57}"/>
              </a:ext>
            </a:extLst>
          </p:cNvPr>
          <p:cNvSpPr txBox="1"/>
          <p:nvPr>
            <p:custDataLst>
              <p:tags r:id="rId3"/>
            </p:custDataLst>
          </p:nvPr>
        </p:nvSpPr>
        <p:spPr>
          <a:xfrm>
            <a:off x="1178068" y="2575091"/>
            <a:ext cx="10104862" cy="777457"/>
          </a:xfrm>
          <a:prstGeom prst="rect">
            <a:avLst/>
          </a:prstGeom>
          <a:noFill/>
          <a:ln w="9525">
            <a:noFill/>
          </a:ln>
        </p:spPr>
        <p:txBody>
          <a:bodyPr wrap="square">
            <a:spAutoFit/>
          </a:bodyPr>
          <a:lstStyle/>
          <a:p>
            <a:pPr algn="just">
              <a:lnSpc>
                <a:spcPct val="130000"/>
              </a:lnSpc>
              <a:spcBef>
                <a:spcPct val="0"/>
              </a:spcBef>
              <a:spcAft>
                <a:spcPts val="718"/>
              </a:spcAft>
              <a:defRPr/>
            </a:pPr>
            <a:r>
              <a:rPr lang="zh-CN" altLang="en-US" dirty="0">
                <a:cs typeface="+mn-ea"/>
                <a:sym typeface="+mn-lt"/>
              </a:rPr>
              <a:t>曾子云：“吾日三省吾身”。所谓的“吾日三省吾身”就是每天经常不断的反省自己，看看自己的言行举止有那些不足之处需要改进。</a:t>
            </a:r>
            <a:endParaRPr lang="en-US" altLang="zh-CN" dirty="0">
              <a:cs typeface="+mn-ea"/>
              <a:sym typeface="+mn-lt"/>
            </a:endParaRPr>
          </a:p>
        </p:txBody>
      </p:sp>
      <p:cxnSp>
        <p:nvCxnSpPr>
          <p:cNvPr id="11" name="PA-1022132">
            <a:extLst>
              <a:ext uri="{FF2B5EF4-FFF2-40B4-BE49-F238E27FC236}">
                <a16:creationId xmlns:a16="http://schemas.microsoft.com/office/drawing/2014/main" id="{1E9FD0A4-17F9-4FBE-B646-AE655C7DE181}"/>
              </a:ext>
            </a:extLst>
          </p:cNvPr>
          <p:cNvCxnSpPr>
            <a:cxnSpLocks/>
          </p:cNvCxnSpPr>
          <p:nvPr>
            <p:custDataLst>
              <p:tags r:id="rId4"/>
            </p:custDataLst>
          </p:nvPr>
        </p:nvCxnSpPr>
        <p:spPr>
          <a:xfrm>
            <a:off x="1279462" y="2351036"/>
            <a:ext cx="10003468"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pic>
        <p:nvPicPr>
          <p:cNvPr id="12" name="PA-1022133">
            <a:extLst>
              <a:ext uri="{FF2B5EF4-FFF2-40B4-BE49-F238E27FC236}">
                <a16:creationId xmlns:a16="http://schemas.microsoft.com/office/drawing/2014/main" id="{C9FA5440-DD27-479D-ACB6-701E40122ED1}"/>
              </a:ext>
            </a:extLst>
          </p:cNvPr>
          <p:cNvPicPr>
            <a:picLocks noChangeAspect="1"/>
          </p:cNvPicPr>
          <p:nvPr>
            <p:custDataLst>
              <p:tags r:id="rId5"/>
            </p:custDataLst>
          </p:nvPr>
        </p:nvPicPr>
        <p:blipFill>
          <a:blip r:embed="rId9">
            <a:extLst>
              <a:ext uri="{28A0092B-C50C-407E-A947-70E740481C1C}">
                <a14:useLocalDpi xmlns:a14="http://schemas.microsoft.com/office/drawing/2010/main"/>
              </a:ext>
            </a:extLst>
          </a:blip>
          <a:srcRect/>
          <a:stretch/>
        </p:blipFill>
        <p:spPr>
          <a:xfrm>
            <a:off x="7513152" y="3436747"/>
            <a:ext cx="3769778" cy="2502626"/>
          </a:xfrm>
          <a:prstGeom prst="rect">
            <a:avLst/>
          </a:prstGeom>
          <a:noFill/>
          <a:ln w="9525">
            <a:noFill/>
          </a:ln>
        </p:spPr>
      </p:pic>
      <p:sp>
        <p:nvSpPr>
          <p:cNvPr id="2" name="PA-1022134">
            <a:extLst>
              <a:ext uri="{FF2B5EF4-FFF2-40B4-BE49-F238E27FC236}">
                <a16:creationId xmlns:a16="http://schemas.microsoft.com/office/drawing/2014/main" id="{7110ADE0-8393-4390-991B-0AA9E1CAC8E2}"/>
              </a:ext>
            </a:extLst>
          </p:cNvPr>
          <p:cNvSpPr/>
          <p:nvPr>
            <p:custDataLst>
              <p:tags r:id="rId6"/>
            </p:custDataLst>
          </p:nvPr>
        </p:nvSpPr>
        <p:spPr>
          <a:xfrm>
            <a:off x="1178068" y="3363399"/>
            <a:ext cx="6096000" cy="2613023"/>
          </a:xfrm>
          <a:prstGeom prst="rect">
            <a:avLst/>
          </a:prstGeom>
        </p:spPr>
        <p:txBody>
          <a:bodyPr>
            <a:spAutoFit/>
          </a:bodyPr>
          <a:lstStyle/>
          <a:p>
            <a:pPr lvl="0" algn="just">
              <a:lnSpc>
                <a:spcPct val="130000"/>
              </a:lnSpc>
              <a:spcBef>
                <a:spcPct val="0"/>
              </a:spcBef>
              <a:spcAft>
                <a:spcPts val="718"/>
              </a:spcAft>
              <a:defRPr/>
            </a:pPr>
            <a:r>
              <a:rPr lang="zh-CN" altLang="en-US" dirty="0">
                <a:solidFill>
                  <a:prstClr val="black"/>
                </a:solidFill>
                <a:cs typeface="+mn-ea"/>
                <a:sym typeface="+mn-lt"/>
              </a:rPr>
              <a:t>那么我们共产党员要加强党性修养就要有这种“吾日三省吾身”的精神，时刻对照</a:t>
            </a:r>
            <a:r>
              <a:rPr lang="en-US" altLang="zh-CN" dirty="0">
                <a:solidFill>
                  <a:prstClr val="black"/>
                </a:solidFill>
                <a:cs typeface="+mn-ea"/>
                <a:sym typeface="+mn-lt"/>
              </a:rPr>
              <a:t>《</a:t>
            </a:r>
            <a:r>
              <a:rPr lang="zh-CN" altLang="en-US" dirty="0">
                <a:solidFill>
                  <a:prstClr val="black"/>
                </a:solidFill>
                <a:cs typeface="+mn-ea"/>
                <a:sym typeface="+mn-lt"/>
              </a:rPr>
              <a:t>党章</a:t>
            </a:r>
            <a:r>
              <a:rPr lang="en-US" altLang="zh-CN" dirty="0">
                <a:solidFill>
                  <a:prstClr val="black"/>
                </a:solidFill>
                <a:cs typeface="+mn-ea"/>
                <a:sym typeface="+mn-lt"/>
              </a:rPr>
              <a:t>》</a:t>
            </a:r>
            <a:r>
              <a:rPr lang="zh-CN" altLang="en-US" dirty="0">
                <a:solidFill>
                  <a:prstClr val="black"/>
                </a:solidFill>
                <a:cs typeface="+mn-ea"/>
                <a:sym typeface="+mn-lt"/>
              </a:rPr>
              <a:t>检查反省自己的思想、行为和作风。据记载，宋代名相范仲每天就寝前，总要把当天的言行举止及花费用心的梳理一遍。两者相称，则能安然入睡；否则，就会夜不能寐。封建社会那些正直清廉官吏尚且能做到这样，那么作为人民公仆的共产党人就更应该时刻认清自己担负的社会责任</a:t>
            </a:r>
            <a:r>
              <a:rPr lang="en-US" altLang="zh-CN" dirty="0">
                <a:solidFill>
                  <a:prstClr val="black"/>
                </a:solidFill>
                <a:cs typeface="+mn-ea"/>
                <a:sym typeface="+mn-lt"/>
              </a:rPr>
              <a:t>…..</a:t>
            </a:r>
            <a:endParaRPr lang="zh-CN" altLang="en-US" dirty="0">
              <a:solidFill>
                <a:prstClr val="black"/>
              </a:solidFill>
              <a:cs typeface="+mn-ea"/>
              <a:sym typeface="+mn-lt"/>
            </a:endParaRPr>
          </a:p>
        </p:txBody>
      </p:sp>
    </p:spTree>
    <p:extLst>
      <p:ext uri="{BB962C8B-B14F-4D97-AF65-F5344CB8AC3E}">
        <p14:creationId xmlns:p14="http://schemas.microsoft.com/office/powerpoint/2010/main" val="306464387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135">
            <a:extLst>
              <a:ext uri="{FF2B5EF4-FFF2-40B4-BE49-F238E27FC236}">
                <a16:creationId xmlns:a16="http://schemas.microsoft.com/office/drawing/2014/main" id="{EC9D2A80-F660-4F7E-825A-0AAD2A5DAADF}"/>
              </a:ext>
            </a:extLst>
          </p:cNvPr>
          <p:cNvCxnSpPr>
            <a:cxnSpLocks/>
          </p:cNvCxnSpPr>
          <p:nvPr>
            <p:custDataLst>
              <p:tags r:id="rId1"/>
            </p:custDataLst>
          </p:nvPr>
        </p:nvCxnSpPr>
        <p:spPr>
          <a:xfrm>
            <a:off x="1002311" y="2907735"/>
            <a:ext cx="7516099" cy="0"/>
          </a:xfrm>
          <a:prstGeom prst="line">
            <a:avLst/>
          </a:prstGeom>
          <a:ln>
            <a:solidFill>
              <a:srgbClr val="C5020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PA-1022136">
            <a:extLst>
              <a:ext uri="{FF2B5EF4-FFF2-40B4-BE49-F238E27FC236}">
                <a16:creationId xmlns:a16="http://schemas.microsoft.com/office/drawing/2014/main" id="{306A7F51-60B5-475C-A817-00832C22B009}"/>
              </a:ext>
            </a:extLst>
          </p:cNvPr>
          <p:cNvGrpSpPr/>
          <p:nvPr>
            <p:custDataLst>
              <p:tags r:id="rId2"/>
            </p:custDataLst>
          </p:nvPr>
        </p:nvGrpSpPr>
        <p:grpSpPr>
          <a:xfrm>
            <a:off x="879465" y="1892072"/>
            <a:ext cx="4792722" cy="1015663"/>
            <a:chOff x="5169025" y="988171"/>
            <a:chExt cx="6624932" cy="1403940"/>
          </a:xfrm>
        </p:grpSpPr>
        <p:sp>
          <p:nvSpPr>
            <p:cNvPr id="4" name="PA-矩形 3">
              <a:extLst>
                <a:ext uri="{FF2B5EF4-FFF2-40B4-BE49-F238E27FC236}">
                  <a16:creationId xmlns:a16="http://schemas.microsoft.com/office/drawing/2014/main" id="{5EEE73E5-6080-4C4F-9A3E-4E92C4D2DCE5}"/>
                </a:ext>
              </a:extLst>
            </p:cNvPr>
            <p:cNvSpPr/>
            <p:nvPr>
              <p:custDataLst>
                <p:tags r:id="rId6"/>
              </p:custDataLst>
            </p:nvPr>
          </p:nvSpPr>
          <p:spPr>
            <a:xfrm>
              <a:off x="5169025" y="988171"/>
              <a:ext cx="3446035" cy="1403940"/>
            </a:xfrm>
            <a:prstGeom prst="rect">
              <a:avLst/>
            </a:prstGeom>
          </p:spPr>
          <p:txBody>
            <a:bodyPr wrap="none">
              <a:spAutoFit/>
            </a:bodyPr>
            <a:lstStyle/>
            <a:p>
              <a:r>
                <a:rPr lang="zh-CN" altLang="en-US" sz="6000" dirty="0">
                  <a:solidFill>
                    <a:srgbClr val="C50202"/>
                  </a:solidFill>
                  <a:cs typeface="+mn-ea"/>
                  <a:sym typeface="+mn-lt"/>
                </a:rPr>
                <a:t>第三章</a:t>
              </a:r>
            </a:p>
          </p:txBody>
        </p:sp>
        <p:sp>
          <p:nvSpPr>
            <p:cNvPr id="5" name="PA-矩形 4">
              <a:extLst>
                <a:ext uri="{FF2B5EF4-FFF2-40B4-BE49-F238E27FC236}">
                  <a16:creationId xmlns:a16="http://schemas.microsoft.com/office/drawing/2014/main" id="{97C61469-DB92-42F4-82A1-EA8C236B59CA}"/>
                </a:ext>
              </a:extLst>
            </p:cNvPr>
            <p:cNvSpPr/>
            <p:nvPr>
              <p:custDataLst>
                <p:tags r:id="rId7"/>
              </p:custDataLst>
            </p:nvPr>
          </p:nvSpPr>
          <p:spPr>
            <a:xfrm>
              <a:off x="8615060" y="1158345"/>
              <a:ext cx="3178897" cy="1063590"/>
            </a:xfrm>
            <a:prstGeom prst="rect">
              <a:avLst/>
            </a:prstGeom>
          </p:spPr>
          <p:txBody>
            <a:bodyPr wrap="none">
              <a:spAutoFit/>
            </a:bodyPr>
            <a:lstStyle/>
            <a:p>
              <a:r>
                <a:rPr lang="en-US" altLang="zh-CN" sz="4400" dirty="0">
                  <a:solidFill>
                    <a:srgbClr val="C50202"/>
                  </a:solidFill>
                  <a:cs typeface="+mn-ea"/>
                  <a:sym typeface="+mn-lt"/>
                </a:rPr>
                <a:t>PART.03</a:t>
              </a:r>
              <a:endParaRPr lang="zh-CN" altLang="en-US" sz="4400" dirty="0">
                <a:solidFill>
                  <a:srgbClr val="C50202"/>
                </a:solidFill>
                <a:cs typeface="+mn-ea"/>
                <a:sym typeface="+mn-lt"/>
              </a:endParaRPr>
            </a:p>
          </p:txBody>
        </p:sp>
      </p:grpSp>
      <p:sp>
        <p:nvSpPr>
          <p:cNvPr id="6" name="PA-1022137">
            <a:extLst>
              <a:ext uri="{FF2B5EF4-FFF2-40B4-BE49-F238E27FC236}">
                <a16:creationId xmlns:a16="http://schemas.microsoft.com/office/drawing/2014/main" id="{8CF654F4-A9AE-4A66-8432-B64223C02F8B}"/>
              </a:ext>
            </a:extLst>
          </p:cNvPr>
          <p:cNvSpPr txBox="1"/>
          <p:nvPr>
            <p:custDataLst>
              <p:tags r:id="rId3"/>
            </p:custDataLst>
          </p:nvPr>
        </p:nvSpPr>
        <p:spPr>
          <a:xfrm>
            <a:off x="938966" y="3307845"/>
            <a:ext cx="9347199" cy="615553"/>
          </a:xfrm>
          <a:prstGeom prst="rect">
            <a:avLst/>
          </a:prstGeom>
          <a:noFill/>
        </p:spPr>
        <p:txBody>
          <a:bodyPr wrap="square" lIns="0" tIns="0" rIns="0" bIns="0" rtlCol="0">
            <a:spAutoFit/>
          </a:bodyPr>
          <a:lstStyle/>
          <a:p>
            <a:r>
              <a:rPr lang="zh-CN" altLang="en-US" sz="4000" b="1" dirty="0">
                <a:solidFill>
                  <a:srgbClr val="C50202"/>
                </a:solidFill>
                <a:cs typeface="+mn-ea"/>
                <a:sym typeface="+mn-lt"/>
              </a:rPr>
              <a:t>党员不履行责任的危害</a:t>
            </a:r>
          </a:p>
        </p:txBody>
      </p:sp>
      <p:sp>
        <p:nvSpPr>
          <p:cNvPr id="7" name="PA-1022138">
            <a:extLst>
              <a:ext uri="{FF2B5EF4-FFF2-40B4-BE49-F238E27FC236}">
                <a16:creationId xmlns:a16="http://schemas.microsoft.com/office/drawing/2014/main" id="{FAFB3E38-92CC-4E5F-AE66-66CD0E5E03F3}"/>
              </a:ext>
            </a:extLst>
          </p:cNvPr>
          <p:cNvSpPr/>
          <p:nvPr>
            <p:custDataLst>
              <p:tags r:id="rId4"/>
            </p:custDataLst>
          </p:nvPr>
        </p:nvSpPr>
        <p:spPr>
          <a:xfrm>
            <a:off x="879465" y="4200396"/>
            <a:ext cx="7638945" cy="1172629"/>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为人民服务，担当起该担当的责任。这不仅体现了新一届中央领导集体不负重托的责任担当。可以说这种“责任”和“担当”彰显的是一个共产党员的政治品格，是这个时代要求每个共产党员必须具有的政治素质。</a:t>
            </a:r>
          </a:p>
        </p:txBody>
      </p:sp>
      <p:pic>
        <p:nvPicPr>
          <p:cNvPr id="11" name="PA-1022139" descr="图片包含 灯具&#10;&#10;描述已自动生成">
            <a:extLst>
              <a:ext uri="{FF2B5EF4-FFF2-40B4-BE49-F238E27FC236}">
                <a16:creationId xmlns:a16="http://schemas.microsoft.com/office/drawing/2014/main" id="{0A20F8EE-1BC3-4A5C-9FC8-1C6E70B695D9}"/>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6956606" y="237524"/>
            <a:ext cx="4840159" cy="4840159"/>
          </a:xfrm>
          <a:prstGeom prst="rect">
            <a:avLst/>
          </a:prstGeom>
        </p:spPr>
      </p:pic>
    </p:spTree>
    <p:extLst>
      <p:ext uri="{BB962C8B-B14F-4D97-AF65-F5344CB8AC3E}">
        <p14:creationId xmlns:p14="http://schemas.microsoft.com/office/powerpoint/2010/main" val="277689628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750"/>
                            </p:stCondLst>
                            <p:childTnLst>
                              <p:par>
                                <p:cTn id="13" presetID="23" presetClass="entr" presetSubtype="16"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27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A-1022140">
            <a:extLst>
              <a:ext uri="{FF2B5EF4-FFF2-40B4-BE49-F238E27FC236}">
                <a16:creationId xmlns:a16="http://schemas.microsoft.com/office/drawing/2014/main" id="{4A9D5698-70D3-40C3-A218-6E01069A0242}"/>
              </a:ext>
            </a:extLst>
          </p:cNvPr>
          <p:cNvSpPr/>
          <p:nvPr>
            <p:custDataLst>
              <p:tags r:id="rId1"/>
            </p:custDataLst>
          </p:nvPr>
        </p:nvSpPr>
        <p:spPr>
          <a:xfrm>
            <a:off x="6641360" y="4715550"/>
            <a:ext cx="4541359" cy="860165"/>
          </a:xfrm>
          <a:prstGeom prst="roundRect">
            <a:avLst/>
          </a:prstGeom>
          <a:solidFill>
            <a:schemeClr val="tx1"/>
          </a:solidFill>
        </p:spPr>
        <p:txBody>
          <a:bodyPr wrap="square">
            <a:spAutoFit/>
          </a:bodyPr>
          <a:lstStyle/>
          <a:p>
            <a:pPr algn="ctr">
              <a:lnSpc>
                <a:spcPct val="130000"/>
              </a:lnSpc>
              <a:spcBef>
                <a:spcPct val="0"/>
              </a:spcBef>
              <a:defRPr/>
            </a:pPr>
            <a:endParaRPr lang="en-US" altLang="zh-CN" dirty="0">
              <a:solidFill>
                <a:schemeClr val="bg1"/>
              </a:solidFill>
              <a:cs typeface="+mn-ea"/>
              <a:sym typeface="+mn-lt"/>
            </a:endParaRPr>
          </a:p>
          <a:p>
            <a:pPr algn="ctr">
              <a:lnSpc>
                <a:spcPct val="130000"/>
              </a:lnSpc>
              <a:spcBef>
                <a:spcPct val="0"/>
              </a:spcBef>
              <a:defRPr/>
            </a:pPr>
            <a:endParaRPr lang="zh-CN" altLang="en-US" dirty="0">
              <a:solidFill>
                <a:schemeClr val="bg1"/>
              </a:solidFill>
              <a:cs typeface="+mn-ea"/>
              <a:sym typeface="+mn-lt"/>
            </a:endParaRPr>
          </a:p>
        </p:txBody>
      </p:sp>
      <p:sp>
        <p:nvSpPr>
          <p:cNvPr id="3" name="PA-1022141">
            <a:extLst>
              <a:ext uri="{FF2B5EF4-FFF2-40B4-BE49-F238E27FC236}">
                <a16:creationId xmlns:a16="http://schemas.microsoft.com/office/drawing/2014/main" id="{33ECADAA-F752-4FF8-A1C4-21EF9BC5F45A}"/>
              </a:ext>
            </a:extLst>
          </p:cNvPr>
          <p:cNvSpPr/>
          <p:nvPr>
            <p:custDataLst>
              <p:tags r:id="rId2"/>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党员不履行责任的危害</a:t>
            </a:r>
            <a:endParaRPr lang="zh-CN" altLang="en-US" sz="2000" b="1" dirty="0">
              <a:solidFill>
                <a:srgbClr val="C50202"/>
              </a:solidFill>
              <a:cs typeface="+mn-ea"/>
              <a:sym typeface="+mn-lt"/>
            </a:endParaRPr>
          </a:p>
        </p:txBody>
      </p:sp>
      <p:grpSp>
        <p:nvGrpSpPr>
          <p:cNvPr id="33" name="PA-1022142">
            <a:extLst>
              <a:ext uri="{FF2B5EF4-FFF2-40B4-BE49-F238E27FC236}">
                <a16:creationId xmlns:a16="http://schemas.microsoft.com/office/drawing/2014/main" id="{ACB03350-1F46-4C30-A439-9F780AE105D3}"/>
              </a:ext>
            </a:extLst>
          </p:cNvPr>
          <p:cNvGrpSpPr/>
          <p:nvPr>
            <p:custDataLst>
              <p:tags r:id="rId3"/>
            </p:custDataLst>
          </p:nvPr>
        </p:nvGrpSpPr>
        <p:grpSpPr>
          <a:xfrm>
            <a:off x="1337749" y="1937735"/>
            <a:ext cx="1131000" cy="1506838"/>
            <a:chOff x="1337749" y="1937735"/>
            <a:chExt cx="1131000" cy="1506838"/>
          </a:xfrm>
        </p:grpSpPr>
        <p:grpSp>
          <p:nvGrpSpPr>
            <p:cNvPr id="2" name="组合 1">
              <a:extLst>
                <a:ext uri="{FF2B5EF4-FFF2-40B4-BE49-F238E27FC236}">
                  <a16:creationId xmlns:a16="http://schemas.microsoft.com/office/drawing/2014/main" id="{9C55C633-EEC0-47A9-93DC-EF6659CBF963}"/>
                </a:ext>
              </a:extLst>
            </p:cNvPr>
            <p:cNvGrpSpPr/>
            <p:nvPr/>
          </p:nvGrpSpPr>
          <p:grpSpPr>
            <a:xfrm>
              <a:off x="1337749" y="1937735"/>
              <a:ext cx="1131000" cy="1131254"/>
              <a:chOff x="9045060" y="3593147"/>
              <a:chExt cx="1607659" cy="1608022"/>
            </a:xfrm>
          </p:grpSpPr>
          <p:sp>
            <p:nvSpPr>
              <p:cNvPr id="30" name="PA-10221">
                <a:extLst>
                  <a:ext uri="{FF2B5EF4-FFF2-40B4-BE49-F238E27FC236}">
                    <a16:creationId xmlns:a16="http://schemas.microsoft.com/office/drawing/2014/main" id="{881036FF-6456-4BA6-966F-1B021A2DD581}"/>
                  </a:ext>
                </a:extLst>
              </p:cNvPr>
              <p:cNvSpPr>
                <a:spLocks noChangeArrowheads="1"/>
              </p:cNvSpPr>
              <p:nvPr>
                <p:custDataLst>
                  <p:tags r:id="rId27"/>
                </p:custDataLst>
              </p:nvPr>
            </p:nvSpPr>
            <p:spPr bwMode="auto">
              <a:xfrm>
                <a:off x="9045060" y="3593147"/>
                <a:ext cx="1607659" cy="1608022"/>
              </a:xfrm>
              <a:prstGeom prst="ellipse">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7110" rIns="37110" bIns="74213" numCol="1" spcCol="0" rtlCol="0" fromWordArt="0" anchor="b" anchorCtr="0" forceAA="0" compatLnSpc="1">
                <a:prstTxWarp prst="textNoShape">
                  <a:avLst/>
                </a:prstTxWarp>
                <a:noAutofit/>
              </a:bodyPr>
              <a:lstStyle/>
              <a:p>
                <a:endParaRPr lang="zh-CN" altLang="en-US" sz="2208" dirty="0">
                  <a:gradFill>
                    <a:gsLst>
                      <a:gs pos="0">
                        <a:srgbClr val="FFFFFF"/>
                      </a:gs>
                      <a:gs pos="100000">
                        <a:srgbClr val="FFFFFF"/>
                      </a:gs>
                    </a:gsLst>
                    <a:lin ang="5400000" scaled="0"/>
                  </a:gradFill>
                  <a:cs typeface="+mn-ea"/>
                  <a:sym typeface="+mn-lt"/>
                </a:endParaRPr>
              </a:p>
            </p:txBody>
          </p:sp>
          <p:sp>
            <p:nvSpPr>
              <p:cNvPr id="31" name="PA-10222">
                <a:extLst>
                  <a:ext uri="{FF2B5EF4-FFF2-40B4-BE49-F238E27FC236}">
                    <a16:creationId xmlns:a16="http://schemas.microsoft.com/office/drawing/2014/main" id="{2F7B5233-DFC3-40F3-9E9B-89EFAD1AD2B6}"/>
                  </a:ext>
                </a:extLst>
              </p:cNvPr>
              <p:cNvSpPr>
                <a:spLocks/>
              </p:cNvSpPr>
              <p:nvPr>
                <p:custDataLst>
                  <p:tags r:id="rId28"/>
                </p:custDataLst>
              </p:nvPr>
            </p:nvSpPr>
            <p:spPr bwMode="auto">
              <a:xfrm>
                <a:off x="9229463" y="3630036"/>
                <a:ext cx="1240529" cy="60531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sz="3063" kern="0" dirty="0">
                  <a:solidFill>
                    <a:sysClr val="windowText" lastClr="000000"/>
                  </a:solidFill>
                  <a:cs typeface="+mn-ea"/>
                  <a:sym typeface="+mn-lt"/>
                </a:endParaRPr>
              </a:p>
            </p:txBody>
          </p:sp>
        </p:grpSp>
        <p:sp>
          <p:nvSpPr>
            <p:cNvPr id="32" name="PA-文本框 31">
              <a:extLst>
                <a:ext uri="{FF2B5EF4-FFF2-40B4-BE49-F238E27FC236}">
                  <a16:creationId xmlns:a16="http://schemas.microsoft.com/office/drawing/2014/main" id="{3E673C07-917D-42E9-9826-E5BF4CDEE61D}"/>
                </a:ext>
              </a:extLst>
            </p:cNvPr>
            <p:cNvSpPr txBox="1"/>
            <p:nvPr>
              <p:custDataLst>
                <p:tags r:id="rId26"/>
              </p:custDataLst>
            </p:nvPr>
          </p:nvSpPr>
          <p:spPr>
            <a:xfrm>
              <a:off x="1473417" y="2244244"/>
              <a:ext cx="797396" cy="1200329"/>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cs typeface="+mn-ea"/>
                  <a:sym typeface="+mn-lt"/>
                </a:rPr>
                <a:t>0 1</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grpSp>
      <p:grpSp>
        <p:nvGrpSpPr>
          <p:cNvPr id="34" name="PA-1022143">
            <a:extLst>
              <a:ext uri="{FF2B5EF4-FFF2-40B4-BE49-F238E27FC236}">
                <a16:creationId xmlns:a16="http://schemas.microsoft.com/office/drawing/2014/main" id="{A87225F7-AA97-4F8A-B83E-9CB42666DF44}"/>
              </a:ext>
            </a:extLst>
          </p:cNvPr>
          <p:cNvGrpSpPr/>
          <p:nvPr>
            <p:custDataLst>
              <p:tags r:id="rId4"/>
            </p:custDataLst>
          </p:nvPr>
        </p:nvGrpSpPr>
        <p:grpSpPr>
          <a:xfrm>
            <a:off x="1337749" y="3204826"/>
            <a:ext cx="1131000" cy="1131254"/>
            <a:chOff x="1337749" y="1937735"/>
            <a:chExt cx="1131000" cy="1131254"/>
          </a:xfrm>
        </p:grpSpPr>
        <p:grpSp>
          <p:nvGrpSpPr>
            <p:cNvPr id="35" name="组合 34">
              <a:extLst>
                <a:ext uri="{FF2B5EF4-FFF2-40B4-BE49-F238E27FC236}">
                  <a16:creationId xmlns:a16="http://schemas.microsoft.com/office/drawing/2014/main" id="{90948CFB-C125-4E83-8FB3-BCEA36217425}"/>
                </a:ext>
              </a:extLst>
            </p:cNvPr>
            <p:cNvGrpSpPr/>
            <p:nvPr/>
          </p:nvGrpSpPr>
          <p:grpSpPr>
            <a:xfrm>
              <a:off x="1337749" y="1937735"/>
              <a:ext cx="1131000" cy="1131254"/>
              <a:chOff x="9045060" y="3593147"/>
              <a:chExt cx="1607659" cy="1608022"/>
            </a:xfrm>
          </p:grpSpPr>
          <p:sp>
            <p:nvSpPr>
              <p:cNvPr id="37" name="PA-10221">
                <a:extLst>
                  <a:ext uri="{FF2B5EF4-FFF2-40B4-BE49-F238E27FC236}">
                    <a16:creationId xmlns:a16="http://schemas.microsoft.com/office/drawing/2014/main" id="{CD439D28-801E-44CB-AB22-0E6810609789}"/>
                  </a:ext>
                </a:extLst>
              </p:cNvPr>
              <p:cNvSpPr>
                <a:spLocks noChangeArrowheads="1"/>
              </p:cNvSpPr>
              <p:nvPr>
                <p:custDataLst>
                  <p:tags r:id="rId24"/>
                </p:custDataLst>
              </p:nvPr>
            </p:nvSpPr>
            <p:spPr bwMode="auto">
              <a:xfrm>
                <a:off x="9045060" y="3593147"/>
                <a:ext cx="1607659" cy="1608022"/>
              </a:xfrm>
              <a:prstGeom prst="ellipse">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7110" rIns="37110" bIns="74213" numCol="1" spcCol="0" rtlCol="0" fromWordArt="0" anchor="b" anchorCtr="0" forceAA="0" compatLnSpc="1">
                <a:prstTxWarp prst="textNoShape">
                  <a:avLst/>
                </a:prstTxWarp>
                <a:noAutofit/>
              </a:bodyPr>
              <a:lstStyle/>
              <a:p>
                <a:endParaRPr lang="zh-CN" altLang="en-US" sz="2208" dirty="0">
                  <a:gradFill>
                    <a:gsLst>
                      <a:gs pos="0">
                        <a:srgbClr val="FFFFFF"/>
                      </a:gs>
                      <a:gs pos="100000">
                        <a:srgbClr val="FFFFFF"/>
                      </a:gs>
                    </a:gsLst>
                    <a:lin ang="5400000" scaled="0"/>
                  </a:gradFill>
                  <a:cs typeface="+mn-ea"/>
                  <a:sym typeface="+mn-lt"/>
                </a:endParaRPr>
              </a:p>
            </p:txBody>
          </p:sp>
          <p:sp>
            <p:nvSpPr>
              <p:cNvPr id="38" name="PA-10222">
                <a:extLst>
                  <a:ext uri="{FF2B5EF4-FFF2-40B4-BE49-F238E27FC236}">
                    <a16:creationId xmlns:a16="http://schemas.microsoft.com/office/drawing/2014/main" id="{9E6A8100-39F2-4FD9-9411-15E81FB70273}"/>
                  </a:ext>
                </a:extLst>
              </p:cNvPr>
              <p:cNvSpPr>
                <a:spLocks/>
              </p:cNvSpPr>
              <p:nvPr>
                <p:custDataLst>
                  <p:tags r:id="rId25"/>
                </p:custDataLst>
              </p:nvPr>
            </p:nvSpPr>
            <p:spPr bwMode="auto">
              <a:xfrm>
                <a:off x="9229463" y="3630036"/>
                <a:ext cx="1240529" cy="60531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sz="3063" kern="0" dirty="0">
                  <a:solidFill>
                    <a:sysClr val="windowText" lastClr="000000"/>
                  </a:solidFill>
                  <a:cs typeface="+mn-ea"/>
                  <a:sym typeface="+mn-lt"/>
                </a:endParaRPr>
              </a:p>
            </p:txBody>
          </p:sp>
        </p:grpSp>
        <p:sp>
          <p:nvSpPr>
            <p:cNvPr id="36" name="PA-文本框 35">
              <a:extLst>
                <a:ext uri="{FF2B5EF4-FFF2-40B4-BE49-F238E27FC236}">
                  <a16:creationId xmlns:a16="http://schemas.microsoft.com/office/drawing/2014/main" id="{6DB5F412-5781-4631-A9F0-DE2103A177A5}"/>
                </a:ext>
              </a:extLst>
            </p:cNvPr>
            <p:cNvSpPr txBox="1"/>
            <p:nvPr>
              <p:custDataLst>
                <p:tags r:id="rId23"/>
              </p:custDataLst>
            </p:nvPr>
          </p:nvSpPr>
          <p:spPr>
            <a:xfrm>
              <a:off x="1473417" y="2244244"/>
              <a:ext cx="797396" cy="646331"/>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cs typeface="+mn-ea"/>
                  <a:sym typeface="+mn-lt"/>
                </a:rPr>
                <a:t>02</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grpSp>
      <p:grpSp>
        <p:nvGrpSpPr>
          <p:cNvPr id="39" name="PA-1022144">
            <a:extLst>
              <a:ext uri="{FF2B5EF4-FFF2-40B4-BE49-F238E27FC236}">
                <a16:creationId xmlns:a16="http://schemas.microsoft.com/office/drawing/2014/main" id="{03D9A097-B477-4164-9B86-15B0809EC220}"/>
              </a:ext>
            </a:extLst>
          </p:cNvPr>
          <p:cNvGrpSpPr/>
          <p:nvPr>
            <p:custDataLst>
              <p:tags r:id="rId5"/>
            </p:custDataLst>
          </p:nvPr>
        </p:nvGrpSpPr>
        <p:grpSpPr>
          <a:xfrm>
            <a:off x="1337749" y="4506555"/>
            <a:ext cx="1131000" cy="1131254"/>
            <a:chOff x="1337749" y="1937735"/>
            <a:chExt cx="1131000" cy="1131254"/>
          </a:xfrm>
        </p:grpSpPr>
        <p:grpSp>
          <p:nvGrpSpPr>
            <p:cNvPr id="40" name="组合 39">
              <a:extLst>
                <a:ext uri="{FF2B5EF4-FFF2-40B4-BE49-F238E27FC236}">
                  <a16:creationId xmlns:a16="http://schemas.microsoft.com/office/drawing/2014/main" id="{42BB1148-E4D9-44FD-BE17-736408A9A888}"/>
                </a:ext>
              </a:extLst>
            </p:cNvPr>
            <p:cNvGrpSpPr/>
            <p:nvPr/>
          </p:nvGrpSpPr>
          <p:grpSpPr>
            <a:xfrm>
              <a:off x="1337749" y="1937735"/>
              <a:ext cx="1131000" cy="1131254"/>
              <a:chOff x="9045060" y="3593147"/>
              <a:chExt cx="1607659" cy="1608022"/>
            </a:xfrm>
          </p:grpSpPr>
          <p:sp>
            <p:nvSpPr>
              <p:cNvPr id="42" name="PA-10221">
                <a:extLst>
                  <a:ext uri="{FF2B5EF4-FFF2-40B4-BE49-F238E27FC236}">
                    <a16:creationId xmlns:a16="http://schemas.microsoft.com/office/drawing/2014/main" id="{6890F086-D81C-4DCE-923B-78116948AF87}"/>
                  </a:ext>
                </a:extLst>
              </p:cNvPr>
              <p:cNvSpPr>
                <a:spLocks noChangeArrowheads="1"/>
              </p:cNvSpPr>
              <p:nvPr>
                <p:custDataLst>
                  <p:tags r:id="rId21"/>
                </p:custDataLst>
              </p:nvPr>
            </p:nvSpPr>
            <p:spPr bwMode="auto">
              <a:xfrm>
                <a:off x="9045060" y="3593147"/>
                <a:ext cx="1607659" cy="1608022"/>
              </a:xfrm>
              <a:prstGeom prst="ellipse">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7110" rIns="37110" bIns="74213" numCol="1" spcCol="0" rtlCol="0" fromWordArt="0" anchor="b" anchorCtr="0" forceAA="0" compatLnSpc="1">
                <a:prstTxWarp prst="textNoShape">
                  <a:avLst/>
                </a:prstTxWarp>
                <a:noAutofit/>
              </a:bodyPr>
              <a:lstStyle/>
              <a:p>
                <a:endParaRPr lang="zh-CN" altLang="en-US" sz="2208" dirty="0">
                  <a:gradFill>
                    <a:gsLst>
                      <a:gs pos="0">
                        <a:srgbClr val="FFFFFF"/>
                      </a:gs>
                      <a:gs pos="100000">
                        <a:srgbClr val="FFFFFF"/>
                      </a:gs>
                    </a:gsLst>
                    <a:lin ang="5400000" scaled="0"/>
                  </a:gradFill>
                  <a:cs typeface="+mn-ea"/>
                  <a:sym typeface="+mn-lt"/>
                </a:endParaRPr>
              </a:p>
            </p:txBody>
          </p:sp>
          <p:sp>
            <p:nvSpPr>
              <p:cNvPr id="43" name="PA-10222">
                <a:extLst>
                  <a:ext uri="{FF2B5EF4-FFF2-40B4-BE49-F238E27FC236}">
                    <a16:creationId xmlns:a16="http://schemas.microsoft.com/office/drawing/2014/main" id="{EC71C838-F5E2-405F-BD4C-8D68023F0F5C}"/>
                  </a:ext>
                </a:extLst>
              </p:cNvPr>
              <p:cNvSpPr>
                <a:spLocks/>
              </p:cNvSpPr>
              <p:nvPr>
                <p:custDataLst>
                  <p:tags r:id="rId22"/>
                </p:custDataLst>
              </p:nvPr>
            </p:nvSpPr>
            <p:spPr bwMode="auto">
              <a:xfrm>
                <a:off x="9229463" y="3630036"/>
                <a:ext cx="1240529" cy="60531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sz="3063" kern="0" dirty="0">
                  <a:solidFill>
                    <a:sysClr val="windowText" lastClr="000000"/>
                  </a:solidFill>
                  <a:cs typeface="+mn-ea"/>
                  <a:sym typeface="+mn-lt"/>
                </a:endParaRPr>
              </a:p>
            </p:txBody>
          </p:sp>
        </p:grpSp>
        <p:sp>
          <p:nvSpPr>
            <p:cNvPr id="41" name="PA-文本框 40">
              <a:extLst>
                <a:ext uri="{FF2B5EF4-FFF2-40B4-BE49-F238E27FC236}">
                  <a16:creationId xmlns:a16="http://schemas.microsoft.com/office/drawing/2014/main" id="{F7FE8722-E4D7-47E0-8925-247EDFF50A4F}"/>
                </a:ext>
              </a:extLst>
            </p:cNvPr>
            <p:cNvSpPr txBox="1"/>
            <p:nvPr>
              <p:custDataLst>
                <p:tags r:id="rId20"/>
              </p:custDataLst>
            </p:nvPr>
          </p:nvSpPr>
          <p:spPr>
            <a:xfrm>
              <a:off x="1473417" y="2244244"/>
              <a:ext cx="797396" cy="646331"/>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cs typeface="+mn-ea"/>
                  <a:sym typeface="+mn-lt"/>
                </a:rPr>
                <a:t>03</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grpSp>
      <p:grpSp>
        <p:nvGrpSpPr>
          <p:cNvPr id="44" name="PA-1022145">
            <a:extLst>
              <a:ext uri="{FF2B5EF4-FFF2-40B4-BE49-F238E27FC236}">
                <a16:creationId xmlns:a16="http://schemas.microsoft.com/office/drawing/2014/main" id="{47DA9E47-8448-41B8-82FA-F765C54FB3D4}"/>
              </a:ext>
            </a:extLst>
          </p:cNvPr>
          <p:cNvGrpSpPr/>
          <p:nvPr>
            <p:custDataLst>
              <p:tags r:id="rId6"/>
            </p:custDataLst>
          </p:nvPr>
        </p:nvGrpSpPr>
        <p:grpSpPr>
          <a:xfrm>
            <a:off x="6419035" y="1937735"/>
            <a:ext cx="1131000" cy="1131254"/>
            <a:chOff x="1337749" y="1937735"/>
            <a:chExt cx="1131000" cy="1131254"/>
          </a:xfrm>
        </p:grpSpPr>
        <p:grpSp>
          <p:nvGrpSpPr>
            <p:cNvPr id="45" name="组合 44">
              <a:extLst>
                <a:ext uri="{FF2B5EF4-FFF2-40B4-BE49-F238E27FC236}">
                  <a16:creationId xmlns:a16="http://schemas.microsoft.com/office/drawing/2014/main" id="{B14E64EF-95AB-4F58-B87A-A7DE13F81CA0}"/>
                </a:ext>
              </a:extLst>
            </p:cNvPr>
            <p:cNvGrpSpPr/>
            <p:nvPr/>
          </p:nvGrpSpPr>
          <p:grpSpPr>
            <a:xfrm>
              <a:off x="1337749" y="1937735"/>
              <a:ext cx="1131000" cy="1131254"/>
              <a:chOff x="9045060" y="3593147"/>
              <a:chExt cx="1607659" cy="1608022"/>
            </a:xfrm>
          </p:grpSpPr>
          <p:sp>
            <p:nvSpPr>
              <p:cNvPr id="47" name="PA-10221">
                <a:extLst>
                  <a:ext uri="{FF2B5EF4-FFF2-40B4-BE49-F238E27FC236}">
                    <a16:creationId xmlns:a16="http://schemas.microsoft.com/office/drawing/2014/main" id="{9A51F9D6-52ED-4F91-BD36-FCD928ED07DF}"/>
                  </a:ext>
                </a:extLst>
              </p:cNvPr>
              <p:cNvSpPr>
                <a:spLocks noChangeArrowheads="1"/>
              </p:cNvSpPr>
              <p:nvPr>
                <p:custDataLst>
                  <p:tags r:id="rId18"/>
                </p:custDataLst>
              </p:nvPr>
            </p:nvSpPr>
            <p:spPr bwMode="auto">
              <a:xfrm>
                <a:off x="9045060" y="3593147"/>
                <a:ext cx="1607659" cy="1608022"/>
              </a:xfrm>
              <a:prstGeom prst="ellipse">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7110" rIns="37110" bIns="74213" numCol="1" spcCol="0" rtlCol="0" fromWordArt="0" anchor="b" anchorCtr="0" forceAA="0" compatLnSpc="1">
                <a:prstTxWarp prst="textNoShape">
                  <a:avLst/>
                </a:prstTxWarp>
                <a:noAutofit/>
              </a:bodyPr>
              <a:lstStyle/>
              <a:p>
                <a:endParaRPr lang="zh-CN" altLang="en-US" sz="2208" dirty="0">
                  <a:gradFill>
                    <a:gsLst>
                      <a:gs pos="0">
                        <a:srgbClr val="FFFFFF"/>
                      </a:gs>
                      <a:gs pos="100000">
                        <a:srgbClr val="FFFFFF"/>
                      </a:gs>
                    </a:gsLst>
                    <a:lin ang="5400000" scaled="0"/>
                  </a:gradFill>
                  <a:cs typeface="+mn-ea"/>
                  <a:sym typeface="+mn-lt"/>
                </a:endParaRPr>
              </a:p>
            </p:txBody>
          </p:sp>
          <p:sp>
            <p:nvSpPr>
              <p:cNvPr id="48" name="PA-10222">
                <a:extLst>
                  <a:ext uri="{FF2B5EF4-FFF2-40B4-BE49-F238E27FC236}">
                    <a16:creationId xmlns:a16="http://schemas.microsoft.com/office/drawing/2014/main" id="{B16108D5-CE7D-4501-82C2-834FA0E42D72}"/>
                  </a:ext>
                </a:extLst>
              </p:cNvPr>
              <p:cNvSpPr>
                <a:spLocks/>
              </p:cNvSpPr>
              <p:nvPr>
                <p:custDataLst>
                  <p:tags r:id="rId19"/>
                </p:custDataLst>
              </p:nvPr>
            </p:nvSpPr>
            <p:spPr bwMode="auto">
              <a:xfrm>
                <a:off x="9229463" y="3630036"/>
                <a:ext cx="1240529" cy="60531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sz="3063" kern="0" dirty="0">
                  <a:solidFill>
                    <a:sysClr val="windowText" lastClr="000000"/>
                  </a:solidFill>
                  <a:cs typeface="+mn-ea"/>
                  <a:sym typeface="+mn-lt"/>
                </a:endParaRPr>
              </a:p>
            </p:txBody>
          </p:sp>
        </p:grpSp>
        <p:sp>
          <p:nvSpPr>
            <p:cNvPr id="46" name="PA-文本框 45">
              <a:extLst>
                <a:ext uri="{FF2B5EF4-FFF2-40B4-BE49-F238E27FC236}">
                  <a16:creationId xmlns:a16="http://schemas.microsoft.com/office/drawing/2014/main" id="{5945C150-3962-488E-A7DB-B5E9BA9A931A}"/>
                </a:ext>
              </a:extLst>
            </p:cNvPr>
            <p:cNvSpPr txBox="1"/>
            <p:nvPr>
              <p:custDataLst>
                <p:tags r:id="rId17"/>
              </p:custDataLst>
            </p:nvPr>
          </p:nvSpPr>
          <p:spPr>
            <a:xfrm>
              <a:off x="1473417" y="2244244"/>
              <a:ext cx="797396" cy="646331"/>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cs typeface="+mn-ea"/>
                  <a:sym typeface="+mn-lt"/>
                </a:rPr>
                <a:t>04</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grpSp>
      <p:grpSp>
        <p:nvGrpSpPr>
          <p:cNvPr id="49" name="PA-1022146">
            <a:extLst>
              <a:ext uri="{FF2B5EF4-FFF2-40B4-BE49-F238E27FC236}">
                <a16:creationId xmlns:a16="http://schemas.microsoft.com/office/drawing/2014/main" id="{8E8ED0D3-C153-4E41-BB85-7BDF7EE4E8F5}"/>
              </a:ext>
            </a:extLst>
          </p:cNvPr>
          <p:cNvGrpSpPr/>
          <p:nvPr>
            <p:custDataLst>
              <p:tags r:id="rId7"/>
            </p:custDataLst>
          </p:nvPr>
        </p:nvGrpSpPr>
        <p:grpSpPr>
          <a:xfrm>
            <a:off x="6419035" y="3204826"/>
            <a:ext cx="1131000" cy="1131254"/>
            <a:chOff x="1337749" y="1937735"/>
            <a:chExt cx="1131000" cy="1131254"/>
          </a:xfrm>
        </p:grpSpPr>
        <p:grpSp>
          <p:nvGrpSpPr>
            <p:cNvPr id="50" name="组合 49">
              <a:extLst>
                <a:ext uri="{FF2B5EF4-FFF2-40B4-BE49-F238E27FC236}">
                  <a16:creationId xmlns:a16="http://schemas.microsoft.com/office/drawing/2014/main" id="{AB0E00A7-BD6A-488F-894D-CAA583F5D22A}"/>
                </a:ext>
              </a:extLst>
            </p:cNvPr>
            <p:cNvGrpSpPr/>
            <p:nvPr/>
          </p:nvGrpSpPr>
          <p:grpSpPr>
            <a:xfrm>
              <a:off x="1337749" y="1937735"/>
              <a:ext cx="1131000" cy="1131254"/>
              <a:chOff x="9045060" y="3593147"/>
              <a:chExt cx="1607659" cy="1608022"/>
            </a:xfrm>
          </p:grpSpPr>
          <p:sp>
            <p:nvSpPr>
              <p:cNvPr id="52" name="PA-10221">
                <a:extLst>
                  <a:ext uri="{FF2B5EF4-FFF2-40B4-BE49-F238E27FC236}">
                    <a16:creationId xmlns:a16="http://schemas.microsoft.com/office/drawing/2014/main" id="{C56BD683-4839-4F23-B550-07327D51FDC6}"/>
                  </a:ext>
                </a:extLst>
              </p:cNvPr>
              <p:cNvSpPr>
                <a:spLocks noChangeArrowheads="1"/>
              </p:cNvSpPr>
              <p:nvPr>
                <p:custDataLst>
                  <p:tags r:id="rId15"/>
                </p:custDataLst>
              </p:nvPr>
            </p:nvSpPr>
            <p:spPr bwMode="auto">
              <a:xfrm>
                <a:off x="9045060" y="3593147"/>
                <a:ext cx="1607659" cy="1608022"/>
              </a:xfrm>
              <a:prstGeom prst="ellipse">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7110" rIns="37110" bIns="74213" numCol="1" spcCol="0" rtlCol="0" fromWordArt="0" anchor="b" anchorCtr="0" forceAA="0" compatLnSpc="1">
                <a:prstTxWarp prst="textNoShape">
                  <a:avLst/>
                </a:prstTxWarp>
                <a:noAutofit/>
              </a:bodyPr>
              <a:lstStyle/>
              <a:p>
                <a:endParaRPr lang="zh-CN" altLang="en-US" sz="2208" dirty="0">
                  <a:gradFill>
                    <a:gsLst>
                      <a:gs pos="0">
                        <a:srgbClr val="FFFFFF"/>
                      </a:gs>
                      <a:gs pos="100000">
                        <a:srgbClr val="FFFFFF"/>
                      </a:gs>
                    </a:gsLst>
                    <a:lin ang="5400000" scaled="0"/>
                  </a:gradFill>
                  <a:cs typeface="+mn-ea"/>
                  <a:sym typeface="+mn-lt"/>
                </a:endParaRPr>
              </a:p>
            </p:txBody>
          </p:sp>
          <p:sp>
            <p:nvSpPr>
              <p:cNvPr id="53" name="PA-10222">
                <a:extLst>
                  <a:ext uri="{FF2B5EF4-FFF2-40B4-BE49-F238E27FC236}">
                    <a16:creationId xmlns:a16="http://schemas.microsoft.com/office/drawing/2014/main" id="{BCE0F301-6126-485B-A98D-32005E513FFD}"/>
                  </a:ext>
                </a:extLst>
              </p:cNvPr>
              <p:cNvSpPr>
                <a:spLocks/>
              </p:cNvSpPr>
              <p:nvPr>
                <p:custDataLst>
                  <p:tags r:id="rId16"/>
                </p:custDataLst>
              </p:nvPr>
            </p:nvSpPr>
            <p:spPr bwMode="auto">
              <a:xfrm>
                <a:off x="9229463" y="3630036"/>
                <a:ext cx="1240529" cy="60531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sz="3063" kern="0" dirty="0">
                  <a:solidFill>
                    <a:sysClr val="windowText" lastClr="000000"/>
                  </a:solidFill>
                  <a:cs typeface="+mn-ea"/>
                  <a:sym typeface="+mn-lt"/>
                </a:endParaRPr>
              </a:p>
            </p:txBody>
          </p:sp>
        </p:grpSp>
        <p:sp>
          <p:nvSpPr>
            <p:cNvPr id="51" name="PA-文本框 50">
              <a:extLst>
                <a:ext uri="{FF2B5EF4-FFF2-40B4-BE49-F238E27FC236}">
                  <a16:creationId xmlns:a16="http://schemas.microsoft.com/office/drawing/2014/main" id="{B98A069D-5732-43C5-A6CF-58041687320D}"/>
                </a:ext>
              </a:extLst>
            </p:cNvPr>
            <p:cNvSpPr txBox="1"/>
            <p:nvPr>
              <p:custDataLst>
                <p:tags r:id="rId14"/>
              </p:custDataLst>
            </p:nvPr>
          </p:nvSpPr>
          <p:spPr>
            <a:xfrm>
              <a:off x="1473417" y="2244244"/>
              <a:ext cx="797396" cy="646331"/>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cs typeface="+mn-ea"/>
                  <a:sym typeface="+mn-lt"/>
                </a:rPr>
                <a:t>05</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grpSp>
      <p:sp>
        <p:nvSpPr>
          <p:cNvPr id="54" name="PA-1022147">
            <a:extLst>
              <a:ext uri="{FF2B5EF4-FFF2-40B4-BE49-F238E27FC236}">
                <a16:creationId xmlns:a16="http://schemas.microsoft.com/office/drawing/2014/main" id="{D207033E-F0ED-44BE-AFB8-19BF7FEB5605}"/>
              </a:ext>
            </a:extLst>
          </p:cNvPr>
          <p:cNvSpPr/>
          <p:nvPr>
            <p:custDataLst>
              <p:tags r:id="rId8"/>
            </p:custDataLst>
          </p:nvPr>
        </p:nvSpPr>
        <p:spPr>
          <a:xfrm>
            <a:off x="6548764" y="4638907"/>
            <a:ext cx="4541359" cy="860165"/>
          </a:xfrm>
          <a:prstGeom prst="roundRect">
            <a:avLst/>
          </a:prstGeom>
          <a:solidFill>
            <a:srgbClr val="C00000"/>
          </a:solidFill>
        </p:spPr>
        <p:txBody>
          <a:bodyPr wrap="square">
            <a:spAutoFit/>
          </a:bodyPr>
          <a:lstStyle/>
          <a:p>
            <a:pPr algn="ctr">
              <a:lnSpc>
                <a:spcPct val="130000"/>
              </a:lnSpc>
              <a:spcBef>
                <a:spcPct val="0"/>
              </a:spcBef>
              <a:defRPr/>
            </a:pPr>
            <a:r>
              <a:rPr lang="zh-CN" altLang="en-US" dirty="0">
                <a:solidFill>
                  <a:schemeClr val="bg1"/>
                </a:solidFill>
                <a:cs typeface="+mn-ea"/>
                <a:sym typeface="+mn-lt"/>
              </a:rPr>
              <a:t>共产党员如果不能做好“分内的事”</a:t>
            </a:r>
            <a:endParaRPr lang="en-US" altLang="zh-CN" dirty="0">
              <a:solidFill>
                <a:schemeClr val="bg1"/>
              </a:solidFill>
              <a:cs typeface="+mn-ea"/>
              <a:sym typeface="+mn-lt"/>
            </a:endParaRPr>
          </a:p>
          <a:p>
            <a:pPr algn="ctr">
              <a:lnSpc>
                <a:spcPct val="130000"/>
              </a:lnSpc>
              <a:spcBef>
                <a:spcPct val="0"/>
              </a:spcBef>
              <a:defRPr/>
            </a:pPr>
            <a:r>
              <a:rPr lang="zh-CN" altLang="en-US" dirty="0">
                <a:solidFill>
                  <a:schemeClr val="bg1"/>
                </a:solidFill>
                <a:cs typeface="+mn-ea"/>
                <a:sym typeface="+mn-lt"/>
              </a:rPr>
              <a:t>没有将自身肩负的责任承担好</a:t>
            </a:r>
          </a:p>
        </p:txBody>
      </p:sp>
      <p:sp>
        <p:nvSpPr>
          <p:cNvPr id="55" name="PA-1022148">
            <a:extLst>
              <a:ext uri="{FF2B5EF4-FFF2-40B4-BE49-F238E27FC236}">
                <a16:creationId xmlns:a16="http://schemas.microsoft.com/office/drawing/2014/main" id="{AB310D4E-12C1-4C06-B465-A5CA48362360}"/>
              </a:ext>
            </a:extLst>
          </p:cNvPr>
          <p:cNvSpPr/>
          <p:nvPr>
            <p:custDataLst>
              <p:tags r:id="rId9"/>
            </p:custDataLst>
          </p:nvPr>
        </p:nvSpPr>
        <p:spPr>
          <a:xfrm>
            <a:off x="2595402" y="2292375"/>
            <a:ext cx="3647152" cy="417358"/>
          </a:xfrm>
          <a:prstGeom prst="rect">
            <a:avLst/>
          </a:prstGeom>
        </p:spPr>
        <p:txBody>
          <a:bodyPr wrap="none">
            <a:spAutoFit/>
          </a:bodyPr>
          <a:lstStyle/>
          <a:p>
            <a:pPr algn="just">
              <a:lnSpc>
                <a:spcPct val="130000"/>
              </a:lnSpc>
              <a:spcBef>
                <a:spcPct val="0"/>
              </a:spcBef>
              <a:defRPr/>
            </a:pPr>
            <a:r>
              <a:rPr lang="zh-CN" altLang="en-US" dirty="0">
                <a:cs typeface="+mn-ea"/>
                <a:sym typeface="+mn-lt"/>
              </a:rPr>
              <a:t>党员不履行责任，会损害党的形象</a:t>
            </a:r>
          </a:p>
        </p:txBody>
      </p:sp>
      <p:sp>
        <p:nvSpPr>
          <p:cNvPr id="56" name="PA-1022149">
            <a:extLst>
              <a:ext uri="{FF2B5EF4-FFF2-40B4-BE49-F238E27FC236}">
                <a16:creationId xmlns:a16="http://schemas.microsoft.com/office/drawing/2014/main" id="{AA24FE90-088C-4EBF-865F-737E033511D3}"/>
              </a:ext>
            </a:extLst>
          </p:cNvPr>
          <p:cNvSpPr/>
          <p:nvPr>
            <p:custDataLst>
              <p:tags r:id="rId10"/>
            </p:custDataLst>
          </p:nvPr>
        </p:nvSpPr>
        <p:spPr>
          <a:xfrm>
            <a:off x="2595402" y="3559466"/>
            <a:ext cx="3647152" cy="417358"/>
          </a:xfrm>
          <a:prstGeom prst="rect">
            <a:avLst/>
          </a:prstGeom>
        </p:spPr>
        <p:txBody>
          <a:bodyPr wrap="none">
            <a:spAutoFit/>
          </a:bodyPr>
          <a:lstStyle/>
          <a:p>
            <a:pPr algn="just">
              <a:lnSpc>
                <a:spcPct val="130000"/>
              </a:lnSpc>
              <a:spcBef>
                <a:spcPct val="0"/>
              </a:spcBef>
              <a:defRPr/>
            </a:pPr>
            <a:r>
              <a:rPr lang="zh-CN" altLang="en-US" dirty="0">
                <a:cs typeface="+mn-ea"/>
                <a:sym typeface="+mn-lt"/>
              </a:rPr>
              <a:t>党员不履行责任，会败坏社会风气</a:t>
            </a:r>
          </a:p>
        </p:txBody>
      </p:sp>
      <p:sp>
        <p:nvSpPr>
          <p:cNvPr id="57" name="PA-1022150">
            <a:extLst>
              <a:ext uri="{FF2B5EF4-FFF2-40B4-BE49-F238E27FC236}">
                <a16:creationId xmlns:a16="http://schemas.microsoft.com/office/drawing/2014/main" id="{F3442ADF-FBB4-478D-831D-433381571BE6}"/>
              </a:ext>
            </a:extLst>
          </p:cNvPr>
          <p:cNvSpPr/>
          <p:nvPr>
            <p:custDataLst>
              <p:tags r:id="rId11"/>
            </p:custDataLst>
          </p:nvPr>
        </p:nvSpPr>
        <p:spPr>
          <a:xfrm>
            <a:off x="2595402" y="4861195"/>
            <a:ext cx="3647152" cy="417358"/>
          </a:xfrm>
          <a:prstGeom prst="rect">
            <a:avLst/>
          </a:prstGeom>
        </p:spPr>
        <p:txBody>
          <a:bodyPr wrap="none">
            <a:spAutoFit/>
          </a:bodyPr>
          <a:lstStyle/>
          <a:p>
            <a:pPr algn="just">
              <a:lnSpc>
                <a:spcPct val="130000"/>
              </a:lnSpc>
              <a:spcBef>
                <a:spcPct val="0"/>
              </a:spcBef>
              <a:defRPr/>
            </a:pPr>
            <a:r>
              <a:rPr lang="zh-CN" altLang="en-US" dirty="0">
                <a:cs typeface="+mn-ea"/>
                <a:sym typeface="+mn-lt"/>
              </a:rPr>
              <a:t>党员不履行责任，也就意味着背叛</a:t>
            </a:r>
          </a:p>
        </p:txBody>
      </p:sp>
      <p:sp>
        <p:nvSpPr>
          <p:cNvPr id="58" name="PA-1022151">
            <a:extLst>
              <a:ext uri="{FF2B5EF4-FFF2-40B4-BE49-F238E27FC236}">
                <a16:creationId xmlns:a16="http://schemas.microsoft.com/office/drawing/2014/main" id="{8652D9CA-65E6-42FA-856A-926A0F85D267}"/>
              </a:ext>
            </a:extLst>
          </p:cNvPr>
          <p:cNvSpPr/>
          <p:nvPr>
            <p:custDataLst>
              <p:tags r:id="rId12"/>
            </p:custDataLst>
          </p:nvPr>
        </p:nvSpPr>
        <p:spPr>
          <a:xfrm>
            <a:off x="7670739" y="2292375"/>
            <a:ext cx="3647152" cy="417358"/>
          </a:xfrm>
          <a:prstGeom prst="rect">
            <a:avLst/>
          </a:prstGeom>
        </p:spPr>
        <p:txBody>
          <a:bodyPr wrap="none">
            <a:spAutoFit/>
          </a:bodyPr>
          <a:lstStyle/>
          <a:p>
            <a:pPr algn="just">
              <a:lnSpc>
                <a:spcPct val="130000"/>
              </a:lnSpc>
              <a:spcBef>
                <a:spcPct val="0"/>
              </a:spcBef>
              <a:defRPr/>
            </a:pPr>
            <a:r>
              <a:rPr lang="zh-CN" altLang="en-US" dirty="0">
                <a:cs typeface="+mn-ea"/>
                <a:sym typeface="+mn-lt"/>
              </a:rPr>
              <a:t>党员不履行责任，会动摇执政地位</a:t>
            </a:r>
          </a:p>
        </p:txBody>
      </p:sp>
      <p:sp>
        <p:nvSpPr>
          <p:cNvPr id="59" name="PA-1022152">
            <a:extLst>
              <a:ext uri="{FF2B5EF4-FFF2-40B4-BE49-F238E27FC236}">
                <a16:creationId xmlns:a16="http://schemas.microsoft.com/office/drawing/2014/main" id="{8AECEC6A-E557-4BAA-AAC6-288D65A88A40}"/>
              </a:ext>
            </a:extLst>
          </p:cNvPr>
          <p:cNvSpPr/>
          <p:nvPr>
            <p:custDataLst>
              <p:tags r:id="rId13"/>
            </p:custDataLst>
          </p:nvPr>
        </p:nvSpPr>
        <p:spPr>
          <a:xfrm>
            <a:off x="7670739" y="3559466"/>
            <a:ext cx="3647152" cy="417358"/>
          </a:xfrm>
          <a:prstGeom prst="rect">
            <a:avLst/>
          </a:prstGeom>
        </p:spPr>
        <p:txBody>
          <a:bodyPr wrap="none">
            <a:spAutoFit/>
          </a:bodyPr>
          <a:lstStyle/>
          <a:p>
            <a:pPr algn="just">
              <a:lnSpc>
                <a:spcPct val="130000"/>
              </a:lnSpc>
              <a:spcBef>
                <a:spcPct val="0"/>
              </a:spcBef>
              <a:defRPr/>
            </a:pPr>
            <a:r>
              <a:rPr lang="zh-CN" altLang="en-US" dirty="0">
                <a:cs typeface="+mn-ea"/>
                <a:sym typeface="+mn-lt"/>
              </a:rPr>
              <a:t>党员不履行责任，害党害民害自己</a:t>
            </a:r>
          </a:p>
        </p:txBody>
      </p:sp>
    </p:spTree>
    <p:extLst>
      <p:ext uri="{BB962C8B-B14F-4D97-AF65-F5344CB8AC3E}">
        <p14:creationId xmlns:p14="http://schemas.microsoft.com/office/powerpoint/2010/main" val="258247131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53">
            <a:extLst>
              <a:ext uri="{FF2B5EF4-FFF2-40B4-BE49-F238E27FC236}">
                <a16:creationId xmlns:a16="http://schemas.microsoft.com/office/drawing/2014/main" id="{33ECADAA-F752-4FF8-A1C4-21EF9BC5F45A}"/>
              </a:ext>
            </a:extLst>
          </p:cNvPr>
          <p:cNvSpPr/>
          <p:nvPr>
            <p:custDataLst>
              <p:tags r:id="rId1"/>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党员不履行责任的危害</a:t>
            </a:r>
            <a:endParaRPr lang="zh-CN" altLang="en-US" sz="2000" b="1" dirty="0">
              <a:solidFill>
                <a:srgbClr val="C50202"/>
              </a:solidFill>
              <a:cs typeface="+mn-ea"/>
              <a:sym typeface="+mn-lt"/>
            </a:endParaRPr>
          </a:p>
        </p:txBody>
      </p:sp>
      <p:sp>
        <p:nvSpPr>
          <p:cNvPr id="80" name="PA-1022154">
            <a:extLst>
              <a:ext uri="{FF2B5EF4-FFF2-40B4-BE49-F238E27FC236}">
                <a16:creationId xmlns:a16="http://schemas.microsoft.com/office/drawing/2014/main" id="{ECFD2870-695C-4786-A986-D3E95ABAF0B6}"/>
              </a:ext>
            </a:extLst>
          </p:cNvPr>
          <p:cNvSpPr>
            <a:spLocks noChangeArrowheads="1"/>
          </p:cNvSpPr>
          <p:nvPr>
            <p:custDataLst>
              <p:tags r:id="rId2"/>
            </p:custDataLst>
          </p:nvPr>
        </p:nvSpPr>
        <p:spPr bwMode="auto">
          <a:xfrm>
            <a:off x="5636872" y="4667167"/>
            <a:ext cx="5184254" cy="11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spcBef>
                <a:spcPct val="0"/>
              </a:spcBef>
              <a:defRPr/>
            </a:pPr>
            <a:r>
              <a:rPr lang="zh-CN" altLang="en-US" dirty="0">
                <a:cs typeface="+mn-ea"/>
                <a:sym typeface="+mn-lt"/>
              </a:rPr>
              <a:t>共产党员在社会的工作和生活中处于特殊的地位。因为共产党是执政党，其组织成员的工作态度、生活作风状态如何</a:t>
            </a:r>
            <a:r>
              <a:rPr lang="en-US" altLang="zh-CN" dirty="0">
                <a:cs typeface="+mn-ea"/>
                <a:sym typeface="+mn-lt"/>
              </a:rPr>
              <a:t>……</a:t>
            </a:r>
            <a:endParaRPr lang="zh-CN" altLang="en-US" dirty="0">
              <a:cs typeface="+mn-ea"/>
              <a:sym typeface="+mn-lt"/>
            </a:endParaRPr>
          </a:p>
        </p:txBody>
      </p:sp>
      <p:sp>
        <p:nvSpPr>
          <p:cNvPr id="81" name="PA-1022155">
            <a:extLst>
              <a:ext uri="{FF2B5EF4-FFF2-40B4-BE49-F238E27FC236}">
                <a16:creationId xmlns:a16="http://schemas.microsoft.com/office/drawing/2014/main" id="{C10E82B4-644B-43D6-9799-5B7E917B037D}"/>
              </a:ext>
            </a:extLst>
          </p:cNvPr>
          <p:cNvSpPr>
            <a:spLocks noChangeArrowheads="1"/>
          </p:cNvSpPr>
          <p:nvPr>
            <p:custDataLst>
              <p:tags r:id="rId3"/>
            </p:custDataLst>
          </p:nvPr>
        </p:nvSpPr>
        <p:spPr bwMode="auto">
          <a:xfrm>
            <a:off x="6019811" y="4182490"/>
            <a:ext cx="48013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2400" b="1" dirty="0">
                <a:cs typeface="+mn-ea"/>
                <a:sym typeface="+mn-lt"/>
              </a:rPr>
              <a:t>党员不履行责任，会败坏社会风气</a:t>
            </a:r>
          </a:p>
        </p:txBody>
      </p:sp>
      <p:sp>
        <p:nvSpPr>
          <p:cNvPr id="82" name="PA-1022156">
            <a:extLst>
              <a:ext uri="{FF2B5EF4-FFF2-40B4-BE49-F238E27FC236}">
                <a16:creationId xmlns:a16="http://schemas.microsoft.com/office/drawing/2014/main" id="{238C794F-433E-4C4B-8738-9D1F1452F6D4}"/>
              </a:ext>
            </a:extLst>
          </p:cNvPr>
          <p:cNvSpPr>
            <a:spLocks noChangeArrowheads="1"/>
          </p:cNvSpPr>
          <p:nvPr>
            <p:custDataLst>
              <p:tags r:id="rId4"/>
            </p:custDataLst>
          </p:nvPr>
        </p:nvSpPr>
        <p:spPr bwMode="auto">
          <a:xfrm>
            <a:off x="5831739" y="2588764"/>
            <a:ext cx="4989387" cy="11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spcBef>
                <a:spcPct val="0"/>
              </a:spcBef>
              <a:defRPr/>
            </a:pPr>
            <a:r>
              <a:rPr lang="zh-CN" altLang="en-US" dirty="0">
                <a:cs typeface="+mn-ea"/>
                <a:sym typeface="+mn-lt"/>
              </a:rPr>
              <a:t>共产党员的形象，直接影响着党的形象。实际上，人民群众总是从身边的共产党员的所作所为来感受党的先进性的，来评价共产党的</a:t>
            </a:r>
            <a:r>
              <a:rPr lang="en-US" altLang="zh-CN" dirty="0">
                <a:cs typeface="+mn-ea"/>
                <a:sym typeface="+mn-lt"/>
              </a:rPr>
              <a:t>……</a:t>
            </a:r>
            <a:endParaRPr lang="zh-CN" altLang="en-US" dirty="0">
              <a:cs typeface="+mn-ea"/>
              <a:sym typeface="+mn-lt"/>
            </a:endParaRPr>
          </a:p>
        </p:txBody>
      </p:sp>
      <p:sp>
        <p:nvSpPr>
          <p:cNvPr id="83" name="PA-1022157">
            <a:extLst>
              <a:ext uri="{FF2B5EF4-FFF2-40B4-BE49-F238E27FC236}">
                <a16:creationId xmlns:a16="http://schemas.microsoft.com/office/drawing/2014/main" id="{37B99939-9483-4AF1-A9DF-07E335B2A80E}"/>
              </a:ext>
            </a:extLst>
          </p:cNvPr>
          <p:cNvSpPr>
            <a:spLocks noChangeArrowheads="1"/>
          </p:cNvSpPr>
          <p:nvPr>
            <p:custDataLst>
              <p:tags r:id="rId5"/>
            </p:custDataLst>
          </p:nvPr>
        </p:nvSpPr>
        <p:spPr bwMode="auto">
          <a:xfrm>
            <a:off x="5966872" y="1924779"/>
            <a:ext cx="4801314" cy="461665"/>
          </a:xfrm>
          <a:prstGeom prst="rect">
            <a:avLst/>
          </a:prstGeom>
          <a:noFill/>
          <a:ln>
            <a:noFill/>
          </a:ln>
          <a:effectLst/>
        </p:spPr>
        <p:txBody>
          <a:bodyPr wrap="none">
            <a:spAutoFit/>
          </a:bodyPr>
          <a:lstStyle/>
          <a:p>
            <a:pPr algn="r">
              <a:defRPr/>
            </a:pPr>
            <a:r>
              <a:rPr lang="zh-CN" altLang="en-US" sz="2400" b="1" kern="0" dirty="0">
                <a:solidFill>
                  <a:srgbClr val="BC2400"/>
                </a:solidFill>
                <a:cs typeface="+mn-ea"/>
                <a:sym typeface="+mn-lt"/>
              </a:rPr>
              <a:t>党员不履行责任，会损害党的形象</a:t>
            </a:r>
          </a:p>
        </p:txBody>
      </p:sp>
      <p:cxnSp>
        <p:nvCxnSpPr>
          <p:cNvPr id="84" name="PA-1022158">
            <a:extLst>
              <a:ext uri="{FF2B5EF4-FFF2-40B4-BE49-F238E27FC236}">
                <a16:creationId xmlns:a16="http://schemas.microsoft.com/office/drawing/2014/main" id="{57B4D41E-E7FC-43CF-BD3A-0F28EE404EDB}"/>
              </a:ext>
            </a:extLst>
          </p:cNvPr>
          <p:cNvCxnSpPr/>
          <p:nvPr>
            <p:custDataLst>
              <p:tags r:id="rId6"/>
            </p:custDataLst>
          </p:nvPr>
        </p:nvCxnSpPr>
        <p:spPr>
          <a:xfrm>
            <a:off x="4487892" y="2561655"/>
            <a:ext cx="6310168" cy="0"/>
          </a:xfrm>
          <a:prstGeom prst="line">
            <a:avLst/>
          </a:prstGeom>
          <a:noFill/>
          <a:ln w="9525" cap="flat" cmpd="sng" algn="ctr">
            <a:solidFill>
              <a:srgbClr val="BC2400"/>
            </a:solidFill>
            <a:prstDash val="solid"/>
            <a:headEnd type="oval" w="med" len="med"/>
            <a:tailEnd type="none" w="med" len="med"/>
          </a:ln>
          <a:effectLst/>
        </p:spPr>
      </p:cxnSp>
      <p:cxnSp>
        <p:nvCxnSpPr>
          <p:cNvPr id="85" name="PA-1022159">
            <a:extLst>
              <a:ext uri="{FF2B5EF4-FFF2-40B4-BE49-F238E27FC236}">
                <a16:creationId xmlns:a16="http://schemas.microsoft.com/office/drawing/2014/main" id="{B68900A8-7819-463A-9B9D-69D4E0203583}"/>
              </a:ext>
            </a:extLst>
          </p:cNvPr>
          <p:cNvCxnSpPr/>
          <p:nvPr>
            <p:custDataLst>
              <p:tags r:id="rId7"/>
            </p:custDataLst>
          </p:nvPr>
        </p:nvCxnSpPr>
        <p:spPr>
          <a:xfrm>
            <a:off x="5055772" y="4667167"/>
            <a:ext cx="5742289" cy="0"/>
          </a:xfrm>
          <a:prstGeom prst="line">
            <a:avLst/>
          </a:prstGeom>
          <a:noFill/>
          <a:ln w="9525" cap="flat" cmpd="sng" algn="ctr">
            <a:solidFill>
              <a:srgbClr val="808080"/>
            </a:solidFill>
            <a:prstDash val="solid"/>
            <a:headEnd type="oval" w="med" len="med"/>
            <a:tailEnd type="none" w="med" len="med"/>
          </a:ln>
          <a:effectLst/>
        </p:spPr>
      </p:cxnSp>
      <p:pic>
        <p:nvPicPr>
          <p:cNvPr id="86" name="PA-1022160">
            <a:extLst>
              <a:ext uri="{FF2B5EF4-FFF2-40B4-BE49-F238E27FC236}">
                <a16:creationId xmlns:a16="http://schemas.microsoft.com/office/drawing/2014/main" id="{D308E4C4-188E-4031-850B-62039378FE4F}"/>
              </a:ext>
            </a:extLst>
          </p:cNvPr>
          <p:cNvPicPr>
            <a:picLocks noChangeAspect="1"/>
          </p:cNvPicPr>
          <p:nvPr>
            <p:custDataLst>
              <p:tags r:id="rId8"/>
            </p:custDataLst>
          </p:nvPr>
        </p:nvPicPr>
        <p:blipFill>
          <a:blip r:embed="rId11" cstate="screen">
            <a:extLst>
              <a:ext uri="{28A0092B-C50C-407E-A947-70E740481C1C}">
                <a14:useLocalDpi xmlns:a14="http://schemas.microsoft.com/office/drawing/2010/main"/>
              </a:ext>
            </a:extLst>
          </a:blip>
          <a:stretch>
            <a:fillRect/>
          </a:stretch>
        </p:blipFill>
        <p:spPr>
          <a:xfrm>
            <a:off x="488018" y="1237396"/>
            <a:ext cx="4989387" cy="4989387"/>
          </a:xfrm>
          <a:prstGeom prst="rect">
            <a:avLst/>
          </a:prstGeom>
        </p:spPr>
      </p:pic>
    </p:spTree>
    <p:extLst>
      <p:ext uri="{BB962C8B-B14F-4D97-AF65-F5344CB8AC3E}">
        <p14:creationId xmlns:p14="http://schemas.microsoft.com/office/powerpoint/2010/main" val="396043935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p:cTn id="11" dur="500" fill="hold"/>
                                        <p:tgtEl>
                                          <p:spTgt spid="83"/>
                                        </p:tgtEl>
                                        <p:attrNameLst>
                                          <p:attrName>ppt_w</p:attrName>
                                        </p:attrNameLst>
                                      </p:cBhvr>
                                      <p:tavLst>
                                        <p:tav tm="0">
                                          <p:val>
                                            <p:fltVal val="0"/>
                                          </p:val>
                                        </p:tav>
                                        <p:tav tm="100000">
                                          <p:val>
                                            <p:strVal val="#ppt_w"/>
                                          </p:val>
                                        </p:tav>
                                      </p:tavLst>
                                    </p:anim>
                                    <p:anim calcmode="lin" valueType="num">
                                      <p:cBhvr>
                                        <p:cTn id="12" dur="500" fill="hold"/>
                                        <p:tgtEl>
                                          <p:spTgt spid="83"/>
                                        </p:tgtEl>
                                        <p:attrNameLst>
                                          <p:attrName>ppt_h</p:attrName>
                                        </p:attrNameLst>
                                      </p:cBhvr>
                                      <p:tavLst>
                                        <p:tav tm="0">
                                          <p:val>
                                            <p:fltVal val="0"/>
                                          </p:val>
                                        </p:tav>
                                        <p:tav tm="100000">
                                          <p:val>
                                            <p:strVal val="#ppt_h"/>
                                          </p:val>
                                        </p:tav>
                                      </p:tavLst>
                                    </p:anim>
                                    <p:animEffect transition="in" filter="fade">
                                      <p:cBhvr>
                                        <p:cTn id="13" dur="500"/>
                                        <p:tgtEl>
                                          <p:spTgt spid="8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 calcmode="lin" valueType="num">
                                      <p:cBhvr>
                                        <p:cTn id="16" dur="500" fill="hold"/>
                                        <p:tgtEl>
                                          <p:spTgt spid="82"/>
                                        </p:tgtEl>
                                        <p:attrNameLst>
                                          <p:attrName>ppt_w</p:attrName>
                                        </p:attrNameLst>
                                      </p:cBhvr>
                                      <p:tavLst>
                                        <p:tav tm="0">
                                          <p:val>
                                            <p:fltVal val="0"/>
                                          </p:val>
                                        </p:tav>
                                        <p:tav tm="100000">
                                          <p:val>
                                            <p:strVal val="#ppt_w"/>
                                          </p:val>
                                        </p:tav>
                                      </p:tavLst>
                                    </p:anim>
                                    <p:anim calcmode="lin" valueType="num">
                                      <p:cBhvr>
                                        <p:cTn id="17" dur="500" fill="hold"/>
                                        <p:tgtEl>
                                          <p:spTgt spid="82"/>
                                        </p:tgtEl>
                                        <p:attrNameLst>
                                          <p:attrName>ppt_h</p:attrName>
                                        </p:attrNameLst>
                                      </p:cBhvr>
                                      <p:tavLst>
                                        <p:tav tm="0">
                                          <p:val>
                                            <p:fltVal val="0"/>
                                          </p:val>
                                        </p:tav>
                                        <p:tav tm="100000">
                                          <p:val>
                                            <p:strVal val="#ppt_h"/>
                                          </p:val>
                                        </p:tav>
                                      </p:tavLst>
                                    </p:anim>
                                    <p:animEffect transition="in" filter="fade">
                                      <p:cBhvr>
                                        <p:cTn id="18" dur="500"/>
                                        <p:tgtEl>
                                          <p:spTgt spid="82"/>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left)">
                                      <p:cBhvr>
                                        <p:cTn id="22" dur="500"/>
                                        <p:tgtEl>
                                          <p:spTgt spid="85"/>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p:cTn id="26" dur="500" fill="hold"/>
                                        <p:tgtEl>
                                          <p:spTgt spid="81"/>
                                        </p:tgtEl>
                                        <p:attrNameLst>
                                          <p:attrName>ppt_w</p:attrName>
                                        </p:attrNameLst>
                                      </p:cBhvr>
                                      <p:tavLst>
                                        <p:tav tm="0">
                                          <p:val>
                                            <p:fltVal val="0"/>
                                          </p:val>
                                        </p:tav>
                                        <p:tav tm="100000">
                                          <p:val>
                                            <p:strVal val="#ppt_w"/>
                                          </p:val>
                                        </p:tav>
                                      </p:tavLst>
                                    </p:anim>
                                    <p:anim calcmode="lin" valueType="num">
                                      <p:cBhvr>
                                        <p:cTn id="27" dur="500" fill="hold"/>
                                        <p:tgtEl>
                                          <p:spTgt spid="81"/>
                                        </p:tgtEl>
                                        <p:attrNameLst>
                                          <p:attrName>ppt_h</p:attrName>
                                        </p:attrNameLst>
                                      </p:cBhvr>
                                      <p:tavLst>
                                        <p:tav tm="0">
                                          <p:val>
                                            <p:fltVal val="0"/>
                                          </p:val>
                                        </p:tav>
                                        <p:tav tm="100000">
                                          <p:val>
                                            <p:strVal val="#ppt_h"/>
                                          </p:val>
                                        </p:tav>
                                      </p:tavLst>
                                    </p:anim>
                                    <p:animEffect transition="in" filter="fade">
                                      <p:cBhvr>
                                        <p:cTn id="28" dur="500"/>
                                        <p:tgtEl>
                                          <p:spTgt spid="8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61">
            <a:extLst>
              <a:ext uri="{FF2B5EF4-FFF2-40B4-BE49-F238E27FC236}">
                <a16:creationId xmlns:a16="http://schemas.microsoft.com/office/drawing/2014/main" id="{33ECADAA-F752-4FF8-A1C4-21EF9BC5F45A}"/>
              </a:ext>
            </a:extLst>
          </p:cNvPr>
          <p:cNvSpPr/>
          <p:nvPr>
            <p:custDataLst>
              <p:tags r:id="rId1"/>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党员不履行责任的危害</a:t>
            </a:r>
            <a:endParaRPr lang="zh-CN" altLang="en-US" sz="2000" b="1" dirty="0">
              <a:solidFill>
                <a:srgbClr val="C50202"/>
              </a:solidFill>
              <a:cs typeface="+mn-ea"/>
              <a:sym typeface="+mn-lt"/>
            </a:endParaRPr>
          </a:p>
        </p:txBody>
      </p:sp>
      <p:sp>
        <p:nvSpPr>
          <p:cNvPr id="8" name="PA-1022162">
            <a:extLst>
              <a:ext uri="{FF2B5EF4-FFF2-40B4-BE49-F238E27FC236}">
                <a16:creationId xmlns:a16="http://schemas.microsoft.com/office/drawing/2014/main" id="{31F7820A-7842-415C-A2FE-0A171E704C48}"/>
              </a:ext>
            </a:extLst>
          </p:cNvPr>
          <p:cNvSpPr/>
          <p:nvPr>
            <p:custDataLst>
              <p:tags r:id="rId2"/>
            </p:custDataLst>
          </p:nvPr>
        </p:nvSpPr>
        <p:spPr>
          <a:xfrm>
            <a:off x="2295145" y="3113673"/>
            <a:ext cx="7868519" cy="2411290"/>
          </a:xfrm>
          <a:prstGeom prst="round2DiagRect">
            <a:avLst>
              <a:gd name="adj1" fmla="val 5239"/>
              <a:gd name="adj2" fmla="val 0"/>
            </a:avLst>
          </a:prstGeom>
          <a:solidFill>
            <a:schemeClr val="bg1"/>
          </a:solid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45" rtl="0" eaLnBrk="1" fontAlgn="auto" hangingPunct="1">
              <a:spcBef>
                <a:spcPts val="0"/>
              </a:spcBef>
              <a:spcAft>
                <a:spcPts val="0"/>
              </a:spcAft>
              <a:defRPr/>
            </a:pPr>
            <a:endParaRPr lang="zh-CN" altLang="en-US" sz="2154">
              <a:cs typeface="+mn-ea"/>
              <a:sym typeface="+mn-lt"/>
            </a:endParaRPr>
          </a:p>
        </p:txBody>
      </p:sp>
      <p:sp>
        <p:nvSpPr>
          <p:cNvPr id="28" name="PA-1022163">
            <a:extLst>
              <a:ext uri="{FF2B5EF4-FFF2-40B4-BE49-F238E27FC236}">
                <a16:creationId xmlns:a16="http://schemas.microsoft.com/office/drawing/2014/main" id="{AEF2B625-5B58-4199-AFB0-44F690EB6FA5}"/>
              </a:ext>
            </a:extLst>
          </p:cNvPr>
          <p:cNvSpPr txBox="1"/>
          <p:nvPr>
            <p:custDataLst>
              <p:tags r:id="rId3"/>
            </p:custDataLst>
          </p:nvPr>
        </p:nvSpPr>
        <p:spPr>
          <a:xfrm>
            <a:off x="2617485" y="2059744"/>
            <a:ext cx="6784985" cy="534442"/>
          </a:xfrm>
          <a:prstGeom prst="rect">
            <a:avLst/>
          </a:prstGeom>
        </p:spPr>
        <p:txBody>
          <a:bodyPr>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defTabSz="1094445">
              <a:defRPr/>
            </a:pPr>
            <a:r>
              <a:rPr lang="zh-CN" altLang="en-US" sz="2873" dirty="0">
                <a:solidFill>
                  <a:srgbClr val="C00000"/>
                </a:solidFill>
                <a:latin typeface="+mn-lt"/>
                <a:ea typeface="+mn-ea"/>
                <a:cs typeface="+mn-ea"/>
                <a:sym typeface="+mn-lt"/>
              </a:rPr>
              <a:t>党员不履行责任，也就意味着背叛</a:t>
            </a:r>
          </a:p>
        </p:txBody>
      </p:sp>
      <p:sp>
        <p:nvSpPr>
          <p:cNvPr id="29" name="PA-1022164">
            <a:extLst>
              <a:ext uri="{FF2B5EF4-FFF2-40B4-BE49-F238E27FC236}">
                <a16:creationId xmlns:a16="http://schemas.microsoft.com/office/drawing/2014/main" id="{51FC5F46-2ADE-4ACF-87E4-F88EC2D836E6}"/>
              </a:ext>
            </a:extLst>
          </p:cNvPr>
          <p:cNvSpPr txBox="1"/>
          <p:nvPr>
            <p:custDataLst>
              <p:tags r:id="rId4"/>
            </p:custDataLst>
          </p:nvPr>
        </p:nvSpPr>
        <p:spPr>
          <a:xfrm>
            <a:off x="2735980" y="3394895"/>
            <a:ext cx="6956447" cy="1807041"/>
          </a:xfrm>
          <a:prstGeom prst="rect">
            <a:avLst/>
          </a:prstGeom>
          <a:noFill/>
          <a:ln w="9525">
            <a:noFill/>
          </a:ln>
        </p:spPr>
        <p:txBody>
          <a:bodyPr/>
          <a:lstStyle/>
          <a:p>
            <a:pPr lvl="0" algn="just">
              <a:lnSpc>
                <a:spcPct val="200000"/>
              </a:lnSpc>
              <a:spcBef>
                <a:spcPct val="0"/>
              </a:spcBef>
              <a:defRPr/>
            </a:pPr>
            <a:r>
              <a:rPr lang="zh-CN" altLang="en-US" dirty="0">
                <a:cs typeface="+mn-ea"/>
                <a:sym typeface="+mn-lt"/>
              </a:rPr>
              <a:t>“忘记了历史，就意味着背叛”。也就是说</a:t>
            </a:r>
            <a:r>
              <a:rPr lang="en-US" altLang="zh-CN" dirty="0">
                <a:cs typeface="+mn-ea"/>
                <a:sym typeface="+mn-lt"/>
              </a:rPr>
              <a:t>:</a:t>
            </a:r>
            <a:r>
              <a:rPr lang="zh-CN" altLang="en-US" dirty="0">
                <a:cs typeface="+mn-ea"/>
                <a:sym typeface="+mn-lt"/>
              </a:rPr>
              <a:t>共产党员如果忘记了自己肩负的“特殊”责任，也就忘记了自己入党时的誓言，背叛了人民的重托，背叛了党员的身份。</a:t>
            </a:r>
          </a:p>
        </p:txBody>
      </p:sp>
      <p:sp>
        <p:nvSpPr>
          <p:cNvPr id="30" name="PA-1022165">
            <a:extLst>
              <a:ext uri="{FF2B5EF4-FFF2-40B4-BE49-F238E27FC236}">
                <a16:creationId xmlns:a16="http://schemas.microsoft.com/office/drawing/2014/main" id="{C9E3329F-1355-46EB-BA8A-ED7E3B81C65B}"/>
              </a:ext>
            </a:extLst>
          </p:cNvPr>
          <p:cNvSpPr/>
          <p:nvPr>
            <p:custDataLst>
              <p:tags r:id="rId5"/>
            </p:custDataLst>
          </p:nvPr>
        </p:nvSpPr>
        <p:spPr>
          <a:xfrm>
            <a:off x="9692427" y="2626036"/>
            <a:ext cx="942474" cy="944375"/>
          </a:xfrm>
          <a:prstGeom prst="star5">
            <a:avLst>
              <a:gd name="adj" fmla="val 28829"/>
              <a:gd name="hf" fmla="val 105146"/>
              <a:gd name="vf" fmla="val 110557"/>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45" rtl="0" eaLnBrk="1" fontAlgn="auto" hangingPunct="1">
              <a:spcBef>
                <a:spcPts val="0"/>
              </a:spcBef>
              <a:spcAft>
                <a:spcPts val="0"/>
              </a:spcAft>
              <a:defRPr/>
            </a:pPr>
            <a:endParaRPr lang="zh-CN" altLang="en-US" sz="2154">
              <a:cs typeface="+mn-ea"/>
              <a:sym typeface="+mn-lt"/>
            </a:endParaRPr>
          </a:p>
        </p:txBody>
      </p:sp>
      <p:grpSp>
        <p:nvGrpSpPr>
          <p:cNvPr id="33" name="PA-1022166">
            <a:extLst>
              <a:ext uri="{FF2B5EF4-FFF2-40B4-BE49-F238E27FC236}">
                <a16:creationId xmlns:a16="http://schemas.microsoft.com/office/drawing/2014/main" id="{89910CC6-C7E9-45A3-97D1-1C79ABE16E0A}"/>
              </a:ext>
            </a:extLst>
          </p:cNvPr>
          <p:cNvGrpSpPr/>
          <p:nvPr>
            <p:custDataLst>
              <p:tags r:id="rId6"/>
            </p:custDataLst>
          </p:nvPr>
        </p:nvGrpSpPr>
        <p:grpSpPr>
          <a:xfrm>
            <a:off x="1443877" y="1772168"/>
            <a:ext cx="1065600" cy="1064084"/>
            <a:chOff x="1443877" y="1772168"/>
            <a:chExt cx="1065600" cy="1064084"/>
          </a:xfrm>
        </p:grpSpPr>
        <p:pic>
          <p:nvPicPr>
            <p:cNvPr id="26" name="PA-1022" descr="circuler_1">
              <a:extLst>
                <a:ext uri="{FF2B5EF4-FFF2-40B4-BE49-F238E27FC236}">
                  <a16:creationId xmlns:a16="http://schemas.microsoft.com/office/drawing/2014/main" id="{C1067710-E7E9-4DED-BFA9-46A7E790ED78}"/>
                </a:ext>
              </a:extLst>
            </p:cNvPr>
            <p:cNvPicPr>
              <a:picLocks noChangeAspect="1"/>
            </p:cNvPicPr>
            <p:nvPr>
              <p:custDataLst>
                <p:tags r:id="rId7"/>
              </p:custDataLst>
            </p:nvPr>
          </p:nvPicPr>
          <p:blipFill>
            <a:blip r:embed="rId21"/>
            <a:stretch>
              <a:fillRect/>
            </a:stretch>
          </p:blipFill>
          <p:spPr>
            <a:xfrm>
              <a:off x="1443879" y="1772168"/>
              <a:ext cx="1065598" cy="1060951"/>
            </a:xfrm>
            <a:prstGeom prst="rect">
              <a:avLst/>
            </a:prstGeom>
            <a:noFill/>
            <a:ln w="9525">
              <a:noFill/>
            </a:ln>
          </p:spPr>
        </p:pic>
        <p:sp>
          <p:nvSpPr>
            <p:cNvPr id="27" name="PA-1022">
              <a:extLst>
                <a:ext uri="{FF2B5EF4-FFF2-40B4-BE49-F238E27FC236}">
                  <a16:creationId xmlns:a16="http://schemas.microsoft.com/office/drawing/2014/main" id="{E8A58F41-D0AD-4CFE-BA0D-BDE476C1AABC}"/>
                </a:ext>
              </a:extLst>
            </p:cNvPr>
            <p:cNvSpPr>
              <a:spLocks noChangeArrowheads="1"/>
            </p:cNvSpPr>
            <p:nvPr>
              <p:custDataLst>
                <p:tags r:id="rId8"/>
              </p:custDataLst>
            </p:nvPr>
          </p:nvSpPr>
          <p:spPr bwMode="gray">
            <a:xfrm>
              <a:off x="1443877" y="1772168"/>
              <a:ext cx="1065599" cy="1064084"/>
            </a:xfrm>
            <a:prstGeom prst="ellipse">
              <a:avLst/>
            </a:prstGeom>
            <a:solidFill>
              <a:srgbClr val="C00000"/>
            </a:solidFill>
            <a:ln>
              <a:noFill/>
            </a:ln>
          </p:spPr>
          <p:txBody>
            <a:bodyPr wrap="none" anchor="ctr"/>
            <a:lstStyle/>
            <a:p>
              <a:pPr algn="ctr" defTabSz="1094445" rtl="0" eaLnBrk="1" fontAlgn="auto" hangingPunct="1">
                <a:spcBef>
                  <a:spcPts val="0"/>
                </a:spcBef>
                <a:spcAft>
                  <a:spcPts val="0"/>
                </a:spcAft>
                <a:defRPr/>
              </a:pPr>
              <a:endParaRPr lang="zh-CN" altLang="en-US" sz="3351" kern="0" dirty="0">
                <a:solidFill>
                  <a:srgbClr val="FFFF7A"/>
                </a:solidFill>
                <a:cs typeface="+mn-ea"/>
                <a:sym typeface="+mn-lt"/>
              </a:endParaRPr>
            </a:p>
          </p:txBody>
        </p:sp>
        <p:pic>
          <p:nvPicPr>
            <p:cNvPr id="25" name="PA-1022" descr="Picture2">
              <a:extLst>
                <a:ext uri="{FF2B5EF4-FFF2-40B4-BE49-F238E27FC236}">
                  <a16:creationId xmlns:a16="http://schemas.microsoft.com/office/drawing/2014/main" id="{D707C96D-E2FB-401D-AEE7-E97ED764A028}"/>
                </a:ext>
              </a:extLst>
            </p:cNvPr>
            <p:cNvPicPr>
              <a:picLocks noChangeAspect="1"/>
            </p:cNvPicPr>
            <p:nvPr>
              <p:custDataLst>
                <p:tags r:id="rId9"/>
              </p:custDataLst>
            </p:nvPr>
          </p:nvPicPr>
          <p:blipFill>
            <a:blip r:embed="rId22" cstate="screen">
              <a:extLst>
                <a:ext uri="{28A0092B-C50C-407E-A947-70E740481C1C}">
                  <a14:useLocalDpi xmlns:a14="http://schemas.microsoft.com/office/drawing/2010/main"/>
                </a:ext>
              </a:extLst>
            </a:blip>
            <a:stretch>
              <a:fillRect/>
            </a:stretch>
          </p:blipFill>
          <p:spPr>
            <a:xfrm>
              <a:off x="1555860" y="1790860"/>
              <a:ext cx="841638" cy="375928"/>
            </a:xfrm>
            <a:prstGeom prst="rect">
              <a:avLst/>
            </a:prstGeom>
            <a:noFill/>
            <a:ln w="9525">
              <a:noFill/>
            </a:ln>
          </p:spPr>
        </p:pic>
        <p:sp>
          <p:nvSpPr>
            <p:cNvPr id="20" name="PA-1022">
              <a:extLst>
                <a:ext uri="{FF2B5EF4-FFF2-40B4-BE49-F238E27FC236}">
                  <a16:creationId xmlns:a16="http://schemas.microsoft.com/office/drawing/2014/main" id="{882D12DD-7B9B-49A9-8F88-AEBED986C1CA}"/>
                </a:ext>
              </a:extLst>
            </p:cNvPr>
            <p:cNvSpPr/>
            <p:nvPr>
              <p:custDataLst>
                <p:tags r:id="rId10"/>
              </p:custDataLst>
            </p:nvPr>
          </p:nvSpPr>
          <p:spPr>
            <a:xfrm rot="3965705" flipH="1" flipV="1">
              <a:off x="2090770" y="2399318"/>
              <a:ext cx="135442" cy="554185"/>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sz="2715" dirty="0">
                <a:cs typeface="+mn-ea"/>
                <a:sym typeface="+mn-lt"/>
              </a:endParaRPr>
            </a:p>
          </p:txBody>
        </p:sp>
        <p:sp>
          <p:nvSpPr>
            <p:cNvPr id="21" name="PA-1022">
              <a:extLst>
                <a:ext uri="{FF2B5EF4-FFF2-40B4-BE49-F238E27FC236}">
                  <a16:creationId xmlns:a16="http://schemas.microsoft.com/office/drawing/2014/main" id="{19AA365A-19E7-4EF7-B444-9467BB0AFCE4}"/>
                </a:ext>
              </a:extLst>
            </p:cNvPr>
            <p:cNvSpPr/>
            <p:nvPr>
              <p:custDataLst>
                <p:tags r:id="rId11"/>
              </p:custDataLst>
            </p:nvPr>
          </p:nvSpPr>
          <p:spPr>
            <a:xfrm rot="4780856" flipH="1" flipV="1">
              <a:off x="2004906" y="2433355"/>
              <a:ext cx="135442" cy="554185"/>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sz="2715" dirty="0">
                <a:cs typeface="+mn-ea"/>
                <a:sym typeface="+mn-lt"/>
              </a:endParaRPr>
            </a:p>
          </p:txBody>
        </p:sp>
        <p:sp>
          <p:nvSpPr>
            <p:cNvPr id="22" name="PA-1022">
              <a:extLst>
                <a:ext uri="{FF2B5EF4-FFF2-40B4-BE49-F238E27FC236}">
                  <a16:creationId xmlns:a16="http://schemas.microsoft.com/office/drawing/2014/main" id="{78290E41-036F-4AA0-921D-0143B05150E2}"/>
                </a:ext>
              </a:extLst>
            </p:cNvPr>
            <p:cNvSpPr/>
            <p:nvPr>
              <p:custDataLst>
                <p:tags r:id="rId12"/>
              </p:custDataLst>
            </p:nvPr>
          </p:nvSpPr>
          <p:spPr>
            <a:xfrm rot="5076502" flipH="1" flipV="1">
              <a:off x="1952086" y="2440173"/>
              <a:ext cx="135442" cy="554185"/>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sz="2715" dirty="0">
                <a:cs typeface="+mn-ea"/>
                <a:sym typeface="+mn-lt"/>
              </a:endParaRPr>
            </a:p>
          </p:txBody>
        </p:sp>
        <p:sp>
          <p:nvSpPr>
            <p:cNvPr id="23" name="PA-1022">
              <a:extLst>
                <a:ext uri="{FF2B5EF4-FFF2-40B4-BE49-F238E27FC236}">
                  <a16:creationId xmlns:a16="http://schemas.microsoft.com/office/drawing/2014/main" id="{5677D612-5132-4BDC-8C02-584D3532D1C4}"/>
                </a:ext>
              </a:extLst>
            </p:cNvPr>
            <p:cNvSpPr/>
            <p:nvPr>
              <p:custDataLst>
                <p:tags r:id="rId13"/>
              </p:custDataLst>
            </p:nvPr>
          </p:nvSpPr>
          <p:spPr>
            <a:xfrm rot="5608887" flipH="1" flipV="1">
              <a:off x="1888668" y="2446057"/>
              <a:ext cx="135442" cy="554185"/>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sz="2715" dirty="0">
                <a:cs typeface="+mn-ea"/>
                <a:sym typeface="+mn-lt"/>
              </a:endParaRPr>
            </a:p>
          </p:txBody>
        </p:sp>
        <p:sp>
          <p:nvSpPr>
            <p:cNvPr id="16" name="PA-1022">
              <a:extLst>
                <a:ext uri="{FF2B5EF4-FFF2-40B4-BE49-F238E27FC236}">
                  <a16:creationId xmlns:a16="http://schemas.microsoft.com/office/drawing/2014/main" id="{973C2861-892E-4EA7-A3BA-E254EFCCC9BD}"/>
                </a:ext>
              </a:extLst>
            </p:cNvPr>
            <p:cNvSpPr/>
            <p:nvPr>
              <p:custDataLst>
                <p:tags r:id="rId14"/>
              </p:custDataLst>
            </p:nvPr>
          </p:nvSpPr>
          <p:spPr>
            <a:xfrm rot="5319245" flipH="1" flipV="1">
              <a:off x="1928983" y="2445989"/>
              <a:ext cx="136173" cy="554185"/>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sz="2715" dirty="0">
                <a:cs typeface="+mn-ea"/>
                <a:sym typeface="+mn-lt"/>
              </a:endParaRPr>
            </a:p>
          </p:txBody>
        </p:sp>
        <p:sp>
          <p:nvSpPr>
            <p:cNvPr id="17" name="PA-1022">
              <a:extLst>
                <a:ext uri="{FF2B5EF4-FFF2-40B4-BE49-F238E27FC236}">
                  <a16:creationId xmlns:a16="http://schemas.microsoft.com/office/drawing/2014/main" id="{819A1756-E11D-422E-AA94-050BC476151B}"/>
                </a:ext>
              </a:extLst>
            </p:cNvPr>
            <p:cNvSpPr/>
            <p:nvPr>
              <p:custDataLst>
                <p:tags r:id="rId15"/>
              </p:custDataLst>
            </p:nvPr>
          </p:nvSpPr>
          <p:spPr>
            <a:xfrm rot="6134396" flipH="1" flipV="1">
              <a:off x="1836631" y="2444481"/>
              <a:ext cx="136173" cy="554185"/>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sz="2715" dirty="0">
                <a:cs typeface="+mn-ea"/>
                <a:sym typeface="+mn-lt"/>
              </a:endParaRPr>
            </a:p>
          </p:txBody>
        </p:sp>
        <p:sp>
          <p:nvSpPr>
            <p:cNvPr id="18" name="PA-1022">
              <a:extLst>
                <a:ext uri="{FF2B5EF4-FFF2-40B4-BE49-F238E27FC236}">
                  <a16:creationId xmlns:a16="http://schemas.microsoft.com/office/drawing/2014/main" id="{79D0FCFE-4662-4229-9C33-0E67C3942ED7}"/>
                </a:ext>
              </a:extLst>
            </p:cNvPr>
            <p:cNvSpPr/>
            <p:nvPr>
              <p:custDataLst>
                <p:tags r:id="rId16"/>
              </p:custDataLst>
            </p:nvPr>
          </p:nvSpPr>
          <p:spPr>
            <a:xfrm rot="6430042" flipH="1" flipV="1">
              <a:off x="1785238" y="2430443"/>
              <a:ext cx="136173" cy="554185"/>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sz="2715" dirty="0">
                <a:cs typeface="+mn-ea"/>
                <a:sym typeface="+mn-lt"/>
              </a:endParaRPr>
            </a:p>
          </p:txBody>
        </p:sp>
        <p:sp>
          <p:nvSpPr>
            <p:cNvPr id="19" name="PA-1022">
              <a:extLst>
                <a:ext uri="{FF2B5EF4-FFF2-40B4-BE49-F238E27FC236}">
                  <a16:creationId xmlns:a16="http://schemas.microsoft.com/office/drawing/2014/main" id="{14009D1B-A5DB-4BC4-9759-E0B379F17709}"/>
                </a:ext>
              </a:extLst>
            </p:cNvPr>
            <p:cNvSpPr/>
            <p:nvPr>
              <p:custDataLst>
                <p:tags r:id="rId17"/>
              </p:custDataLst>
            </p:nvPr>
          </p:nvSpPr>
          <p:spPr>
            <a:xfrm rot="6962427" flipH="1" flipV="1">
              <a:off x="1724417" y="2411452"/>
              <a:ext cx="136173" cy="554185"/>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sz="2715" dirty="0">
                <a:cs typeface="+mn-ea"/>
                <a:sym typeface="+mn-lt"/>
              </a:endParaRPr>
            </a:p>
          </p:txBody>
        </p:sp>
        <p:pic>
          <p:nvPicPr>
            <p:cNvPr id="32" name="PA-Graphic 31">
              <a:extLst>
                <a:ext uri="{FF2B5EF4-FFF2-40B4-BE49-F238E27FC236}">
                  <a16:creationId xmlns:a16="http://schemas.microsoft.com/office/drawing/2014/main" id="{64295BFF-225B-4BC2-B221-FE2C92FE8F17}"/>
                </a:ext>
              </a:extLst>
            </p:cNvPr>
            <p:cNvPicPr>
              <a:picLocks noChangeAspect="1"/>
            </p:cNvPicPr>
            <p:nvPr>
              <p:custDataLst>
                <p:tags r:id="rId18"/>
              </p:custDataLst>
            </p:nvPr>
          </p:nvPicPr>
          <p:blipFill>
            <a:blip r:embed="rId23" cstate="screen">
              <a:extLst>
                <a:ext uri="{28A0092B-C50C-407E-A947-70E740481C1C}">
                  <a14:useLocalDpi xmlns:a14="http://schemas.microsoft.com/office/drawing/2010/main"/>
                </a:ext>
                <a:ext uri="{96DAC541-7B7A-43D3-8B79-37D633B846F1}">
                  <asvg:svgBlip xmlns="" xmlns:asvg="http://schemas.microsoft.com/office/drawing/2016/SVG/main" r:embed="rId24"/>
                </a:ext>
              </a:extLst>
            </a:blip>
            <a:stretch>
              <a:fillRect/>
            </a:stretch>
          </p:blipFill>
          <p:spPr>
            <a:xfrm>
              <a:off x="1617666" y="1911202"/>
              <a:ext cx="711928" cy="711928"/>
            </a:xfrm>
            <a:prstGeom prst="rect">
              <a:avLst/>
            </a:prstGeom>
          </p:spPr>
        </p:pic>
      </p:grpSp>
    </p:spTree>
    <p:extLst>
      <p:ext uri="{BB962C8B-B14F-4D97-AF65-F5344CB8AC3E}">
        <p14:creationId xmlns:p14="http://schemas.microsoft.com/office/powerpoint/2010/main" val="387768486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 calcmode="lin" valueType="num">
                                      <p:cBhvr>
                                        <p:cTn id="13" dur="500" fill="hold"/>
                                        <p:tgtEl>
                                          <p:spTgt spid="30"/>
                                        </p:tgtEl>
                                        <p:attrNameLst>
                                          <p:attrName>style.rotation</p:attrName>
                                        </p:attrNameLst>
                                      </p:cBhvr>
                                      <p:tavLst>
                                        <p:tav tm="0">
                                          <p:val>
                                            <p:fltVal val="360"/>
                                          </p:val>
                                        </p:tav>
                                        <p:tav tm="100000">
                                          <p:val>
                                            <p:fltVal val="0"/>
                                          </p:val>
                                        </p:tav>
                                      </p:tavLst>
                                    </p:anim>
                                    <p:animEffect transition="in" filter="fade">
                                      <p:cBhvr>
                                        <p:cTn id="14" dur="500"/>
                                        <p:tgtEl>
                                          <p:spTgt spid="30"/>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26">
            <a:extLst>
              <a:ext uri="{FF2B5EF4-FFF2-40B4-BE49-F238E27FC236}">
                <a16:creationId xmlns:a16="http://schemas.microsoft.com/office/drawing/2014/main" id="{33ECADAA-F752-4FF8-A1C4-21EF9BC5F45A}"/>
              </a:ext>
            </a:extLst>
          </p:cNvPr>
          <p:cNvSpPr/>
          <p:nvPr>
            <p:custDataLst>
              <p:tags r:id="rId1"/>
            </p:custDataLst>
          </p:nvPr>
        </p:nvSpPr>
        <p:spPr>
          <a:xfrm>
            <a:off x="293776" y="307880"/>
            <a:ext cx="1556836" cy="400110"/>
          </a:xfrm>
          <a:prstGeom prst="rect">
            <a:avLst/>
          </a:prstGeom>
        </p:spPr>
        <p:txBody>
          <a:bodyPr wrap="none">
            <a:spAutoFit/>
          </a:bodyPr>
          <a:lstStyle/>
          <a:p>
            <a:pPr marL="342900" indent="-342900">
              <a:buFont typeface="Wingdings" pitchFamily="2" charset="2"/>
              <a:buChar char="n"/>
            </a:pPr>
            <a:r>
              <a:rPr lang="zh-CN" altLang="en-US" sz="2000" b="1" dirty="0">
                <a:solidFill>
                  <a:srgbClr val="C50202"/>
                </a:solidFill>
                <a:cs typeface="+mn-ea"/>
                <a:sym typeface="+mn-lt"/>
              </a:rPr>
              <a:t>前言导读</a:t>
            </a:r>
          </a:p>
        </p:txBody>
      </p:sp>
      <p:grpSp>
        <p:nvGrpSpPr>
          <p:cNvPr id="5" name="PA-102227">
            <a:extLst>
              <a:ext uri="{FF2B5EF4-FFF2-40B4-BE49-F238E27FC236}">
                <a16:creationId xmlns:a16="http://schemas.microsoft.com/office/drawing/2014/main" id="{5D1230C9-8814-4D56-A817-99D16F27F99E}"/>
              </a:ext>
            </a:extLst>
          </p:cNvPr>
          <p:cNvGrpSpPr/>
          <p:nvPr>
            <p:custDataLst>
              <p:tags r:id="rId2"/>
            </p:custDataLst>
          </p:nvPr>
        </p:nvGrpSpPr>
        <p:grpSpPr>
          <a:xfrm>
            <a:off x="704247" y="1625085"/>
            <a:ext cx="1459644" cy="1516273"/>
            <a:chOff x="2652290" y="1543078"/>
            <a:chExt cx="1094733" cy="1137205"/>
          </a:xfrm>
        </p:grpSpPr>
        <p:sp>
          <p:nvSpPr>
            <p:cNvPr id="6" name="PA-椭圆 36">
              <a:extLst>
                <a:ext uri="{FF2B5EF4-FFF2-40B4-BE49-F238E27FC236}">
                  <a16:creationId xmlns:a16="http://schemas.microsoft.com/office/drawing/2014/main" id="{46ACDC7C-14A4-4E28-A3D3-D0C27FF5557C}"/>
                </a:ext>
              </a:extLst>
            </p:cNvPr>
            <p:cNvSpPr/>
            <p:nvPr>
              <p:custDataLst>
                <p:tags r:id="rId12"/>
              </p:custDataLst>
            </p:nvPr>
          </p:nvSpPr>
          <p:spPr>
            <a:xfrm>
              <a:off x="2652290" y="1585550"/>
              <a:ext cx="1094733" cy="109473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2">
                    <a:lumMod val="50000"/>
                  </a:schemeClr>
                </a:solidFill>
                <a:cs typeface="+mn-ea"/>
                <a:sym typeface="+mn-lt"/>
              </a:endParaRPr>
            </a:p>
          </p:txBody>
        </p:sp>
        <p:sp>
          <p:nvSpPr>
            <p:cNvPr id="7" name="PA-椭圆 8">
              <a:extLst>
                <a:ext uri="{FF2B5EF4-FFF2-40B4-BE49-F238E27FC236}">
                  <a16:creationId xmlns:a16="http://schemas.microsoft.com/office/drawing/2014/main" id="{4FF7790C-3F3C-4B9D-9CC4-E8D5ACCA02D2}"/>
                </a:ext>
              </a:extLst>
            </p:cNvPr>
            <p:cNvSpPr/>
            <p:nvPr>
              <p:custDataLst>
                <p:tags r:id="rId13"/>
              </p:custDataLst>
            </p:nvPr>
          </p:nvSpPr>
          <p:spPr>
            <a:xfrm>
              <a:off x="2652290" y="1543078"/>
              <a:ext cx="1094733" cy="109473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2">
                    <a:lumMod val="50000"/>
                  </a:schemeClr>
                </a:solidFill>
                <a:cs typeface="+mn-ea"/>
                <a:sym typeface="+mn-lt"/>
              </a:endParaRPr>
            </a:p>
          </p:txBody>
        </p:sp>
      </p:grpSp>
      <p:grpSp>
        <p:nvGrpSpPr>
          <p:cNvPr id="11" name="PA-102228">
            <a:extLst>
              <a:ext uri="{FF2B5EF4-FFF2-40B4-BE49-F238E27FC236}">
                <a16:creationId xmlns:a16="http://schemas.microsoft.com/office/drawing/2014/main" id="{DE82186B-5C02-4876-A8B1-CA73C5695997}"/>
              </a:ext>
            </a:extLst>
          </p:cNvPr>
          <p:cNvGrpSpPr/>
          <p:nvPr>
            <p:custDataLst>
              <p:tags r:id="rId3"/>
            </p:custDataLst>
          </p:nvPr>
        </p:nvGrpSpPr>
        <p:grpSpPr>
          <a:xfrm>
            <a:off x="4364515" y="1631908"/>
            <a:ext cx="1459644" cy="1516273"/>
            <a:chOff x="5396977" y="1543078"/>
            <a:chExt cx="1095761" cy="1147439"/>
          </a:xfrm>
        </p:grpSpPr>
        <p:sp>
          <p:nvSpPr>
            <p:cNvPr id="12" name="PA-椭圆 38">
              <a:extLst>
                <a:ext uri="{FF2B5EF4-FFF2-40B4-BE49-F238E27FC236}">
                  <a16:creationId xmlns:a16="http://schemas.microsoft.com/office/drawing/2014/main" id="{49F4B256-313F-4A72-A2F2-8C0AE11ADC41}"/>
                </a:ext>
              </a:extLst>
            </p:cNvPr>
            <p:cNvSpPr/>
            <p:nvPr>
              <p:custDataLst>
                <p:tags r:id="rId10"/>
              </p:custDataLst>
            </p:nvPr>
          </p:nvSpPr>
          <p:spPr>
            <a:xfrm>
              <a:off x="5398005" y="1595784"/>
              <a:ext cx="1094733" cy="109473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lumMod val="50000"/>
                  </a:schemeClr>
                </a:solidFill>
                <a:cs typeface="+mn-ea"/>
                <a:sym typeface="+mn-lt"/>
              </a:endParaRPr>
            </a:p>
          </p:txBody>
        </p:sp>
        <p:sp>
          <p:nvSpPr>
            <p:cNvPr id="13" name="PA-椭圆 16">
              <a:extLst>
                <a:ext uri="{FF2B5EF4-FFF2-40B4-BE49-F238E27FC236}">
                  <a16:creationId xmlns:a16="http://schemas.microsoft.com/office/drawing/2014/main" id="{5874E057-F064-4FB9-8BFD-D70C0661F2BF}"/>
                </a:ext>
              </a:extLst>
            </p:cNvPr>
            <p:cNvSpPr/>
            <p:nvPr>
              <p:custDataLst>
                <p:tags r:id="rId11"/>
              </p:custDataLst>
            </p:nvPr>
          </p:nvSpPr>
          <p:spPr>
            <a:xfrm>
              <a:off x="5396977" y="1543078"/>
              <a:ext cx="1094733" cy="10947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lumMod val="50000"/>
                  </a:schemeClr>
                </a:solidFill>
                <a:cs typeface="+mn-ea"/>
                <a:sym typeface="+mn-lt"/>
              </a:endParaRPr>
            </a:p>
          </p:txBody>
        </p:sp>
      </p:grpSp>
      <p:sp>
        <p:nvSpPr>
          <p:cNvPr id="14" name="PA-102229">
            <a:extLst>
              <a:ext uri="{FF2B5EF4-FFF2-40B4-BE49-F238E27FC236}">
                <a16:creationId xmlns:a16="http://schemas.microsoft.com/office/drawing/2014/main" id="{72AB7AEC-28B7-4721-AC1B-82ADBB7576E2}"/>
              </a:ext>
            </a:extLst>
          </p:cNvPr>
          <p:cNvSpPr txBox="1">
            <a:spLocks noChangeArrowheads="1"/>
          </p:cNvSpPr>
          <p:nvPr>
            <p:custDataLst>
              <p:tags r:id="rId4"/>
            </p:custDataLst>
          </p:nvPr>
        </p:nvSpPr>
        <p:spPr bwMode="auto">
          <a:xfrm>
            <a:off x="704247" y="2045019"/>
            <a:ext cx="13827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4000" b="1" dirty="0">
                <a:solidFill>
                  <a:srgbClr val="F8F8F8"/>
                </a:solidFill>
                <a:latin typeface="+mn-lt"/>
                <a:ea typeface="+mn-ea"/>
                <a:cs typeface="+mn-ea"/>
                <a:sym typeface="+mn-lt"/>
              </a:rPr>
              <a:t>责任</a:t>
            </a:r>
          </a:p>
        </p:txBody>
      </p:sp>
      <p:sp>
        <p:nvSpPr>
          <p:cNvPr id="18" name="PA-102230">
            <a:extLst>
              <a:ext uri="{FF2B5EF4-FFF2-40B4-BE49-F238E27FC236}">
                <a16:creationId xmlns:a16="http://schemas.microsoft.com/office/drawing/2014/main" id="{19300D42-F398-46C0-A8F3-CB349698BBC2}"/>
              </a:ext>
            </a:extLst>
          </p:cNvPr>
          <p:cNvSpPr txBox="1">
            <a:spLocks noChangeArrowheads="1"/>
          </p:cNvSpPr>
          <p:nvPr>
            <p:custDataLst>
              <p:tags r:id="rId5"/>
            </p:custDataLst>
          </p:nvPr>
        </p:nvSpPr>
        <p:spPr bwMode="auto">
          <a:xfrm>
            <a:off x="4336223" y="2045019"/>
            <a:ext cx="1392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4000" b="1" dirty="0">
                <a:solidFill>
                  <a:srgbClr val="F8F8F8"/>
                </a:solidFill>
                <a:latin typeface="+mn-lt"/>
                <a:ea typeface="+mn-ea"/>
                <a:cs typeface="+mn-ea"/>
                <a:sym typeface="+mn-lt"/>
              </a:rPr>
              <a:t>担当</a:t>
            </a:r>
          </a:p>
        </p:txBody>
      </p:sp>
      <p:sp>
        <p:nvSpPr>
          <p:cNvPr id="20" name="PA-102231">
            <a:extLst>
              <a:ext uri="{FF2B5EF4-FFF2-40B4-BE49-F238E27FC236}">
                <a16:creationId xmlns:a16="http://schemas.microsoft.com/office/drawing/2014/main" id="{62CF812F-CFB0-49CA-80BF-7B06EE45C529}"/>
              </a:ext>
            </a:extLst>
          </p:cNvPr>
          <p:cNvSpPr/>
          <p:nvPr>
            <p:custDataLst>
              <p:tags r:id="rId6"/>
            </p:custDataLst>
          </p:nvPr>
        </p:nvSpPr>
        <p:spPr>
          <a:xfrm>
            <a:off x="496335" y="3249613"/>
            <a:ext cx="5599665" cy="2585323"/>
          </a:xfrm>
          <a:prstGeom prst="rect">
            <a:avLst/>
          </a:prstGeom>
        </p:spPr>
        <p:txBody>
          <a:bodyPr wrap="square">
            <a:spAutoFit/>
          </a:bodyPr>
          <a:lstStyle/>
          <a:p>
            <a:pPr algn="just">
              <a:lnSpc>
                <a:spcPct val="150000"/>
              </a:lnSpc>
            </a:pPr>
            <a:r>
              <a:rPr lang="zh-CN" altLang="en-US" dirty="0">
                <a:cs typeface="+mn-ea"/>
                <a:sym typeface="+mn-lt"/>
              </a:rPr>
              <a:t>特别是在中央政治局常委与中外记者的首次见面会上，他庄严承诺“人民对美好生活的向往，就是我们的奋斗目标”，</a:t>
            </a:r>
            <a:r>
              <a:rPr lang="en-US" altLang="zh-CN" dirty="0">
                <a:cs typeface="+mn-ea"/>
                <a:sym typeface="+mn-lt"/>
              </a:rPr>
              <a:t>2014</a:t>
            </a:r>
            <a:r>
              <a:rPr lang="zh-CN" altLang="en-US" dirty="0">
                <a:cs typeface="+mn-ea"/>
                <a:sym typeface="+mn-lt"/>
              </a:rPr>
              <a:t>年</a:t>
            </a:r>
            <a:r>
              <a:rPr lang="en-US" altLang="zh-CN" dirty="0">
                <a:cs typeface="+mn-ea"/>
                <a:sym typeface="+mn-lt"/>
              </a:rPr>
              <a:t>2</a:t>
            </a:r>
            <a:r>
              <a:rPr lang="zh-CN" altLang="en-US" dirty="0">
                <a:cs typeface="+mn-ea"/>
                <a:sym typeface="+mn-lt"/>
              </a:rPr>
              <a:t>月，习近平同志出访俄罗斯，在接受记者专访时又明确指出，我的执政理念，概括起来说就是：为人民服务，担当起该担当的责任。这不仅体现了新一届中央领导集体不负重托的责任担当。</a:t>
            </a:r>
          </a:p>
        </p:txBody>
      </p:sp>
      <p:sp>
        <p:nvSpPr>
          <p:cNvPr id="21" name="PA-102232">
            <a:extLst>
              <a:ext uri="{FF2B5EF4-FFF2-40B4-BE49-F238E27FC236}">
                <a16:creationId xmlns:a16="http://schemas.microsoft.com/office/drawing/2014/main" id="{EBFB5FA4-80BA-445C-8D2F-45B59A41D3B8}"/>
              </a:ext>
            </a:extLst>
          </p:cNvPr>
          <p:cNvSpPr/>
          <p:nvPr>
            <p:custDataLst>
              <p:tags r:id="rId7"/>
            </p:custDataLst>
          </p:nvPr>
        </p:nvSpPr>
        <p:spPr>
          <a:xfrm>
            <a:off x="6359304" y="4963255"/>
            <a:ext cx="5210010" cy="777457"/>
          </a:xfrm>
          <a:prstGeom prst="rect">
            <a:avLst/>
          </a:prstGeom>
        </p:spPr>
        <p:txBody>
          <a:bodyPr wrap="square">
            <a:spAutoFit/>
          </a:bodyPr>
          <a:lstStyle/>
          <a:p>
            <a:pPr algn="just">
              <a:lnSpc>
                <a:spcPct val="130000"/>
              </a:lnSpc>
            </a:pPr>
            <a:r>
              <a:rPr lang="zh-CN" altLang="en-US" dirty="0">
                <a:cs typeface="+mn-ea"/>
                <a:sym typeface="+mn-lt"/>
              </a:rPr>
              <a:t>党的十八大以来，习近平总书记在多种场合反复强调了中国共产党员的“责任”和“担当”意识。</a:t>
            </a:r>
          </a:p>
        </p:txBody>
      </p:sp>
      <p:pic>
        <p:nvPicPr>
          <p:cNvPr id="22" name="PA-102233">
            <a:extLst>
              <a:ext uri="{FF2B5EF4-FFF2-40B4-BE49-F238E27FC236}">
                <a16:creationId xmlns:a16="http://schemas.microsoft.com/office/drawing/2014/main" id="{03BD18CB-CF6E-4C7E-8DF2-6E2E11C7204A}"/>
              </a:ext>
            </a:extLst>
          </p:cNvPr>
          <p:cNvPicPr>
            <a:picLocks noChangeAspect="1" noChangeArrowheads="1"/>
          </p:cNvPicPr>
          <p:nvPr>
            <p:custDataLst>
              <p:tags r:id="rId8"/>
            </p:custDataLst>
          </p:nvPr>
        </p:nvPicPr>
        <p:blipFill>
          <a:blip r:embed="rId16" cstate="screen">
            <a:extLst>
              <a:ext uri="{28A0092B-C50C-407E-A947-70E740481C1C}">
                <a14:useLocalDpi xmlns:a14="http://schemas.microsoft.com/office/drawing/2010/main"/>
              </a:ext>
            </a:extLst>
          </a:blip>
          <a:srcRect/>
          <a:stretch/>
        </p:blipFill>
        <p:spPr bwMode="auto">
          <a:xfrm>
            <a:off x="6455513" y="1708111"/>
            <a:ext cx="5032240" cy="3083004"/>
          </a:xfrm>
          <a:prstGeom prst="rect">
            <a:avLst/>
          </a:prstGeom>
        </p:spPr>
      </p:pic>
      <p:sp>
        <p:nvSpPr>
          <p:cNvPr id="24" name="PA-102234">
            <a:extLst>
              <a:ext uri="{FF2B5EF4-FFF2-40B4-BE49-F238E27FC236}">
                <a16:creationId xmlns:a16="http://schemas.microsoft.com/office/drawing/2014/main" id="{23A4FE27-7AFF-4511-88E7-F80560E50A58}"/>
              </a:ext>
            </a:extLst>
          </p:cNvPr>
          <p:cNvSpPr/>
          <p:nvPr>
            <p:custDataLst>
              <p:tags r:id="rId9"/>
            </p:custDataLst>
          </p:nvPr>
        </p:nvSpPr>
        <p:spPr>
          <a:xfrm>
            <a:off x="2537510" y="1628281"/>
            <a:ext cx="1453999" cy="146467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7200" b="1" dirty="0">
                <a:solidFill>
                  <a:srgbClr val="F8F8F8"/>
                </a:solidFill>
                <a:cs typeface="+mn-ea"/>
                <a:sym typeface="+mn-lt"/>
              </a:rPr>
              <a:t>+</a:t>
            </a:r>
            <a:endParaRPr lang="zh-CN" altLang="en-US" sz="7200" b="1" dirty="0">
              <a:solidFill>
                <a:srgbClr val="F8F8F8"/>
              </a:solidFill>
              <a:cs typeface="+mn-ea"/>
              <a:sym typeface="+mn-lt"/>
            </a:endParaRPr>
          </a:p>
        </p:txBody>
      </p:sp>
      <p:sp>
        <p:nvSpPr>
          <p:cNvPr id="2" name="文本框 1"/>
          <p:cNvSpPr txBox="1"/>
          <p:nvPr/>
        </p:nvSpPr>
        <p:spPr>
          <a:xfrm>
            <a:off x="2086960" y="6102036"/>
            <a:ext cx="2177222" cy="261610"/>
          </a:xfrm>
          <a:prstGeom prst="rect">
            <a:avLst/>
          </a:prstGeom>
          <a:noFill/>
        </p:spPr>
        <p:txBody>
          <a:bodyPr wrap="square" rtlCol="0">
            <a:spAutoFit/>
          </a:bodyPr>
          <a:lstStyle/>
          <a:p>
            <a:r>
              <a:rPr lang="en-US" altLang="zh-CN" sz="1100" smtClean="0">
                <a:solidFill>
                  <a:srgbClr val="F7F7F7"/>
                </a:solidFill>
              </a:rPr>
              <a:t>https://www.PPT818.com/</a:t>
            </a:r>
            <a:endParaRPr lang="zh-CN" altLang="en-US" sz="1100" dirty="0">
              <a:solidFill>
                <a:srgbClr val="F7F7F7"/>
              </a:solidFill>
            </a:endParaRPr>
          </a:p>
        </p:txBody>
      </p:sp>
    </p:spTree>
    <p:extLst>
      <p:ext uri="{BB962C8B-B14F-4D97-AF65-F5344CB8AC3E}">
        <p14:creationId xmlns:p14="http://schemas.microsoft.com/office/powerpoint/2010/main" val="266993024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ppt_y</p:attrName>
                                        </p:attrNameLst>
                                      </p:cBhvr>
                                      <p:tavLst>
                                        <p:tav tm="0">
                                          <p:val>
                                            <p:strVal val="#ppt_y-#ppt_h*1.125000"/>
                                          </p:val>
                                        </p:tav>
                                        <p:tav tm="100000">
                                          <p:val>
                                            <p:strVal val="#ppt_y"/>
                                          </p:val>
                                        </p:tav>
                                      </p:tavLst>
                                    </p:anim>
                                    <p:animEffect transition="in" filter="wipe(down)">
                                      <p:cBhvr>
                                        <p:cTn id="12" dur="500"/>
                                        <p:tgtEl>
                                          <p:spTgt spid="21"/>
                                        </p:tgtEl>
                                      </p:cBhvr>
                                    </p:animEffect>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3"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 calcmode="lin" valueType="num">
                                      <p:cBhvr>
                                        <p:cTn id="30" dur="500" fill="hold"/>
                                        <p:tgtEl>
                                          <p:spTgt spid="14"/>
                                        </p:tgtEl>
                                        <p:attrNameLst>
                                          <p:attrName>style.rotation</p:attrName>
                                        </p:attrNameLst>
                                      </p:cBhvr>
                                      <p:tavLst>
                                        <p:tav tm="0">
                                          <p:val>
                                            <p:fltVal val="90"/>
                                          </p:val>
                                        </p:tav>
                                        <p:tav tm="100000">
                                          <p:val>
                                            <p:fltVal val="0"/>
                                          </p:val>
                                        </p:tav>
                                      </p:tavLst>
                                    </p:anim>
                                    <p:animEffect transition="in" filter="fade">
                                      <p:cBhvr>
                                        <p:cTn id="31" dur="500"/>
                                        <p:tgtEl>
                                          <p:spTgt spid="14"/>
                                        </p:tgtEl>
                                      </p:cBhvr>
                                    </p:animEffect>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 calcmode="lin" valueType="num">
                                      <p:cBhvr>
                                        <p:cTn id="37" dur="500" fill="hold"/>
                                        <p:tgtEl>
                                          <p:spTgt spid="18"/>
                                        </p:tgtEl>
                                        <p:attrNameLst>
                                          <p:attrName>style.rotation</p:attrName>
                                        </p:attrNameLst>
                                      </p:cBhvr>
                                      <p:tavLst>
                                        <p:tav tm="0">
                                          <p:val>
                                            <p:fltVal val="90"/>
                                          </p:val>
                                        </p:tav>
                                        <p:tav tm="100000">
                                          <p:val>
                                            <p:fltVal val="0"/>
                                          </p:val>
                                        </p:tav>
                                      </p:tavLst>
                                    </p:anim>
                                    <p:animEffect transition="in" filter="fade">
                                      <p:cBhvr>
                                        <p:cTn id="38" dur="500"/>
                                        <p:tgtEl>
                                          <p:spTgt spid="18"/>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67">
            <a:extLst>
              <a:ext uri="{FF2B5EF4-FFF2-40B4-BE49-F238E27FC236}">
                <a16:creationId xmlns:a16="http://schemas.microsoft.com/office/drawing/2014/main" id="{33ECADAA-F752-4FF8-A1C4-21EF9BC5F45A}"/>
              </a:ext>
            </a:extLst>
          </p:cNvPr>
          <p:cNvSpPr/>
          <p:nvPr>
            <p:custDataLst>
              <p:tags r:id="rId1"/>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党员不履行责任的危害</a:t>
            </a:r>
            <a:endParaRPr lang="zh-CN" altLang="en-US" sz="2000" b="1" dirty="0">
              <a:solidFill>
                <a:srgbClr val="C50202"/>
              </a:solidFill>
              <a:cs typeface="+mn-ea"/>
              <a:sym typeface="+mn-lt"/>
            </a:endParaRPr>
          </a:p>
        </p:txBody>
      </p:sp>
      <p:sp>
        <p:nvSpPr>
          <p:cNvPr id="8" name="PA-1022168">
            <a:extLst>
              <a:ext uri="{FF2B5EF4-FFF2-40B4-BE49-F238E27FC236}">
                <a16:creationId xmlns:a16="http://schemas.microsoft.com/office/drawing/2014/main" id="{2B84FBE1-1232-4863-8537-D2097CB0F7F0}"/>
              </a:ext>
            </a:extLst>
          </p:cNvPr>
          <p:cNvSpPr txBox="1"/>
          <p:nvPr>
            <p:custDataLst>
              <p:tags r:id="rId2"/>
            </p:custDataLst>
          </p:nvPr>
        </p:nvSpPr>
        <p:spPr>
          <a:xfrm>
            <a:off x="5076963" y="1843146"/>
            <a:ext cx="6058397" cy="4023089"/>
          </a:xfrm>
          <a:prstGeom prst="rect">
            <a:avLst/>
          </a:prstGeom>
          <a:noFill/>
          <a:ln w="9525">
            <a:noFill/>
          </a:ln>
        </p:spPr>
        <p:txBody>
          <a:bodyPr wrap="square">
            <a:spAutoFit/>
          </a:bodyPr>
          <a:lstStyle/>
          <a:p>
            <a:pPr marL="285750" indent="-285750" algn="just">
              <a:lnSpc>
                <a:spcPct val="130000"/>
              </a:lnSpc>
              <a:spcBef>
                <a:spcPct val="0"/>
              </a:spcBef>
              <a:spcAft>
                <a:spcPts val="1436"/>
              </a:spcAft>
              <a:buFont typeface="Wingdings" panose="05000000000000000000" pitchFamily="2" charset="2"/>
              <a:buChar char="n"/>
              <a:defRPr/>
            </a:pPr>
            <a:r>
              <a:rPr lang="zh-CN" altLang="en-US" dirty="0">
                <a:cs typeface="+mn-ea"/>
                <a:sym typeface="+mn-lt"/>
              </a:rPr>
              <a:t>中国共产党是执政党。中国共产党之所以能够夺取政权，成为执政党，是因为有人民群众的支持。“水可载舟，亦可覆舟”。</a:t>
            </a:r>
            <a:endParaRPr lang="en-US" altLang="zh-CN" dirty="0">
              <a:cs typeface="+mn-ea"/>
              <a:sym typeface="+mn-lt"/>
            </a:endParaRPr>
          </a:p>
          <a:p>
            <a:pPr marL="285750" indent="-285750" algn="just">
              <a:lnSpc>
                <a:spcPct val="130000"/>
              </a:lnSpc>
              <a:spcBef>
                <a:spcPct val="0"/>
              </a:spcBef>
              <a:spcAft>
                <a:spcPts val="1436"/>
              </a:spcAft>
              <a:buFont typeface="Wingdings" panose="05000000000000000000" pitchFamily="2" charset="2"/>
              <a:buChar char="n"/>
              <a:defRPr/>
            </a:pPr>
            <a:r>
              <a:rPr lang="zh-CN" altLang="en-US" dirty="0">
                <a:cs typeface="+mn-ea"/>
                <a:sym typeface="+mn-lt"/>
              </a:rPr>
              <a:t>中国共产党要赢得人民群众的拥护和支持，不仅要有先进的社会理想，还要求广大的共产党员同心同德地为先进理想而奋斗，在各项工作中起表率作用，就会影响党在人民群众中的威望，从而动摇党的执政地位。</a:t>
            </a:r>
            <a:endParaRPr lang="en-US" altLang="zh-CN" dirty="0">
              <a:cs typeface="+mn-ea"/>
              <a:sym typeface="+mn-lt"/>
            </a:endParaRPr>
          </a:p>
          <a:p>
            <a:pPr marL="285750" indent="-285750" algn="just">
              <a:lnSpc>
                <a:spcPct val="130000"/>
              </a:lnSpc>
              <a:spcBef>
                <a:spcPct val="0"/>
              </a:spcBef>
              <a:spcAft>
                <a:spcPts val="1436"/>
              </a:spcAft>
              <a:buFont typeface="Wingdings" panose="05000000000000000000" pitchFamily="2" charset="2"/>
              <a:buChar char="n"/>
              <a:defRPr/>
            </a:pPr>
            <a:r>
              <a:rPr lang="zh-CN" altLang="en-US" dirty="0">
                <a:cs typeface="+mn-ea"/>
                <a:sym typeface="+mn-lt"/>
              </a:rPr>
              <a:t>苏共丧失执政地位的教训就能充分说明问题，因而我们每个共产党员都要增强危机意识，从巩固党的执政地位的高度来认识敢于承担责任的问题。</a:t>
            </a:r>
          </a:p>
        </p:txBody>
      </p:sp>
      <p:pic>
        <p:nvPicPr>
          <p:cNvPr id="9" name="PA-1022169">
            <a:extLst>
              <a:ext uri="{FF2B5EF4-FFF2-40B4-BE49-F238E27FC236}">
                <a16:creationId xmlns:a16="http://schemas.microsoft.com/office/drawing/2014/main" id="{5FFC657A-F551-479D-991D-D2A586DEE8EA}"/>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rcRect/>
          <a:stretch/>
        </p:blipFill>
        <p:spPr>
          <a:xfrm>
            <a:off x="770903" y="3016463"/>
            <a:ext cx="4070120" cy="2713413"/>
          </a:xfrm>
          <a:prstGeom prst="rect">
            <a:avLst/>
          </a:prstGeom>
          <a:noFill/>
          <a:ln w="9525">
            <a:noFill/>
          </a:ln>
        </p:spPr>
      </p:pic>
      <p:sp>
        <p:nvSpPr>
          <p:cNvPr id="2" name="PA-1022170">
            <a:extLst>
              <a:ext uri="{FF2B5EF4-FFF2-40B4-BE49-F238E27FC236}">
                <a16:creationId xmlns:a16="http://schemas.microsoft.com/office/drawing/2014/main" id="{744CC01E-6C51-4212-B002-A64CE4509152}"/>
              </a:ext>
            </a:extLst>
          </p:cNvPr>
          <p:cNvSpPr/>
          <p:nvPr>
            <p:custDataLst>
              <p:tags r:id="rId4"/>
            </p:custDataLst>
          </p:nvPr>
        </p:nvSpPr>
        <p:spPr>
          <a:xfrm>
            <a:off x="957930" y="2020986"/>
            <a:ext cx="3647152" cy="458908"/>
          </a:xfrm>
          <a:prstGeom prst="rect">
            <a:avLst/>
          </a:prstGeom>
        </p:spPr>
        <p:txBody>
          <a:bodyPr wrap="none">
            <a:spAutoFit/>
          </a:bodyPr>
          <a:lstStyle/>
          <a:p>
            <a:pPr defTabSz="914377">
              <a:lnSpc>
                <a:spcPct val="150000"/>
              </a:lnSpc>
            </a:pPr>
            <a:r>
              <a:rPr lang="zh-CN" altLang="en-US" b="1" dirty="0">
                <a:solidFill>
                  <a:srgbClr val="C00000"/>
                </a:solidFill>
                <a:cs typeface="+mn-ea"/>
                <a:sym typeface="+mn-lt"/>
              </a:rPr>
              <a:t>党员不履行责任，会动摇执政地位</a:t>
            </a:r>
          </a:p>
        </p:txBody>
      </p:sp>
    </p:spTree>
    <p:extLst>
      <p:ext uri="{BB962C8B-B14F-4D97-AF65-F5344CB8AC3E}">
        <p14:creationId xmlns:p14="http://schemas.microsoft.com/office/powerpoint/2010/main" val="246896020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171">
            <a:extLst>
              <a:ext uri="{FF2B5EF4-FFF2-40B4-BE49-F238E27FC236}">
                <a16:creationId xmlns:a16="http://schemas.microsoft.com/office/drawing/2014/main" id="{EC9D2A80-F660-4F7E-825A-0AAD2A5DAADF}"/>
              </a:ext>
            </a:extLst>
          </p:cNvPr>
          <p:cNvCxnSpPr>
            <a:cxnSpLocks/>
          </p:cNvCxnSpPr>
          <p:nvPr>
            <p:custDataLst>
              <p:tags r:id="rId1"/>
            </p:custDataLst>
          </p:nvPr>
        </p:nvCxnSpPr>
        <p:spPr>
          <a:xfrm>
            <a:off x="1002311" y="2907735"/>
            <a:ext cx="7516099" cy="0"/>
          </a:xfrm>
          <a:prstGeom prst="line">
            <a:avLst/>
          </a:prstGeom>
          <a:ln>
            <a:solidFill>
              <a:srgbClr val="C5020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PA-1022172">
            <a:extLst>
              <a:ext uri="{FF2B5EF4-FFF2-40B4-BE49-F238E27FC236}">
                <a16:creationId xmlns:a16="http://schemas.microsoft.com/office/drawing/2014/main" id="{306A7F51-60B5-475C-A817-00832C22B009}"/>
              </a:ext>
            </a:extLst>
          </p:cNvPr>
          <p:cNvGrpSpPr/>
          <p:nvPr>
            <p:custDataLst>
              <p:tags r:id="rId2"/>
            </p:custDataLst>
          </p:nvPr>
        </p:nvGrpSpPr>
        <p:grpSpPr>
          <a:xfrm>
            <a:off x="879465" y="1892072"/>
            <a:ext cx="4792722" cy="1015663"/>
            <a:chOff x="5169025" y="988171"/>
            <a:chExt cx="6624931" cy="1403940"/>
          </a:xfrm>
        </p:grpSpPr>
        <p:sp>
          <p:nvSpPr>
            <p:cNvPr id="4" name="PA-矩形 3">
              <a:extLst>
                <a:ext uri="{FF2B5EF4-FFF2-40B4-BE49-F238E27FC236}">
                  <a16:creationId xmlns:a16="http://schemas.microsoft.com/office/drawing/2014/main" id="{5EEE73E5-6080-4C4F-9A3E-4E92C4D2DCE5}"/>
                </a:ext>
              </a:extLst>
            </p:cNvPr>
            <p:cNvSpPr/>
            <p:nvPr>
              <p:custDataLst>
                <p:tags r:id="rId6"/>
              </p:custDataLst>
            </p:nvPr>
          </p:nvSpPr>
          <p:spPr>
            <a:xfrm>
              <a:off x="5169025" y="988171"/>
              <a:ext cx="3446035" cy="1403940"/>
            </a:xfrm>
            <a:prstGeom prst="rect">
              <a:avLst/>
            </a:prstGeom>
          </p:spPr>
          <p:txBody>
            <a:bodyPr wrap="none">
              <a:spAutoFit/>
            </a:bodyPr>
            <a:lstStyle/>
            <a:p>
              <a:r>
                <a:rPr lang="zh-CN" altLang="en-US" sz="6000" dirty="0">
                  <a:solidFill>
                    <a:srgbClr val="C50202"/>
                  </a:solidFill>
                  <a:cs typeface="+mn-ea"/>
                  <a:sym typeface="+mn-lt"/>
                </a:rPr>
                <a:t>第四章</a:t>
              </a:r>
            </a:p>
          </p:txBody>
        </p:sp>
        <p:sp>
          <p:nvSpPr>
            <p:cNvPr id="5" name="PA-矩形 4">
              <a:extLst>
                <a:ext uri="{FF2B5EF4-FFF2-40B4-BE49-F238E27FC236}">
                  <a16:creationId xmlns:a16="http://schemas.microsoft.com/office/drawing/2014/main" id="{97C61469-DB92-42F4-82A1-EA8C236B59CA}"/>
                </a:ext>
              </a:extLst>
            </p:cNvPr>
            <p:cNvSpPr/>
            <p:nvPr>
              <p:custDataLst>
                <p:tags r:id="rId7"/>
              </p:custDataLst>
            </p:nvPr>
          </p:nvSpPr>
          <p:spPr>
            <a:xfrm>
              <a:off x="8615060" y="1158345"/>
              <a:ext cx="3178896" cy="1063590"/>
            </a:xfrm>
            <a:prstGeom prst="rect">
              <a:avLst/>
            </a:prstGeom>
          </p:spPr>
          <p:txBody>
            <a:bodyPr wrap="none">
              <a:spAutoFit/>
            </a:bodyPr>
            <a:lstStyle/>
            <a:p>
              <a:r>
                <a:rPr lang="en-US" altLang="zh-CN" sz="4400" dirty="0">
                  <a:solidFill>
                    <a:srgbClr val="C50202"/>
                  </a:solidFill>
                  <a:cs typeface="+mn-ea"/>
                  <a:sym typeface="+mn-lt"/>
                </a:rPr>
                <a:t>PART.04</a:t>
              </a:r>
              <a:endParaRPr lang="zh-CN" altLang="en-US" sz="4400" dirty="0">
                <a:solidFill>
                  <a:srgbClr val="C50202"/>
                </a:solidFill>
                <a:cs typeface="+mn-ea"/>
                <a:sym typeface="+mn-lt"/>
              </a:endParaRPr>
            </a:p>
          </p:txBody>
        </p:sp>
      </p:grpSp>
      <p:sp>
        <p:nvSpPr>
          <p:cNvPr id="6" name="PA-1022173">
            <a:extLst>
              <a:ext uri="{FF2B5EF4-FFF2-40B4-BE49-F238E27FC236}">
                <a16:creationId xmlns:a16="http://schemas.microsoft.com/office/drawing/2014/main" id="{8CF654F4-A9AE-4A66-8432-B64223C02F8B}"/>
              </a:ext>
            </a:extLst>
          </p:cNvPr>
          <p:cNvSpPr txBox="1"/>
          <p:nvPr>
            <p:custDataLst>
              <p:tags r:id="rId3"/>
            </p:custDataLst>
          </p:nvPr>
        </p:nvSpPr>
        <p:spPr>
          <a:xfrm>
            <a:off x="938966" y="3307845"/>
            <a:ext cx="9347199" cy="615553"/>
          </a:xfrm>
          <a:prstGeom prst="rect">
            <a:avLst/>
          </a:prstGeom>
          <a:noFill/>
        </p:spPr>
        <p:txBody>
          <a:bodyPr wrap="square" lIns="0" tIns="0" rIns="0" bIns="0" rtlCol="0">
            <a:spAutoFit/>
          </a:bodyPr>
          <a:lstStyle/>
          <a:p>
            <a:r>
              <a:rPr lang="zh-CN" altLang="en-US" sz="4000" b="1" dirty="0">
                <a:solidFill>
                  <a:srgbClr val="C50202"/>
                </a:solidFill>
                <a:cs typeface="+mn-ea"/>
                <a:sym typeface="+mn-lt"/>
              </a:rPr>
              <a:t>共产党员要有责任担当</a:t>
            </a:r>
          </a:p>
        </p:txBody>
      </p:sp>
      <p:sp>
        <p:nvSpPr>
          <p:cNvPr id="7" name="PA-1022174">
            <a:extLst>
              <a:ext uri="{FF2B5EF4-FFF2-40B4-BE49-F238E27FC236}">
                <a16:creationId xmlns:a16="http://schemas.microsoft.com/office/drawing/2014/main" id="{FAFB3E38-92CC-4E5F-AE66-66CD0E5E03F3}"/>
              </a:ext>
            </a:extLst>
          </p:cNvPr>
          <p:cNvSpPr/>
          <p:nvPr>
            <p:custDataLst>
              <p:tags r:id="rId4"/>
            </p:custDataLst>
          </p:nvPr>
        </p:nvSpPr>
        <p:spPr>
          <a:xfrm>
            <a:off x="879465" y="4200396"/>
            <a:ext cx="7638945" cy="1172629"/>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为人民服务，担当起该担当的责任。这不仅体现了新一届中央领导集体不负重托的责任担当。可以说这种“责任”和“担当”彰显的是一个共产党员的政治品格，是这个时代要求每个共产党员必须具有的政治素质。</a:t>
            </a:r>
          </a:p>
        </p:txBody>
      </p:sp>
      <p:pic>
        <p:nvPicPr>
          <p:cNvPr id="11" name="PA-1022175" descr="图片包含 灯具&#10;&#10;描述已自动生成">
            <a:extLst>
              <a:ext uri="{FF2B5EF4-FFF2-40B4-BE49-F238E27FC236}">
                <a16:creationId xmlns:a16="http://schemas.microsoft.com/office/drawing/2014/main" id="{0A20F8EE-1BC3-4A5C-9FC8-1C6E70B695D9}"/>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6956606" y="237524"/>
            <a:ext cx="4840159" cy="4840159"/>
          </a:xfrm>
          <a:prstGeom prst="rect">
            <a:avLst/>
          </a:prstGeom>
        </p:spPr>
      </p:pic>
    </p:spTree>
    <p:extLst>
      <p:ext uri="{BB962C8B-B14F-4D97-AF65-F5344CB8AC3E}">
        <p14:creationId xmlns:p14="http://schemas.microsoft.com/office/powerpoint/2010/main" val="249714340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750"/>
                            </p:stCondLst>
                            <p:childTnLst>
                              <p:par>
                                <p:cTn id="13" presetID="23" presetClass="entr" presetSubtype="16"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27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76">
            <a:extLst>
              <a:ext uri="{FF2B5EF4-FFF2-40B4-BE49-F238E27FC236}">
                <a16:creationId xmlns:a16="http://schemas.microsoft.com/office/drawing/2014/main" id="{33ECADAA-F752-4FF8-A1C4-21EF9BC5F45A}"/>
              </a:ext>
            </a:extLst>
          </p:cNvPr>
          <p:cNvSpPr/>
          <p:nvPr>
            <p:custDataLst>
              <p:tags r:id="rId1"/>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dirty="0">
                <a:solidFill>
                  <a:srgbClr val="C50202"/>
                </a:solidFill>
                <a:cs typeface="+mn-ea"/>
                <a:sym typeface="+mn-lt"/>
              </a:rPr>
              <a:t>共产党员要有责任担当</a:t>
            </a:r>
          </a:p>
        </p:txBody>
      </p:sp>
      <p:sp>
        <p:nvSpPr>
          <p:cNvPr id="7" name="PA-1022177">
            <a:extLst>
              <a:ext uri="{FF2B5EF4-FFF2-40B4-BE49-F238E27FC236}">
                <a16:creationId xmlns:a16="http://schemas.microsoft.com/office/drawing/2014/main" id="{C5B3B4BC-39F0-4621-9FF0-0A6DD46F6A95}"/>
              </a:ext>
            </a:extLst>
          </p:cNvPr>
          <p:cNvSpPr/>
          <p:nvPr>
            <p:custDataLst>
              <p:tags r:id="rId2"/>
            </p:custDataLst>
          </p:nvPr>
        </p:nvSpPr>
        <p:spPr>
          <a:xfrm rot="13500000">
            <a:off x="6027562" y="2293300"/>
            <a:ext cx="164306" cy="164306"/>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PA-1022178">
            <a:extLst>
              <a:ext uri="{FF2B5EF4-FFF2-40B4-BE49-F238E27FC236}">
                <a16:creationId xmlns:a16="http://schemas.microsoft.com/office/drawing/2014/main" id="{15BA375A-0861-421F-8400-2C80B20C8B06}"/>
              </a:ext>
            </a:extLst>
          </p:cNvPr>
          <p:cNvSpPr/>
          <p:nvPr>
            <p:custDataLst>
              <p:tags r:id="rId3"/>
            </p:custDataLst>
          </p:nvPr>
        </p:nvSpPr>
        <p:spPr>
          <a:xfrm>
            <a:off x="570641" y="2083519"/>
            <a:ext cx="4691920" cy="583867"/>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勇于责任担当</a:t>
            </a:r>
            <a:endParaRPr lang="en-US" altLang="zh-CN" sz="2000" dirty="0">
              <a:cs typeface="+mn-ea"/>
              <a:sym typeface="+mn-lt"/>
            </a:endParaRPr>
          </a:p>
        </p:txBody>
      </p:sp>
      <p:cxnSp>
        <p:nvCxnSpPr>
          <p:cNvPr id="9" name="PA-1022179">
            <a:extLst>
              <a:ext uri="{FF2B5EF4-FFF2-40B4-BE49-F238E27FC236}">
                <a16:creationId xmlns:a16="http://schemas.microsoft.com/office/drawing/2014/main" id="{51B5ACEC-159D-4DA5-89D2-2CF18F80DBB6}"/>
              </a:ext>
            </a:extLst>
          </p:cNvPr>
          <p:cNvCxnSpPr/>
          <p:nvPr>
            <p:custDataLst>
              <p:tags r:id="rId4"/>
            </p:custDataLst>
          </p:nvPr>
        </p:nvCxnSpPr>
        <p:spPr>
          <a:xfrm>
            <a:off x="5289109" y="2375452"/>
            <a:ext cx="730972" cy="0"/>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PA-1022180">
            <a:extLst>
              <a:ext uri="{FF2B5EF4-FFF2-40B4-BE49-F238E27FC236}">
                <a16:creationId xmlns:a16="http://schemas.microsoft.com/office/drawing/2014/main" id="{ABBC8342-B0FA-4279-8059-9697892349FA}"/>
              </a:ext>
            </a:extLst>
          </p:cNvPr>
          <p:cNvSpPr/>
          <p:nvPr>
            <p:custDataLst>
              <p:tags r:id="rId5"/>
            </p:custDataLst>
          </p:nvPr>
        </p:nvSpPr>
        <p:spPr>
          <a:xfrm rot="2700000">
            <a:off x="6027561" y="3694077"/>
            <a:ext cx="164306" cy="164306"/>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PA-1022181">
            <a:extLst>
              <a:ext uri="{FF2B5EF4-FFF2-40B4-BE49-F238E27FC236}">
                <a16:creationId xmlns:a16="http://schemas.microsoft.com/office/drawing/2014/main" id="{8426448A-945C-44E2-AF38-F5DE36D9D04B}"/>
              </a:ext>
            </a:extLst>
          </p:cNvPr>
          <p:cNvSpPr/>
          <p:nvPr>
            <p:custDataLst>
              <p:tags r:id="rId6"/>
            </p:custDataLst>
          </p:nvPr>
        </p:nvSpPr>
        <p:spPr>
          <a:xfrm>
            <a:off x="6930325" y="3484296"/>
            <a:ext cx="4691920" cy="583867"/>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要有矢志不渝的政治情怀</a:t>
            </a:r>
            <a:endParaRPr lang="en-US" sz="2000" dirty="0">
              <a:cs typeface="+mn-ea"/>
              <a:sym typeface="+mn-lt"/>
            </a:endParaRPr>
          </a:p>
        </p:txBody>
      </p:sp>
      <p:cxnSp>
        <p:nvCxnSpPr>
          <p:cNvPr id="13" name="PA-1022182">
            <a:extLst>
              <a:ext uri="{FF2B5EF4-FFF2-40B4-BE49-F238E27FC236}">
                <a16:creationId xmlns:a16="http://schemas.microsoft.com/office/drawing/2014/main" id="{9E81520F-9084-4172-B8C8-E845DDE6EB88}"/>
              </a:ext>
            </a:extLst>
          </p:cNvPr>
          <p:cNvCxnSpPr/>
          <p:nvPr>
            <p:custDataLst>
              <p:tags r:id="rId7"/>
            </p:custDataLst>
          </p:nvPr>
        </p:nvCxnSpPr>
        <p:spPr>
          <a:xfrm>
            <a:off x="6225896" y="3776230"/>
            <a:ext cx="730972" cy="0"/>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PA-1022183">
            <a:extLst>
              <a:ext uri="{FF2B5EF4-FFF2-40B4-BE49-F238E27FC236}">
                <a16:creationId xmlns:a16="http://schemas.microsoft.com/office/drawing/2014/main" id="{0548B8B4-EE9A-4FC7-901C-0839F626F482}"/>
              </a:ext>
            </a:extLst>
          </p:cNvPr>
          <p:cNvSpPr/>
          <p:nvPr>
            <p:custDataLst>
              <p:tags r:id="rId8"/>
            </p:custDataLst>
          </p:nvPr>
        </p:nvSpPr>
        <p:spPr>
          <a:xfrm rot="13500000">
            <a:off x="6027562" y="5246148"/>
            <a:ext cx="164306" cy="164306"/>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6" name="PA-1022184">
            <a:extLst>
              <a:ext uri="{FF2B5EF4-FFF2-40B4-BE49-F238E27FC236}">
                <a16:creationId xmlns:a16="http://schemas.microsoft.com/office/drawing/2014/main" id="{0713BD75-1118-4EB7-8F9D-2BC486508DCD}"/>
              </a:ext>
            </a:extLst>
          </p:cNvPr>
          <p:cNvSpPr/>
          <p:nvPr>
            <p:custDataLst>
              <p:tags r:id="rId9"/>
            </p:custDataLst>
          </p:nvPr>
        </p:nvSpPr>
        <p:spPr>
          <a:xfrm>
            <a:off x="570641" y="5036367"/>
            <a:ext cx="4691920" cy="583867"/>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党员干部必须坚守共产党员</a:t>
            </a:r>
            <a:endParaRPr lang="en-US" sz="2000" dirty="0">
              <a:cs typeface="+mn-ea"/>
              <a:sym typeface="+mn-lt"/>
            </a:endParaRPr>
          </a:p>
        </p:txBody>
      </p:sp>
      <p:cxnSp>
        <p:nvCxnSpPr>
          <p:cNvPr id="17" name="PA-1022185">
            <a:extLst>
              <a:ext uri="{FF2B5EF4-FFF2-40B4-BE49-F238E27FC236}">
                <a16:creationId xmlns:a16="http://schemas.microsoft.com/office/drawing/2014/main" id="{0806075D-0CFD-426E-9918-C20F1C535B02}"/>
              </a:ext>
            </a:extLst>
          </p:cNvPr>
          <p:cNvCxnSpPr/>
          <p:nvPr>
            <p:custDataLst>
              <p:tags r:id="rId10"/>
            </p:custDataLst>
          </p:nvPr>
        </p:nvCxnSpPr>
        <p:spPr>
          <a:xfrm>
            <a:off x="5289109" y="5328300"/>
            <a:ext cx="730972" cy="0"/>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PA-1022186">
            <a:extLst>
              <a:ext uri="{FF2B5EF4-FFF2-40B4-BE49-F238E27FC236}">
                <a16:creationId xmlns:a16="http://schemas.microsoft.com/office/drawing/2014/main" id="{B1C4F4E1-15BB-430F-AEC3-D9EEA98DE82F}"/>
              </a:ext>
            </a:extLst>
          </p:cNvPr>
          <p:cNvSpPr/>
          <p:nvPr>
            <p:custDataLst>
              <p:tags r:id="rId11"/>
            </p:custDataLst>
          </p:nvPr>
        </p:nvSpPr>
        <p:spPr bwMode="auto">
          <a:xfrm>
            <a:off x="6472031" y="1595126"/>
            <a:ext cx="5149328" cy="150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lnSpc>
                <a:spcPct val="130000"/>
              </a:lnSpc>
              <a:spcBef>
                <a:spcPct val="0"/>
              </a:spcBef>
              <a:spcAft>
                <a:spcPct val="0"/>
              </a:spcAft>
              <a:defRPr/>
            </a:pPr>
            <a:r>
              <a:rPr lang="zh-CN" altLang="en-US" dirty="0">
                <a:cs typeface="+mn-ea"/>
                <a:sym typeface="+mn-lt"/>
              </a:rPr>
              <a:t>责任是信念之基，担当是力量之源。讲党性、讲政治，坚持正确政治方向，保持高度政治定力，是党员领导干部敢于担当的第一要求，也是党员领导干部安身立命之本。</a:t>
            </a:r>
          </a:p>
        </p:txBody>
      </p:sp>
      <p:sp>
        <p:nvSpPr>
          <p:cNvPr id="20" name="PA-1022187">
            <a:extLst>
              <a:ext uri="{FF2B5EF4-FFF2-40B4-BE49-F238E27FC236}">
                <a16:creationId xmlns:a16="http://schemas.microsoft.com/office/drawing/2014/main" id="{837D6C46-6954-4305-86A5-71C3738D9507}"/>
              </a:ext>
            </a:extLst>
          </p:cNvPr>
          <p:cNvSpPr/>
          <p:nvPr>
            <p:custDataLst>
              <p:tags r:id="rId12"/>
            </p:custDataLst>
          </p:nvPr>
        </p:nvSpPr>
        <p:spPr bwMode="auto">
          <a:xfrm>
            <a:off x="486802" y="3127491"/>
            <a:ext cx="5258308" cy="144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lnSpc>
                <a:spcPct val="130000"/>
              </a:lnSpc>
              <a:spcBef>
                <a:spcPct val="0"/>
              </a:spcBef>
              <a:spcAft>
                <a:spcPct val="0"/>
              </a:spcAft>
              <a:defRPr/>
            </a:pPr>
            <a:r>
              <a:rPr lang="zh-CN" altLang="en-US" dirty="0">
                <a:cs typeface="+mn-ea"/>
                <a:sym typeface="+mn-lt"/>
              </a:rPr>
              <a:t>习近平总书记强调：“现在，我们有些党员在矛盾面前畏缩不前，在困难面前悲观失望，在诱惑面前不能保持应有的纯洁以至腐败堕落，说到底是理想信念出了问题。”</a:t>
            </a:r>
          </a:p>
        </p:txBody>
      </p:sp>
      <p:sp>
        <p:nvSpPr>
          <p:cNvPr id="21" name="PA-1022188">
            <a:extLst>
              <a:ext uri="{FF2B5EF4-FFF2-40B4-BE49-F238E27FC236}">
                <a16:creationId xmlns:a16="http://schemas.microsoft.com/office/drawing/2014/main" id="{FD339630-102C-43F8-B8A5-090423D8DC3E}"/>
              </a:ext>
            </a:extLst>
          </p:cNvPr>
          <p:cNvSpPr/>
          <p:nvPr>
            <p:custDataLst>
              <p:tags r:id="rId13"/>
            </p:custDataLst>
          </p:nvPr>
        </p:nvSpPr>
        <p:spPr bwMode="auto">
          <a:xfrm>
            <a:off x="6472031" y="4901795"/>
            <a:ext cx="5150214" cy="16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lnSpc>
                <a:spcPct val="130000"/>
              </a:lnSpc>
              <a:spcBef>
                <a:spcPct val="0"/>
              </a:spcBef>
              <a:spcAft>
                <a:spcPct val="0"/>
              </a:spcAft>
              <a:defRPr/>
            </a:pPr>
            <a:r>
              <a:rPr lang="zh-CN" altLang="en-US" dirty="0">
                <a:cs typeface="+mn-ea"/>
                <a:sym typeface="+mn-lt"/>
              </a:rPr>
              <a:t>的精神追求，坚定理想信念，坚持道路自信、理论自信、制度自信，自觉筑牢拒腐防变的思想道德防线，自觉践行全心全意为人民服务宗旨。</a:t>
            </a:r>
          </a:p>
        </p:txBody>
      </p:sp>
    </p:spTree>
    <p:extLst>
      <p:ext uri="{BB962C8B-B14F-4D97-AF65-F5344CB8AC3E}">
        <p14:creationId xmlns:p14="http://schemas.microsoft.com/office/powerpoint/2010/main" val="48935179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5000"/>
                            </p:stCondLst>
                            <p:childTnLst>
                              <p:par>
                                <p:cTn id="51" presetID="22" presetClass="entr" presetSubtype="2"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right)">
                                      <p:cBhvr>
                                        <p:cTn id="53" dur="500"/>
                                        <p:tgtEl>
                                          <p:spTgt spid="17"/>
                                        </p:tgtEl>
                                      </p:cBhvr>
                                    </p:animEffect>
                                  </p:childTnLst>
                                </p:cTn>
                              </p:par>
                            </p:childTnLst>
                          </p:cTn>
                        </p:par>
                        <p:par>
                          <p:cTn id="54" fill="hold">
                            <p:stCondLst>
                              <p:cond delay="5500"/>
                            </p:stCondLst>
                            <p:childTnLst>
                              <p:par>
                                <p:cTn id="55" presetID="22" presetClass="entr" presetSubtype="2"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right)">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1" grpId="0" bldLvl="0" animBg="1"/>
      <p:bldP spid="12" grpId="0" bldLvl="0" animBg="1"/>
      <p:bldP spid="15" grpId="0" bldLvl="0" animBg="1"/>
      <p:bldP spid="16" grpId="0" bldLvl="0" animBg="1"/>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89">
            <a:extLst>
              <a:ext uri="{FF2B5EF4-FFF2-40B4-BE49-F238E27FC236}">
                <a16:creationId xmlns:a16="http://schemas.microsoft.com/office/drawing/2014/main" id="{33ECADAA-F752-4FF8-A1C4-21EF9BC5F45A}"/>
              </a:ext>
            </a:extLst>
          </p:cNvPr>
          <p:cNvSpPr/>
          <p:nvPr>
            <p:custDataLst>
              <p:tags r:id="rId1"/>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dirty="0">
                <a:solidFill>
                  <a:srgbClr val="C50202"/>
                </a:solidFill>
                <a:cs typeface="+mn-ea"/>
                <a:sym typeface="+mn-lt"/>
              </a:rPr>
              <a:t>共产党员要有责任担当</a:t>
            </a:r>
          </a:p>
        </p:txBody>
      </p:sp>
      <p:sp>
        <p:nvSpPr>
          <p:cNvPr id="21" name="PA-1022190">
            <a:extLst>
              <a:ext uri="{FF2B5EF4-FFF2-40B4-BE49-F238E27FC236}">
                <a16:creationId xmlns:a16="http://schemas.microsoft.com/office/drawing/2014/main" id="{267D17A1-8042-4C5E-BFAB-5716E3A33675}"/>
              </a:ext>
            </a:extLst>
          </p:cNvPr>
          <p:cNvSpPr/>
          <p:nvPr>
            <p:custDataLst>
              <p:tags r:id="rId2"/>
            </p:custDataLst>
          </p:nvPr>
        </p:nvSpPr>
        <p:spPr>
          <a:xfrm flipH="1">
            <a:off x="-16435" y="2604910"/>
            <a:ext cx="7797144" cy="1936289"/>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 name="connsiteX0" fmla="*/ 238128 w 4247881"/>
              <a:gd name="connsiteY0" fmla="*/ 0 h 914400"/>
              <a:gd name="connsiteX1" fmla="*/ 1053311 w 4247881"/>
              <a:gd name="connsiteY1" fmla="*/ 0 h 914400"/>
              <a:gd name="connsiteX2" fmla="*/ 4247881 w 4247881"/>
              <a:gd name="connsiteY2" fmla="*/ 0 h 914400"/>
              <a:gd name="connsiteX3" fmla="*/ 4247881 w 4247881"/>
              <a:gd name="connsiteY3" fmla="*/ 914400 h 914400"/>
              <a:gd name="connsiteX4" fmla="*/ 1053311 w 4247881"/>
              <a:gd name="connsiteY4" fmla="*/ 914400 h 914400"/>
              <a:gd name="connsiteX5" fmla="*/ 238128 w 4247881"/>
              <a:gd name="connsiteY5" fmla="*/ 914400 h 914400"/>
              <a:gd name="connsiteX6" fmla="*/ 0 w 4247881"/>
              <a:gd name="connsiteY6" fmla="*/ 457200 h 914400"/>
              <a:gd name="connsiteX7" fmla="*/ 238128 w 4247881"/>
              <a:gd name="connsiteY7" fmla="*/ 0 h 914400"/>
              <a:gd name="connsiteX0" fmla="*/ 0 w 4009753"/>
              <a:gd name="connsiteY0" fmla="*/ 0 h 914400"/>
              <a:gd name="connsiteX1" fmla="*/ 815183 w 4009753"/>
              <a:gd name="connsiteY1" fmla="*/ 0 h 914400"/>
              <a:gd name="connsiteX2" fmla="*/ 4009753 w 4009753"/>
              <a:gd name="connsiteY2" fmla="*/ 0 h 914400"/>
              <a:gd name="connsiteX3" fmla="*/ 4009753 w 4009753"/>
              <a:gd name="connsiteY3" fmla="*/ 914400 h 914400"/>
              <a:gd name="connsiteX4" fmla="*/ 815183 w 4009753"/>
              <a:gd name="connsiteY4" fmla="*/ 914400 h 914400"/>
              <a:gd name="connsiteX5" fmla="*/ 0 w 4009753"/>
              <a:gd name="connsiteY5" fmla="*/ 914400 h 914400"/>
              <a:gd name="connsiteX6" fmla="*/ 362905 w 4009753"/>
              <a:gd name="connsiteY6" fmla="*/ 457200 h 914400"/>
              <a:gd name="connsiteX7" fmla="*/ 0 w 4009753"/>
              <a:gd name="connsiteY7" fmla="*/ 0 h 914400"/>
              <a:gd name="connsiteX0" fmla="*/ 0 w 4009753"/>
              <a:gd name="connsiteY0" fmla="*/ 0 h 914400"/>
              <a:gd name="connsiteX1" fmla="*/ 815183 w 4009753"/>
              <a:gd name="connsiteY1" fmla="*/ 0 h 914400"/>
              <a:gd name="connsiteX2" fmla="*/ 4009753 w 4009753"/>
              <a:gd name="connsiteY2" fmla="*/ 0 h 914400"/>
              <a:gd name="connsiteX3" fmla="*/ 4009753 w 4009753"/>
              <a:gd name="connsiteY3" fmla="*/ 914400 h 914400"/>
              <a:gd name="connsiteX4" fmla="*/ 815183 w 4009753"/>
              <a:gd name="connsiteY4" fmla="*/ 914400 h 914400"/>
              <a:gd name="connsiteX5" fmla="*/ 0 w 4009753"/>
              <a:gd name="connsiteY5" fmla="*/ 914400 h 914400"/>
              <a:gd name="connsiteX6" fmla="*/ 446125 w 4009753"/>
              <a:gd name="connsiteY6" fmla="*/ 462136 h 914400"/>
              <a:gd name="connsiteX7" fmla="*/ 0 w 4009753"/>
              <a:gd name="connsiteY7" fmla="*/ 0 h 914400"/>
              <a:gd name="connsiteX0" fmla="*/ 0 w 4009753"/>
              <a:gd name="connsiteY0" fmla="*/ 0 h 914400"/>
              <a:gd name="connsiteX1" fmla="*/ 815183 w 4009753"/>
              <a:gd name="connsiteY1" fmla="*/ 0 h 914400"/>
              <a:gd name="connsiteX2" fmla="*/ 4009753 w 4009753"/>
              <a:gd name="connsiteY2" fmla="*/ 0 h 914400"/>
              <a:gd name="connsiteX3" fmla="*/ 4009753 w 4009753"/>
              <a:gd name="connsiteY3" fmla="*/ 914400 h 914400"/>
              <a:gd name="connsiteX4" fmla="*/ 815183 w 4009753"/>
              <a:gd name="connsiteY4" fmla="*/ 914400 h 914400"/>
              <a:gd name="connsiteX5" fmla="*/ 0 w 4009753"/>
              <a:gd name="connsiteY5" fmla="*/ 914400 h 914400"/>
              <a:gd name="connsiteX6" fmla="*/ 402602 w 4009753"/>
              <a:gd name="connsiteY6" fmla="*/ 462136 h 914400"/>
              <a:gd name="connsiteX7" fmla="*/ 0 w 4009753"/>
              <a:gd name="connsiteY7" fmla="*/ 0 h 914400"/>
              <a:gd name="connsiteX0" fmla="*/ 0 w 4009753"/>
              <a:gd name="connsiteY0" fmla="*/ 0 h 914400"/>
              <a:gd name="connsiteX1" fmla="*/ 815183 w 4009753"/>
              <a:gd name="connsiteY1" fmla="*/ 0 h 914400"/>
              <a:gd name="connsiteX2" fmla="*/ 4009753 w 4009753"/>
              <a:gd name="connsiteY2" fmla="*/ 0 h 914400"/>
              <a:gd name="connsiteX3" fmla="*/ 4009753 w 4009753"/>
              <a:gd name="connsiteY3" fmla="*/ 914400 h 914400"/>
              <a:gd name="connsiteX4" fmla="*/ 815183 w 4009753"/>
              <a:gd name="connsiteY4" fmla="*/ 914400 h 914400"/>
              <a:gd name="connsiteX5" fmla="*/ 0 w 4009753"/>
              <a:gd name="connsiteY5" fmla="*/ 914400 h 914400"/>
              <a:gd name="connsiteX6" fmla="*/ 256616 w 4009753"/>
              <a:gd name="connsiteY6" fmla="*/ 444605 h 914400"/>
              <a:gd name="connsiteX7" fmla="*/ 0 w 4009753"/>
              <a:gd name="connsiteY7" fmla="*/ 0 h 914400"/>
              <a:gd name="connsiteX0" fmla="*/ 256300 w 4266053"/>
              <a:gd name="connsiteY0" fmla="*/ 0 h 914400"/>
              <a:gd name="connsiteX1" fmla="*/ 1071483 w 4266053"/>
              <a:gd name="connsiteY1" fmla="*/ 0 h 914400"/>
              <a:gd name="connsiteX2" fmla="*/ 4266053 w 4266053"/>
              <a:gd name="connsiteY2" fmla="*/ 0 h 914400"/>
              <a:gd name="connsiteX3" fmla="*/ 4266053 w 4266053"/>
              <a:gd name="connsiteY3" fmla="*/ 914400 h 914400"/>
              <a:gd name="connsiteX4" fmla="*/ 1071483 w 4266053"/>
              <a:gd name="connsiteY4" fmla="*/ 914400 h 914400"/>
              <a:gd name="connsiteX5" fmla="*/ 256300 w 4266053"/>
              <a:gd name="connsiteY5" fmla="*/ 914400 h 914400"/>
              <a:gd name="connsiteX6" fmla="*/ 0 w 4266053"/>
              <a:gd name="connsiteY6" fmla="*/ 438762 h 914400"/>
              <a:gd name="connsiteX7" fmla="*/ 256300 w 4266053"/>
              <a:gd name="connsiteY7" fmla="*/ 0 h 914400"/>
              <a:gd name="connsiteX0" fmla="*/ 242802 w 4252555"/>
              <a:gd name="connsiteY0" fmla="*/ 0 h 914400"/>
              <a:gd name="connsiteX1" fmla="*/ 1057985 w 4252555"/>
              <a:gd name="connsiteY1" fmla="*/ 0 h 914400"/>
              <a:gd name="connsiteX2" fmla="*/ 4252555 w 4252555"/>
              <a:gd name="connsiteY2" fmla="*/ 0 h 914400"/>
              <a:gd name="connsiteX3" fmla="*/ 4252555 w 4252555"/>
              <a:gd name="connsiteY3" fmla="*/ 914400 h 914400"/>
              <a:gd name="connsiteX4" fmla="*/ 1057985 w 4252555"/>
              <a:gd name="connsiteY4" fmla="*/ 914400 h 914400"/>
              <a:gd name="connsiteX5" fmla="*/ 242802 w 4252555"/>
              <a:gd name="connsiteY5" fmla="*/ 914400 h 914400"/>
              <a:gd name="connsiteX6" fmla="*/ 0 w 4252555"/>
              <a:gd name="connsiteY6" fmla="*/ 450450 h 914400"/>
              <a:gd name="connsiteX7" fmla="*/ 242802 w 4252555"/>
              <a:gd name="connsiteY7"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2555" h="914400">
                <a:moveTo>
                  <a:pt x="242802" y="0"/>
                </a:moveTo>
                <a:lnTo>
                  <a:pt x="1057985" y="0"/>
                </a:lnTo>
                <a:lnTo>
                  <a:pt x="4252555" y="0"/>
                </a:lnTo>
                <a:lnTo>
                  <a:pt x="4252555" y="914400"/>
                </a:lnTo>
                <a:lnTo>
                  <a:pt x="1057985" y="914400"/>
                </a:lnTo>
                <a:lnTo>
                  <a:pt x="242802" y="914400"/>
                </a:lnTo>
                <a:lnTo>
                  <a:pt x="0" y="450450"/>
                </a:lnTo>
                <a:lnTo>
                  <a:pt x="242802" y="0"/>
                </a:lnTo>
                <a:close/>
              </a:path>
            </a:pathLst>
          </a:custGeom>
          <a:solidFill>
            <a:schemeClr val="bg1"/>
          </a:solidFill>
          <a:ln w="15875">
            <a:solidFill>
              <a:srgbClr val="C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1" dirty="0">
              <a:cs typeface="+mn-ea"/>
              <a:sym typeface="+mn-lt"/>
            </a:endParaRPr>
          </a:p>
        </p:txBody>
      </p:sp>
      <p:sp>
        <p:nvSpPr>
          <p:cNvPr id="23" name="PA-1022191">
            <a:extLst>
              <a:ext uri="{FF2B5EF4-FFF2-40B4-BE49-F238E27FC236}">
                <a16:creationId xmlns:a16="http://schemas.microsoft.com/office/drawing/2014/main" id="{68E12CBB-861C-43E5-96CC-65117E5487E5}"/>
              </a:ext>
            </a:extLst>
          </p:cNvPr>
          <p:cNvSpPr/>
          <p:nvPr>
            <p:custDataLst>
              <p:tags r:id="rId3"/>
            </p:custDataLst>
          </p:nvPr>
        </p:nvSpPr>
        <p:spPr>
          <a:xfrm>
            <a:off x="9421370" y="2673503"/>
            <a:ext cx="2131135" cy="1837187"/>
          </a:xfrm>
          <a:prstGeom prst="hexagon">
            <a:avLst/>
          </a:prstGeom>
          <a:blipFill>
            <a:blip r:embed="rId13"/>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1">
              <a:cs typeface="+mn-ea"/>
              <a:sym typeface="+mn-lt"/>
            </a:endParaRPr>
          </a:p>
        </p:txBody>
      </p:sp>
      <p:sp>
        <p:nvSpPr>
          <p:cNvPr id="26" name="PA-1022192">
            <a:extLst>
              <a:ext uri="{FF2B5EF4-FFF2-40B4-BE49-F238E27FC236}">
                <a16:creationId xmlns:a16="http://schemas.microsoft.com/office/drawing/2014/main" id="{DCDACAF0-EFC7-42DC-A997-5A541AB92E71}"/>
              </a:ext>
            </a:extLst>
          </p:cNvPr>
          <p:cNvSpPr/>
          <p:nvPr>
            <p:custDataLst>
              <p:tags r:id="rId4"/>
            </p:custDataLst>
          </p:nvPr>
        </p:nvSpPr>
        <p:spPr>
          <a:xfrm>
            <a:off x="7464338" y="1473031"/>
            <a:ext cx="2343461" cy="2020227"/>
          </a:xfrm>
          <a:prstGeom prst="hexagon">
            <a:avLst/>
          </a:prstGeom>
          <a:blipFill>
            <a:blip r:embed="rId14"/>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1">
              <a:cs typeface="+mn-ea"/>
              <a:sym typeface="+mn-lt"/>
            </a:endParaRPr>
          </a:p>
        </p:txBody>
      </p:sp>
      <p:sp>
        <p:nvSpPr>
          <p:cNvPr id="29" name="PA-1022193">
            <a:extLst>
              <a:ext uri="{FF2B5EF4-FFF2-40B4-BE49-F238E27FC236}">
                <a16:creationId xmlns:a16="http://schemas.microsoft.com/office/drawing/2014/main" id="{70A3DE4B-0ADE-400F-B37C-1C8A11BE5100}"/>
              </a:ext>
            </a:extLst>
          </p:cNvPr>
          <p:cNvSpPr/>
          <p:nvPr>
            <p:custDataLst>
              <p:tags r:id="rId5"/>
            </p:custDataLst>
          </p:nvPr>
        </p:nvSpPr>
        <p:spPr>
          <a:xfrm>
            <a:off x="7464338" y="3647958"/>
            <a:ext cx="2343461" cy="2020227"/>
          </a:xfrm>
          <a:prstGeom prst="hexagon">
            <a:avLst/>
          </a:prstGeom>
          <a:blipFill>
            <a:blip r:embed="rId15"/>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1">
              <a:cs typeface="+mn-ea"/>
              <a:sym typeface="+mn-lt"/>
            </a:endParaRPr>
          </a:p>
        </p:txBody>
      </p:sp>
      <p:sp>
        <p:nvSpPr>
          <p:cNvPr id="31" name="PA-1022194">
            <a:extLst>
              <a:ext uri="{FF2B5EF4-FFF2-40B4-BE49-F238E27FC236}">
                <a16:creationId xmlns:a16="http://schemas.microsoft.com/office/drawing/2014/main" id="{7CD4DC15-C593-4DBB-9CFE-592FA94BC15C}"/>
              </a:ext>
            </a:extLst>
          </p:cNvPr>
          <p:cNvSpPr txBox="1"/>
          <p:nvPr>
            <p:custDataLst>
              <p:tags r:id="rId6"/>
            </p:custDataLst>
          </p:nvPr>
        </p:nvSpPr>
        <p:spPr>
          <a:xfrm>
            <a:off x="516269" y="2693823"/>
            <a:ext cx="4923280" cy="585032"/>
          </a:xfrm>
          <a:prstGeom prst="rect">
            <a:avLst/>
          </a:prstGeom>
          <a:noFill/>
        </p:spPr>
        <p:txBody>
          <a:bodyPr wrap="square" rtlCol="0">
            <a:spAutoFit/>
          </a:bodyPr>
          <a:lstStyle/>
          <a:p>
            <a:pPr marL="444214" indent="-444214">
              <a:lnSpc>
                <a:spcPct val="120000"/>
              </a:lnSpc>
              <a:buFont typeface="Wingdings" panose="05000000000000000000" pitchFamily="2" charset="2"/>
              <a:buChar char="Ø"/>
              <a:defRPr/>
            </a:pPr>
            <a:r>
              <a:rPr lang="zh-CN" altLang="en-US" sz="2915" b="1" kern="0" dirty="0">
                <a:solidFill>
                  <a:srgbClr val="C00000"/>
                </a:solidFill>
                <a:cs typeface="+mn-ea"/>
                <a:sym typeface="+mn-lt"/>
              </a:rPr>
              <a:t>习近平总书记一再强调</a:t>
            </a:r>
          </a:p>
        </p:txBody>
      </p:sp>
      <p:sp>
        <p:nvSpPr>
          <p:cNvPr id="32" name="PA-1022195">
            <a:extLst>
              <a:ext uri="{FF2B5EF4-FFF2-40B4-BE49-F238E27FC236}">
                <a16:creationId xmlns:a16="http://schemas.microsoft.com/office/drawing/2014/main" id="{74052820-C69E-4B58-AC72-411709713318}"/>
              </a:ext>
            </a:extLst>
          </p:cNvPr>
          <p:cNvSpPr txBox="1"/>
          <p:nvPr>
            <p:custDataLst>
              <p:tags r:id="rId7"/>
            </p:custDataLst>
          </p:nvPr>
        </p:nvSpPr>
        <p:spPr>
          <a:xfrm>
            <a:off x="480329" y="3258934"/>
            <a:ext cx="6654800" cy="1172629"/>
          </a:xfrm>
          <a:prstGeom prst="rect">
            <a:avLst/>
          </a:prstGeom>
          <a:noFill/>
        </p:spPr>
        <p:txBody>
          <a:bodyPr wrap="square" rtlCol="0">
            <a:spAutoFit/>
          </a:bodyPr>
          <a:lstStyle/>
          <a:p>
            <a:pPr algn="just">
              <a:lnSpc>
                <a:spcPct val="130000"/>
              </a:lnSpc>
              <a:spcBef>
                <a:spcPct val="0"/>
              </a:spcBef>
              <a:defRPr/>
            </a:pPr>
            <a:r>
              <a:rPr lang="zh-CN" altLang="en-US" dirty="0">
                <a:cs typeface="+mn-ea"/>
                <a:sym typeface="+mn-lt"/>
              </a:rPr>
              <a:t>要为人民服务，担当起该担当的责任。责任担当是党员干部必备的基本素质。实现中华民族伟大复兴的中国梦，需要党员干部大胆负责，抢抓机遇，勇于担当，迎接挑战，担当起应担职责。</a:t>
            </a:r>
          </a:p>
        </p:txBody>
      </p:sp>
      <p:sp>
        <p:nvSpPr>
          <p:cNvPr id="34" name="PA-1022196">
            <a:extLst>
              <a:ext uri="{FF2B5EF4-FFF2-40B4-BE49-F238E27FC236}">
                <a16:creationId xmlns:a16="http://schemas.microsoft.com/office/drawing/2014/main" id="{D8CF7906-5752-4536-B835-402ECE0E428B}"/>
              </a:ext>
            </a:extLst>
          </p:cNvPr>
          <p:cNvSpPr/>
          <p:nvPr>
            <p:custDataLst>
              <p:tags r:id="rId8"/>
            </p:custDataLst>
          </p:nvPr>
        </p:nvSpPr>
        <p:spPr>
          <a:xfrm>
            <a:off x="9661117" y="4700498"/>
            <a:ext cx="1553369" cy="1339113"/>
          </a:xfrm>
          <a:prstGeom prst="hexagon">
            <a:avLst/>
          </a:prstGeom>
          <a:blipFill>
            <a:blip r:embed="rId16" cstate="screen">
              <a:extLst>
                <a:ext uri="{28A0092B-C50C-407E-A947-70E740481C1C}">
                  <a14:useLocalDpi xmlns:a14="http://schemas.microsoft.com/office/drawing/2010/main"/>
                </a:ext>
              </a:extLst>
            </a:blip>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1">
              <a:cs typeface="+mn-ea"/>
              <a:sym typeface="+mn-lt"/>
            </a:endParaRPr>
          </a:p>
        </p:txBody>
      </p:sp>
      <p:sp>
        <p:nvSpPr>
          <p:cNvPr id="40" name="PA-1022197">
            <a:extLst>
              <a:ext uri="{FF2B5EF4-FFF2-40B4-BE49-F238E27FC236}">
                <a16:creationId xmlns:a16="http://schemas.microsoft.com/office/drawing/2014/main" id="{EBDAA451-FD5B-420B-8EA5-2417842E98AC}"/>
              </a:ext>
            </a:extLst>
          </p:cNvPr>
          <p:cNvSpPr/>
          <p:nvPr>
            <p:custDataLst>
              <p:tags r:id="rId9"/>
            </p:custDataLst>
          </p:nvPr>
        </p:nvSpPr>
        <p:spPr>
          <a:xfrm>
            <a:off x="7464337" y="3647957"/>
            <a:ext cx="2343461" cy="2020227"/>
          </a:xfrm>
          <a:prstGeom prst="hexagon">
            <a:avLst/>
          </a:prstGeom>
          <a:solidFill>
            <a:srgbClr val="C00000">
              <a:alpha val="71000"/>
            </a:srgb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1">
              <a:cs typeface="+mn-ea"/>
              <a:sym typeface="+mn-lt"/>
            </a:endParaRPr>
          </a:p>
        </p:txBody>
      </p:sp>
      <p:sp>
        <p:nvSpPr>
          <p:cNvPr id="41" name="PA-1022198">
            <a:extLst>
              <a:ext uri="{FF2B5EF4-FFF2-40B4-BE49-F238E27FC236}">
                <a16:creationId xmlns:a16="http://schemas.microsoft.com/office/drawing/2014/main" id="{2B6B0844-21B2-4F3A-8298-221E7F7CF827}"/>
              </a:ext>
            </a:extLst>
          </p:cNvPr>
          <p:cNvSpPr/>
          <p:nvPr>
            <p:custDataLst>
              <p:tags r:id="rId10"/>
            </p:custDataLst>
          </p:nvPr>
        </p:nvSpPr>
        <p:spPr>
          <a:xfrm>
            <a:off x="9421369" y="2673503"/>
            <a:ext cx="2131135" cy="1837187"/>
          </a:xfrm>
          <a:prstGeom prst="hexagon">
            <a:avLst/>
          </a:prstGeom>
          <a:solidFill>
            <a:schemeClr val="tx1">
              <a:alpha val="59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1">
              <a:cs typeface="+mn-ea"/>
              <a:sym typeface="+mn-lt"/>
            </a:endParaRPr>
          </a:p>
        </p:txBody>
      </p:sp>
    </p:spTree>
    <p:extLst>
      <p:ext uri="{BB962C8B-B14F-4D97-AF65-F5344CB8AC3E}">
        <p14:creationId xmlns:p14="http://schemas.microsoft.com/office/powerpoint/2010/main" val="65395732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afterEffect" p14:presetBounceEnd="4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0000">
                                          <p:cBhvr additive="base">
                                            <p:cTn id="7" dur="20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8" dur="20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2950"/>
                                </p:stCondLst>
                                <p:childTnLst>
                                  <p:par>
                                    <p:cTn id="14" presetID="14" presetClass="entr" presetSubtype="1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0-#ppt_w/2"/>
                                              </p:val>
                                            </p:tav>
                                            <p:tav tm="100000">
                                              <p:val>
                                                <p:strVal val="#ppt_x"/>
                                              </p:val>
                                            </p:tav>
                                          </p:tavLst>
                                        </p:anim>
                                        <p:anim calcmode="lin" valueType="num">
                                          <p:cBhvr additive="base">
                                            <p:cTn id="8" dur="20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2950"/>
                                </p:stCondLst>
                                <p:childTnLst>
                                  <p:par>
                                    <p:cTn id="14" presetID="14" presetClass="entr" presetSubtype="1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1" grpId="0"/>
          <p:bldP spid="32"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99">
            <a:extLst>
              <a:ext uri="{FF2B5EF4-FFF2-40B4-BE49-F238E27FC236}">
                <a16:creationId xmlns:a16="http://schemas.microsoft.com/office/drawing/2014/main" id="{33ECADAA-F752-4FF8-A1C4-21EF9BC5F45A}"/>
              </a:ext>
            </a:extLst>
          </p:cNvPr>
          <p:cNvSpPr/>
          <p:nvPr>
            <p:custDataLst>
              <p:tags r:id="rId1"/>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dirty="0">
                <a:solidFill>
                  <a:srgbClr val="C50202"/>
                </a:solidFill>
                <a:cs typeface="+mn-ea"/>
                <a:sym typeface="+mn-lt"/>
              </a:rPr>
              <a:t>共产党员要有责任担当</a:t>
            </a:r>
          </a:p>
        </p:txBody>
      </p:sp>
      <p:grpSp>
        <p:nvGrpSpPr>
          <p:cNvPr id="7" name="PA-1022200">
            <a:extLst>
              <a:ext uri="{FF2B5EF4-FFF2-40B4-BE49-F238E27FC236}">
                <a16:creationId xmlns:a16="http://schemas.microsoft.com/office/drawing/2014/main" id="{51342EDF-9D1B-4358-87EF-E59DCD35A383}"/>
              </a:ext>
            </a:extLst>
          </p:cNvPr>
          <p:cNvGrpSpPr/>
          <p:nvPr>
            <p:custDataLst>
              <p:tags r:id="rId2"/>
            </p:custDataLst>
          </p:nvPr>
        </p:nvGrpSpPr>
        <p:grpSpPr>
          <a:xfrm>
            <a:off x="1127918" y="1796395"/>
            <a:ext cx="9936163" cy="1295400"/>
            <a:chOff x="1775520" y="1412776"/>
            <a:chExt cx="9937104" cy="1296144"/>
          </a:xfrm>
        </p:grpSpPr>
        <p:sp>
          <p:nvSpPr>
            <p:cNvPr id="8" name="PA-圆角矩形 57">
              <a:extLst>
                <a:ext uri="{FF2B5EF4-FFF2-40B4-BE49-F238E27FC236}">
                  <a16:creationId xmlns:a16="http://schemas.microsoft.com/office/drawing/2014/main" id="{7C7DE2BD-4FF1-4BEB-BDA6-4B36D76DC2E2}"/>
                </a:ext>
              </a:extLst>
            </p:cNvPr>
            <p:cNvSpPr/>
            <p:nvPr>
              <p:custDataLst>
                <p:tags r:id="rId5"/>
              </p:custDataLst>
            </p:nvPr>
          </p:nvSpPr>
          <p:spPr>
            <a:xfrm>
              <a:off x="1775520" y="1412776"/>
              <a:ext cx="9937104" cy="129614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30000"/>
                </a:lnSpc>
              </a:pPr>
              <a:endParaRPr lang="zh-CN" altLang="en-US" sz="1800" strike="noStrike" noProof="1">
                <a:solidFill>
                  <a:srgbClr val="FFE699"/>
                </a:solidFill>
                <a:cs typeface="+mn-ea"/>
                <a:sym typeface="+mn-lt"/>
              </a:endParaRPr>
            </a:p>
          </p:txBody>
        </p:sp>
        <p:sp>
          <p:nvSpPr>
            <p:cNvPr id="9" name="PA-文本框 64">
              <a:extLst>
                <a:ext uri="{FF2B5EF4-FFF2-40B4-BE49-F238E27FC236}">
                  <a16:creationId xmlns:a16="http://schemas.microsoft.com/office/drawing/2014/main" id="{D4716236-082F-4254-8853-D26ADC6009C1}"/>
                </a:ext>
              </a:extLst>
            </p:cNvPr>
            <p:cNvSpPr txBox="1"/>
            <p:nvPr>
              <p:custDataLst>
                <p:tags r:id="rId6"/>
              </p:custDataLst>
            </p:nvPr>
          </p:nvSpPr>
          <p:spPr>
            <a:xfrm>
              <a:off x="2728476" y="1513506"/>
              <a:ext cx="8660057" cy="1006366"/>
            </a:xfrm>
            <a:prstGeom prst="rect">
              <a:avLst/>
            </a:prstGeom>
            <a:noFill/>
            <a:ln w="9525">
              <a:noFill/>
            </a:ln>
          </p:spPr>
          <p:txBody>
            <a:bodyPr wrap="square" anchor="t">
              <a:spAutoFit/>
            </a:bodyPr>
            <a:lstStyle/>
            <a:p>
              <a:pPr indent="539750" algn="just">
                <a:lnSpc>
                  <a:spcPct val="130000"/>
                </a:lnSpc>
                <a:spcBef>
                  <a:spcPct val="0"/>
                </a:spcBef>
                <a:defRPr/>
              </a:pPr>
              <a:r>
                <a:rPr lang="zh-CN" altLang="en-US" sz="2400" dirty="0">
                  <a:solidFill>
                    <a:schemeClr val="bg1"/>
                  </a:solidFill>
                  <a:cs typeface="+mn-ea"/>
                  <a:sym typeface="+mn-lt"/>
                </a:rPr>
                <a:t>以习近平同志为首的中国共产党把人民对美好生活的向往作为我们的奋斗目标，传承着几代中国共产党人的使命意识。</a:t>
              </a:r>
            </a:p>
          </p:txBody>
        </p:sp>
      </p:grpSp>
      <p:pic>
        <p:nvPicPr>
          <p:cNvPr id="11" name="PA-1022201">
            <a:extLst>
              <a:ext uri="{FF2B5EF4-FFF2-40B4-BE49-F238E27FC236}">
                <a16:creationId xmlns:a16="http://schemas.microsoft.com/office/drawing/2014/main" id="{BF6A7DF5-388D-4C89-A6E0-EA4F26D16B51}"/>
              </a:ext>
            </a:extLst>
          </p:cNvPr>
          <p:cNvPicPr>
            <a:picLocks noChangeAspect="1"/>
          </p:cNvPicPr>
          <p:nvPr>
            <p:custDataLst>
              <p:tags r:id="rId3"/>
            </p:custDataLst>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1400760" y="2047908"/>
            <a:ext cx="711928" cy="711928"/>
          </a:xfrm>
          <a:prstGeom prst="rect">
            <a:avLst/>
          </a:prstGeom>
        </p:spPr>
      </p:pic>
      <p:sp>
        <p:nvSpPr>
          <p:cNvPr id="2" name="PA-1022202">
            <a:extLst>
              <a:ext uri="{FF2B5EF4-FFF2-40B4-BE49-F238E27FC236}">
                <a16:creationId xmlns:a16="http://schemas.microsoft.com/office/drawing/2014/main" id="{C34452E2-269D-477A-968F-7995E21003FE}"/>
              </a:ext>
            </a:extLst>
          </p:cNvPr>
          <p:cNvSpPr/>
          <p:nvPr>
            <p:custDataLst>
              <p:tags r:id="rId4"/>
            </p:custDataLst>
          </p:nvPr>
        </p:nvSpPr>
        <p:spPr>
          <a:xfrm>
            <a:off x="1127917" y="3606324"/>
            <a:ext cx="9936163" cy="2252924"/>
          </a:xfrm>
          <a:prstGeom prst="rect">
            <a:avLst/>
          </a:prstGeom>
        </p:spPr>
        <p:txBody>
          <a:bodyPr wrap="square">
            <a:spAutoFit/>
          </a:bodyPr>
          <a:lstStyle/>
          <a:p>
            <a:pPr lvl="0" algn="just">
              <a:lnSpc>
                <a:spcPct val="130000"/>
              </a:lnSpc>
              <a:spcBef>
                <a:spcPct val="0"/>
              </a:spcBef>
              <a:defRPr/>
            </a:pPr>
            <a:r>
              <a:rPr lang="zh-CN" altLang="en-US" dirty="0">
                <a:cs typeface="+mn-ea"/>
                <a:sym typeface="+mn-lt"/>
              </a:rPr>
              <a:t>在新的时代条件下，我们的党把人民热爱生活，期盼有更好的教育、更稳定的工作、更满意的收入、更可靠的社会保障、更高水平的医疗卫生服务、更舒适的居住条件、更优美的环境作为自己的责任和使命。期盼着我们的新一代能成长得更好、工作得更好、生活得更好。正是为了实现人民的这“十大期盼”，习近平总书记提出了实现中华民族伟大复兴的中国梦，并通过深入开展群众路线教育实践活动，不断提高党的执政能力和领导水平，责无旁贷地承担起实现国家富强、民族振兴、人民幸福的历史重任</a:t>
            </a:r>
            <a:r>
              <a:rPr lang="en-US" altLang="zh-CN" dirty="0">
                <a:cs typeface="+mn-ea"/>
                <a:sym typeface="+mn-lt"/>
              </a:rPr>
              <a:t>……</a:t>
            </a:r>
            <a:endParaRPr lang="zh-CN" altLang="en-US" dirty="0">
              <a:cs typeface="+mn-ea"/>
              <a:sym typeface="+mn-lt"/>
            </a:endParaRPr>
          </a:p>
        </p:txBody>
      </p:sp>
    </p:spTree>
    <p:extLst>
      <p:ext uri="{BB962C8B-B14F-4D97-AF65-F5344CB8AC3E}">
        <p14:creationId xmlns:p14="http://schemas.microsoft.com/office/powerpoint/2010/main" val="58894500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1+#ppt_w/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1022203">
            <a:extLst>
              <a:ext uri="{FF2B5EF4-FFF2-40B4-BE49-F238E27FC236}">
                <a16:creationId xmlns:a16="http://schemas.microsoft.com/office/drawing/2014/main" id="{993744A2-38C2-4F3D-8564-100A0DE847C8}"/>
              </a:ext>
            </a:extLst>
          </p:cNvPr>
          <p:cNvPicPr>
            <a:picLocks noChangeAspect="1"/>
          </p:cNvPicPr>
          <p:nvPr>
            <p:custDataLst>
              <p:tags r:id="rId1"/>
            </p:custDataLst>
          </p:nvPr>
        </p:nvPicPr>
        <p:blipFill>
          <a:blip r:embed="rId28"/>
          <a:stretch>
            <a:fillRect/>
          </a:stretch>
        </p:blipFill>
        <p:spPr>
          <a:xfrm>
            <a:off x="0" y="560171"/>
            <a:ext cx="12192000" cy="2487168"/>
          </a:xfrm>
          <a:prstGeom prst="rect">
            <a:avLst/>
          </a:prstGeom>
        </p:spPr>
      </p:pic>
      <p:sp>
        <p:nvSpPr>
          <p:cNvPr id="43" name="PA-1022204">
            <a:extLst>
              <a:ext uri="{FF2B5EF4-FFF2-40B4-BE49-F238E27FC236}">
                <a16:creationId xmlns:a16="http://schemas.microsoft.com/office/drawing/2014/main" id="{79A46F06-F724-4155-9036-E225B9E6D486}"/>
              </a:ext>
            </a:extLst>
          </p:cNvPr>
          <p:cNvSpPr/>
          <p:nvPr>
            <p:custDataLst>
              <p:tags r:id="rId2"/>
            </p:custDataLst>
          </p:nvPr>
        </p:nvSpPr>
        <p:spPr>
          <a:xfrm>
            <a:off x="4203815" y="3401789"/>
            <a:ext cx="3766728" cy="1580337"/>
          </a:xfrm>
          <a:prstGeom prst="rect">
            <a:avLst/>
          </a:prstGeom>
          <a:solidFill>
            <a:srgbClr val="FFFFFF"/>
          </a:solidFill>
          <a:ln w="12700" cap="flat" cmpd="sng" algn="ctr">
            <a:solidFill>
              <a:srgbClr val="404040">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404040"/>
              </a:solidFill>
              <a:effectLst/>
              <a:uLnTx/>
              <a:uFillTx/>
              <a:cs typeface="+mn-ea"/>
              <a:sym typeface="+mn-lt"/>
            </a:endParaRPr>
          </a:p>
        </p:txBody>
      </p:sp>
      <p:sp>
        <p:nvSpPr>
          <p:cNvPr id="44" name="PA-1022205">
            <a:extLst>
              <a:ext uri="{FF2B5EF4-FFF2-40B4-BE49-F238E27FC236}">
                <a16:creationId xmlns:a16="http://schemas.microsoft.com/office/drawing/2014/main" id="{6F0DC0CA-1A0C-4648-9B6A-6BC1452CF549}"/>
              </a:ext>
            </a:extLst>
          </p:cNvPr>
          <p:cNvSpPr/>
          <p:nvPr>
            <p:custDataLst>
              <p:tags r:id="rId3"/>
            </p:custDataLst>
          </p:nvPr>
        </p:nvSpPr>
        <p:spPr>
          <a:xfrm>
            <a:off x="4447258" y="3655067"/>
            <a:ext cx="1666942" cy="827003"/>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4040"/>
              </a:solidFill>
              <a:effectLst/>
              <a:uLnTx/>
              <a:uFillTx/>
              <a:cs typeface="+mn-ea"/>
              <a:sym typeface="+mn-lt"/>
            </a:endParaRPr>
          </a:p>
        </p:txBody>
      </p:sp>
      <p:sp>
        <p:nvSpPr>
          <p:cNvPr id="45" name="PA-1022206">
            <a:extLst>
              <a:ext uri="{FF2B5EF4-FFF2-40B4-BE49-F238E27FC236}">
                <a16:creationId xmlns:a16="http://schemas.microsoft.com/office/drawing/2014/main" id="{7558E872-DD4E-4E55-B41E-7F8F8D1E712B}"/>
              </a:ext>
            </a:extLst>
          </p:cNvPr>
          <p:cNvSpPr txBox="1"/>
          <p:nvPr>
            <p:custDataLst>
              <p:tags r:id="rId4"/>
            </p:custDataLst>
          </p:nvPr>
        </p:nvSpPr>
        <p:spPr>
          <a:xfrm>
            <a:off x="4369790" y="4521310"/>
            <a:ext cx="3452420" cy="307777"/>
          </a:xfrm>
          <a:prstGeom prst="rect">
            <a:avLst/>
          </a:prstGeom>
          <a:noFill/>
        </p:spPr>
        <p:txBody>
          <a:bodyPr wrap="square" rtlCol="0">
            <a:spAutoFit/>
          </a:bodyPr>
          <a:lstStyle/>
          <a:p>
            <a:pPr marL="0" marR="0" lvl="0" indent="0" algn="dist"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srgbClr val="000000"/>
                </a:solidFill>
                <a:effectLst/>
                <a:uLnTx/>
                <a:uFillTx/>
                <a:cs typeface="+mn-ea"/>
                <a:sym typeface="+mn-lt"/>
              </a:rPr>
              <a:t>争做合格党员建功新时代</a:t>
            </a:r>
          </a:p>
        </p:txBody>
      </p:sp>
      <p:sp>
        <p:nvSpPr>
          <p:cNvPr id="46" name="PA-1022207">
            <a:extLst>
              <a:ext uri="{FF2B5EF4-FFF2-40B4-BE49-F238E27FC236}">
                <a16:creationId xmlns:a16="http://schemas.microsoft.com/office/drawing/2014/main" id="{2961D9BB-680A-47D2-A1BE-0BF84D0543A1}"/>
              </a:ext>
            </a:extLst>
          </p:cNvPr>
          <p:cNvSpPr/>
          <p:nvPr>
            <p:custDataLst>
              <p:tags r:id="rId5"/>
            </p:custDataLst>
          </p:nvPr>
        </p:nvSpPr>
        <p:spPr>
          <a:xfrm>
            <a:off x="4453297" y="3619992"/>
            <a:ext cx="1660903" cy="923330"/>
          </a:xfrm>
          <a:prstGeom prst="rect">
            <a:avLst/>
          </a:prstGeom>
        </p:spPr>
        <p:txBody>
          <a:bodyPr wrap="square">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zh-CN" altLang="en-US" sz="5400" b="0" i="0" u="none" strike="noStrike" kern="0" cap="none" spc="0" normalizeH="0" baseline="0" noProof="0" dirty="0">
                <a:ln>
                  <a:noFill/>
                </a:ln>
                <a:solidFill>
                  <a:srgbClr val="FFFFFF"/>
                </a:solidFill>
                <a:effectLst/>
                <a:uLnTx/>
                <a:uFillTx/>
                <a:latin typeface="方正粗黑宋简体" panose="02000000000000000000" pitchFamily="2" charset="-122"/>
                <a:ea typeface="方正粗黑宋简体" panose="02000000000000000000" pitchFamily="2" charset="-122"/>
                <a:cs typeface="+mn-ea"/>
                <a:sym typeface="+mn-lt"/>
              </a:rPr>
              <a:t>感谢</a:t>
            </a:r>
          </a:p>
        </p:txBody>
      </p:sp>
      <p:sp>
        <p:nvSpPr>
          <p:cNvPr id="47" name="PA-1022208">
            <a:extLst>
              <a:ext uri="{FF2B5EF4-FFF2-40B4-BE49-F238E27FC236}">
                <a16:creationId xmlns:a16="http://schemas.microsoft.com/office/drawing/2014/main" id="{D4499638-A071-47FF-8E10-316B672CED55}"/>
              </a:ext>
            </a:extLst>
          </p:cNvPr>
          <p:cNvSpPr/>
          <p:nvPr>
            <p:custDataLst>
              <p:tags r:id="rId6"/>
            </p:custDataLst>
          </p:nvPr>
        </p:nvSpPr>
        <p:spPr>
          <a:xfrm>
            <a:off x="6210736" y="3619992"/>
            <a:ext cx="1660903" cy="923330"/>
          </a:xfrm>
          <a:prstGeom prst="rect">
            <a:avLst/>
          </a:prstGeom>
        </p:spPr>
        <p:txBody>
          <a:bodyPr wrap="square">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lang="zh-CN" altLang="en-US" sz="5400" kern="0" dirty="0">
                <a:solidFill>
                  <a:srgbClr val="404040">
                    <a:lumMod val="75000"/>
                  </a:srgbClr>
                </a:solidFill>
                <a:latin typeface="方正粗黑宋简体" panose="02000000000000000000" pitchFamily="2" charset="-122"/>
                <a:ea typeface="方正粗黑宋简体" panose="02000000000000000000" pitchFamily="2" charset="-122"/>
                <a:cs typeface="+mn-ea"/>
                <a:sym typeface="+mn-lt"/>
              </a:rPr>
              <a:t>聆听</a:t>
            </a:r>
            <a:endParaRPr kumimoji="0" lang="zh-CN" altLang="en-US" sz="5400" b="0" i="0" u="none" strike="noStrike" kern="0" cap="none" spc="0" normalizeH="0" baseline="0" noProof="0" dirty="0">
              <a:ln>
                <a:noFill/>
              </a:ln>
              <a:solidFill>
                <a:srgbClr val="404040">
                  <a:lumMod val="75000"/>
                </a:srgbClr>
              </a:solidFill>
              <a:effectLst/>
              <a:uLnTx/>
              <a:uFillTx/>
              <a:latin typeface="方正粗黑宋简体" panose="02000000000000000000" pitchFamily="2" charset="-122"/>
              <a:ea typeface="方正粗黑宋简体" panose="02000000000000000000" pitchFamily="2" charset="-122"/>
              <a:cs typeface="+mn-ea"/>
              <a:sym typeface="+mn-lt"/>
            </a:endParaRPr>
          </a:p>
        </p:txBody>
      </p:sp>
      <p:sp>
        <p:nvSpPr>
          <p:cNvPr id="2" name="PA-1022209">
            <a:extLst>
              <a:ext uri="{FF2B5EF4-FFF2-40B4-BE49-F238E27FC236}">
                <a16:creationId xmlns:a16="http://schemas.microsoft.com/office/drawing/2014/main" id="{0B39EE14-2BC2-4B8B-9117-F6A83D8FC917}"/>
              </a:ext>
            </a:extLst>
          </p:cNvPr>
          <p:cNvSpPr/>
          <p:nvPr>
            <p:custDataLst>
              <p:tags r:id="rId7"/>
            </p:custDataLst>
          </p:nvPr>
        </p:nvSpPr>
        <p:spPr>
          <a:xfrm>
            <a:off x="-8821" y="3401788"/>
            <a:ext cx="4064303" cy="1580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PA-1022210">
            <a:extLst>
              <a:ext uri="{FF2B5EF4-FFF2-40B4-BE49-F238E27FC236}">
                <a16:creationId xmlns:a16="http://schemas.microsoft.com/office/drawing/2014/main" id="{382A1C9F-6166-48EB-864B-CACF534AC6A9}"/>
              </a:ext>
            </a:extLst>
          </p:cNvPr>
          <p:cNvSpPr/>
          <p:nvPr>
            <p:custDataLst>
              <p:tags r:id="rId8"/>
            </p:custDataLst>
          </p:nvPr>
        </p:nvSpPr>
        <p:spPr>
          <a:xfrm>
            <a:off x="8118876" y="3401788"/>
            <a:ext cx="4064303" cy="1580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PA-1022211">
            <a:extLst>
              <a:ext uri="{FF2B5EF4-FFF2-40B4-BE49-F238E27FC236}">
                <a16:creationId xmlns:a16="http://schemas.microsoft.com/office/drawing/2014/main" id="{FFC12432-1196-4AB5-97F8-2D80F1DCCF33}"/>
              </a:ext>
            </a:extLst>
          </p:cNvPr>
          <p:cNvSpPr/>
          <p:nvPr>
            <p:custDataLst>
              <p:tags r:id="rId9"/>
            </p:custDataLst>
          </p:nvPr>
        </p:nvSpPr>
        <p:spPr>
          <a:xfrm>
            <a:off x="-8821" y="3607099"/>
            <a:ext cx="4064303" cy="14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PA-1022212">
            <a:extLst>
              <a:ext uri="{FF2B5EF4-FFF2-40B4-BE49-F238E27FC236}">
                <a16:creationId xmlns:a16="http://schemas.microsoft.com/office/drawing/2014/main" id="{89298FDE-4728-49A3-8B61-2847605F1966}"/>
              </a:ext>
            </a:extLst>
          </p:cNvPr>
          <p:cNvSpPr/>
          <p:nvPr>
            <p:custDataLst>
              <p:tags r:id="rId10"/>
            </p:custDataLst>
          </p:nvPr>
        </p:nvSpPr>
        <p:spPr>
          <a:xfrm>
            <a:off x="-8821" y="4627230"/>
            <a:ext cx="4064303" cy="14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PA-1022213">
            <a:extLst>
              <a:ext uri="{FF2B5EF4-FFF2-40B4-BE49-F238E27FC236}">
                <a16:creationId xmlns:a16="http://schemas.microsoft.com/office/drawing/2014/main" id="{A71C490E-44B7-4671-94FF-B4FC2FDB89DE}"/>
              </a:ext>
            </a:extLst>
          </p:cNvPr>
          <p:cNvSpPr/>
          <p:nvPr>
            <p:custDataLst>
              <p:tags r:id="rId11"/>
            </p:custDataLst>
          </p:nvPr>
        </p:nvSpPr>
        <p:spPr>
          <a:xfrm>
            <a:off x="8118876" y="3607099"/>
            <a:ext cx="4064303" cy="14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PA-1022214">
            <a:extLst>
              <a:ext uri="{FF2B5EF4-FFF2-40B4-BE49-F238E27FC236}">
                <a16:creationId xmlns:a16="http://schemas.microsoft.com/office/drawing/2014/main" id="{8B5B015D-E506-485B-AD40-5BB875D7753A}"/>
              </a:ext>
            </a:extLst>
          </p:cNvPr>
          <p:cNvSpPr/>
          <p:nvPr>
            <p:custDataLst>
              <p:tags r:id="rId12"/>
            </p:custDataLst>
          </p:nvPr>
        </p:nvSpPr>
        <p:spPr>
          <a:xfrm>
            <a:off x="8118876" y="4627230"/>
            <a:ext cx="4064303" cy="14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1022215">
            <a:extLst>
              <a:ext uri="{FF2B5EF4-FFF2-40B4-BE49-F238E27FC236}">
                <a16:creationId xmlns:a16="http://schemas.microsoft.com/office/drawing/2014/main" id="{C884C531-79BF-4C04-BA2E-C0F5439FE8AD}"/>
              </a:ext>
            </a:extLst>
          </p:cNvPr>
          <p:cNvSpPr/>
          <p:nvPr>
            <p:custDataLst>
              <p:tags r:id="rId13"/>
            </p:custDataLst>
          </p:nvPr>
        </p:nvSpPr>
        <p:spPr>
          <a:xfrm>
            <a:off x="1862321"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PA-1022216">
            <a:extLst>
              <a:ext uri="{FF2B5EF4-FFF2-40B4-BE49-F238E27FC236}">
                <a16:creationId xmlns:a16="http://schemas.microsoft.com/office/drawing/2014/main" id="{AB0BA6F8-2A35-498A-9686-DF51E4BB7AFD}"/>
              </a:ext>
            </a:extLst>
          </p:cNvPr>
          <p:cNvSpPr/>
          <p:nvPr>
            <p:custDataLst>
              <p:tags r:id="rId14"/>
            </p:custDataLst>
          </p:nvPr>
        </p:nvSpPr>
        <p:spPr>
          <a:xfrm>
            <a:off x="2479948"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PA-1022217">
            <a:extLst>
              <a:ext uri="{FF2B5EF4-FFF2-40B4-BE49-F238E27FC236}">
                <a16:creationId xmlns:a16="http://schemas.microsoft.com/office/drawing/2014/main" id="{CB3B53CE-8AD5-423D-AF4A-D09D19870E04}"/>
              </a:ext>
            </a:extLst>
          </p:cNvPr>
          <p:cNvSpPr/>
          <p:nvPr>
            <p:custDataLst>
              <p:tags r:id="rId15"/>
            </p:custDataLst>
          </p:nvPr>
        </p:nvSpPr>
        <p:spPr>
          <a:xfrm>
            <a:off x="1244693"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PA-1022218">
            <a:extLst>
              <a:ext uri="{FF2B5EF4-FFF2-40B4-BE49-F238E27FC236}">
                <a16:creationId xmlns:a16="http://schemas.microsoft.com/office/drawing/2014/main" id="{0488700C-3F65-4C91-8564-6C14DD4983EE}"/>
              </a:ext>
            </a:extLst>
          </p:cNvPr>
          <p:cNvSpPr/>
          <p:nvPr>
            <p:custDataLst>
              <p:tags r:id="rId16"/>
            </p:custDataLst>
          </p:nvPr>
        </p:nvSpPr>
        <p:spPr>
          <a:xfrm>
            <a:off x="627065"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PA-1022219">
            <a:extLst>
              <a:ext uri="{FF2B5EF4-FFF2-40B4-BE49-F238E27FC236}">
                <a16:creationId xmlns:a16="http://schemas.microsoft.com/office/drawing/2014/main" id="{A7B5F083-1486-4804-8CC6-FA8F6C9B20BD}"/>
              </a:ext>
            </a:extLst>
          </p:cNvPr>
          <p:cNvSpPr/>
          <p:nvPr>
            <p:custDataLst>
              <p:tags r:id="rId17"/>
            </p:custDataLst>
          </p:nvPr>
        </p:nvSpPr>
        <p:spPr>
          <a:xfrm>
            <a:off x="10384152"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PA-1022220">
            <a:extLst>
              <a:ext uri="{FF2B5EF4-FFF2-40B4-BE49-F238E27FC236}">
                <a16:creationId xmlns:a16="http://schemas.microsoft.com/office/drawing/2014/main" id="{8E3D1D3B-730D-4AB4-8439-12C703F774BD}"/>
              </a:ext>
            </a:extLst>
          </p:cNvPr>
          <p:cNvSpPr/>
          <p:nvPr>
            <p:custDataLst>
              <p:tags r:id="rId18"/>
            </p:custDataLst>
          </p:nvPr>
        </p:nvSpPr>
        <p:spPr>
          <a:xfrm>
            <a:off x="11001779"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PA-1022221">
            <a:extLst>
              <a:ext uri="{FF2B5EF4-FFF2-40B4-BE49-F238E27FC236}">
                <a16:creationId xmlns:a16="http://schemas.microsoft.com/office/drawing/2014/main" id="{D16B6C9C-C5F1-481A-9687-A34008E89827}"/>
              </a:ext>
            </a:extLst>
          </p:cNvPr>
          <p:cNvSpPr/>
          <p:nvPr>
            <p:custDataLst>
              <p:tags r:id="rId19"/>
            </p:custDataLst>
          </p:nvPr>
        </p:nvSpPr>
        <p:spPr>
          <a:xfrm>
            <a:off x="9766524"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PA-1022222">
            <a:extLst>
              <a:ext uri="{FF2B5EF4-FFF2-40B4-BE49-F238E27FC236}">
                <a16:creationId xmlns:a16="http://schemas.microsoft.com/office/drawing/2014/main" id="{3699F691-00A9-4248-8186-35D425732449}"/>
              </a:ext>
            </a:extLst>
          </p:cNvPr>
          <p:cNvSpPr/>
          <p:nvPr>
            <p:custDataLst>
              <p:tags r:id="rId20"/>
            </p:custDataLst>
          </p:nvPr>
        </p:nvSpPr>
        <p:spPr>
          <a:xfrm>
            <a:off x="9148896"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PA-1022223">
            <a:extLst>
              <a:ext uri="{FF2B5EF4-FFF2-40B4-BE49-F238E27FC236}">
                <a16:creationId xmlns:a16="http://schemas.microsoft.com/office/drawing/2014/main" id="{C4314FA0-C9E8-428C-AE04-5586E6F0F61F}"/>
              </a:ext>
            </a:extLst>
          </p:cNvPr>
          <p:cNvSpPr txBox="1"/>
          <p:nvPr>
            <p:custDataLst>
              <p:tags r:id="rId21"/>
            </p:custDataLst>
          </p:nvPr>
        </p:nvSpPr>
        <p:spPr>
          <a:xfrm>
            <a:off x="6607974" y="5744943"/>
            <a:ext cx="17867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i="0" u="none" strike="noStrike" kern="1200" cap="none" spc="0" normalizeH="0" baseline="0" noProof="0" dirty="0">
                <a:ln>
                  <a:noFill/>
                </a:ln>
                <a:solidFill>
                  <a:srgbClr val="2D2933"/>
                </a:solidFill>
                <a:effectLst/>
                <a:uLnTx/>
                <a:uFillTx/>
                <a:cs typeface="+mn-ea"/>
                <a:sym typeface="+mn-lt"/>
              </a:rPr>
              <a:t>部门：</a:t>
            </a:r>
            <a:r>
              <a:rPr kumimoji="0" lang="en-US" altLang="zh-CN" sz="1200" i="0" u="none" strike="noStrike" kern="1200" cap="none" spc="0" normalizeH="0" baseline="0" noProof="0" dirty="0">
                <a:ln>
                  <a:noFill/>
                </a:ln>
                <a:solidFill>
                  <a:srgbClr val="2D2933"/>
                </a:solidFill>
                <a:effectLst/>
                <a:uLnTx/>
                <a:uFillTx/>
                <a:cs typeface="+mn-ea"/>
                <a:sym typeface="+mn-lt"/>
              </a:rPr>
              <a:t>XX</a:t>
            </a:r>
            <a:r>
              <a:rPr kumimoji="0" lang="zh-CN" altLang="en-US" sz="1200" i="0" u="none" strike="noStrike" kern="1200" cap="none" spc="0" normalizeH="0" baseline="0" noProof="0" dirty="0">
                <a:ln>
                  <a:noFill/>
                </a:ln>
                <a:solidFill>
                  <a:srgbClr val="2D2933"/>
                </a:solidFill>
                <a:effectLst/>
                <a:uLnTx/>
                <a:uFillTx/>
                <a:cs typeface="+mn-ea"/>
                <a:sym typeface="+mn-lt"/>
              </a:rPr>
              <a:t>党支部</a:t>
            </a:r>
          </a:p>
        </p:txBody>
      </p:sp>
      <p:sp>
        <p:nvSpPr>
          <p:cNvPr id="48" name="PA-1022224">
            <a:extLst>
              <a:ext uri="{FF2B5EF4-FFF2-40B4-BE49-F238E27FC236}">
                <a16:creationId xmlns:a16="http://schemas.microsoft.com/office/drawing/2014/main" id="{E5AE899D-6581-4D65-88B2-8FC37974320C}"/>
              </a:ext>
            </a:extLst>
          </p:cNvPr>
          <p:cNvSpPr txBox="1"/>
          <p:nvPr>
            <p:custDataLst>
              <p:tags r:id="rId22"/>
            </p:custDataLst>
          </p:nvPr>
        </p:nvSpPr>
        <p:spPr>
          <a:xfrm>
            <a:off x="4465318" y="5744943"/>
            <a:ext cx="17403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i="0" u="none" strike="noStrike" kern="1200" cap="none" spc="0" normalizeH="0" baseline="0" noProof="0" smtClean="0">
                <a:ln>
                  <a:noFill/>
                </a:ln>
                <a:solidFill>
                  <a:srgbClr val="2D2933"/>
                </a:solidFill>
                <a:effectLst/>
                <a:uLnTx/>
                <a:uFillTx/>
                <a:cs typeface="+mn-ea"/>
                <a:sym typeface="+mn-lt"/>
              </a:rPr>
              <a:t>主讲人：</a:t>
            </a:r>
            <a:r>
              <a:rPr kumimoji="0" lang="en-US" altLang="zh-CN" sz="1200" i="0" u="none" strike="noStrike" kern="1200" cap="none" spc="0" normalizeH="0" baseline="0" noProof="0" smtClean="0">
                <a:ln>
                  <a:noFill/>
                </a:ln>
                <a:solidFill>
                  <a:srgbClr val="2D2933"/>
                </a:solidFill>
                <a:effectLst/>
                <a:uLnTx/>
                <a:uFillTx/>
                <a:cs typeface="+mn-ea"/>
                <a:sym typeface="+mn-lt"/>
              </a:rPr>
              <a:t>PPT818</a:t>
            </a:r>
            <a:endParaRPr kumimoji="0" lang="zh-CN" altLang="en-US" sz="1200" i="0" u="none" strike="noStrike" kern="1200" cap="none" spc="0" normalizeH="0" baseline="0" noProof="0" dirty="0">
              <a:ln>
                <a:noFill/>
              </a:ln>
              <a:solidFill>
                <a:srgbClr val="2D2933"/>
              </a:solidFill>
              <a:effectLst/>
              <a:uLnTx/>
              <a:uFillTx/>
              <a:cs typeface="+mn-ea"/>
              <a:sym typeface="+mn-lt"/>
            </a:endParaRPr>
          </a:p>
        </p:txBody>
      </p:sp>
      <p:pic>
        <p:nvPicPr>
          <p:cNvPr id="7" name="PA-1022225">
            <a:extLst>
              <a:ext uri="{FF2B5EF4-FFF2-40B4-BE49-F238E27FC236}">
                <a16:creationId xmlns:a16="http://schemas.microsoft.com/office/drawing/2014/main" id="{9D3DAE42-1241-4FD0-9100-57E9346614AD}"/>
              </a:ext>
            </a:extLst>
          </p:cNvPr>
          <p:cNvPicPr>
            <a:picLocks noChangeAspect="1"/>
          </p:cNvPicPr>
          <p:nvPr>
            <p:custDataLst>
              <p:tags r:id="rId23"/>
            </p:custDataLst>
          </p:nvPr>
        </p:nvPicPr>
        <p:blipFill>
          <a:blip r:embed="rId29" cstate="screen">
            <a:extLst>
              <a:ext uri="{28A0092B-C50C-407E-A947-70E740481C1C}">
                <a14:useLocalDpi xmlns:a14="http://schemas.microsoft.com/office/drawing/2010/main"/>
              </a:ext>
              <a:ext uri="{96DAC541-7B7A-43D3-8B79-37D633B846F1}">
                <asvg:svgBlip xmlns="" xmlns:asvg="http://schemas.microsoft.com/office/drawing/2016/SVG/main" r:embed="rId30"/>
              </a:ext>
            </a:extLst>
          </a:blip>
          <a:stretch>
            <a:fillRect/>
          </a:stretch>
        </p:blipFill>
        <p:spPr>
          <a:xfrm>
            <a:off x="6470719" y="5817454"/>
            <a:ext cx="137255" cy="131976"/>
          </a:xfrm>
          <a:prstGeom prst="rect">
            <a:avLst/>
          </a:prstGeom>
        </p:spPr>
      </p:pic>
      <p:pic>
        <p:nvPicPr>
          <p:cNvPr id="9" name="PA-1022226">
            <a:extLst>
              <a:ext uri="{FF2B5EF4-FFF2-40B4-BE49-F238E27FC236}">
                <a16:creationId xmlns:a16="http://schemas.microsoft.com/office/drawing/2014/main" id="{A2FBADE6-C1EF-4EFC-A6ED-7CF5D27CC80C}"/>
              </a:ext>
            </a:extLst>
          </p:cNvPr>
          <p:cNvPicPr>
            <a:picLocks noChangeAspect="1"/>
          </p:cNvPicPr>
          <p:nvPr>
            <p:custDataLst>
              <p:tags r:id="rId24"/>
            </p:custDataLst>
          </p:nvPr>
        </p:nvPicPr>
        <p:blipFill>
          <a:blip r:embed="rId31" cstate="screen">
            <a:extLst>
              <a:ext uri="{28A0092B-C50C-407E-A947-70E740481C1C}">
                <a14:useLocalDpi xmlns:a14="http://schemas.microsoft.com/office/drawing/2010/main"/>
              </a:ext>
              <a:ext uri="{96DAC541-7B7A-43D3-8B79-37D633B846F1}">
                <asvg:svgBlip xmlns="" xmlns:asvg="http://schemas.microsoft.com/office/drawing/2016/SVG/main" r:embed="rId32"/>
              </a:ext>
            </a:extLst>
          </a:blip>
          <a:stretch>
            <a:fillRect/>
          </a:stretch>
        </p:blipFill>
        <p:spPr>
          <a:xfrm>
            <a:off x="4369790" y="5803077"/>
            <a:ext cx="160731" cy="160731"/>
          </a:xfrm>
          <a:prstGeom prst="rect">
            <a:avLst/>
          </a:prstGeom>
        </p:spPr>
      </p:pic>
      <p:sp>
        <p:nvSpPr>
          <p:cNvPr id="12" name="PA-1022227">
            <a:extLst>
              <a:ext uri="{FF2B5EF4-FFF2-40B4-BE49-F238E27FC236}">
                <a16:creationId xmlns:a16="http://schemas.microsoft.com/office/drawing/2014/main" id="{EAF0210D-1D12-4D9D-8690-49BD451D19F6}"/>
              </a:ext>
            </a:extLst>
          </p:cNvPr>
          <p:cNvSpPr/>
          <p:nvPr>
            <p:custDataLst>
              <p:tags r:id="rId25"/>
            </p:custDataLst>
          </p:nvPr>
        </p:nvSpPr>
        <p:spPr>
          <a:xfrm>
            <a:off x="-8821" y="6664960"/>
            <a:ext cx="12192000" cy="17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61304062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1000"/>
                                        <p:tgtEl>
                                          <p:spTgt spid="47"/>
                                        </p:tgtEl>
                                      </p:cBhvr>
                                    </p:animEffect>
                                    <p:anim calcmode="lin" valueType="num">
                                      <p:cBhvr>
                                        <p:cTn id="33" dur="1000" fill="hold"/>
                                        <p:tgtEl>
                                          <p:spTgt spid="47"/>
                                        </p:tgtEl>
                                        <p:attrNameLst>
                                          <p:attrName>ppt_x</p:attrName>
                                        </p:attrNameLst>
                                      </p:cBhvr>
                                      <p:tavLst>
                                        <p:tav tm="0">
                                          <p:val>
                                            <p:strVal val="#ppt_x"/>
                                          </p:val>
                                        </p:tav>
                                        <p:tav tm="100000">
                                          <p:val>
                                            <p:strVal val="#ppt_x"/>
                                          </p:val>
                                        </p:tav>
                                      </p:tavLst>
                                    </p:anim>
                                    <p:anim calcmode="lin" valueType="num">
                                      <p:cBhvr>
                                        <p:cTn id="34" dur="10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fade">
                                      <p:cBhvr>
                                        <p:cTn id="92" dur="1000"/>
                                        <p:tgtEl>
                                          <p:spTgt spid="54"/>
                                        </p:tgtEl>
                                      </p:cBhvr>
                                    </p:animEffect>
                                    <p:anim calcmode="lin" valueType="num">
                                      <p:cBhvr>
                                        <p:cTn id="93" dur="1000" fill="hold"/>
                                        <p:tgtEl>
                                          <p:spTgt spid="54"/>
                                        </p:tgtEl>
                                        <p:attrNameLst>
                                          <p:attrName>ppt_x</p:attrName>
                                        </p:attrNameLst>
                                      </p:cBhvr>
                                      <p:tavLst>
                                        <p:tav tm="0">
                                          <p:val>
                                            <p:strVal val="#ppt_x"/>
                                          </p:val>
                                        </p:tav>
                                        <p:tav tm="100000">
                                          <p:val>
                                            <p:strVal val="#ppt_x"/>
                                          </p:val>
                                        </p:tav>
                                      </p:tavLst>
                                    </p:anim>
                                    <p:anim calcmode="lin" valueType="num">
                                      <p:cBhvr>
                                        <p:cTn id="94" dur="1000" fill="hold"/>
                                        <p:tgtEl>
                                          <p:spTgt spid="5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1000"/>
                                        <p:tgtEl>
                                          <p:spTgt spid="55"/>
                                        </p:tgtEl>
                                      </p:cBhvr>
                                    </p:animEffect>
                                    <p:anim calcmode="lin" valueType="num">
                                      <p:cBhvr>
                                        <p:cTn id="98" dur="1000" fill="hold"/>
                                        <p:tgtEl>
                                          <p:spTgt spid="55"/>
                                        </p:tgtEl>
                                        <p:attrNameLst>
                                          <p:attrName>ppt_x</p:attrName>
                                        </p:attrNameLst>
                                      </p:cBhvr>
                                      <p:tavLst>
                                        <p:tav tm="0">
                                          <p:val>
                                            <p:strVal val="#ppt_x"/>
                                          </p:val>
                                        </p:tav>
                                        <p:tav tm="100000">
                                          <p:val>
                                            <p:strVal val="#ppt_x"/>
                                          </p:val>
                                        </p:tav>
                                      </p:tavLst>
                                    </p:anim>
                                    <p:anim calcmode="lin" valueType="num">
                                      <p:cBhvr>
                                        <p:cTn id="99" dur="1000" fill="hold"/>
                                        <p:tgtEl>
                                          <p:spTgt spid="5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fade">
                                      <p:cBhvr>
                                        <p:cTn id="102" dur="1000"/>
                                        <p:tgtEl>
                                          <p:spTgt spid="56"/>
                                        </p:tgtEl>
                                      </p:cBhvr>
                                    </p:animEffect>
                                    <p:anim calcmode="lin" valueType="num">
                                      <p:cBhvr>
                                        <p:cTn id="103" dur="1000" fill="hold"/>
                                        <p:tgtEl>
                                          <p:spTgt spid="56"/>
                                        </p:tgtEl>
                                        <p:attrNameLst>
                                          <p:attrName>ppt_x</p:attrName>
                                        </p:attrNameLst>
                                      </p:cBhvr>
                                      <p:tavLst>
                                        <p:tav tm="0">
                                          <p:val>
                                            <p:strVal val="#ppt_x"/>
                                          </p:val>
                                        </p:tav>
                                        <p:tav tm="100000">
                                          <p:val>
                                            <p:strVal val="#ppt_x"/>
                                          </p:val>
                                        </p:tav>
                                      </p:tavLst>
                                    </p:anim>
                                    <p:anim calcmode="lin" valueType="num">
                                      <p:cBhvr>
                                        <p:cTn id="104" dur="1000" fill="hold"/>
                                        <p:tgtEl>
                                          <p:spTgt spid="56"/>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1000"/>
                                        <p:tgtEl>
                                          <p:spTgt spid="39"/>
                                        </p:tgtEl>
                                      </p:cBhvr>
                                    </p:animEffect>
                                    <p:anim calcmode="lin" valueType="num">
                                      <p:cBhvr>
                                        <p:cTn id="108" dur="1000" fill="hold"/>
                                        <p:tgtEl>
                                          <p:spTgt spid="39"/>
                                        </p:tgtEl>
                                        <p:attrNameLst>
                                          <p:attrName>ppt_x</p:attrName>
                                        </p:attrNameLst>
                                      </p:cBhvr>
                                      <p:tavLst>
                                        <p:tav tm="0">
                                          <p:val>
                                            <p:strVal val="#ppt_x"/>
                                          </p:val>
                                        </p:tav>
                                        <p:tav tm="100000">
                                          <p:val>
                                            <p:strVal val="#ppt_x"/>
                                          </p:val>
                                        </p:tav>
                                      </p:tavLst>
                                    </p:anim>
                                    <p:anim calcmode="lin" valueType="num">
                                      <p:cBhvr>
                                        <p:cTn id="109" dur="1000" fill="hold"/>
                                        <p:tgtEl>
                                          <p:spTgt spid="3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1000"/>
                                        <p:tgtEl>
                                          <p:spTgt spid="48"/>
                                        </p:tgtEl>
                                      </p:cBhvr>
                                    </p:animEffect>
                                    <p:anim calcmode="lin" valueType="num">
                                      <p:cBhvr>
                                        <p:cTn id="113" dur="1000" fill="hold"/>
                                        <p:tgtEl>
                                          <p:spTgt spid="48"/>
                                        </p:tgtEl>
                                        <p:attrNameLst>
                                          <p:attrName>ppt_x</p:attrName>
                                        </p:attrNameLst>
                                      </p:cBhvr>
                                      <p:tavLst>
                                        <p:tav tm="0">
                                          <p:val>
                                            <p:strVal val="#ppt_x"/>
                                          </p:val>
                                        </p:tav>
                                        <p:tav tm="100000">
                                          <p:val>
                                            <p:strVal val="#ppt_x"/>
                                          </p:val>
                                        </p:tav>
                                      </p:tavLst>
                                    </p:anim>
                                    <p:anim calcmode="lin" valueType="num">
                                      <p:cBhvr>
                                        <p:cTn id="114" dur="1000" fill="hold"/>
                                        <p:tgtEl>
                                          <p:spTgt spid="48"/>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7"/>
                                        </p:tgtEl>
                                        <p:attrNameLst>
                                          <p:attrName>style.visibility</p:attrName>
                                        </p:attrNameLst>
                                      </p:cBhvr>
                                      <p:to>
                                        <p:strVal val="visible"/>
                                      </p:to>
                                    </p:set>
                                    <p:animEffect transition="in" filter="fade">
                                      <p:cBhvr>
                                        <p:cTn id="117" dur="1000"/>
                                        <p:tgtEl>
                                          <p:spTgt spid="7"/>
                                        </p:tgtEl>
                                      </p:cBhvr>
                                    </p:animEffect>
                                    <p:anim calcmode="lin" valueType="num">
                                      <p:cBhvr>
                                        <p:cTn id="118" dur="1000" fill="hold"/>
                                        <p:tgtEl>
                                          <p:spTgt spid="7"/>
                                        </p:tgtEl>
                                        <p:attrNameLst>
                                          <p:attrName>ppt_x</p:attrName>
                                        </p:attrNameLst>
                                      </p:cBhvr>
                                      <p:tavLst>
                                        <p:tav tm="0">
                                          <p:val>
                                            <p:strVal val="#ppt_x"/>
                                          </p:val>
                                        </p:tav>
                                        <p:tav tm="100000">
                                          <p:val>
                                            <p:strVal val="#ppt_x"/>
                                          </p:val>
                                        </p:tav>
                                      </p:tavLst>
                                    </p:anim>
                                    <p:anim calcmode="lin" valueType="num">
                                      <p:cBhvr>
                                        <p:cTn id="119" dur="1000" fill="hold"/>
                                        <p:tgtEl>
                                          <p:spTgt spid="7"/>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fade">
                                      <p:cBhvr>
                                        <p:cTn id="122" dur="1000"/>
                                        <p:tgtEl>
                                          <p:spTgt spid="9"/>
                                        </p:tgtEl>
                                      </p:cBhvr>
                                    </p:animEffect>
                                    <p:anim calcmode="lin" valueType="num">
                                      <p:cBhvr>
                                        <p:cTn id="123" dur="1000" fill="hold"/>
                                        <p:tgtEl>
                                          <p:spTgt spid="9"/>
                                        </p:tgtEl>
                                        <p:attrNameLst>
                                          <p:attrName>ppt_x</p:attrName>
                                        </p:attrNameLst>
                                      </p:cBhvr>
                                      <p:tavLst>
                                        <p:tav tm="0">
                                          <p:val>
                                            <p:strVal val="#ppt_x"/>
                                          </p:val>
                                        </p:tav>
                                        <p:tav tm="100000">
                                          <p:val>
                                            <p:strVal val="#ppt_x"/>
                                          </p:val>
                                        </p:tav>
                                      </p:tavLst>
                                    </p:anim>
                                    <p:anim calcmode="lin" valueType="num">
                                      <p:cBhvr>
                                        <p:cTn id="124" dur="1000" fill="hold"/>
                                        <p:tgtEl>
                                          <p:spTgt spid="9"/>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fade">
                                      <p:cBhvr>
                                        <p:cTn id="127" dur="1000"/>
                                        <p:tgtEl>
                                          <p:spTgt spid="12"/>
                                        </p:tgtEl>
                                      </p:cBhvr>
                                    </p:animEffect>
                                    <p:anim calcmode="lin" valueType="num">
                                      <p:cBhvr>
                                        <p:cTn id="128" dur="1000" fill="hold"/>
                                        <p:tgtEl>
                                          <p:spTgt spid="12"/>
                                        </p:tgtEl>
                                        <p:attrNameLst>
                                          <p:attrName>ppt_x</p:attrName>
                                        </p:attrNameLst>
                                      </p:cBhvr>
                                      <p:tavLst>
                                        <p:tav tm="0">
                                          <p:val>
                                            <p:strVal val="#ppt_x"/>
                                          </p:val>
                                        </p:tav>
                                        <p:tav tm="100000">
                                          <p:val>
                                            <p:strVal val="#ppt_x"/>
                                          </p:val>
                                        </p:tav>
                                      </p:tavLst>
                                    </p:anim>
                                    <p:anim calcmode="lin" valueType="num">
                                      <p:cBhvr>
                                        <p:cTn id="1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p:bldP spid="46" grpId="0"/>
      <p:bldP spid="47" grpId="0"/>
      <p:bldP spid="2" grpId="0" animBg="1"/>
      <p:bldP spid="22" grpId="0" animBg="1"/>
      <p:bldP spid="23" grpId="0" animBg="1"/>
      <p:bldP spid="24" grpId="0" animBg="1"/>
      <p:bldP spid="25" grpId="0" animBg="1"/>
      <p:bldP spid="26" grpId="0" animBg="1"/>
      <p:bldP spid="4" grpId="0" animBg="1"/>
      <p:bldP spid="31" grpId="0" animBg="1"/>
      <p:bldP spid="32" grpId="0" animBg="1"/>
      <p:bldP spid="33" grpId="0" animBg="1"/>
      <p:bldP spid="35" grpId="0" animBg="1"/>
      <p:bldP spid="54" grpId="0" animBg="1"/>
      <p:bldP spid="55" grpId="0" animBg="1"/>
      <p:bldP spid="56" grpId="0" animBg="1"/>
      <p:bldP spid="39" grpId="0"/>
      <p:bldP spid="48"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A-102235">
            <a:extLst>
              <a:ext uri="{FF2B5EF4-FFF2-40B4-BE49-F238E27FC236}">
                <a16:creationId xmlns:a16="http://schemas.microsoft.com/office/drawing/2014/main" id="{33E5DC49-005B-4C9C-B12A-9FDD656506A2}"/>
              </a:ext>
            </a:extLst>
          </p:cNvPr>
          <p:cNvPicPr>
            <a:picLocks noChangeAspect="1"/>
          </p:cNvPicPr>
          <p:nvPr>
            <p:custDataLst>
              <p:tags r:id="rId1"/>
            </p:custDataLst>
          </p:nvPr>
        </p:nvPicPr>
        <p:blipFill>
          <a:blip r:embed="rId10"/>
          <a:stretch>
            <a:fillRect/>
          </a:stretch>
        </p:blipFill>
        <p:spPr>
          <a:xfrm>
            <a:off x="0" y="1379088"/>
            <a:ext cx="12192000" cy="2487168"/>
          </a:xfrm>
          <a:prstGeom prst="rect">
            <a:avLst/>
          </a:prstGeom>
        </p:spPr>
      </p:pic>
      <p:sp>
        <p:nvSpPr>
          <p:cNvPr id="114" name="PA-102236">
            <a:extLst>
              <a:ext uri="{FF2B5EF4-FFF2-40B4-BE49-F238E27FC236}">
                <a16:creationId xmlns:a16="http://schemas.microsoft.com/office/drawing/2014/main" id="{0BE48782-7484-435D-B625-7DD0F05D182F}"/>
              </a:ext>
            </a:extLst>
          </p:cNvPr>
          <p:cNvSpPr/>
          <p:nvPr>
            <p:custDataLst>
              <p:tags r:id="rId2"/>
            </p:custDataLst>
          </p:nvPr>
        </p:nvSpPr>
        <p:spPr>
          <a:xfrm>
            <a:off x="-8821" y="6664960"/>
            <a:ext cx="12192000" cy="17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PA-102237">
            <a:extLst>
              <a:ext uri="{FF2B5EF4-FFF2-40B4-BE49-F238E27FC236}">
                <a16:creationId xmlns:a16="http://schemas.microsoft.com/office/drawing/2014/main" id="{83E442CE-829D-4533-8BC1-9C242BE40ABD}"/>
              </a:ext>
            </a:extLst>
          </p:cNvPr>
          <p:cNvSpPr/>
          <p:nvPr>
            <p:custDataLst>
              <p:tags r:id="rId3"/>
            </p:custDataLst>
          </p:nvPr>
        </p:nvSpPr>
        <p:spPr>
          <a:xfrm>
            <a:off x="4615215" y="1153146"/>
            <a:ext cx="2961570" cy="824168"/>
          </a:xfrm>
          <a:prstGeom prst="roundRect">
            <a:avLst>
              <a:gd name="adj" fmla="val 50000"/>
            </a:avLst>
          </a:prstGeom>
          <a:solidFill>
            <a:srgbClr val="C00000"/>
          </a:solidFill>
          <a:ln>
            <a:solidFill>
              <a:srgbClr val="C203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zh-CN" altLang="en-US" sz="3200" kern="0">
                <a:ln w="3175">
                  <a:noFill/>
                </a:ln>
                <a:solidFill>
                  <a:prstClr val="white"/>
                </a:solidFill>
                <a:cs typeface="+mn-ea"/>
                <a:sym typeface="+mn-lt"/>
              </a:rPr>
              <a:t>目 录</a:t>
            </a:r>
            <a:endParaRPr lang="en-US" altLang="zh-CN" sz="3200" kern="0" dirty="0">
              <a:ln w="3175">
                <a:noFill/>
              </a:ln>
              <a:solidFill>
                <a:prstClr val="white"/>
              </a:solidFill>
              <a:cs typeface="+mn-ea"/>
              <a:sym typeface="+mn-lt"/>
            </a:endParaRPr>
          </a:p>
        </p:txBody>
      </p:sp>
      <p:sp>
        <p:nvSpPr>
          <p:cNvPr id="117" name="PA-102238">
            <a:extLst>
              <a:ext uri="{FF2B5EF4-FFF2-40B4-BE49-F238E27FC236}">
                <a16:creationId xmlns:a16="http://schemas.microsoft.com/office/drawing/2014/main" id="{DC57FB97-AEB9-406A-801A-B67434FEFE6B}"/>
              </a:ext>
            </a:extLst>
          </p:cNvPr>
          <p:cNvSpPr/>
          <p:nvPr>
            <p:custDataLst>
              <p:tags r:id="rId4"/>
            </p:custDataLst>
          </p:nvPr>
        </p:nvSpPr>
        <p:spPr>
          <a:xfrm>
            <a:off x="873768" y="4229358"/>
            <a:ext cx="4915433" cy="704674"/>
          </a:xfrm>
          <a:prstGeom prst="roundRect">
            <a:avLst/>
          </a:prstGeom>
          <a:solidFill>
            <a:srgbClr val="FFFEF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kern="0" dirty="0">
                <a:solidFill>
                  <a:srgbClr val="C00000"/>
                </a:solidFill>
                <a:cs typeface="+mn-ea"/>
                <a:sym typeface="+mn-lt"/>
              </a:rPr>
              <a:t>深入理解共产党员的称号</a:t>
            </a:r>
          </a:p>
        </p:txBody>
      </p:sp>
      <p:sp>
        <p:nvSpPr>
          <p:cNvPr id="120" name="PA-102239">
            <a:extLst>
              <a:ext uri="{FF2B5EF4-FFF2-40B4-BE49-F238E27FC236}">
                <a16:creationId xmlns:a16="http://schemas.microsoft.com/office/drawing/2014/main" id="{A32EC3BF-FB02-43CB-819C-755132D41104}"/>
              </a:ext>
            </a:extLst>
          </p:cNvPr>
          <p:cNvSpPr/>
          <p:nvPr>
            <p:custDataLst>
              <p:tags r:id="rId5"/>
            </p:custDataLst>
          </p:nvPr>
        </p:nvSpPr>
        <p:spPr>
          <a:xfrm>
            <a:off x="6278880" y="4229358"/>
            <a:ext cx="4915433" cy="704674"/>
          </a:xfrm>
          <a:prstGeom prst="roundRect">
            <a:avLst/>
          </a:prstGeom>
          <a:solidFill>
            <a:srgbClr val="FFFEF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kern="0" dirty="0">
                <a:solidFill>
                  <a:srgbClr val="C00000"/>
                </a:solidFill>
                <a:cs typeface="+mn-ea"/>
                <a:sym typeface="+mn-lt"/>
              </a:rPr>
              <a:t>党员不履行责任的危害</a:t>
            </a:r>
          </a:p>
        </p:txBody>
      </p:sp>
      <p:sp>
        <p:nvSpPr>
          <p:cNvPr id="123" name="PA-102240">
            <a:extLst>
              <a:ext uri="{FF2B5EF4-FFF2-40B4-BE49-F238E27FC236}">
                <a16:creationId xmlns:a16="http://schemas.microsoft.com/office/drawing/2014/main" id="{ACFE5B4C-F667-4DC1-9BBF-77B33BC2D685}"/>
              </a:ext>
            </a:extLst>
          </p:cNvPr>
          <p:cNvSpPr/>
          <p:nvPr>
            <p:custDataLst>
              <p:tags r:id="rId6"/>
            </p:custDataLst>
          </p:nvPr>
        </p:nvSpPr>
        <p:spPr>
          <a:xfrm>
            <a:off x="873768" y="5516787"/>
            <a:ext cx="4915433" cy="704674"/>
          </a:xfrm>
          <a:prstGeom prst="roundRect">
            <a:avLst/>
          </a:prstGeom>
          <a:solidFill>
            <a:srgbClr val="FFFEF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kern="0" dirty="0">
                <a:solidFill>
                  <a:srgbClr val="C00000"/>
                </a:solidFill>
                <a:cs typeface="+mn-ea"/>
                <a:sym typeface="+mn-lt"/>
              </a:rPr>
              <a:t>怎样履行好党员的责任</a:t>
            </a:r>
          </a:p>
        </p:txBody>
      </p:sp>
      <p:sp>
        <p:nvSpPr>
          <p:cNvPr id="126" name="PA-102241">
            <a:extLst>
              <a:ext uri="{FF2B5EF4-FFF2-40B4-BE49-F238E27FC236}">
                <a16:creationId xmlns:a16="http://schemas.microsoft.com/office/drawing/2014/main" id="{9074BF28-189A-4DEA-9400-63424F57FBCB}"/>
              </a:ext>
            </a:extLst>
          </p:cNvPr>
          <p:cNvSpPr/>
          <p:nvPr>
            <p:custDataLst>
              <p:tags r:id="rId7"/>
            </p:custDataLst>
          </p:nvPr>
        </p:nvSpPr>
        <p:spPr>
          <a:xfrm>
            <a:off x="6278880" y="5516787"/>
            <a:ext cx="4915433" cy="704674"/>
          </a:xfrm>
          <a:prstGeom prst="roundRect">
            <a:avLst/>
          </a:prstGeom>
          <a:solidFill>
            <a:srgbClr val="FFFEF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kern="0" dirty="0">
                <a:solidFill>
                  <a:srgbClr val="C00000"/>
                </a:solidFill>
                <a:cs typeface="+mn-ea"/>
                <a:sym typeface="+mn-lt"/>
              </a:rPr>
              <a:t>共产党员要有责任担当</a:t>
            </a:r>
          </a:p>
        </p:txBody>
      </p:sp>
    </p:spTree>
    <p:extLst>
      <p:ext uri="{BB962C8B-B14F-4D97-AF65-F5344CB8AC3E}">
        <p14:creationId xmlns:p14="http://schemas.microsoft.com/office/powerpoint/2010/main" val="26902371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42">
            <a:extLst>
              <a:ext uri="{FF2B5EF4-FFF2-40B4-BE49-F238E27FC236}">
                <a16:creationId xmlns:a16="http://schemas.microsoft.com/office/drawing/2014/main" id="{EC9D2A80-F660-4F7E-825A-0AAD2A5DAADF}"/>
              </a:ext>
            </a:extLst>
          </p:cNvPr>
          <p:cNvCxnSpPr>
            <a:cxnSpLocks/>
          </p:cNvCxnSpPr>
          <p:nvPr>
            <p:custDataLst>
              <p:tags r:id="rId1"/>
            </p:custDataLst>
          </p:nvPr>
        </p:nvCxnSpPr>
        <p:spPr>
          <a:xfrm>
            <a:off x="1002311" y="2907735"/>
            <a:ext cx="7516099" cy="0"/>
          </a:xfrm>
          <a:prstGeom prst="line">
            <a:avLst/>
          </a:prstGeom>
          <a:ln>
            <a:solidFill>
              <a:srgbClr val="C5020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PA-102243">
            <a:extLst>
              <a:ext uri="{FF2B5EF4-FFF2-40B4-BE49-F238E27FC236}">
                <a16:creationId xmlns:a16="http://schemas.microsoft.com/office/drawing/2014/main" id="{306A7F51-60B5-475C-A817-00832C22B009}"/>
              </a:ext>
            </a:extLst>
          </p:cNvPr>
          <p:cNvGrpSpPr/>
          <p:nvPr>
            <p:custDataLst>
              <p:tags r:id="rId2"/>
            </p:custDataLst>
          </p:nvPr>
        </p:nvGrpSpPr>
        <p:grpSpPr>
          <a:xfrm>
            <a:off x="879465" y="1892072"/>
            <a:ext cx="4959434" cy="1015663"/>
            <a:chOff x="5169025" y="988171"/>
            <a:chExt cx="6855376" cy="1403940"/>
          </a:xfrm>
        </p:grpSpPr>
        <p:sp>
          <p:nvSpPr>
            <p:cNvPr id="4" name="PA-矩形 3">
              <a:extLst>
                <a:ext uri="{FF2B5EF4-FFF2-40B4-BE49-F238E27FC236}">
                  <a16:creationId xmlns:a16="http://schemas.microsoft.com/office/drawing/2014/main" id="{5EEE73E5-6080-4C4F-9A3E-4E92C4D2DCE5}"/>
                </a:ext>
              </a:extLst>
            </p:cNvPr>
            <p:cNvSpPr/>
            <p:nvPr>
              <p:custDataLst>
                <p:tags r:id="rId6"/>
              </p:custDataLst>
            </p:nvPr>
          </p:nvSpPr>
          <p:spPr>
            <a:xfrm>
              <a:off x="5169025" y="988171"/>
              <a:ext cx="3446035" cy="1403940"/>
            </a:xfrm>
            <a:prstGeom prst="rect">
              <a:avLst/>
            </a:prstGeom>
          </p:spPr>
          <p:txBody>
            <a:bodyPr wrap="none">
              <a:spAutoFit/>
            </a:bodyPr>
            <a:lstStyle/>
            <a:p>
              <a:r>
                <a:rPr lang="zh-CN" altLang="en-US" sz="6000" dirty="0">
                  <a:solidFill>
                    <a:srgbClr val="C50202"/>
                  </a:solidFill>
                  <a:cs typeface="+mn-ea"/>
                  <a:sym typeface="+mn-lt"/>
                </a:rPr>
                <a:t>第一章</a:t>
              </a:r>
            </a:p>
          </p:txBody>
        </p:sp>
        <p:sp>
          <p:nvSpPr>
            <p:cNvPr id="5" name="PA-矩形 4">
              <a:extLst>
                <a:ext uri="{FF2B5EF4-FFF2-40B4-BE49-F238E27FC236}">
                  <a16:creationId xmlns:a16="http://schemas.microsoft.com/office/drawing/2014/main" id="{97C61469-DB92-42F4-82A1-EA8C236B59CA}"/>
                </a:ext>
              </a:extLst>
            </p:cNvPr>
            <p:cNvSpPr/>
            <p:nvPr>
              <p:custDataLst>
                <p:tags r:id="rId7"/>
              </p:custDataLst>
            </p:nvPr>
          </p:nvSpPr>
          <p:spPr>
            <a:xfrm>
              <a:off x="8615060" y="1158345"/>
              <a:ext cx="3409341" cy="1063590"/>
            </a:xfrm>
            <a:prstGeom prst="rect">
              <a:avLst/>
            </a:prstGeom>
          </p:spPr>
          <p:txBody>
            <a:bodyPr wrap="none">
              <a:spAutoFit/>
            </a:bodyPr>
            <a:lstStyle/>
            <a:p>
              <a:r>
                <a:rPr lang="en-US" altLang="zh-CN" sz="4400" dirty="0">
                  <a:solidFill>
                    <a:srgbClr val="C50202"/>
                  </a:solidFill>
                  <a:cs typeface="+mn-ea"/>
                  <a:sym typeface="+mn-lt"/>
                </a:rPr>
                <a:t>PART.0 1</a:t>
              </a:r>
              <a:endParaRPr lang="zh-CN" altLang="en-US" sz="4400" dirty="0">
                <a:solidFill>
                  <a:srgbClr val="C50202"/>
                </a:solidFill>
                <a:cs typeface="+mn-ea"/>
                <a:sym typeface="+mn-lt"/>
              </a:endParaRPr>
            </a:p>
          </p:txBody>
        </p:sp>
      </p:grpSp>
      <p:sp>
        <p:nvSpPr>
          <p:cNvPr id="6" name="PA-102244">
            <a:extLst>
              <a:ext uri="{FF2B5EF4-FFF2-40B4-BE49-F238E27FC236}">
                <a16:creationId xmlns:a16="http://schemas.microsoft.com/office/drawing/2014/main" id="{8CF654F4-A9AE-4A66-8432-B64223C02F8B}"/>
              </a:ext>
            </a:extLst>
          </p:cNvPr>
          <p:cNvSpPr txBox="1"/>
          <p:nvPr>
            <p:custDataLst>
              <p:tags r:id="rId3"/>
            </p:custDataLst>
          </p:nvPr>
        </p:nvSpPr>
        <p:spPr>
          <a:xfrm>
            <a:off x="938966" y="3307845"/>
            <a:ext cx="9347199" cy="615553"/>
          </a:xfrm>
          <a:prstGeom prst="rect">
            <a:avLst/>
          </a:prstGeom>
          <a:noFill/>
        </p:spPr>
        <p:txBody>
          <a:bodyPr wrap="square" lIns="0" tIns="0" rIns="0" bIns="0" rtlCol="0">
            <a:spAutoFit/>
          </a:bodyPr>
          <a:lstStyle/>
          <a:p>
            <a:r>
              <a:rPr lang="zh-CN" altLang="en-US" sz="4000" b="1" dirty="0">
                <a:solidFill>
                  <a:srgbClr val="C50202"/>
                </a:solidFill>
                <a:cs typeface="+mn-ea"/>
                <a:sym typeface="+mn-lt"/>
              </a:rPr>
              <a:t>深入理解共产党员的称号</a:t>
            </a:r>
          </a:p>
        </p:txBody>
      </p:sp>
      <p:sp>
        <p:nvSpPr>
          <p:cNvPr id="7" name="PA-102245">
            <a:extLst>
              <a:ext uri="{FF2B5EF4-FFF2-40B4-BE49-F238E27FC236}">
                <a16:creationId xmlns:a16="http://schemas.microsoft.com/office/drawing/2014/main" id="{FAFB3E38-92CC-4E5F-AE66-66CD0E5E03F3}"/>
              </a:ext>
            </a:extLst>
          </p:cNvPr>
          <p:cNvSpPr/>
          <p:nvPr>
            <p:custDataLst>
              <p:tags r:id="rId4"/>
            </p:custDataLst>
          </p:nvPr>
        </p:nvSpPr>
        <p:spPr>
          <a:xfrm>
            <a:off x="879465" y="4200396"/>
            <a:ext cx="7638945" cy="1172629"/>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为人民服务，担当起该担当的责任。这不仅体现了新一届中央领导集体不负重托的责任担当。可以说这种“责任”和“担当”彰显的是一个共产党员的政治品格，是这个时代要求每个共产党员必须具有的政治素质。</a:t>
            </a:r>
          </a:p>
        </p:txBody>
      </p:sp>
      <p:pic>
        <p:nvPicPr>
          <p:cNvPr id="11" name="PA-102246" descr="图片包含 灯具&#10;&#10;描述已自动生成">
            <a:extLst>
              <a:ext uri="{FF2B5EF4-FFF2-40B4-BE49-F238E27FC236}">
                <a16:creationId xmlns:a16="http://schemas.microsoft.com/office/drawing/2014/main" id="{0A20F8EE-1BC3-4A5C-9FC8-1C6E70B695D9}"/>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6956606" y="237524"/>
            <a:ext cx="4840159" cy="4840159"/>
          </a:xfrm>
          <a:prstGeom prst="rect">
            <a:avLst/>
          </a:prstGeom>
        </p:spPr>
      </p:pic>
    </p:spTree>
    <p:extLst>
      <p:ext uri="{BB962C8B-B14F-4D97-AF65-F5344CB8AC3E}">
        <p14:creationId xmlns:p14="http://schemas.microsoft.com/office/powerpoint/2010/main" val="129243570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750"/>
                            </p:stCondLst>
                            <p:childTnLst>
                              <p:par>
                                <p:cTn id="13" presetID="23" presetClass="entr" presetSubtype="16"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275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47">
            <a:extLst>
              <a:ext uri="{FF2B5EF4-FFF2-40B4-BE49-F238E27FC236}">
                <a16:creationId xmlns:a16="http://schemas.microsoft.com/office/drawing/2014/main" id="{33ECADAA-F752-4FF8-A1C4-21EF9BC5F45A}"/>
              </a:ext>
            </a:extLst>
          </p:cNvPr>
          <p:cNvSpPr/>
          <p:nvPr>
            <p:custDataLst>
              <p:tags r:id="rId1"/>
            </p:custDataLst>
          </p:nvPr>
        </p:nvSpPr>
        <p:spPr>
          <a:xfrm>
            <a:off x="293776" y="307880"/>
            <a:ext cx="3352200"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深入理解共产党员的称号</a:t>
            </a:r>
            <a:endParaRPr lang="zh-CN" altLang="en-US" sz="2000" b="1" dirty="0">
              <a:solidFill>
                <a:srgbClr val="C50202"/>
              </a:solidFill>
              <a:cs typeface="+mn-ea"/>
              <a:sym typeface="+mn-lt"/>
            </a:endParaRPr>
          </a:p>
        </p:txBody>
      </p:sp>
      <p:sp>
        <p:nvSpPr>
          <p:cNvPr id="25" name="PA-102248">
            <a:extLst>
              <a:ext uri="{FF2B5EF4-FFF2-40B4-BE49-F238E27FC236}">
                <a16:creationId xmlns:a16="http://schemas.microsoft.com/office/drawing/2014/main" id="{B08AF41E-FAAD-415C-9CFC-1241A27CD4D7}"/>
              </a:ext>
            </a:extLst>
          </p:cNvPr>
          <p:cNvSpPr/>
          <p:nvPr>
            <p:custDataLst>
              <p:tags r:id="rId2"/>
            </p:custDataLst>
          </p:nvPr>
        </p:nvSpPr>
        <p:spPr>
          <a:xfrm>
            <a:off x="5133072" y="2959339"/>
            <a:ext cx="1925855" cy="19258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094" tIns="44547" rIns="89094" bIns="44547" rtlCol="0" anchor="ctr"/>
          <a:lstStyle/>
          <a:p>
            <a:pPr algn="ctr"/>
            <a:endParaRPr lang="zh-CN" altLang="en-US" sz="3063">
              <a:cs typeface="+mn-ea"/>
              <a:sym typeface="+mn-lt"/>
            </a:endParaRPr>
          </a:p>
        </p:txBody>
      </p:sp>
      <p:sp>
        <p:nvSpPr>
          <p:cNvPr id="33" name="PA-102249">
            <a:extLst>
              <a:ext uri="{FF2B5EF4-FFF2-40B4-BE49-F238E27FC236}">
                <a16:creationId xmlns:a16="http://schemas.microsoft.com/office/drawing/2014/main" id="{46D8FFE3-6588-4F6C-89E9-D1E4121CB516}"/>
              </a:ext>
            </a:extLst>
          </p:cNvPr>
          <p:cNvSpPr/>
          <p:nvPr>
            <p:custDataLst>
              <p:tags r:id="rId3"/>
            </p:custDataLst>
          </p:nvPr>
        </p:nvSpPr>
        <p:spPr>
          <a:xfrm>
            <a:off x="4252565" y="4582134"/>
            <a:ext cx="606118" cy="6061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094" tIns="44547" rIns="89094" bIns="44547" rtlCol="0" anchor="ctr"/>
          <a:lstStyle/>
          <a:p>
            <a:pPr algn="ctr"/>
            <a:r>
              <a:rPr lang="en-US" altLang="zh-CN" sz="3063" dirty="0">
                <a:cs typeface="+mn-ea"/>
                <a:sym typeface="+mn-lt"/>
              </a:rPr>
              <a:t>1</a:t>
            </a:r>
            <a:endParaRPr lang="zh-CN" altLang="en-US" sz="3063" dirty="0">
              <a:cs typeface="+mn-ea"/>
              <a:sym typeface="+mn-lt"/>
            </a:endParaRPr>
          </a:p>
        </p:txBody>
      </p:sp>
      <p:sp>
        <p:nvSpPr>
          <p:cNvPr id="34" name="PA-102250">
            <a:extLst>
              <a:ext uri="{FF2B5EF4-FFF2-40B4-BE49-F238E27FC236}">
                <a16:creationId xmlns:a16="http://schemas.microsoft.com/office/drawing/2014/main" id="{FA892AC8-BA8B-4100-8B75-2CF254CBA413}"/>
              </a:ext>
            </a:extLst>
          </p:cNvPr>
          <p:cNvSpPr/>
          <p:nvPr>
            <p:custDataLst>
              <p:tags r:id="rId4"/>
            </p:custDataLst>
          </p:nvPr>
        </p:nvSpPr>
        <p:spPr>
          <a:xfrm>
            <a:off x="4021757" y="3483485"/>
            <a:ext cx="606118" cy="6061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094" tIns="44547" rIns="89094" bIns="44547" rtlCol="0" anchor="ctr"/>
          <a:lstStyle/>
          <a:p>
            <a:pPr algn="ctr"/>
            <a:r>
              <a:rPr lang="en-US" altLang="zh-CN" sz="3063" dirty="0">
                <a:cs typeface="+mn-ea"/>
                <a:sym typeface="+mn-lt"/>
              </a:rPr>
              <a:t>2</a:t>
            </a:r>
            <a:endParaRPr lang="zh-CN" altLang="en-US" sz="3063" dirty="0">
              <a:cs typeface="+mn-ea"/>
              <a:sym typeface="+mn-lt"/>
            </a:endParaRPr>
          </a:p>
        </p:txBody>
      </p:sp>
      <p:sp>
        <p:nvSpPr>
          <p:cNvPr id="35" name="PA-102251">
            <a:extLst>
              <a:ext uri="{FF2B5EF4-FFF2-40B4-BE49-F238E27FC236}">
                <a16:creationId xmlns:a16="http://schemas.microsoft.com/office/drawing/2014/main" id="{46F95872-BA17-43A1-AD12-BAE44CB192AF}"/>
              </a:ext>
            </a:extLst>
          </p:cNvPr>
          <p:cNvSpPr/>
          <p:nvPr>
            <p:custDataLst>
              <p:tags r:id="rId5"/>
            </p:custDataLst>
          </p:nvPr>
        </p:nvSpPr>
        <p:spPr>
          <a:xfrm>
            <a:off x="4432715" y="2353220"/>
            <a:ext cx="606118" cy="6061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094" tIns="44547" rIns="89094" bIns="44547" rtlCol="0" anchor="ctr"/>
          <a:lstStyle/>
          <a:p>
            <a:pPr algn="ctr"/>
            <a:r>
              <a:rPr lang="en-US" altLang="zh-CN" sz="3063" dirty="0">
                <a:cs typeface="+mn-ea"/>
                <a:sym typeface="+mn-lt"/>
              </a:rPr>
              <a:t>3</a:t>
            </a:r>
            <a:endParaRPr lang="zh-CN" altLang="en-US" sz="3063" dirty="0">
              <a:cs typeface="+mn-ea"/>
              <a:sym typeface="+mn-lt"/>
            </a:endParaRPr>
          </a:p>
        </p:txBody>
      </p:sp>
      <p:sp>
        <p:nvSpPr>
          <p:cNvPr id="36" name="PA-102252">
            <a:extLst>
              <a:ext uri="{FF2B5EF4-FFF2-40B4-BE49-F238E27FC236}">
                <a16:creationId xmlns:a16="http://schemas.microsoft.com/office/drawing/2014/main" id="{9283223A-8220-408A-8016-472012816C6C}"/>
              </a:ext>
            </a:extLst>
          </p:cNvPr>
          <p:cNvSpPr/>
          <p:nvPr>
            <p:custDataLst>
              <p:tags r:id="rId6"/>
            </p:custDataLst>
          </p:nvPr>
        </p:nvSpPr>
        <p:spPr>
          <a:xfrm>
            <a:off x="7446323" y="4582134"/>
            <a:ext cx="606118" cy="6061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094" tIns="44547" rIns="89094" bIns="44547" rtlCol="0" anchor="ctr"/>
          <a:lstStyle/>
          <a:p>
            <a:pPr algn="ctr"/>
            <a:r>
              <a:rPr lang="en-US" altLang="zh-CN" sz="3063" dirty="0">
                <a:cs typeface="+mn-ea"/>
                <a:sym typeface="+mn-lt"/>
              </a:rPr>
              <a:t>4</a:t>
            </a:r>
            <a:endParaRPr lang="zh-CN" altLang="en-US" sz="3063" dirty="0">
              <a:cs typeface="+mn-ea"/>
              <a:sym typeface="+mn-lt"/>
            </a:endParaRPr>
          </a:p>
        </p:txBody>
      </p:sp>
      <p:sp>
        <p:nvSpPr>
          <p:cNvPr id="37" name="PA-102253">
            <a:extLst>
              <a:ext uri="{FF2B5EF4-FFF2-40B4-BE49-F238E27FC236}">
                <a16:creationId xmlns:a16="http://schemas.microsoft.com/office/drawing/2014/main" id="{7626B064-4C5F-4D7C-B45D-AF248C2245F5}"/>
              </a:ext>
            </a:extLst>
          </p:cNvPr>
          <p:cNvSpPr/>
          <p:nvPr>
            <p:custDataLst>
              <p:tags r:id="rId7"/>
            </p:custDataLst>
          </p:nvPr>
        </p:nvSpPr>
        <p:spPr>
          <a:xfrm>
            <a:off x="7655144" y="3483485"/>
            <a:ext cx="606118" cy="6061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094" tIns="44547" rIns="89094" bIns="44547" rtlCol="0" anchor="ctr"/>
          <a:lstStyle/>
          <a:p>
            <a:pPr algn="ctr"/>
            <a:r>
              <a:rPr lang="en-US" altLang="zh-CN" sz="3063" dirty="0">
                <a:cs typeface="+mn-ea"/>
                <a:sym typeface="+mn-lt"/>
              </a:rPr>
              <a:t>5</a:t>
            </a:r>
            <a:endParaRPr lang="zh-CN" altLang="en-US" sz="3063" dirty="0">
              <a:cs typeface="+mn-ea"/>
              <a:sym typeface="+mn-lt"/>
            </a:endParaRPr>
          </a:p>
        </p:txBody>
      </p:sp>
      <p:sp>
        <p:nvSpPr>
          <p:cNvPr id="38" name="PA-102254">
            <a:extLst>
              <a:ext uri="{FF2B5EF4-FFF2-40B4-BE49-F238E27FC236}">
                <a16:creationId xmlns:a16="http://schemas.microsoft.com/office/drawing/2014/main" id="{EB519B59-D0EC-41AE-8A9B-7874029F5254}"/>
              </a:ext>
            </a:extLst>
          </p:cNvPr>
          <p:cNvSpPr/>
          <p:nvPr>
            <p:custDataLst>
              <p:tags r:id="rId8"/>
            </p:custDataLst>
          </p:nvPr>
        </p:nvSpPr>
        <p:spPr>
          <a:xfrm>
            <a:off x="7208951" y="2353220"/>
            <a:ext cx="606118" cy="6061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094" tIns="44547" rIns="89094" bIns="44547" rtlCol="0" anchor="ctr"/>
          <a:lstStyle/>
          <a:p>
            <a:pPr algn="ctr"/>
            <a:r>
              <a:rPr lang="en-US" altLang="zh-CN" sz="3063" dirty="0">
                <a:cs typeface="+mn-ea"/>
                <a:sym typeface="+mn-lt"/>
              </a:rPr>
              <a:t>6</a:t>
            </a:r>
            <a:endParaRPr lang="zh-CN" altLang="en-US" sz="3063" dirty="0">
              <a:cs typeface="+mn-ea"/>
              <a:sym typeface="+mn-lt"/>
            </a:endParaRPr>
          </a:p>
        </p:txBody>
      </p:sp>
      <p:grpSp>
        <p:nvGrpSpPr>
          <p:cNvPr id="39" name="PA-102255">
            <a:extLst>
              <a:ext uri="{FF2B5EF4-FFF2-40B4-BE49-F238E27FC236}">
                <a16:creationId xmlns:a16="http://schemas.microsoft.com/office/drawing/2014/main" id="{A89DCE9A-C84D-4CF0-BAEE-6BE2D7BD15AD}"/>
              </a:ext>
            </a:extLst>
          </p:cNvPr>
          <p:cNvGrpSpPr/>
          <p:nvPr>
            <p:custDataLst>
              <p:tags r:id="rId9"/>
            </p:custDataLst>
          </p:nvPr>
        </p:nvGrpSpPr>
        <p:grpSpPr>
          <a:xfrm>
            <a:off x="1605700" y="2461356"/>
            <a:ext cx="2823186" cy="497982"/>
            <a:chOff x="1118888" y="1840888"/>
            <a:chExt cx="2173133" cy="383319"/>
          </a:xfrm>
        </p:grpSpPr>
        <p:sp>
          <p:nvSpPr>
            <p:cNvPr id="40" name="PA-矩形 39">
              <a:extLst>
                <a:ext uri="{FF2B5EF4-FFF2-40B4-BE49-F238E27FC236}">
                  <a16:creationId xmlns:a16="http://schemas.microsoft.com/office/drawing/2014/main" id="{27A17F62-DA69-4BEE-AEF0-C7616E30B9FF}"/>
                </a:ext>
              </a:extLst>
            </p:cNvPr>
            <p:cNvSpPr/>
            <p:nvPr>
              <p:custDataLst>
                <p:tags r:id="rId26"/>
              </p:custDataLst>
            </p:nvPr>
          </p:nvSpPr>
          <p:spPr>
            <a:xfrm>
              <a:off x="1118888" y="1840888"/>
              <a:ext cx="2173133" cy="321259"/>
            </a:xfrm>
            <a:prstGeom prst="rect">
              <a:avLst/>
            </a:prstGeom>
          </p:spPr>
          <p:txBody>
            <a:bodyPr vert="horz" wrap="square">
              <a:spAutoFit/>
            </a:bodyPr>
            <a:lstStyle/>
            <a:p>
              <a:pPr algn="just">
                <a:lnSpc>
                  <a:spcPct val="130000"/>
                </a:lnSpc>
                <a:buClr>
                  <a:srgbClr val="FF0000"/>
                </a:buClr>
              </a:pPr>
              <a:r>
                <a:rPr lang="zh-CN" altLang="en-US" dirty="0">
                  <a:cs typeface="+mn-ea"/>
                  <a:sym typeface="+mn-lt"/>
                </a:rPr>
                <a:t>党员不仅是一种身份</a:t>
              </a:r>
            </a:p>
          </p:txBody>
        </p:sp>
        <p:cxnSp>
          <p:nvCxnSpPr>
            <p:cNvPr id="41" name="PA-直接连接符 40">
              <a:extLst>
                <a:ext uri="{FF2B5EF4-FFF2-40B4-BE49-F238E27FC236}">
                  <a16:creationId xmlns:a16="http://schemas.microsoft.com/office/drawing/2014/main" id="{BAA463EA-F2EB-4C56-99B8-AC0C35FF4296}"/>
                </a:ext>
              </a:extLst>
            </p:cNvPr>
            <p:cNvCxnSpPr/>
            <p:nvPr>
              <p:custDataLst>
                <p:tags r:id="rId27"/>
              </p:custDataLst>
            </p:nvPr>
          </p:nvCxnSpPr>
          <p:spPr>
            <a:xfrm flipH="1">
              <a:off x="1118888" y="2224207"/>
              <a:ext cx="1785186" cy="0"/>
            </a:xfrm>
            <a:prstGeom prst="line">
              <a:avLst/>
            </a:prstGeom>
            <a:ln w="6350" cap="rnd">
              <a:solidFill>
                <a:srgbClr val="C64414"/>
              </a:solidFill>
              <a:prstDash val="dash"/>
              <a:round/>
            </a:ln>
          </p:spPr>
          <p:style>
            <a:lnRef idx="1">
              <a:schemeClr val="accent1"/>
            </a:lnRef>
            <a:fillRef idx="0">
              <a:schemeClr val="accent1"/>
            </a:fillRef>
            <a:effectRef idx="0">
              <a:schemeClr val="accent1"/>
            </a:effectRef>
            <a:fontRef idx="minor">
              <a:schemeClr val="tx1"/>
            </a:fontRef>
          </p:style>
        </p:cxnSp>
      </p:grpSp>
      <p:grpSp>
        <p:nvGrpSpPr>
          <p:cNvPr id="42" name="PA-102256">
            <a:extLst>
              <a:ext uri="{FF2B5EF4-FFF2-40B4-BE49-F238E27FC236}">
                <a16:creationId xmlns:a16="http://schemas.microsoft.com/office/drawing/2014/main" id="{F1C58DD0-9DCC-4D85-827A-F6C789C2A674}"/>
              </a:ext>
            </a:extLst>
          </p:cNvPr>
          <p:cNvGrpSpPr/>
          <p:nvPr>
            <p:custDataLst>
              <p:tags r:id="rId10"/>
            </p:custDataLst>
          </p:nvPr>
        </p:nvGrpSpPr>
        <p:grpSpPr>
          <a:xfrm>
            <a:off x="1562801" y="3596989"/>
            <a:ext cx="3010280" cy="562237"/>
            <a:chOff x="1085867" y="2715035"/>
            <a:chExt cx="2317147" cy="432779"/>
          </a:xfrm>
        </p:grpSpPr>
        <p:sp>
          <p:nvSpPr>
            <p:cNvPr id="43" name="PA-矩形 42">
              <a:extLst>
                <a:ext uri="{FF2B5EF4-FFF2-40B4-BE49-F238E27FC236}">
                  <a16:creationId xmlns:a16="http://schemas.microsoft.com/office/drawing/2014/main" id="{905797F9-0BD9-4E12-8F0C-62F1927E0036}"/>
                </a:ext>
              </a:extLst>
            </p:cNvPr>
            <p:cNvSpPr/>
            <p:nvPr>
              <p:custDataLst>
                <p:tags r:id="rId24"/>
              </p:custDataLst>
            </p:nvPr>
          </p:nvSpPr>
          <p:spPr>
            <a:xfrm>
              <a:off x="1085867" y="2715035"/>
              <a:ext cx="2317147" cy="321259"/>
            </a:xfrm>
            <a:prstGeom prst="rect">
              <a:avLst/>
            </a:prstGeom>
          </p:spPr>
          <p:txBody>
            <a:bodyPr vert="horz" wrap="square">
              <a:spAutoFit/>
            </a:bodyPr>
            <a:lstStyle/>
            <a:p>
              <a:pPr algn="just">
                <a:lnSpc>
                  <a:spcPct val="130000"/>
                </a:lnSpc>
                <a:buClr>
                  <a:srgbClr val="FF0000"/>
                </a:buClr>
              </a:pPr>
              <a:r>
                <a:rPr lang="zh-CN" altLang="en-US" dirty="0">
                  <a:cs typeface="+mn-ea"/>
                  <a:sym typeface="+mn-lt"/>
                </a:rPr>
                <a:t>党员不仅是一种荣誉</a:t>
              </a:r>
            </a:p>
          </p:txBody>
        </p:sp>
        <p:cxnSp>
          <p:nvCxnSpPr>
            <p:cNvPr id="44" name="PA-直接连接符 43">
              <a:extLst>
                <a:ext uri="{FF2B5EF4-FFF2-40B4-BE49-F238E27FC236}">
                  <a16:creationId xmlns:a16="http://schemas.microsoft.com/office/drawing/2014/main" id="{BD384185-0371-4FB4-8BDF-76AE3DFC17AE}"/>
                </a:ext>
              </a:extLst>
            </p:cNvPr>
            <p:cNvCxnSpPr/>
            <p:nvPr>
              <p:custDataLst>
                <p:tags r:id="rId25"/>
              </p:custDataLst>
            </p:nvPr>
          </p:nvCxnSpPr>
          <p:spPr>
            <a:xfrm flipH="1">
              <a:off x="1118888" y="3147814"/>
              <a:ext cx="1785186" cy="0"/>
            </a:xfrm>
            <a:prstGeom prst="line">
              <a:avLst/>
            </a:prstGeom>
            <a:ln w="6350" cap="rnd">
              <a:solidFill>
                <a:srgbClr val="C64414"/>
              </a:solidFill>
              <a:prstDash val="dash"/>
              <a:round/>
            </a:ln>
          </p:spPr>
          <p:style>
            <a:lnRef idx="1">
              <a:schemeClr val="accent1"/>
            </a:lnRef>
            <a:fillRef idx="0">
              <a:schemeClr val="accent1"/>
            </a:fillRef>
            <a:effectRef idx="0">
              <a:schemeClr val="accent1"/>
            </a:effectRef>
            <a:fontRef idx="minor">
              <a:schemeClr val="tx1"/>
            </a:fontRef>
          </p:style>
        </p:cxnSp>
      </p:grpSp>
      <p:grpSp>
        <p:nvGrpSpPr>
          <p:cNvPr id="45" name="PA-102257">
            <a:extLst>
              <a:ext uri="{FF2B5EF4-FFF2-40B4-BE49-F238E27FC236}">
                <a16:creationId xmlns:a16="http://schemas.microsoft.com/office/drawing/2014/main" id="{23786051-7A39-4839-8DDB-F37CB6038DBF}"/>
              </a:ext>
            </a:extLst>
          </p:cNvPr>
          <p:cNvGrpSpPr/>
          <p:nvPr>
            <p:custDataLst>
              <p:tags r:id="rId11"/>
            </p:custDataLst>
          </p:nvPr>
        </p:nvGrpSpPr>
        <p:grpSpPr>
          <a:xfrm>
            <a:off x="1521282" y="4651336"/>
            <a:ext cx="3150566" cy="536916"/>
            <a:chOff x="1053908" y="3526614"/>
            <a:chExt cx="2425132" cy="413288"/>
          </a:xfrm>
        </p:grpSpPr>
        <p:sp>
          <p:nvSpPr>
            <p:cNvPr id="46" name="PA-矩形 45">
              <a:extLst>
                <a:ext uri="{FF2B5EF4-FFF2-40B4-BE49-F238E27FC236}">
                  <a16:creationId xmlns:a16="http://schemas.microsoft.com/office/drawing/2014/main" id="{4D184ADF-54B0-4FF6-99CC-7746752ED0B7}"/>
                </a:ext>
              </a:extLst>
            </p:cNvPr>
            <p:cNvSpPr/>
            <p:nvPr>
              <p:custDataLst>
                <p:tags r:id="rId22"/>
              </p:custDataLst>
            </p:nvPr>
          </p:nvSpPr>
          <p:spPr>
            <a:xfrm>
              <a:off x="1053908" y="3526614"/>
              <a:ext cx="2425132" cy="321259"/>
            </a:xfrm>
            <a:prstGeom prst="rect">
              <a:avLst/>
            </a:prstGeom>
          </p:spPr>
          <p:txBody>
            <a:bodyPr vert="horz" wrap="square">
              <a:spAutoFit/>
            </a:bodyPr>
            <a:lstStyle/>
            <a:p>
              <a:pPr algn="just">
                <a:lnSpc>
                  <a:spcPct val="130000"/>
                </a:lnSpc>
                <a:buClr>
                  <a:srgbClr val="FF0000"/>
                </a:buClr>
              </a:pPr>
              <a:r>
                <a:rPr lang="zh-CN" altLang="en-US" dirty="0">
                  <a:cs typeface="+mn-ea"/>
                  <a:sym typeface="+mn-lt"/>
                </a:rPr>
                <a:t>党员不仅是一种称号</a:t>
              </a:r>
            </a:p>
          </p:txBody>
        </p:sp>
        <p:cxnSp>
          <p:nvCxnSpPr>
            <p:cNvPr id="47" name="PA-直接连接符 46">
              <a:extLst>
                <a:ext uri="{FF2B5EF4-FFF2-40B4-BE49-F238E27FC236}">
                  <a16:creationId xmlns:a16="http://schemas.microsoft.com/office/drawing/2014/main" id="{4D7FBEE5-7A49-4BA1-90A2-63FB4653B259}"/>
                </a:ext>
              </a:extLst>
            </p:cNvPr>
            <p:cNvCxnSpPr/>
            <p:nvPr>
              <p:custDataLst>
                <p:tags r:id="rId23"/>
              </p:custDataLst>
            </p:nvPr>
          </p:nvCxnSpPr>
          <p:spPr>
            <a:xfrm flipH="1">
              <a:off x="1118888" y="3939902"/>
              <a:ext cx="1785186" cy="0"/>
            </a:xfrm>
            <a:prstGeom prst="line">
              <a:avLst/>
            </a:prstGeom>
            <a:ln w="6350" cap="rnd">
              <a:solidFill>
                <a:srgbClr val="C64414"/>
              </a:solidFill>
              <a:prstDash val="dash"/>
              <a:round/>
            </a:ln>
          </p:spPr>
          <p:style>
            <a:lnRef idx="1">
              <a:schemeClr val="accent1"/>
            </a:lnRef>
            <a:fillRef idx="0">
              <a:schemeClr val="accent1"/>
            </a:fillRef>
            <a:effectRef idx="0">
              <a:schemeClr val="accent1"/>
            </a:effectRef>
            <a:fontRef idx="minor">
              <a:schemeClr val="tx1"/>
            </a:fontRef>
          </p:style>
        </p:cxnSp>
      </p:grpSp>
      <p:grpSp>
        <p:nvGrpSpPr>
          <p:cNvPr id="48" name="PA-102258">
            <a:extLst>
              <a:ext uri="{FF2B5EF4-FFF2-40B4-BE49-F238E27FC236}">
                <a16:creationId xmlns:a16="http://schemas.microsoft.com/office/drawing/2014/main" id="{C54A838E-2335-40CF-8EE3-53B67C5E027C}"/>
              </a:ext>
            </a:extLst>
          </p:cNvPr>
          <p:cNvGrpSpPr/>
          <p:nvPr>
            <p:custDataLst>
              <p:tags r:id="rId12"/>
            </p:custDataLst>
          </p:nvPr>
        </p:nvGrpSpPr>
        <p:grpSpPr>
          <a:xfrm>
            <a:off x="8261262" y="4599563"/>
            <a:ext cx="2319192" cy="495142"/>
            <a:chOff x="6241973" y="3486761"/>
            <a:chExt cx="1785186" cy="381133"/>
          </a:xfrm>
        </p:grpSpPr>
        <p:sp>
          <p:nvSpPr>
            <p:cNvPr id="49" name="PA-矩形 48">
              <a:extLst>
                <a:ext uri="{FF2B5EF4-FFF2-40B4-BE49-F238E27FC236}">
                  <a16:creationId xmlns:a16="http://schemas.microsoft.com/office/drawing/2014/main" id="{114C0C31-09DF-4396-BFE1-C2592EC5C5E6}"/>
                </a:ext>
              </a:extLst>
            </p:cNvPr>
            <p:cNvSpPr/>
            <p:nvPr>
              <p:custDataLst>
                <p:tags r:id="rId20"/>
              </p:custDataLst>
            </p:nvPr>
          </p:nvSpPr>
          <p:spPr>
            <a:xfrm>
              <a:off x="6241973" y="3486761"/>
              <a:ext cx="1570387" cy="321259"/>
            </a:xfrm>
            <a:prstGeom prst="rect">
              <a:avLst/>
            </a:prstGeom>
          </p:spPr>
          <p:txBody>
            <a:bodyPr vert="horz" wrap="square">
              <a:spAutoFit/>
            </a:bodyPr>
            <a:lstStyle/>
            <a:p>
              <a:pPr algn="just">
                <a:lnSpc>
                  <a:spcPct val="130000"/>
                </a:lnSpc>
                <a:buClr>
                  <a:srgbClr val="FF0000"/>
                </a:buClr>
              </a:pPr>
              <a:r>
                <a:rPr lang="zh-CN" altLang="en-US" dirty="0">
                  <a:cs typeface="+mn-ea"/>
                  <a:sym typeface="+mn-lt"/>
                </a:rPr>
                <a:t>更是神圣的责任</a:t>
              </a:r>
            </a:p>
          </p:txBody>
        </p:sp>
        <p:cxnSp>
          <p:nvCxnSpPr>
            <p:cNvPr id="50" name="PA-直接连接符 49">
              <a:extLst>
                <a:ext uri="{FF2B5EF4-FFF2-40B4-BE49-F238E27FC236}">
                  <a16:creationId xmlns:a16="http://schemas.microsoft.com/office/drawing/2014/main" id="{29A7D2E7-30DA-4799-96C3-7EC39B30E648}"/>
                </a:ext>
              </a:extLst>
            </p:cNvPr>
            <p:cNvCxnSpPr/>
            <p:nvPr>
              <p:custDataLst>
                <p:tags r:id="rId21"/>
              </p:custDataLst>
            </p:nvPr>
          </p:nvCxnSpPr>
          <p:spPr>
            <a:xfrm flipH="1">
              <a:off x="6241973" y="3867894"/>
              <a:ext cx="1785186" cy="0"/>
            </a:xfrm>
            <a:prstGeom prst="line">
              <a:avLst/>
            </a:prstGeom>
            <a:ln w="6350" cap="rnd">
              <a:solidFill>
                <a:srgbClr val="C64414"/>
              </a:solidFill>
              <a:prstDash val="dash"/>
              <a:round/>
            </a:ln>
          </p:spPr>
          <p:style>
            <a:lnRef idx="1">
              <a:schemeClr val="accent1"/>
            </a:lnRef>
            <a:fillRef idx="0">
              <a:schemeClr val="accent1"/>
            </a:fillRef>
            <a:effectRef idx="0">
              <a:schemeClr val="accent1"/>
            </a:effectRef>
            <a:fontRef idx="minor">
              <a:schemeClr val="tx1"/>
            </a:fontRef>
          </p:style>
        </p:cxnSp>
      </p:grpSp>
      <p:grpSp>
        <p:nvGrpSpPr>
          <p:cNvPr id="51" name="PA-102259">
            <a:extLst>
              <a:ext uri="{FF2B5EF4-FFF2-40B4-BE49-F238E27FC236}">
                <a16:creationId xmlns:a16="http://schemas.microsoft.com/office/drawing/2014/main" id="{AEF04B98-D0F5-4580-ABD4-AF1EA517BF14}"/>
              </a:ext>
            </a:extLst>
          </p:cNvPr>
          <p:cNvGrpSpPr/>
          <p:nvPr>
            <p:custDataLst>
              <p:tags r:id="rId13"/>
            </p:custDataLst>
          </p:nvPr>
        </p:nvGrpSpPr>
        <p:grpSpPr>
          <a:xfrm>
            <a:off x="8261262" y="3591620"/>
            <a:ext cx="2319192" cy="497982"/>
            <a:chOff x="6241973" y="2710904"/>
            <a:chExt cx="1785186" cy="383319"/>
          </a:xfrm>
        </p:grpSpPr>
        <p:sp>
          <p:nvSpPr>
            <p:cNvPr id="52" name="PA-矩形 51">
              <a:extLst>
                <a:ext uri="{FF2B5EF4-FFF2-40B4-BE49-F238E27FC236}">
                  <a16:creationId xmlns:a16="http://schemas.microsoft.com/office/drawing/2014/main" id="{4AD52E2B-6DFA-4B0A-A0EC-DCF61D2DEBC1}"/>
                </a:ext>
              </a:extLst>
            </p:cNvPr>
            <p:cNvSpPr/>
            <p:nvPr>
              <p:custDataLst>
                <p:tags r:id="rId18"/>
              </p:custDataLst>
            </p:nvPr>
          </p:nvSpPr>
          <p:spPr>
            <a:xfrm>
              <a:off x="6241973" y="2710904"/>
              <a:ext cx="1570387" cy="321259"/>
            </a:xfrm>
            <a:prstGeom prst="rect">
              <a:avLst/>
            </a:prstGeom>
          </p:spPr>
          <p:txBody>
            <a:bodyPr vert="horz" wrap="square">
              <a:spAutoFit/>
            </a:bodyPr>
            <a:lstStyle/>
            <a:p>
              <a:pPr algn="just">
                <a:lnSpc>
                  <a:spcPct val="130000"/>
                </a:lnSpc>
                <a:buClr>
                  <a:srgbClr val="FF0000"/>
                </a:buClr>
              </a:pPr>
              <a:r>
                <a:rPr lang="zh-CN" altLang="en-US" dirty="0">
                  <a:cs typeface="+mn-ea"/>
                  <a:sym typeface="+mn-lt"/>
                </a:rPr>
                <a:t>更是无私的奉献</a:t>
              </a:r>
            </a:p>
          </p:txBody>
        </p:sp>
        <p:cxnSp>
          <p:nvCxnSpPr>
            <p:cNvPr id="53" name="PA-直接连接符 52">
              <a:extLst>
                <a:ext uri="{FF2B5EF4-FFF2-40B4-BE49-F238E27FC236}">
                  <a16:creationId xmlns:a16="http://schemas.microsoft.com/office/drawing/2014/main" id="{EA636995-566B-4BF4-98CD-5C0ECDA3BBBD}"/>
                </a:ext>
              </a:extLst>
            </p:cNvPr>
            <p:cNvCxnSpPr/>
            <p:nvPr>
              <p:custDataLst>
                <p:tags r:id="rId19"/>
              </p:custDataLst>
            </p:nvPr>
          </p:nvCxnSpPr>
          <p:spPr>
            <a:xfrm flipH="1">
              <a:off x="6241973" y="3094223"/>
              <a:ext cx="1785186" cy="0"/>
            </a:xfrm>
            <a:prstGeom prst="line">
              <a:avLst/>
            </a:prstGeom>
            <a:ln w="6350" cap="rnd">
              <a:solidFill>
                <a:srgbClr val="C64414"/>
              </a:solidFill>
              <a:prstDash val="dash"/>
              <a:round/>
            </a:ln>
          </p:spPr>
          <p:style>
            <a:lnRef idx="1">
              <a:schemeClr val="accent1"/>
            </a:lnRef>
            <a:fillRef idx="0">
              <a:schemeClr val="accent1"/>
            </a:fillRef>
            <a:effectRef idx="0">
              <a:schemeClr val="accent1"/>
            </a:effectRef>
            <a:fontRef idx="minor">
              <a:schemeClr val="tx1"/>
            </a:fontRef>
          </p:style>
        </p:cxnSp>
      </p:grpSp>
      <p:grpSp>
        <p:nvGrpSpPr>
          <p:cNvPr id="54" name="PA-102260">
            <a:extLst>
              <a:ext uri="{FF2B5EF4-FFF2-40B4-BE49-F238E27FC236}">
                <a16:creationId xmlns:a16="http://schemas.microsoft.com/office/drawing/2014/main" id="{EAF1B9C3-2B53-4CAA-A6C9-88E0CBC88C90}"/>
              </a:ext>
            </a:extLst>
          </p:cNvPr>
          <p:cNvGrpSpPr/>
          <p:nvPr>
            <p:custDataLst>
              <p:tags r:id="rId14"/>
            </p:custDataLst>
          </p:nvPr>
        </p:nvGrpSpPr>
        <p:grpSpPr>
          <a:xfrm>
            <a:off x="7795114" y="2524457"/>
            <a:ext cx="2319192" cy="418644"/>
            <a:chOff x="5883158" y="1889461"/>
            <a:chExt cx="1785186" cy="322249"/>
          </a:xfrm>
        </p:grpSpPr>
        <p:sp>
          <p:nvSpPr>
            <p:cNvPr id="55" name="PA-矩形 54">
              <a:extLst>
                <a:ext uri="{FF2B5EF4-FFF2-40B4-BE49-F238E27FC236}">
                  <a16:creationId xmlns:a16="http://schemas.microsoft.com/office/drawing/2014/main" id="{D786C1F7-A3FF-4F27-A4E2-6D570B8C9350}"/>
                </a:ext>
              </a:extLst>
            </p:cNvPr>
            <p:cNvSpPr/>
            <p:nvPr>
              <p:custDataLst>
                <p:tags r:id="rId16"/>
              </p:custDataLst>
            </p:nvPr>
          </p:nvSpPr>
          <p:spPr>
            <a:xfrm>
              <a:off x="6054258" y="1889461"/>
              <a:ext cx="1570387" cy="321259"/>
            </a:xfrm>
            <a:prstGeom prst="rect">
              <a:avLst/>
            </a:prstGeom>
          </p:spPr>
          <p:txBody>
            <a:bodyPr vert="horz" wrap="square">
              <a:spAutoFit/>
            </a:bodyPr>
            <a:lstStyle/>
            <a:p>
              <a:pPr algn="just">
                <a:lnSpc>
                  <a:spcPct val="130000"/>
                </a:lnSpc>
              </a:pPr>
              <a:r>
                <a:rPr lang="zh-CN" altLang="en-US" dirty="0">
                  <a:cs typeface="+mn-ea"/>
                  <a:sym typeface="+mn-lt"/>
                </a:rPr>
                <a:t>更是重要使命</a:t>
              </a:r>
            </a:p>
          </p:txBody>
        </p:sp>
        <p:cxnSp>
          <p:nvCxnSpPr>
            <p:cNvPr id="56" name="PA-直接连接符 55">
              <a:extLst>
                <a:ext uri="{FF2B5EF4-FFF2-40B4-BE49-F238E27FC236}">
                  <a16:creationId xmlns:a16="http://schemas.microsoft.com/office/drawing/2014/main" id="{75983193-3FD6-4F8A-91A7-BE80BB22EE35}"/>
                </a:ext>
              </a:extLst>
            </p:cNvPr>
            <p:cNvCxnSpPr/>
            <p:nvPr>
              <p:custDataLst>
                <p:tags r:id="rId17"/>
              </p:custDataLst>
            </p:nvPr>
          </p:nvCxnSpPr>
          <p:spPr>
            <a:xfrm flipH="1">
              <a:off x="5883158" y="2211710"/>
              <a:ext cx="1785186" cy="0"/>
            </a:xfrm>
            <a:prstGeom prst="line">
              <a:avLst/>
            </a:prstGeom>
            <a:ln w="6350" cap="rnd">
              <a:solidFill>
                <a:srgbClr val="C64414"/>
              </a:solidFill>
              <a:prstDash val="dash"/>
              <a:round/>
            </a:ln>
          </p:spPr>
          <p:style>
            <a:lnRef idx="1">
              <a:schemeClr val="accent1"/>
            </a:lnRef>
            <a:fillRef idx="0">
              <a:schemeClr val="accent1"/>
            </a:fillRef>
            <a:effectRef idx="0">
              <a:schemeClr val="accent1"/>
            </a:effectRef>
            <a:fontRef idx="minor">
              <a:schemeClr val="tx1"/>
            </a:fontRef>
          </p:style>
        </p:cxnSp>
      </p:grpSp>
      <p:pic>
        <p:nvPicPr>
          <p:cNvPr id="57" name="PA-102261">
            <a:extLst>
              <a:ext uri="{FF2B5EF4-FFF2-40B4-BE49-F238E27FC236}">
                <a16:creationId xmlns:a16="http://schemas.microsoft.com/office/drawing/2014/main" id="{FDF63F19-E536-4012-AB0E-9306F7B72CDA}"/>
              </a:ext>
            </a:extLst>
          </p:cNvPr>
          <p:cNvPicPr>
            <a:picLocks noChangeAspect="1"/>
          </p:cNvPicPr>
          <p:nvPr>
            <p:custDataLst>
              <p:tags r:id="rId15"/>
            </p:custDataLst>
          </p:nvPr>
        </p:nvPicPr>
        <p:blipFill>
          <a:blip r:embed="rId30" cstate="screen">
            <a:extLst>
              <a:ext uri="{28A0092B-C50C-407E-A947-70E740481C1C}">
                <a14:useLocalDpi xmlns:a14="http://schemas.microsoft.com/office/drawing/2010/main"/>
              </a:ext>
              <a:ext uri="{96DAC541-7B7A-43D3-8B79-37D633B846F1}">
                <asvg:svgBlip xmlns="" xmlns:asvg="http://schemas.microsoft.com/office/drawing/2016/SVG/main" r:embed="rId31"/>
              </a:ext>
            </a:extLst>
          </a:blip>
          <a:stretch>
            <a:fillRect/>
          </a:stretch>
        </p:blipFill>
        <p:spPr>
          <a:xfrm>
            <a:off x="5554795" y="3325305"/>
            <a:ext cx="1131887" cy="1131887"/>
          </a:xfrm>
          <a:prstGeom prst="rect">
            <a:avLst/>
          </a:prstGeom>
        </p:spPr>
      </p:pic>
      <p:sp>
        <p:nvSpPr>
          <p:cNvPr id="30" name="TextBox 29"/>
          <p:cNvSpPr txBox="1"/>
          <p:nvPr/>
        </p:nvSpPr>
        <p:spPr>
          <a:xfrm>
            <a:off x="165541" y="661930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lumMod val="95000"/>
                  </a:schemeClr>
                </a:solidFill>
                <a:effectLst/>
                <a:uLnTx/>
                <a:uFillTx/>
              </a:rPr>
              <a:t>行业</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a:t>
            </a:r>
            <a:r>
              <a:rPr kumimoji="0" lang="en-US" altLang="zh-CN" sz="100" b="0" i="0" u="none" strike="noStrike" kern="0" cap="none" spc="0" normalizeH="0" baseline="0" noProof="0" dirty="0" smtClean="0">
                <a:ln>
                  <a:noFill/>
                </a:ln>
                <a:solidFill>
                  <a:schemeClr val="bg1">
                    <a:lumMod val="95000"/>
                  </a:schemeClr>
                </a:solidFill>
                <a:effectLst/>
                <a:uLnTx/>
                <a:uFillTx/>
              </a:rPr>
              <a:t>http://www.1ppt.com/hangye/</a:t>
            </a:r>
          </a:p>
        </p:txBody>
      </p:sp>
    </p:spTree>
    <p:extLst>
      <p:ext uri="{BB962C8B-B14F-4D97-AF65-F5344CB8AC3E}">
        <p14:creationId xmlns:p14="http://schemas.microsoft.com/office/powerpoint/2010/main" val="114685260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528"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anim calcmode="lin" valueType="num">
                                      <p:cBhvr>
                                        <p:cTn id="16" dur="500" fill="hold"/>
                                        <p:tgtEl>
                                          <p:spTgt spid="33"/>
                                        </p:tgtEl>
                                        <p:attrNameLst>
                                          <p:attrName>ppt_x</p:attrName>
                                        </p:attrNameLst>
                                      </p:cBhvr>
                                      <p:tavLst>
                                        <p:tav tm="0">
                                          <p:val>
                                            <p:fltVal val="0.5"/>
                                          </p:val>
                                        </p:tav>
                                        <p:tav tm="100000">
                                          <p:val>
                                            <p:strVal val="#ppt_x"/>
                                          </p:val>
                                        </p:tav>
                                      </p:tavLst>
                                    </p:anim>
                                    <p:anim calcmode="lin" valueType="num">
                                      <p:cBhvr>
                                        <p:cTn id="17" dur="500" fill="hold"/>
                                        <p:tgtEl>
                                          <p:spTgt spid="33"/>
                                        </p:tgtEl>
                                        <p:attrNameLst>
                                          <p:attrName>ppt_y</p:attrName>
                                        </p:attrNameLst>
                                      </p:cBhvr>
                                      <p:tavLst>
                                        <p:tav tm="0">
                                          <p:val>
                                            <p:fltVal val="0.5"/>
                                          </p:val>
                                        </p:tav>
                                        <p:tav tm="100000">
                                          <p:val>
                                            <p:strVal val="#ppt_y"/>
                                          </p:val>
                                        </p:tav>
                                      </p:tavLst>
                                    </p:anim>
                                  </p:childTnLst>
                                </p:cTn>
                              </p:par>
                              <p:par>
                                <p:cTn id="18" presetID="53" presetClass="entr" presetSubtype="52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anim calcmode="lin" valueType="num">
                                      <p:cBhvr>
                                        <p:cTn id="23" dur="500" fill="hold"/>
                                        <p:tgtEl>
                                          <p:spTgt spid="34"/>
                                        </p:tgtEl>
                                        <p:attrNameLst>
                                          <p:attrName>ppt_x</p:attrName>
                                        </p:attrNameLst>
                                      </p:cBhvr>
                                      <p:tavLst>
                                        <p:tav tm="0">
                                          <p:val>
                                            <p:fltVal val="0.5"/>
                                          </p:val>
                                        </p:tav>
                                        <p:tav tm="100000">
                                          <p:val>
                                            <p:strVal val="#ppt_x"/>
                                          </p:val>
                                        </p:tav>
                                      </p:tavLst>
                                    </p:anim>
                                    <p:anim calcmode="lin" valueType="num">
                                      <p:cBhvr>
                                        <p:cTn id="24" dur="500" fill="hold"/>
                                        <p:tgtEl>
                                          <p:spTgt spid="34"/>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anim calcmode="lin" valueType="num">
                                      <p:cBhvr>
                                        <p:cTn id="30" dur="500" fill="hold"/>
                                        <p:tgtEl>
                                          <p:spTgt spid="35"/>
                                        </p:tgtEl>
                                        <p:attrNameLst>
                                          <p:attrName>ppt_x</p:attrName>
                                        </p:attrNameLst>
                                      </p:cBhvr>
                                      <p:tavLst>
                                        <p:tav tm="0">
                                          <p:val>
                                            <p:fltVal val="0.5"/>
                                          </p:val>
                                        </p:tav>
                                        <p:tav tm="100000">
                                          <p:val>
                                            <p:strVal val="#ppt_x"/>
                                          </p:val>
                                        </p:tav>
                                      </p:tavLst>
                                    </p:anim>
                                    <p:anim calcmode="lin" valueType="num">
                                      <p:cBhvr>
                                        <p:cTn id="31" dur="500" fill="hold"/>
                                        <p:tgtEl>
                                          <p:spTgt spid="3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anim calcmode="lin" valueType="num">
                                      <p:cBhvr>
                                        <p:cTn id="44" dur="500" fill="hold"/>
                                        <p:tgtEl>
                                          <p:spTgt spid="37"/>
                                        </p:tgtEl>
                                        <p:attrNameLst>
                                          <p:attrName>ppt_x</p:attrName>
                                        </p:attrNameLst>
                                      </p:cBhvr>
                                      <p:tavLst>
                                        <p:tav tm="0">
                                          <p:val>
                                            <p:fltVal val="0.5"/>
                                          </p:val>
                                        </p:tav>
                                        <p:tav tm="100000">
                                          <p:val>
                                            <p:strVal val="#ppt_x"/>
                                          </p:val>
                                        </p:tav>
                                      </p:tavLst>
                                    </p:anim>
                                    <p:anim calcmode="lin" valueType="num">
                                      <p:cBhvr>
                                        <p:cTn id="45" dur="500" fill="hold"/>
                                        <p:tgtEl>
                                          <p:spTgt spid="37"/>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Effect transition="in" filter="fade">
                                      <p:cBhvr>
                                        <p:cTn id="50" dur="500"/>
                                        <p:tgtEl>
                                          <p:spTgt spid="38"/>
                                        </p:tgtEl>
                                      </p:cBhvr>
                                    </p:animEffect>
                                    <p:anim calcmode="lin" valueType="num">
                                      <p:cBhvr>
                                        <p:cTn id="51" dur="500" fill="hold"/>
                                        <p:tgtEl>
                                          <p:spTgt spid="38"/>
                                        </p:tgtEl>
                                        <p:attrNameLst>
                                          <p:attrName>ppt_x</p:attrName>
                                        </p:attrNameLst>
                                      </p:cBhvr>
                                      <p:tavLst>
                                        <p:tav tm="0">
                                          <p:val>
                                            <p:fltVal val="0.5"/>
                                          </p:val>
                                        </p:tav>
                                        <p:tav tm="100000">
                                          <p:val>
                                            <p:strVal val="#ppt_x"/>
                                          </p:val>
                                        </p:tav>
                                      </p:tavLst>
                                    </p:anim>
                                    <p:anim calcmode="lin" valueType="num">
                                      <p:cBhvr>
                                        <p:cTn id="52" dur="500" fill="hold"/>
                                        <p:tgtEl>
                                          <p:spTgt spid="38"/>
                                        </p:tgtEl>
                                        <p:attrNameLst>
                                          <p:attrName>ppt_y</p:attrName>
                                        </p:attrNameLst>
                                      </p:cBhvr>
                                      <p:tavLst>
                                        <p:tav tm="0">
                                          <p:val>
                                            <p:fltVal val="0.5"/>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3" grpId="0" animBg="1"/>
      <p:bldP spid="34" grpId="0" animBg="1"/>
      <p:bldP spid="35"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62">
            <a:extLst>
              <a:ext uri="{FF2B5EF4-FFF2-40B4-BE49-F238E27FC236}">
                <a16:creationId xmlns:a16="http://schemas.microsoft.com/office/drawing/2014/main" id="{33ECADAA-F752-4FF8-A1C4-21EF9BC5F45A}"/>
              </a:ext>
            </a:extLst>
          </p:cNvPr>
          <p:cNvSpPr/>
          <p:nvPr>
            <p:custDataLst>
              <p:tags r:id="rId1"/>
            </p:custDataLst>
          </p:nvPr>
        </p:nvSpPr>
        <p:spPr>
          <a:xfrm>
            <a:off x="293776" y="307880"/>
            <a:ext cx="3352200"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深入理解共产党员的称号</a:t>
            </a:r>
            <a:endParaRPr lang="zh-CN" altLang="en-US" sz="2000" b="1" dirty="0">
              <a:solidFill>
                <a:srgbClr val="C50202"/>
              </a:solidFill>
              <a:cs typeface="+mn-ea"/>
              <a:sym typeface="+mn-lt"/>
            </a:endParaRPr>
          </a:p>
        </p:txBody>
      </p:sp>
      <p:sp>
        <p:nvSpPr>
          <p:cNvPr id="5" name="PA-102263">
            <a:extLst>
              <a:ext uri="{FF2B5EF4-FFF2-40B4-BE49-F238E27FC236}">
                <a16:creationId xmlns:a16="http://schemas.microsoft.com/office/drawing/2014/main" id="{ED55CA8B-8B87-44EE-AE85-C93F06000BB4}"/>
              </a:ext>
            </a:extLst>
          </p:cNvPr>
          <p:cNvSpPr/>
          <p:nvPr>
            <p:custDataLst>
              <p:tags r:id="rId2"/>
            </p:custDataLst>
          </p:nvPr>
        </p:nvSpPr>
        <p:spPr>
          <a:xfrm>
            <a:off x="2658560" y="2063302"/>
            <a:ext cx="7880246" cy="1160856"/>
          </a:xfrm>
          <a:prstGeom prst="rect">
            <a:avLst/>
          </a:prstGeom>
          <a:solidFill>
            <a:srgbClr val="C00000"/>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800">
              <a:cs typeface="+mn-ea"/>
              <a:sym typeface="+mn-lt"/>
            </a:endParaRPr>
          </a:p>
        </p:txBody>
      </p:sp>
      <p:sp>
        <p:nvSpPr>
          <p:cNvPr id="6" name="PA-102264">
            <a:extLst>
              <a:ext uri="{FF2B5EF4-FFF2-40B4-BE49-F238E27FC236}">
                <a16:creationId xmlns:a16="http://schemas.microsoft.com/office/drawing/2014/main" id="{CCA051AA-A331-4069-99BA-411EB0A7A2B9}"/>
              </a:ext>
            </a:extLst>
          </p:cNvPr>
          <p:cNvSpPr txBox="1"/>
          <p:nvPr>
            <p:custDataLst>
              <p:tags r:id="rId3"/>
            </p:custDataLst>
          </p:nvPr>
        </p:nvSpPr>
        <p:spPr>
          <a:xfrm>
            <a:off x="2894230" y="2164442"/>
            <a:ext cx="2634800" cy="544381"/>
          </a:xfrm>
          <a:prstGeom prst="rect">
            <a:avLst/>
          </a:prstGeom>
          <a:noFill/>
        </p:spPr>
        <p:txBody>
          <a:bodyPr wrap="square" lIns="51435" tIns="25718" rIns="51435" bIns="25718" rtlCol="0">
            <a:spAutoFit/>
          </a:bodyPr>
          <a:lstStyle/>
          <a:p>
            <a:r>
              <a:rPr lang="zh-CN" altLang="en-US" sz="3200" dirty="0">
                <a:solidFill>
                  <a:schemeClr val="bg1"/>
                </a:solidFill>
                <a:cs typeface="+mn-ea"/>
                <a:sym typeface="+mn-lt"/>
              </a:rPr>
              <a:t>中国共产党</a:t>
            </a:r>
          </a:p>
        </p:txBody>
      </p:sp>
      <p:sp>
        <p:nvSpPr>
          <p:cNvPr id="7" name="PA-102265">
            <a:extLst>
              <a:ext uri="{FF2B5EF4-FFF2-40B4-BE49-F238E27FC236}">
                <a16:creationId xmlns:a16="http://schemas.microsoft.com/office/drawing/2014/main" id="{5A6A7B1F-32BD-400B-B0D0-4AB09CF2DFEC}"/>
              </a:ext>
            </a:extLst>
          </p:cNvPr>
          <p:cNvSpPr/>
          <p:nvPr>
            <p:custDataLst>
              <p:tags r:id="rId4"/>
            </p:custDataLst>
          </p:nvPr>
        </p:nvSpPr>
        <p:spPr>
          <a:xfrm>
            <a:off x="2894230" y="2708823"/>
            <a:ext cx="7560839" cy="376962"/>
          </a:xfrm>
          <a:prstGeom prst="rect">
            <a:avLst/>
          </a:prstGeom>
        </p:spPr>
        <p:txBody>
          <a:bodyPr wrap="square" lIns="51434" tIns="25717" rIns="51434" bIns="25717">
            <a:spAutoFit/>
          </a:bodyPr>
          <a:lstStyle/>
          <a:p>
            <a:pPr algn="just">
              <a:lnSpc>
                <a:spcPct val="130000"/>
              </a:lnSpc>
              <a:defRPr/>
            </a:pPr>
            <a:r>
              <a:rPr lang="zh-CN" altLang="en-US" dirty="0">
                <a:solidFill>
                  <a:schemeClr val="bg1"/>
                </a:solidFill>
                <a:cs typeface="+mn-ea"/>
                <a:sym typeface="+mn-lt"/>
              </a:rPr>
              <a:t>是伟大、光荣、正确的党。作为其组织中的一员，无疑是非常光荣的。</a:t>
            </a:r>
          </a:p>
        </p:txBody>
      </p:sp>
      <p:sp>
        <p:nvSpPr>
          <p:cNvPr id="8" name="PA-102266">
            <a:extLst>
              <a:ext uri="{FF2B5EF4-FFF2-40B4-BE49-F238E27FC236}">
                <a16:creationId xmlns:a16="http://schemas.microsoft.com/office/drawing/2014/main" id="{CBB7889D-8380-4199-82FD-E6E4CCB0996F}"/>
              </a:ext>
            </a:extLst>
          </p:cNvPr>
          <p:cNvSpPr txBox="1"/>
          <p:nvPr>
            <p:custDataLst>
              <p:tags r:id="rId5"/>
            </p:custDataLst>
          </p:nvPr>
        </p:nvSpPr>
        <p:spPr>
          <a:xfrm>
            <a:off x="2894230" y="3224158"/>
            <a:ext cx="6539301" cy="376964"/>
          </a:xfrm>
          <a:prstGeom prst="rect">
            <a:avLst/>
          </a:prstGeom>
          <a:noFill/>
        </p:spPr>
        <p:txBody>
          <a:bodyPr wrap="square" lIns="51435" tIns="25718" rIns="51435" bIns="25718" rtlCol="0">
            <a:spAutoFit/>
          </a:bodyPr>
          <a:lstStyle/>
          <a:p>
            <a:pPr algn="just">
              <a:lnSpc>
                <a:spcPct val="130000"/>
              </a:lnSpc>
            </a:pPr>
            <a:r>
              <a:rPr lang="zh-CN" altLang="en-US" dirty="0">
                <a:cs typeface="+mn-ea"/>
                <a:sym typeface="+mn-lt"/>
              </a:rPr>
              <a:t>但要知道，共产党员不仅是一个称号，更是一种神圣的责任。</a:t>
            </a:r>
          </a:p>
        </p:txBody>
      </p:sp>
      <p:sp>
        <p:nvSpPr>
          <p:cNvPr id="14" name="PA-102267">
            <a:extLst>
              <a:ext uri="{FF2B5EF4-FFF2-40B4-BE49-F238E27FC236}">
                <a16:creationId xmlns:a16="http://schemas.microsoft.com/office/drawing/2014/main" id="{126415F0-DD79-4A21-A0E7-5A25268FE301}"/>
              </a:ext>
            </a:extLst>
          </p:cNvPr>
          <p:cNvSpPr/>
          <p:nvPr>
            <p:custDataLst>
              <p:tags r:id="rId6"/>
            </p:custDataLst>
          </p:nvPr>
        </p:nvSpPr>
        <p:spPr>
          <a:xfrm>
            <a:off x="1427292" y="2063302"/>
            <a:ext cx="1162800" cy="11608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cs typeface="+mn-ea"/>
              <a:sym typeface="+mn-lt"/>
            </a:endParaRPr>
          </a:p>
        </p:txBody>
      </p:sp>
      <p:pic>
        <p:nvPicPr>
          <p:cNvPr id="17" name="PA-102268" descr="图片包含 天空, 宗教场所, 户外, 建筑物&#10;&#10;描述已自动生成">
            <a:extLst>
              <a:ext uri="{FF2B5EF4-FFF2-40B4-BE49-F238E27FC236}">
                <a16:creationId xmlns:a16="http://schemas.microsoft.com/office/drawing/2014/main" id="{68A46DDD-27CD-443E-B060-73D79C2B4A26}"/>
              </a:ext>
            </a:extLst>
          </p:cNvPr>
          <p:cNvPicPr>
            <a:picLocks noChangeAspect="1"/>
          </p:cNvPicPr>
          <p:nvPr>
            <p:custDataLst>
              <p:tags r:id="rId7"/>
            </p:custDataLst>
          </p:nvPr>
        </p:nvPicPr>
        <p:blipFill rotWithShape="1">
          <a:blip r:embed="rId13" cstate="screen">
            <a:extLst>
              <a:ext uri="{28A0092B-C50C-407E-A947-70E740481C1C}">
                <a14:useLocalDpi xmlns:a14="http://schemas.microsoft.com/office/drawing/2010/main"/>
              </a:ext>
            </a:extLst>
          </a:blip>
          <a:srcRect r="-1"/>
          <a:stretch/>
        </p:blipFill>
        <p:spPr>
          <a:xfrm>
            <a:off x="1353244" y="3957015"/>
            <a:ext cx="2884603" cy="1629495"/>
          </a:xfrm>
          <a:prstGeom prst="rect">
            <a:avLst/>
          </a:prstGeom>
        </p:spPr>
      </p:pic>
      <p:pic>
        <p:nvPicPr>
          <p:cNvPr id="18" name="PA-102269" descr="图片包含 户外, 建筑物, 天空, 人员&#10;&#10;描述已自动生成">
            <a:extLst>
              <a:ext uri="{FF2B5EF4-FFF2-40B4-BE49-F238E27FC236}">
                <a16:creationId xmlns:a16="http://schemas.microsoft.com/office/drawing/2014/main" id="{1063C951-58EE-43C6-9431-4A93CED49749}"/>
              </a:ext>
            </a:extLst>
          </p:cNvPr>
          <p:cNvPicPr>
            <a:picLocks noChangeAspect="1"/>
          </p:cNvPicPr>
          <p:nvPr>
            <p:custDataLst>
              <p:tags r:id="rId8"/>
            </p:custDataLst>
          </p:nvPr>
        </p:nvPicPr>
        <p:blipFill>
          <a:blip r:embed="rId14" cstate="screen">
            <a:extLst>
              <a:ext uri="{28A0092B-C50C-407E-A947-70E740481C1C}">
                <a14:useLocalDpi xmlns:a14="http://schemas.microsoft.com/office/drawing/2010/main"/>
              </a:ext>
            </a:extLst>
          </a:blip>
          <a:stretch>
            <a:fillRect/>
          </a:stretch>
        </p:blipFill>
        <p:spPr>
          <a:xfrm>
            <a:off x="4943036" y="3957015"/>
            <a:ext cx="2444243" cy="1629495"/>
          </a:xfrm>
          <a:prstGeom prst="rect">
            <a:avLst/>
          </a:prstGeom>
        </p:spPr>
      </p:pic>
      <p:pic>
        <p:nvPicPr>
          <p:cNvPr id="19" name="PA-102270" descr="图片包含 天空, 户外, 建筑物, 雕塑&#10;&#10;描述已自动生成">
            <a:extLst>
              <a:ext uri="{FF2B5EF4-FFF2-40B4-BE49-F238E27FC236}">
                <a16:creationId xmlns:a16="http://schemas.microsoft.com/office/drawing/2014/main" id="{2517BDAE-A7A8-4FC7-89B6-4EAA25FF9915}"/>
              </a:ext>
            </a:extLst>
          </p:cNvPr>
          <p:cNvPicPr>
            <a:picLocks noChangeAspect="1"/>
          </p:cNvPicPr>
          <p:nvPr>
            <p:custDataLst>
              <p:tags r:id="rId9"/>
            </p:custDataLst>
          </p:nvPr>
        </p:nvPicPr>
        <p:blipFill>
          <a:blip r:embed="rId15" cstate="screen">
            <a:extLst>
              <a:ext uri="{28A0092B-C50C-407E-A947-70E740481C1C}">
                <a14:useLocalDpi xmlns:a14="http://schemas.microsoft.com/office/drawing/2010/main"/>
              </a:ext>
            </a:extLst>
          </a:blip>
          <a:stretch>
            <a:fillRect/>
          </a:stretch>
        </p:blipFill>
        <p:spPr>
          <a:xfrm>
            <a:off x="8092469" y="3956134"/>
            <a:ext cx="2372289" cy="1630376"/>
          </a:xfrm>
          <a:prstGeom prst="rect">
            <a:avLst/>
          </a:prstGeom>
        </p:spPr>
      </p:pic>
      <p:pic>
        <p:nvPicPr>
          <p:cNvPr id="20" name="PA-102271">
            <a:extLst>
              <a:ext uri="{FF2B5EF4-FFF2-40B4-BE49-F238E27FC236}">
                <a16:creationId xmlns:a16="http://schemas.microsoft.com/office/drawing/2014/main" id="{2AAC5819-3186-4BE9-847E-27F236B2F1CF}"/>
              </a:ext>
            </a:extLst>
          </p:cNvPr>
          <p:cNvPicPr>
            <a:picLocks noChangeAspect="1"/>
          </p:cNvPicPr>
          <p:nvPr>
            <p:custDataLst>
              <p:tags r:id="rId10"/>
            </p:custDataLst>
          </p:nvPr>
        </p:nvPicPr>
        <p:blipFill>
          <a:blip r:embed="rId16" cstate="screen">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1319269" y="1965714"/>
            <a:ext cx="1301214" cy="1301214"/>
          </a:xfrm>
          <a:prstGeom prst="rect">
            <a:avLst/>
          </a:prstGeom>
        </p:spPr>
      </p:pic>
    </p:spTree>
    <p:extLst>
      <p:ext uri="{BB962C8B-B14F-4D97-AF65-F5344CB8AC3E}">
        <p14:creationId xmlns:p14="http://schemas.microsoft.com/office/powerpoint/2010/main" val="22208689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72">
            <a:extLst>
              <a:ext uri="{FF2B5EF4-FFF2-40B4-BE49-F238E27FC236}">
                <a16:creationId xmlns:a16="http://schemas.microsoft.com/office/drawing/2014/main" id="{33ECADAA-F752-4FF8-A1C4-21EF9BC5F45A}"/>
              </a:ext>
            </a:extLst>
          </p:cNvPr>
          <p:cNvSpPr/>
          <p:nvPr>
            <p:custDataLst>
              <p:tags r:id="rId1"/>
            </p:custDataLst>
          </p:nvPr>
        </p:nvSpPr>
        <p:spPr>
          <a:xfrm>
            <a:off x="293776" y="307880"/>
            <a:ext cx="3352200"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深入理解共产党员的称号</a:t>
            </a:r>
            <a:endParaRPr lang="zh-CN" altLang="en-US" sz="2000" b="1" dirty="0">
              <a:solidFill>
                <a:srgbClr val="C50202"/>
              </a:solidFill>
              <a:cs typeface="+mn-ea"/>
              <a:sym typeface="+mn-lt"/>
            </a:endParaRPr>
          </a:p>
        </p:txBody>
      </p:sp>
      <p:sp>
        <p:nvSpPr>
          <p:cNvPr id="32" name="PA-102273">
            <a:extLst>
              <a:ext uri="{FF2B5EF4-FFF2-40B4-BE49-F238E27FC236}">
                <a16:creationId xmlns:a16="http://schemas.microsoft.com/office/drawing/2014/main" id="{A9552C21-B2E8-4A91-9FDD-79C5EAD509BD}"/>
              </a:ext>
            </a:extLst>
          </p:cNvPr>
          <p:cNvSpPr/>
          <p:nvPr>
            <p:custDataLst>
              <p:tags r:id="rId2"/>
            </p:custDataLst>
          </p:nvPr>
        </p:nvSpPr>
        <p:spPr>
          <a:xfrm>
            <a:off x="2104326" y="1589187"/>
            <a:ext cx="1888511" cy="843613"/>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光荣的称号</a:t>
            </a:r>
          </a:p>
        </p:txBody>
      </p:sp>
      <p:sp>
        <p:nvSpPr>
          <p:cNvPr id="33" name="PA-102274">
            <a:extLst>
              <a:ext uri="{FF2B5EF4-FFF2-40B4-BE49-F238E27FC236}">
                <a16:creationId xmlns:a16="http://schemas.microsoft.com/office/drawing/2014/main" id="{229B18E5-23CD-4E7F-89FD-A0452AB8874B}"/>
              </a:ext>
            </a:extLst>
          </p:cNvPr>
          <p:cNvSpPr/>
          <p:nvPr>
            <p:custDataLst>
              <p:tags r:id="rId3"/>
            </p:custDataLst>
          </p:nvPr>
        </p:nvSpPr>
        <p:spPr>
          <a:xfrm>
            <a:off x="4078203" y="1589186"/>
            <a:ext cx="6029684" cy="843613"/>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200" dirty="0">
                <a:solidFill>
                  <a:schemeClr val="tx1"/>
                </a:solidFill>
                <a:cs typeface="+mn-ea"/>
                <a:sym typeface="+mn-lt"/>
              </a:rPr>
              <a:t>不是</a:t>
            </a:r>
            <a:r>
              <a:rPr lang="zh-CN" altLang="en-US" sz="4000" dirty="0">
                <a:solidFill>
                  <a:srgbClr val="C00000"/>
                </a:solidFill>
                <a:cs typeface="+mn-ea"/>
                <a:sym typeface="+mn-lt"/>
              </a:rPr>
              <a:t>空喊</a:t>
            </a:r>
            <a:r>
              <a:rPr lang="zh-CN" altLang="en-US" sz="3200" dirty="0">
                <a:solidFill>
                  <a:schemeClr val="tx1"/>
                </a:solidFill>
                <a:cs typeface="+mn-ea"/>
                <a:sym typeface="+mn-lt"/>
              </a:rPr>
              <a:t>出来的</a:t>
            </a:r>
          </a:p>
        </p:txBody>
      </p:sp>
      <p:sp>
        <p:nvSpPr>
          <p:cNvPr id="34" name="PA-102275">
            <a:extLst>
              <a:ext uri="{FF2B5EF4-FFF2-40B4-BE49-F238E27FC236}">
                <a16:creationId xmlns:a16="http://schemas.microsoft.com/office/drawing/2014/main" id="{F9FD2E0A-D7C0-449D-AB82-A200B991F0CE}"/>
              </a:ext>
            </a:extLst>
          </p:cNvPr>
          <p:cNvSpPr/>
          <p:nvPr>
            <p:custDataLst>
              <p:tags r:id="rId4"/>
            </p:custDataLst>
          </p:nvPr>
        </p:nvSpPr>
        <p:spPr>
          <a:xfrm>
            <a:off x="2104326" y="2589488"/>
            <a:ext cx="1888511" cy="843613"/>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光荣的称号</a:t>
            </a:r>
          </a:p>
        </p:txBody>
      </p:sp>
      <p:sp>
        <p:nvSpPr>
          <p:cNvPr id="35" name="PA-102276">
            <a:extLst>
              <a:ext uri="{FF2B5EF4-FFF2-40B4-BE49-F238E27FC236}">
                <a16:creationId xmlns:a16="http://schemas.microsoft.com/office/drawing/2014/main" id="{2F34AED6-6F60-46CF-9138-CFEAB440E9B8}"/>
              </a:ext>
            </a:extLst>
          </p:cNvPr>
          <p:cNvSpPr/>
          <p:nvPr>
            <p:custDataLst>
              <p:tags r:id="rId5"/>
            </p:custDataLst>
          </p:nvPr>
        </p:nvSpPr>
        <p:spPr>
          <a:xfrm>
            <a:off x="4078203" y="2589487"/>
            <a:ext cx="6029684" cy="843613"/>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200" dirty="0">
                <a:solidFill>
                  <a:schemeClr val="tx1"/>
                </a:solidFill>
                <a:cs typeface="+mn-ea"/>
                <a:sym typeface="+mn-lt"/>
              </a:rPr>
              <a:t>不是</a:t>
            </a:r>
            <a:r>
              <a:rPr lang="zh-CN" altLang="en-US" sz="4000" dirty="0">
                <a:solidFill>
                  <a:srgbClr val="C00000"/>
                </a:solidFill>
                <a:cs typeface="+mn-ea"/>
                <a:sym typeface="+mn-lt"/>
              </a:rPr>
              <a:t>标榜</a:t>
            </a:r>
            <a:r>
              <a:rPr lang="zh-CN" altLang="en-US" sz="3200" dirty="0">
                <a:solidFill>
                  <a:schemeClr val="tx1"/>
                </a:solidFill>
                <a:cs typeface="+mn-ea"/>
                <a:sym typeface="+mn-lt"/>
              </a:rPr>
              <a:t>出来的</a:t>
            </a:r>
          </a:p>
        </p:txBody>
      </p:sp>
      <p:sp>
        <p:nvSpPr>
          <p:cNvPr id="36" name="PA-102277">
            <a:extLst>
              <a:ext uri="{FF2B5EF4-FFF2-40B4-BE49-F238E27FC236}">
                <a16:creationId xmlns:a16="http://schemas.microsoft.com/office/drawing/2014/main" id="{5EF1A9A3-1410-465C-9B8D-21A5F655FFC7}"/>
              </a:ext>
            </a:extLst>
          </p:cNvPr>
          <p:cNvSpPr/>
          <p:nvPr>
            <p:custDataLst>
              <p:tags r:id="rId6"/>
            </p:custDataLst>
          </p:nvPr>
        </p:nvSpPr>
        <p:spPr>
          <a:xfrm>
            <a:off x="1467441" y="3785716"/>
            <a:ext cx="9540242" cy="1172629"/>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共产党员的光荣称号是千千万万共产党员践行党的全心全意为人民服务的宗旨取得的。在践行宗旨的过程中，有的共产党员“未惜头颅新故国，甘将热血沃中华”。夏民翰唱出了：“砍头不要紧，只要主义真，杀了夏民翰，还有后来人”的豪言壮语。</a:t>
            </a:r>
          </a:p>
        </p:txBody>
      </p:sp>
      <p:sp>
        <p:nvSpPr>
          <p:cNvPr id="37" name="PA-102278">
            <a:extLst>
              <a:ext uri="{FF2B5EF4-FFF2-40B4-BE49-F238E27FC236}">
                <a16:creationId xmlns:a16="http://schemas.microsoft.com/office/drawing/2014/main" id="{C9D71D82-3649-47A6-B380-C1D37BE26F10}"/>
              </a:ext>
            </a:extLst>
          </p:cNvPr>
          <p:cNvSpPr/>
          <p:nvPr>
            <p:custDataLst>
              <p:tags r:id="rId7"/>
            </p:custDataLst>
          </p:nvPr>
        </p:nvSpPr>
        <p:spPr>
          <a:xfrm>
            <a:off x="1467441" y="4979000"/>
            <a:ext cx="9540242" cy="1172629"/>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共产党员的光荣称号是千千万万共产党员用实际行动赢得的。在这一过程中，有的共产党员克己奉公，埋头苦干，有的共产党员吃苦在前，享受在后。可以说，没有千千万万共产党员的艰苦奋斗，就没有共产党员这个光荣称号。</a:t>
            </a:r>
          </a:p>
        </p:txBody>
      </p:sp>
    </p:spTree>
    <p:extLst>
      <p:ext uri="{BB962C8B-B14F-4D97-AF65-F5344CB8AC3E}">
        <p14:creationId xmlns:p14="http://schemas.microsoft.com/office/powerpoint/2010/main" val="204846979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anim calcmode="lin" valueType="num">
                                      <p:cBhvr>
                                        <p:cTn id="39" dur="1000" fill="hold"/>
                                        <p:tgtEl>
                                          <p:spTgt spid="37"/>
                                        </p:tgtEl>
                                        <p:attrNameLst>
                                          <p:attrName>ppt_x</p:attrName>
                                        </p:attrNameLst>
                                      </p:cBhvr>
                                      <p:tavLst>
                                        <p:tav tm="0">
                                          <p:val>
                                            <p:strVal val="#ppt_x"/>
                                          </p:val>
                                        </p:tav>
                                        <p:tav tm="100000">
                                          <p:val>
                                            <p:strVal val="#ppt_x"/>
                                          </p:val>
                                        </p:tav>
                                      </p:tavLst>
                                    </p:anim>
                                    <p:anim calcmode="lin" valueType="num">
                                      <p:cBhvr>
                                        <p:cTn id="4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79">
            <a:extLst>
              <a:ext uri="{FF2B5EF4-FFF2-40B4-BE49-F238E27FC236}">
                <a16:creationId xmlns:a16="http://schemas.microsoft.com/office/drawing/2014/main" id="{33ECADAA-F752-4FF8-A1C4-21EF9BC5F45A}"/>
              </a:ext>
            </a:extLst>
          </p:cNvPr>
          <p:cNvSpPr/>
          <p:nvPr>
            <p:custDataLst>
              <p:tags r:id="rId1"/>
            </p:custDataLst>
          </p:nvPr>
        </p:nvSpPr>
        <p:spPr>
          <a:xfrm>
            <a:off x="293776" y="307880"/>
            <a:ext cx="3352200"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深入理解共产党员的称号</a:t>
            </a:r>
            <a:endParaRPr lang="zh-CN" altLang="en-US" sz="2000" b="1" dirty="0">
              <a:solidFill>
                <a:srgbClr val="C50202"/>
              </a:solidFill>
              <a:cs typeface="+mn-ea"/>
              <a:sym typeface="+mn-lt"/>
            </a:endParaRPr>
          </a:p>
        </p:txBody>
      </p:sp>
      <p:sp>
        <p:nvSpPr>
          <p:cNvPr id="16" name="PA-102280">
            <a:extLst>
              <a:ext uri="{FF2B5EF4-FFF2-40B4-BE49-F238E27FC236}">
                <a16:creationId xmlns:a16="http://schemas.microsoft.com/office/drawing/2014/main" id="{1B115000-ABC6-40F5-8624-DCD5E14403E6}"/>
              </a:ext>
            </a:extLst>
          </p:cNvPr>
          <p:cNvSpPr txBox="1"/>
          <p:nvPr>
            <p:custDataLst>
              <p:tags r:id="rId2"/>
            </p:custDataLst>
          </p:nvPr>
        </p:nvSpPr>
        <p:spPr>
          <a:xfrm>
            <a:off x="935294" y="4594374"/>
            <a:ext cx="10062073" cy="1080296"/>
          </a:xfrm>
          <a:prstGeom prst="rect">
            <a:avLst/>
          </a:prstGeom>
          <a:noFill/>
        </p:spPr>
        <p:txBody>
          <a:bodyPr wrap="square" lIns="0" tIns="0" rIns="0" bIns="0" rtlCol="0">
            <a:spAutoFit/>
          </a:bodyPr>
          <a:lstStyle/>
          <a:p>
            <a:pPr algn="just">
              <a:lnSpc>
                <a:spcPct val="130000"/>
              </a:lnSpc>
            </a:pPr>
            <a:r>
              <a:rPr lang="zh-CN" altLang="en-US" dirty="0">
                <a:cs typeface="+mn-ea"/>
                <a:sym typeface="+mn-lt"/>
              </a:rPr>
              <a:t>我们广大的党员干部必须要有“在其位谋其政”的职业操守，即要大力倡导焦裕禄同志的那样的全心全意为人民服务的责任意识。倘若我们作为人民的公仆对职责无所用心，虚食重禄，尸位素餐，该管的不管，该抓的不抓，则是对党的事业、对人民最大的失职。</a:t>
            </a:r>
          </a:p>
        </p:txBody>
      </p:sp>
      <p:pic>
        <p:nvPicPr>
          <p:cNvPr id="6" name="PA-102281" descr="图片包含 天花板, 室内, 餐桌, 地板&#10;&#10;描述已自动生成">
            <a:extLst>
              <a:ext uri="{FF2B5EF4-FFF2-40B4-BE49-F238E27FC236}">
                <a16:creationId xmlns:a16="http://schemas.microsoft.com/office/drawing/2014/main" id="{1E1C57D8-08FA-433C-BA46-8E43E74AF97A}"/>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7651597" y="1838315"/>
            <a:ext cx="3435353" cy="2289000"/>
          </a:xfrm>
          <a:prstGeom prst="rect">
            <a:avLst/>
          </a:prstGeom>
        </p:spPr>
      </p:pic>
      <p:sp>
        <p:nvSpPr>
          <p:cNvPr id="18" name="PA-102282">
            <a:extLst>
              <a:ext uri="{FF2B5EF4-FFF2-40B4-BE49-F238E27FC236}">
                <a16:creationId xmlns:a16="http://schemas.microsoft.com/office/drawing/2014/main" id="{C3252C90-EFB0-40DD-A92D-9DC8A262B311}"/>
              </a:ext>
            </a:extLst>
          </p:cNvPr>
          <p:cNvSpPr/>
          <p:nvPr>
            <p:custDataLst>
              <p:tags r:id="rId4"/>
            </p:custDataLst>
          </p:nvPr>
        </p:nvSpPr>
        <p:spPr>
          <a:xfrm>
            <a:off x="4334583" y="1838315"/>
            <a:ext cx="3283231" cy="2289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094" tIns="44547" rIns="89094" bIns="44547" rtlCol="0" anchor="ctr"/>
          <a:lstStyle/>
          <a:p>
            <a:pPr algn="ctr">
              <a:lnSpc>
                <a:spcPct val="130000"/>
              </a:lnSpc>
            </a:pPr>
            <a:r>
              <a:rPr lang="zh-CN" altLang="en-US" dirty="0">
                <a:solidFill>
                  <a:schemeClr val="bg1"/>
                </a:solidFill>
                <a:cs typeface="+mn-ea"/>
                <a:sym typeface="+mn-lt"/>
              </a:rPr>
              <a:t>作为无产阶级先锋队中的一员，党员无疑是一种荣誉，但这不仅是一种荣誉，更是一种无私的奉献。</a:t>
            </a:r>
          </a:p>
        </p:txBody>
      </p:sp>
      <p:pic>
        <p:nvPicPr>
          <p:cNvPr id="19" name="PA-102283" descr="图片包含 建筑物, 户外, 天空, 草&#10;&#10;描述已自动生成">
            <a:extLst>
              <a:ext uri="{FF2B5EF4-FFF2-40B4-BE49-F238E27FC236}">
                <a16:creationId xmlns:a16="http://schemas.microsoft.com/office/drawing/2014/main" id="{C27D7659-2F33-49B1-9180-FB5A5907A1B2}"/>
              </a:ext>
            </a:extLst>
          </p:cNvPr>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690881" y="1837870"/>
            <a:ext cx="3609918" cy="2289891"/>
          </a:xfrm>
          <a:prstGeom prst="rect">
            <a:avLst/>
          </a:prstGeom>
        </p:spPr>
      </p:pic>
    </p:spTree>
    <p:extLst>
      <p:ext uri="{BB962C8B-B14F-4D97-AF65-F5344CB8AC3E}">
        <p14:creationId xmlns:p14="http://schemas.microsoft.com/office/powerpoint/2010/main" val="28205856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300" fill="hold"/>
                                        <p:tgtEl>
                                          <p:spTgt spid="18"/>
                                        </p:tgtEl>
                                        <p:attrNameLst>
                                          <p:attrName>ppt_w</p:attrName>
                                        </p:attrNameLst>
                                      </p:cBhvr>
                                      <p:tavLst>
                                        <p:tav tm="0">
                                          <p:val>
                                            <p:fltVal val="0"/>
                                          </p:val>
                                        </p:tav>
                                        <p:tav tm="100000">
                                          <p:val>
                                            <p:strVal val="#ppt_w"/>
                                          </p:val>
                                        </p:tav>
                                      </p:tavLst>
                                    </p:anim>
                                    <p:anim calcmode="lin" valueType="num">
                                      <p:cBhvr>
                                        <p:cTn id="12" dur="300" fill="hold"/>
                                        <p:tgtEl>
                                          <p:spTgt spid="18"/>
                                        </p:tgtEl>
                                        <p:attrNameLst>
                                          <p:attrName>ppt_h</p:attrName>
                                        </p:attrNameLst>
                                      </p:cBhvr>
                                      <p:tavLst>
                                        <p:tav tm="0">
                                          <p:val>
                                            <p:fltVal val="0"/>
                                          </p:val>
                                        </p:tav>
                                        <p:tav tm="100000">
                                          <p:val>
                                            <p:strVal val="#ppt_h"/>
                                          </p:val>
                                        </p:tav>
                                      </p:tavLst>
                                    </p:anim>
                                    <p:animEffect transition="in" filter="fade">
                                      <p:cBhvr>
                                        <p:cTn id="13"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84">
            <a:extLst>
              <a:ext uri="{FF2B5EF4-FFF2-40B4-BE49-F238E27FC236}">
                <a16:creationId xmlns:a16="http://schemas.microsoft.com/office/drawing/2014/main" id="{33ECADAA-F752-4FF8-A1C4-21EF9BC5F45A}"/>
              </a:ext>
            </a:extLst>
          </p:cNvPr>
          <p:cNvSpPr/>
          <p:nvPr>
            <p:custDataLst>
              <p:tags r:id="rId1"/>
            </p:custDataLst>
          </p:nvPr>
        </p:nvSpPr>
        <p:spPr>
          <a:xfrm>
            <a:off x="293776" y="307880"/>
            <a:ext cx="3352200"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深入理解共产党员的称号</a:t>
            </a:r>
            <a:endParaRPr lang="zh-CN" altLang="en-US" sz="2000" b="1" dirty="0">
              <a:solidFill>
                <a:srgbClr val="C50202"/>
              </a:solidFill>
              <a:cs typeface="+mn-ea"/>
              <a:sym typeface="+mn-lt"/>
            </a:endParaRPr>
          </a:p>
        </p:txBody>
      </p:sp>
      <p:sp>
        <p:nvSpPr>
          <p:cNvPr id="31" name="PA-102285">
            <a:extLst>
              <a:ext uri="{FF2B5EF4-FFF2-40B4-BE49-F238E27FC236}">
                <a16:creationId xmlns:a16="http://schemas.microsoft.com/office/drawing/2014/main" id="{5E5B6BAC-4B1B-41E7-8BAF-9D1A9F12403F}"/>
              </a:ext>
            </a:extLst>
          </p:cNvPr>
          <p:cNvSpPr/>
          <p:nvPr>
            <p:custDataLst>
              <p:tags r:id="rId2"/>
            </p:custDataLst>
          </p:nvPr>
        </p:nvSpPr>
        <p:spPr>
          <a:xfrm>
            <a:off x="5874751" y="3080437"/>
            <a:ext cx="491126" cy="1350404"/>
          </a:xfrm>
          <a:custGeom>
            <a:avLst/>
            <a:gdLst>
              <a:gd name="connsiteX0" fmla="*/ 252028 w 504056"/>
              <a:gd name="connsiteY0" fmla="*/ 0 h 1385955"/>
              <a:gd name="connsiteX1" fmla="*/ 257409 w 504056"/>
              <a:gd name="connsiteY1" fmla="*/ 5920 h 1385955"/>
              <a:gd name="connsiteX2" fmla="*/ 504056 w 504056"/>
              <a:gd name="connsiteY2" fmla="*/ 692977 h 1385955"/>
              <a:gd name="connsiteX3" fmla="*/ 257409 w 504056"/>
              <a:gd name="connsiteY3" fmla="*/ 1380034 h 1385955"/>
              <a:gd name="connsiteX4" fmla="*/ 252028 w 504056"/>
              <a:gd name="connsiteY4" fmla="*/ 1385955 h 1385955"/>
              <a:gd name="connsiteX5" fmla="*/ 246647 w 504056"/>
              <a:gd name="connsiteY5" fmla="*/ 1380034 h 1385955"/>
              <a:gd name="connsiteX6" fmla="*/ 0 w 504056"/>
              <a:gd name="connsiteY6" fmla="*/ 692977 h 1385955"/>
              <a:gd name="connsiteX7" fmla="*/ 246647 w 504056"/>
              <a:gd name="connsiteY7" fmla="*/ 5920 h 1385955"/>
              <a:gd name="connsiteX8" fmla="*/ 252028 w 504056"/>
              <a:gd name="connsiteY8" fmla="*/ 0 h 138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56" h="1385955">
                <a:moveTo>
                  <a:pt x="252028" y="0"/>
                </a:moveTo>
                <a:lnTo>
                  <a:pt x="257409" y="5920"/>
                </a:lnTo>
                <a:cubicBezTo>
                  <a:pt x="411495" y="192629"/>
                  <a:pt x="504056" y="431994"/>
                  <a:pt x="504056" y="692977"/>
                </a:cubicBezTo>
                <a:cubicBezTo>
                  <a:pt x="504056" y="953961"/>
                  <a:pt x="411495" y="1193326"/>
                  <a:pt x="257409" y="1380034"/>
                </a:cubicBezTo>
                <a:lnTo>
                  <a:pt x="252028" y="1385955"/>
                </a:lnTo>
                <a:lnTo>
                  <a:pt x="246647" y="1380034"/>
                </a:lnTo>
                <a:cubicBezTo>
                  <a:pt x="92562" y="1193326"/>
                  <a:pt x="0" y="953961"/>
                  <a:pt x="0" y="692977"/>
                </a:cubicBezTo>
                <a:cubicBezTo>
                  <a:pt x="0" y="431994"/>
                  <a:pt x="92562" y="192629"/>
                  <a:pt x="246647" y="5920"/>
                </a:cubicBezTo>
                <a:lnTo>
                  <a:pt x="252028" y="0"/>
                </a:lnTo>
                <a:close/>
              </a:path>
            </a:pathLst>
          </a:custGeom>
          <a:solidFill>
            <a:schemeClr val="bg1">
              <a:lumMod val="50000"/>
            </a:schemeClr>
          </a:solidFill>
          <a:ln w="25400" cap="flat" cmpd="sng" algn="ctr">
            <a:noFill/>
            <a:prstDash val="solid"/>
          </a:ln>
          <a:effectLst/>
        </p:spPr>
        <p:txBody>
          <a:bodyPr anchor="ctr"/>
          <a:lstStyle/>
          <a:p>
            <a:pPr marL="0" marR="0" lvl="0" indent="0" algn="ctr" defTabSz="1198047" eaLnBrk="1" fontAlgn="auto" latinLnBrk="0" hangingPunct="1">
              <a:lnSpc>
                <a:spcPct val="100000"/>
              </a:lnSpc>
              <a:spcBef>
                <a:spcPts val="0"/>
              </a:spcBef>
              <a:spcAft>
                <a:spcPts val="0"/>
              </a:spcAft>
              <a:buClrTx/>
              <a:buSzTx/>
              <a:buFontTx/>
              <a:buNone/>
              <a:tabLst/>
              <a:defRPr/>
            </a:pPr>
            <a:endParaRPr kumimoji="0" sz="3063"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32" name="PA-102286">
            <a:extLst>
              <a:ext uri="{FF2B5EF4-FFF2-40B4-BE49-F238E27FC236}">
                <a16:creationId xmlns:a16="http://schemas.microsoft.com/office/drawing/2014/main" id="{E3DF8F64-024A-459D-9B29-4CC3B18570B8}"/>
              </a:ext>
            </a:extLst>
          </p:cNvPr>
          <p:cNvSpPr/>
          <p:nvPr>
            <p:custDataLst>
              <p:tags r:id="rId3"/>
            </p:custDataLst>
          </p:nvPr>
        </p:nvSpPr>
        <p:spPr>
          <a:xfrm>
            <a:off x="4120728" y="2703224"/>
            <a:ext cx="1859265" cy="2104827"/>
          </a:xfrm>
          <a:custGeom>
            <a:avLst/>
            <a:gdLst>
              <a:gd name="connsiteX0" fmla="*/ 1080120 w 1908212"/>
              <a:gd name="connsiteY0" fmla="*/ 0 h 2160240"/>
              <a:gd name="connsiteX1" fmla="*/ 1843880 w 1908212"/>
              <a:gd name="connsiteY1" fmla="*/ 316360 h 2160240"/>
              <a:gd name="connsiteX2" fmla="*/ 1908212 w 1908212"/>
              <a:gd name="connsiteY2" fmla="*/ 387143 h 2160240"/>
              <a:gd name="connsiteX3" fmla="*/ 1902831 w 1908212"/>
              <a:gd name="connsiteY3" fmla="*/ 393063 h 2160240"/>
              <a:gd name="connsiteX4" fmla="*/ 1656184 w 1908212"/>
              <a:gd name="connsiteY4" fmla="*/ 1080120 h 2160240"/>
              <a:gd name="connsiteX5" fmla="*/ 1902831 w 1908212"/>
              <a:gd name="connsiteY5" fmla="*/ 1767177 h 2160240"/>
              <a:gd name="connsiteX6" fmla="*/ 1908212 w 1908212"/>
              <a:gd name="connsiteY6" fmla="*/ 1773098 h 2160240"/>
              <a:gd name="connsiteX7" fmla="*/ 1843880 w 1908212"/>
              <a:gd name="connsiteY7" fmla="*/ 1843880 h 2160240"/>
              <a:gd name="connsiteX8" fmla="*/ 1080120 w 1908212"/>
              <a:gd name="connsiteY8" fmla="*/ 2160240 h 2160240"/>
              <a:gd name="connsiteX9" fmla="*/ 0 w 1908212"/>
              <a:gd name="connsiteY9" fmla="*/ 1080120 h 2160240"/>
              <a:gd name="connsiteX10" fmla="*/ 1080120 w 1908212"/>
              <a:gd name="connsiteY10"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2" h="2160240">
                <a:moveTo>
                  <a:pt x="1080120" y="0"/>
                </a:moveTo>
                <a:cubicBezTo>
                  <a:pt x="1378387" y="0"/>
                  <a:pt x="1648417" y="120897"/>
                  <a:pt x="1843880" y="316360"/>
                </a:cubicBezTo>
                <a:lnTo>
                  <a:pt x="1908212" y="387143"/>
                </a:lnTo>
                <a:lnTo>
                  <a:pt x="1902831" y="393063"/>
                </a:lnTo>
                <a:cubicBezTo>
                  <a:pt x="1748746" y="579772"/>
                  <a:pt x="1656184" y="819137"/>
                  <a:pt x="1656184" y="1080120"/>
                </a:cubicBezTo>
                <a:cubicBezTo>
                  <a:pt x="1656184" y="1341104"/>
                  <a:pt x="1748746" y="1580469"/>
                  <a:pt x="1902831" y="1767177"/>
                </a:cubicBezTo>
                <a:lnTo>
                  <a:pt x="1908212" y="1773098"/>
                </a:lnTo>
                <a:lnTo>
                  <a:pt x="1843880" y="1843880"/>
                </a:lnTo>
                <a:cubicBezTo>
                  <a:pt x="1648417" y="2039344"/>
                  <a:pt x="1378387" y="2160240"/>
                  <a:pt x="1080120" y="2160240"/>
                </a:cubicBezTo>
                <a:cubicBezTo>
                  <a:pt x="483586" y="2160240"/>
                  <a:pt x="0" y="1676654"/>
                  <a:pt x="0" y="1080120"/>
                </a:cubicBezTo>
                <a:cubicBezTo>
                  <a:pt x="0" y="483586"/>
                  <a:pt x="483586" y="0"/>
                  <a:pt x="1080120" y="0"/>
                </a:cubicBezTo>
                <a:close/>
              </a:path>
            </a:pathLst>
          </a:custGeom>
          <a:solidFill>
            <a:srgbClr val="C00000"/>
          </a:solidFill>
          <a:ln w="25400" cap="flat" cmpd="sng" algn="ctr">
            <a:noFill/>
            <a:prstDash val="solid"/>
          </a:ln>
          <a:effectLst/>
        </p:spPr>
        <p:txBody>
          <a:bodyPr wrap="none" anchor="ctr">
            <a:normAutofit/>
          </a:bodyPr>
          <a:lstStyle/>
          <a:p>
            <a:pPr marL="0" marR="0" lvl="0" indent="0" algn="ctr" defTabSz="1198047" eaLnBrk="1" fontAlgn="auto" latinLnBrk="0" hangingPunct="1">
              <a:lnSpc>
                <a:spcPct val="100000"/>
              </a:lnSpc>
              <a:spcBef>
                <a:spcPts val="0"/>
              </a:spcBef>
              <a:spcAft>
                <a:spcPts val="0"/>
              </a:spcAft>
              <a:buClrTx/>
              <a:buSzTx/>
              <a:buFontTx/>
              <a:buNone/>
              <a:tabLst/>
              <a:defRPr/>
            </a:pPr>
            <a:endParaRPr kumimoji="0" lang="zh-CN" altLang="en-US" sz="3063"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33" name="PA-102287">
            <a:extLst>
              <a:ext uri="{FF2B5EF4-FFF2-40B4-BE49-F238E27FC236}">
                <a16:creationId xmlns:a16="http://schemas.microsoft.com/office/drawing/2014/main" id="{65248CCD-8062-4806-97EC-7E6C2B61E77A}"/>
              </a:ext>
            </a:extLst>
          </p:cNvPr>
          <p:cNvSpPr/>
          <p:nvPr>
            <p:custDataLst>
              <p:tags r:id="rId4"/>
            </p:custDataLst>
          </p:nvPr>
        </p:nvSpPr>
        <p:spPr>
          <a:xfrm>
            <a:off x="6260635" y="2703224"/>
            <a:ext cx="1859265" cy="2104827"/>
          </a:xfrm>
          <a:custGeom>
            <a:avLst/>
            <a:gdLst>
              <a:gd name="connsiteX0" fmla="*/ 828092 w 1908212"/>
              <a:gd name="connsiteY0" fmla="*/ 0 h 2160240"/>
              <a:gd name="connsiteX1" fmla="*/ 1908212 w 1908212"/>
              <a:gd name="connsiteY1" fmla="*/ 1080120 h 2160240"/>
              <a:gd name="connsiteX2" fmla="*/ 828092 w 1908212"/>
              <a:gd name="connsiteY2" fmla="*/ 2160240 h 2160240"/>
              <a:gd name="connsiteX3" fmla="*/ 64332 w 1908212"/>
              <a:gd name="connsiteY3" fmla="*/ 1843880 h 2160240"/>
              <a:gd name="connsiteX4" fmla="*/ 0 w 1908212"/>
              <a:gd name="connsiteY4" fmla="*/ 1773098 h 2160240"/>
              <a:gd name="connsiteX5" fmla="*/ 5381 w 1908212"/>
              <a:gd name="connsiteY5" fmla="*/ 1767177 h 2160240"/>
              <a:gd name="connsiteX6" fmla="*/ 252028 w 1908212"/>
              <a:gd name="connsiteY6" fmla="*/ 1080120 h 2160240"/>
              <a:gd name="connsiteX7" fmla="*/ 5381 w 1908212"/>
              <a:gd name="connsiteY7" fmla="*/ 393063 h 2160240"/>
              <a:gd name="connsiteX8" fmla="*/ 0 w 1908212"/>
              <a:gd name="connsiteY8" fmla="*/ 387143 h 2160240"/>
              <a:gd name="connsiteX9" fmla="*/ 64332 w 1908212"/>
              <a:gd name="connsiteY9" fmla="*/ 316360 h 2160240"/>
              <a:gd name="connsiteX10" fmla="*/ 828092 w 1908212"/>
              <a:gd name="connsiteY10"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2" h="2160240">
                <a:moveTo>
                  <a:pt x="828092" y="0"/>
                </a:moveTo>
                <a:cubicBezTo>
                  <a:pt x="1424626" y="0"/>
                  <a:pt x="1908212" y="483586"/>
                  <a:pt x="1908212" y="1080120"/>
                </a:cubicBezTo>
                <a:cubicBezTo>
                  <a:pt x="1908212" y="1676654"/>
                  <a:pt x="1424626" y="2160240"/>
                  <a:pt x="828092" y="2160240"/>
                </a:cubicBezTo>
                <a:cubicBezTo>
                  <a:pt x="529825" y="2160240"/>
                  <a:pt x="259795" y="2039344"/>
                  <a:pt x="64332" y="1843880"/>
                </a:cubicBezTo>
                <a:lnTo>
                  <a:pt x="0" y="1773098"/>
                </a:lnTo>
                <a:lnTo>
                  <a:pt x="5381" y="1767177"/>
                </a:lnTo>
                <a:cubicBezTo>
                  <a:pt x="159467" y="1580469"/>
                  <a:pt x="252028" y="1341104"/>
                  <a:pt x="252028" y="1080120"/>
                </a:cubicBezTo>
                <a:cubicBezTo>
                  <a:pt x="252028" y="819137"/>
                  <a:pt x="159467" y="579772"/>
                  <a:pt x="5381" y="393063"/>
                </a:cubicBezTo>
                <a:lnTo>
                  <a:pt x="0" y="387143"/>
                </a:lnTo>
                <a:lnTo>
                  <a:pt x="64332" y="316360"/>
                </a:lnTo>
                <a:cubicBezTo>
                  <a:pt x="259795" y="120897"/>
                  <a:pt x="529825" y="0"/>
                  <a:pt x="828092" y="0"/>
                </a:cubicBezTo>
                <a:close/>
              </a:path>
            </a:pathLst>
          </a:custGeom>
          <a:solidFill>
            <a:srgbClr val="C00000"/>
          </a:solidFill>
          <a:ln w="25400" cap="flat" cmpd="sng" algn="ctr">
            <a:noFill/>
            <a:prstDash val="solid"/>
          </a:ln>
          <a:effectLst/>
        </p:spPr>
        <p:txBody>
          <a:bodyPr wrap="none" anchor="ctr">
            <a:normAutofit/>
          </a:bodyPr>
          <a:lstStyle/>
          <a:p>
            <a:pPr marL="0" marR="0" lvl="0" indent="0" algn="ctr" defTabSz="1198047" eaLnBrk="1" fontAlgn="auto" latinLnBrk="0" hangingPunct="1">
              <a:lnSpc>
                <a:spcPct val="100000"/>
              </a:lnSpc>
              <a:spcBef>
                <a:spcPts val="0"/>
              </a:spcBef>
              <a:spcAft>
                <a:spcPts val="0"/>
              </a:spcAft>
              <a:buClrTx/>
              <a:buSzTx/>
              <a:buFontTx/>
              <a:buNone/>
              <a:tabLst/>
              <a:defRPr/>
            </a:pPr>
            <a:endParaRPr kumimoji="0" lang="zh-CN" altLang="en-US" sz="3063" b="0" i="0" u="none" strike="noStrike" kern="0" cap="none" spc="0" normalizeH="0" baseline="0" noProof="0" dirty="0">
              <a:ln>
                <a:noFill/>
              </a:ln>
              <a:solidFill>
                <a:prstClr val="black">
                  <a:lumMod val="65000"/>
                  <a:lumOff val="35000"/>
                </a:prstClr>
              </a:solidFill>
              <a:effectLst/>
              <a:uLnTx/>
              <a:uFillTx/>
              <a:cs typeface="+mn-ea"/>
              <a:sym typeface="+mn-lt"/>
            </a:endParaRPr>
          </a:p>
        </p:txBody>
      </p:sp>
      <p:cxnSp>
        <p:nvCxnSpPr>
          <p:cNvPr id="34" name="PA-102288">
            <a:extLst>
              <a:ext uri="{FF2B5EF4-FFF2-40B4-BE49-F238E27FC236}">
                <a16:creationId xmlns:a16="http://schemas.microsoft.com/office/drawing/2014/main" id="{D211034B-5C75-4300-9119-A5569BBFA720}"/>
              </a:ext>
            </a:extLst>
          </p:cNvPr>
          <p:cNvCxnSpPr/>
          <p:nvPr>
            <p:custDataLst>
              <p:tags r:id="rId5"/>
            </p:custDataLst>
          </p:nvPr>
        </p:nvCxnSpPr>
        <p:spPr>
          <a:xfrm flipH="1">
            <a:off x="1206785" y="2552885"/>
            <a:ext cx="2319192" cy="0"/>
          </a:xfrm>
          <a:prstGeom prst="line">
            <a:avLst/>
          </a:prstGeom>
          <a:noFill/>
          <a:ln w="6350" cap="rnd" cmpd="sng" algn="ctr">
            <a:solidFill>
              <a:srgbClr val="C64414"/>
            </a:solidFill>
            <a:prstDash val="dash"/>
            <a:round/>
          </a:ln>
          <a:effectLst/>
        </p:spPr>
      </p:cxnSp>
      <p:sp>
        <p:nvSpPr>
          <p:cNvPr id="35" name="PA-102289">
            <a:extLst>
              <a:ext uri="{FF2B5EF4-FFF2-40B4-BE49-F238E27FC236}">
                <a16:creationId xmlns:a16="http://schemas.microsoft.com/office/drawing/2014/main" id="{4B1A89DD-EA17-4FD6-910C-4B3AA928587C}"/>
              </a:ext>
            </a:extLst>
          </p:cNvPr>
          <p:cNvSpPr/>
          <p:nvPr>
            <p:custDataLst>
              <p:tags r:id="rId6"/>
            </p:custDataLst>
          </p:nvPr>
        </p:nvSpPr>
        <p:spPr>
          <a:xfrm>
            <a:off x="3769632" y="3435253"/>
            <a:ext cx="640766" cy="640764"/>
          </a:xfrm>
          <a:prstGeom prst="ellipse">
            <a:avLst/>
          </a:prstGeom>
          <a:solidFill>
            <a:sysClr val="window" lastClr="FFFFFF"/>
          </a:solidFill>
          <a:ln w="9525" cap="flat" cmpd="sng" algn="ctr">
            <a:solidFill>
              <a:srgbClr val="C64414"/>
            </a:solidFill>
            <a:prstDash val="solid"/>
            <a:miter lim="800000"/>
          </a:ln>
          <a:effectLst/>
        </p:spPr>
        <p:txBody>
          <a:bodyPr anchor="ctr"/>
          <a:lstStyle/>
          <a:p>
            <a:pPr marL="0" marR="0" lvl="0" indent="0" algn="ctr" defTabSz="1198047" eaLnBrk="1" fontAlgn="auto" latinLnBrk="0" hangingPunct="1">
              <a:lnSpc>
                <a:spcPct val="100000"/>
              </a:lnSpc>
              <a:spcBef>
                <a:spcPts val="0"/>
              </a:spcBef>
              <a:spcAft>
                <a:spcPts val="0"/>
              </a:spcAft>
              <a:buClrTx/>
              <a:buSzTx/>
              <a:buFontTx/>
              <a:buNone/>
              <a:tabLst/>
              <a:defRPr/>
            </a:pPr>
            <a:r>
              <a:rPr kumimoji="0" lang="en-US" sz="3063" b="0" i="0" u="none" strike="noStrike" kern="0" cap="none" spc="0" normalizeH="0" baseline="0" noProof="0" dirty="0">
                <a:ln>
                  <a:noFill/>
                </a:ln>
                <a:solidFill>
                  <a:prstClr val="black">
                    <a:lumMod val="65000"/>
                    <a:lumOff val="35000"/>
                  </a:prstClr>
                </a:solidFill>
                <a:effectLst/>
                <a:uLnTx/>
                <a:uFillTx/>
                <a:cs typeface="+mn-ea"/>
                <a:sym typeface="+mn-lt"/>
              </a:rPr>
              <a:t>1</a:t>
            </a:r>
            <a:endParaRPr kumimoji="0" sz="3063"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36" name="PA-102290">
            <a:extLst>
              <a:ext uri="{FF2B5EF4-FFF2-40B4-BE49-F238E27FC236}">
                <a16:creationId xmlns:a16="http://schemas.microsoft.com/office/drawing/2014/main" id="{4350E6D6-687F-4F51-8D15-78B5B3B7ECF4}"/>
              </a:ext>
            </a:extLst>
          </p:cNvPr>
          <p:cNvSpPr/>
          <p:nvPr>
            <p:custDataLst>
              <p:tags r:id="rId7"/>
            </p:custDataLst>
          </p:nvPr>
        </p:nvSpPr>
        <p:spPr>
          <a:xfrm>
            <a:off x="7784653" y="3435255"/>
            <a:ext cx="640766" cy="640764"/>
          </a:xfrm>
          <a:prstGeom prst="ellipse">
            <a:avLst/>
          </a:prstGeom>
          <a:solidFill>
            <a:sysClr val="window" lastClr="FFFFFF"/>
          </a:solidFill>
          <a:ln w="9525" cap="flat" cmpd="sng" algn="ctr">
            <a:solidFill>
              <a:srgbClr val="C64414"/>
            </a:solidFill>
            <a:prstDash val="solid"/>
            <a:miter lim="800000"/>
          </a:ln>
          <a:effectLst/>
        </p:spPr>
        <p:txBody>
          <a:bodyPr anchor="ctr"/>
          <a:lstStyle/>
          <a:p>
            <a:pPr marL="0" marR="0" lvl="0" indent="0" algn="ctr" defTabSz="1198047" eaLnBrk="1" fontAlgn="auto" latinLnBrk="0" hangingPunct="1">
              <a:lnSpc>
                <a:spcPct val="100000"/>
              </a:lnSpc>
              <a:spcBef>
                <a:spcPts val="0"/>
              </a:spcBef>
              <a:spcAft>
                <a:spcPts val="0"/>
              </a:spcAft>
              <a:buClrTx/>
              <a:buSzTx/>
              <a:buFontTx/>
              <a:buNone/>
              <a:tabLst/>
              <a:defRPr/>
            </a:pPr>
            <a:r>
              <a:rPr kumimoji="0" lang="en-US" sz="3063" b="0" i="0" u="none" strike="noStrike" kern="0" cap="none" spc="0" normalizeH="0" baseline="0" noProof="0" dirty="0">
                <a:ln>
                  <a:noFill/>
                </a:ln>
                <a:solidFill>
                  <a:prstClr val="black">
                    <a:lumMod val="65000"/>
                    <a:lumOff val="35000"/>
                  </a:prstClr>
                </a:solidFill>
                <a:effectLst/>
                <a:uLnTx/>
                <a:uFillTx/>
                <a:cs typeface="+mn-ea"/>
                <a:sym typeface="+mn-lt"/>
              </a:rPr>
              <a:t>2</a:t>
            </a:r>
            <a:endParaRPr kumimoji="0" sz="3063" b="0" i="0" u="none" strike="noStrike" kern="0" cap="none" spc="0" normalizeH="0" baseline="0" noProof="0" dirty="0">
              <a:ln>
                <a:noFill/>
              </a:ln>
              <a:solidFill>
                <a:prstClr val="black">
                  <a:lumMod val="65000"/>
                  <a:lumOff val="35000"/>
                </a:prstClr>
              </a:solidFill>
              <a:effectLst/>
              <a:uLnTx/>
              <a:uFillTx/>
              <a:cs typeface="+mn-ea"/>
              <a:sym typeface="+mn-lt"/>
            </a:endParaRPr>
          </a:p>
        </p:txBody>
      </p:sp>
      <p:cxnSp>
        <p:nvCxnSpPr>
          <p:cNvPr id="37" name="PA-102291">
            <a:extLst>
              <a:ext uri="{FF2B5EF4-FFF2-40B4-BE49-F238E27FC236}">
                <a16:creationId xmlns:a16="http://schemas.microsoft.com/office/drawing/2014/main" id="{EBAE6E21-342E-4D8D-8BEA-DD033B77D7C2}"/>
              </a:ext>
            </a:extLst>
          </p:cNvPr>
          <p:cNvCxnSpPr/>
          <p:nvPr>
            <p:custDataLst>
              <p:tags r:id="rId8"/>
            </p:custDataLst>
          </p:nvPr>
        </p:nvCxnSpPr>
        <p:spPr>
          <a:xfrm flipH="1">
            <a:off x="8508128" y="2589368"/>
            <a:ext cx="2319192" cy="0"/>
          </a:xfrm>
          <a:prstGeom prst="line">
            <a:avLst/>
          </a:prstGeom>
          <a:noFill/>
          <a:ln w="6350" cap="rnd" cmpd="sng" algn="ctr">
            <a:solidFill>
              <a:srgbClr val="C64414"/>
            </a:solidFill>
            <a:prstDash val="dash"/>
            <a:round/>
          </a:ln>
          <a:effectLst/>
        </p:spPr>
      </p:cxnSp>
      <p:sp>
        <p:nvSpPr>
          <p:cNvPr id="45" name="PA-102292">
            <a:extLst>
              <a:ext uri="{FF2B5EF4-FFF2-40B4-BE49-F238E27FC236}">
                <a16:creationId xmlns:a16="http://schemas.microsoft.com/office/drawing/2014/main" id="{48CC8DC8-F19D-40A6-8AEA-D39CFE3D3937}"/>
              </a:ext>
            </a:extLst>
          </p:cNvPr>
          <p:cNvSpPr/>
          <p:nvPr>
            <p:custDataLst>
              <p:tags r:id="rId9"/>
            </p:custDataLst>
          </p:nvPr>
        </p:nvSpPr>
        <p:spPr>
          <a:xfrm>
            <a:off x="8425419" y="1936704"/>
            <a:ext cx="2667752" cy="565604"/>
          </a:xfrm>
          <a:prstGeom prst="rect">
            <a:avLst/>
          </a:prstGeom>
        </p:spPr>
        <p:txBody>
          <a:bodyPr wrap="square">
            <a:spAutoFit/>
            <a:scene3d>
              <a:camera prst="orthographicFront"/>
              <a:lightRig rig="threePt" dir="t"/>
            </a:scene3d>
            <a:sp3d contourW="12700"/>
          </a:bodyPr>
          <a:lstStyle/>
          <a:p>
            <a:pPr lvl="0" algn="just" defTabSz="1198047">
              <a:lnSpc>
                <a:spcPct val="120000"/>
              </a:lnSpc>
            </a:pPr>
            <a:r>
              <a:rPr lang="zh-CN" altLang="en-US" sz="2800" b="1" kern="0" dirty="0">
                <a:solidFill>
                  <a:srgbClr val="C00000"/>
                </a:solidFill>
                <a:cs typeface="+mn-ea"/>
                <a:sym typeface="+mn-lt"/>
              </a:rPr>
              <a:t>辛勤汗水写就</a:t>
            </a:r>
            <a:endParaRPr kumimoji="0" lang="zh-CN" altLang="en-US" sz="2800" b="1" i="0" u="none" strike="noStrike" kern="0" cap="none" spc="0" normalizeH="0" baseline="0" noProof="0" dirty="0">
              <a:ln>
                <a:noFill/>
              </a:ln>
              <a:solidFill>
                <a:srgbClr val="C00000"/>
              </a:solidFill>
              <a:effectLst/>
              <a:uLnTx/>
              <a:uFillTx/>
              <a:cs typeface="+mn-ea"/>
              <a:sym typeface="+mn-lt"/>
            </a:endParaRPr>
          </a:p>
        </p:txBody>
      </p:sp>
      <p:sp>
        <p:nvSpPr>
          <p:cNvPr id="43" name="PA-102293">
            <a:extLst>
              <a:ext uri="{FF2B5EF4-FFF2-40B4-BE49-F238E27FC236}">
                <a16:creationId xmlns:a16="http://schemas.microsoft.com/office/drawing/2014/main" id="{452C600B-3A11-47D7-8BE7-48C86E5F6997}"/>
              </a:ext>
            </a:extLst>
          </p:cNvPr>
          <p:cNvSpPr/>
          <p:nvPr>
            <p:custDataLst>
              <p:tags r:id="rId10"/>
            </p:custDataLst>
          </p:nvPr>
        </p:nvSpPr>
        <p:spPr>
          <a:xfrm>
            <a:off x="928095" y="1996029"/>
            <a:ext cx="2667752" cy="565604"/>
          </a:xfrm>
          <a:prstGeom prst="rect">
            <a:avLst/>
          </a:prstGeom>
        </p:spPr>
        <p:txBody>
          <a:bodyPr wrap="square">
            <a:spAutoFit/>
            <a:scene3d>
              <a:camera prst="orthographicFront"/>
              <a:lightRig rig="threePt" dir="t"/>
            </a:scene3d>
            <a:sp3d contourW="12700"/>
          </a:bodyPr>
          <a:lstStyle/>
          <a:p>
            <a:pPr lvl="0" algn="r" defTabSz="1198047">
              <a:lnSpc>
                <a:spcPct val="120000"/>
              </a:lnSpc>
            </a:pPr>
            <a:r>
              <a:rPr lang="zh-CN" altLang="en-US" sz="2800" b="1" kern="0" dirty="0">
                <a:solidFill>
                  <a:srgbClr val="C00000"/>
                </a:solidFill>
                <a:cs typeface="+mn-ea"/>
                <a:sym typeface="+mn-lt"/>
              </a:rPr>
              <a:t>无私奉献成就</a:t>
            </a:r>
            <a:endParaRPr kumimoji="0" lang="zh-CN" altLang="en-US" sz="2800" b="1" i="0" u="none" strike="noStrike" kern="0" cap="none" spc="0" normalizeH="0" baseline="0" noProof="0" dirty="0">
              <a:ln>
                <a:noFill/>
              </a:ln>
              <a:solidFill>
                <a:srgbClr val="C00000"/>
              </a:solidFill>
              <a:effectLst/>
              <a:uLnTx/>
              <a:uFillTx/>
              <a:cs typeface="+mn-ea"/>
              <a:sym typeface="+mn-lt"/>
            </a:endParaRPr>
          </a:p>
        </p:txBody>
      </p:sp>
      <p:sp>
        <p:nvSpPr>
          <p:cNvPr id="46" name="PA-102294">
            <a:extLst>
              <a:ext uri="{FF2B5EF4-FFF2-40B4-BE49-F238E27FC236}">
                <a16:creationId xmlns:a16="http://schemas.microsoft.com/office/drawing/2014/main" id="{D6BA92D1-6B5B-4C37-933C-184E95FE4883}"/>
              </a:ext>
            </a:extLst>
          </p:cNvPr>
          <p:cNvSpPr/>
          <p:nvPr>
            <p:custDataLst>
              <p:tags r:id="rId11"/>
            </p:custDataLst>
          </p:nvPr>
        </p:nvSpPr>
        <p:spPr>
          <a:xfrm>
            <a:off x="1197998" y="2613996"/>
            <a:ext cx="2581794" cy="3303918"/>
          </a:xfrm>
          <a:prstGeom prst="rect">
            <a:avLst/>
          </a:prstGeom>
        </p:spPr>
        <p:txBody>
          <a:bodyPr wrap="square">
            <a:spAutoFit/>
            <a:scene3d>
              <a:camera prst="orthographicFront"/>
              <a:lightRig rig="threePt" dir="t"/>
            </a:scene3d>
            <a:sp3d contourW="12700"/>
          </a:bodyPr>
          <a:lstStyle/>
          <a:p>
            <a:pPr marR="0" lvl="0" indent="0" algn="just" fontAlgn="auto">
              <a:lnSpc>
                <a:spcPct val="130000"/>
              </a:lnSpc>
              <a:spcBef>
                <a:spcPts val="0"/>
              </a:spcBef>
              <a:spcAft>
                <a:spcPts val="0"/>
              </a:spcAft>
              <a:buClr>
                <a:srgbClr val="FF0000"/>
              </a:buClr>
              <a:buSzTx/>
              <a:buFontTx/>
              <a:buNone/>
              <a:tabLst/>
              <a:defRPr/>
            </a:pPr>
            <a:r>
              <a:rPr lang="zh-CN" altLang="en-US" dirty="0">
                <a:cs typeface="+mn-ea"/>
                <a:sym typeface="+mn-lt"/>
              </a:rPr>
              <a:t>焦裕禄同志用他的一生给我们作出了榜样，为了改变兰考贫穷落后的面貌，他不顾病魔缠身，带领群众治沙、治涝、制盐碱，最后为了党的事业，为人民的利益献出了自己年仅</a:t>
            </a:r>
            <a:r>
              <a:rPr lang="en-US" altLang="zh-CN" dirty="0">
                <a:cs typeface="+mn-ea"/>
                <a:sym typeface="+mn-lt"/>
              </a:rPr>
              <a:t>42</a:t>
            </a:r>
            <a:r>
              <a:rPr lang="zh-CN" altLang="en-US" dirty="0">
                <a:cs typeface="+mn-ea"/>
                <a:sym typeface="+mn-lt"/>
              </a:rPr>
              <a:t>岁的生命。</a:t>
            </a:r>
          </a:p>
        </p:txBody>
      </p:sp>
      <p:sp>
        <p:nvSpPr>
          <p:cNvPr id="47" name="PA-102295">
            <a:extLst>
              <a:ext uri="{FF2B5EF4-FFF2-40B4-BE49-F238E27FC236}">
                <a16:creationId xmlns:a16="http://schemas.microsoft.com/office/drawing/2014/main" id="{20F0DB37-28FF-4606-AE0F-996899A19B34}"/>
              </a:ext>
            </a:extLst>
          </p:cNvPr>
          <p:cNvSpPr/>
          <p:nvPr>
            <p:custDataLst>
              <p:tags r:id="rId12"/>
            </p:custDataLst>
          </p:nvPr>
        </p:nvSpPr>
        <p:spPr>
          <a:xfrm>
            <a:off x="8585993" y="2613996"/>
            <a:ext cx="2581794" cy="3303918"/>
          </a:xfrm>
          <a:prstGeom prst="rect">
            <a:avLst/>
          </a:prstGeom>
        </p:spPr>
        <p:txBody>
          <a:bodyPr wrap="square">
            <a:spAutoFit/>
            <a:scene3d>
              <a:camera prst="orthographicFront"/>
              <a:lightRig rig="threePt" dir="t"/>
            </a:scene3d>
            <a:sp3d contourW="12700"/>
          </a:bodyPr>
          <a:lstStyle/>
          <a:p>
            <a:pPr marR="0" lvl="0" indent="0" algn="just" fontAlgn="auto">
              <a:lnSpc>
                <a:spcPct val="130000"/>
              </a:lnSpc>
              <a:spcBef>
                <a:spcPts val="0"/>
              </a:spcBef>
              <a:spcAft>
                <a:spcPts val="0"/>
              </a:spcAft>
              <a:buClr>
                <a:srgbClr val="FF0000"/>
              </a:buClr>
              <a:buSzTx/>
              <a:buFontTx/>
              <a:buNone/>
              <a:tabLst/>
              <a:defRPr/>
            </a:pPr>
            <a:r>
              <a:rPr lang="zh-CN" altLang="en-US" dirty="0">
                <a:cs typeface="+mn-ea"/>
                <a:sym typeface="+mn-lt"/>
              </a:rPr>
              <a:t>在我们的现实生活中，很多党员干部却非常缺乏这种为人民服务的责任感，做官做久了，精神逐渐懈怠，很多事情都不愿去做，即使是自己分内的事，也多交派下属去做，自己则悠闲地当起了甩手掌柜。</a:t>
            </a:r>
          </a:p>
        </p:txBody>
      </p:sp>
      <p:sp>
        <p:nvSpPr>
          <p:cNvPr id="48" name="PA-102296">
            <a:extLst>
              <a:ext uri="{FF2B5EF4-FFF2-40B4-BE49-F238E27FC236}">
                <a16:creationId xmlns:a16="http://schemas.microsoft.com/office/drawing/2014/main" id="{615E1CF2-161F-4C71-96CF-CA7A9F3FE074}"/>
              </a:ext>
            </a:extLst>
          </p:cNvPr>
          <p:cNvSpPr/>
          <p:nvPr>
            <p:custDataLst>
              <p:tags r:id="rId13"/>
            </p:custDataLst>
          </p:nvPr>
        </p:nvSpPr>
        <p:spPr bwMode="auto">
          <a:xfrm>
            <a:off x="4838225" y="3429001"/>
            <a:ext cx="580136" cy="51840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bg1"/>
          </a:solidFill>
          <a:ln>
            <a:noFill/>
          </a:ln>
        </p:spPr>
        <p:txBody>
          <a:bodyPr vert="horz" wrap="square" lIns="121920" tIns="60960" rIns="121920" bIns="60960" numCol="1" anchor="t" anchorCtr="0" compatLnSpc="1"/>
          <a:lstStyle/>
          <a:p>
            <a:pPr>
              <a:defRPr/>
            </a:pPr>
            <a:endParaRPr lang="zh-CN" altLang="en-US" sz="2400" kern="0">
              <a:solidFill>
                <a:sysClr val="windowText" lastClr="000000"/>
              </a:solidFill>
              <a:cs typeface="+mn-ea"/>
              <a:sym typeface="+mn-lt"/>
            </a:endParaRPr>
          </a:p>
        </p:txBody>
      </p:sp>
      <p:sp>
        <p:nvSpPr>
          <p:cNvPr id="50" name="PA-102297">
            <a:extLst>
              <a:ext uri="{FF2B5EF4-FFF2-40B4-BE49-F238E27FC236}">
                <a16:creationId xmlns:a16="http://schemas.microsoft.com/office/drawing/2014/main" id="{BDCFD049-C358-4D59-9572-A5E174A16619}"/>
              </a:ext>
            </a:extLst>
          </p:cNvPr>
          <p:cNvSpPr/>
          <p:nvPr>
            <p:custDataLst>
              <p:tags r:id="rId14"/>
            </p:custDataLst>
          </p:nvPr>
        </p:nvSpPr>
        <p:spPr bwMode="auto">
          <a:xfrm>
            <a:off x="6818633" y="3429001"/>
            <a:ext cx="580136" cy="51840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bg1"/>
          </a:solidFill>
          <a:ln>
            <a:noFill/>
          </a:ln>
        </p:spPr>
        <p:txBody>
          <a:bodyPr vert="horz" wrap="square" lIns="121920" tIns="60960" rIns="121920" bIns="60960" numCol="1" anchor="t" anchorCtr="0" compatLnSpc="1"/>
          <a:lstStyle/>
          <a:p>
            <a:pPr>
              <a:defRPr/>
            </a:pPr>
            <a:endParaRPr lang="zh-CN" altLang="en-US" sz="2400" kern="0">
              <a:solidFill>
                <a:sysClr val="windowText" lastClr="000000"/>
              </a:solidFill>
              <a:cs typeface="+mn-ea"/>
              <a:sym typeface="+mn-lt"/>
            </a:endParaRPr>
          </a:p>
        </p:txBody>
      </p:sp>
    </p:spTree>
    <p:extLst>
      <p:ext uri="{BB962C8B-B14F-4D97-AF65-F5344CB8AC3E}">
        <p14:creationId xmlns:p14="http://schemas.microsoft.com/office/powerpoint/2010/main" val="376649085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做合格党员之党员责任创意微党课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00.xml><?xml version="1.0" encoding="utf-8"?>
<p:tagLst xmlns:a="http://schemas.openxmlformats.org/drawingml/2006/main" xmlns:r="http://schemas.openxmlformats.org/officeDocument/2006/relationships" xmlns:p="http://schemas.openxmlformats.org/presentationml/2006/main">
  <p:tag name="PA" val="v5.2.5"/>
</p:tagLst>
</file>

<file path=ppt/tags/tag101.xml><?xml version="1.0" encoding="utf-8"?>
<p:tagLst xmlns:a="http://schemas.openxmlformats.org/drawingml/2006/main" xmlns:r="http://schemas.openxmlformats.org/officeDocument/2006/relationships" xmlns:p="http://schemas.openxmlformats.org/presentationml/2006/main">
  <p:tag name="PA" val="v5.2.5"/>
</p:tagLst>
</file>

<file path=ppt/tags/tag102.xml><?xml version="1.0" encoding="utf-8"?>
<p:tagLst xmlns:a="http://schemas.openxmlformats.org/drawingml/2006/main" xmlns:r="http://schemas.openxmlformats.org/officeDocument/2006/relationships" xmlns:p="http://schemas.openxmlformats.org/presentationml/2006/main">
  <p:tag name="PA" val="v5.2.5"/>
</p:tagLst>
</file>

<file path=ppt/tags/tag103.xml><?xml version="1.0" encoding="utf-8"?>
<p:tagLst xmlns:a="http://schemas.openxmlformats.org/drawingml/2006/main" xmlns:r="http://schemas.openxmlformats.org/officeDocument/2006/relationships" xmlns:p="http://schemas.openxmlformats.org/presentationml/2006/main">
  <p:tag name="PA" val="v5.2.5"/>
</p:tagLst>
</file>

<file path=ppt/tags/tag104.xml><?xml version="1.0" encoding="utf-8"?>
<p:tagLst xmlns:a="http://schemas.openxmlformats.org/drawingml/2006/main" xmlns:r="http://schemas.openxmlformats.org/officeDocument/2006/relationships" xmlns:p="http://schemas.openxmlformats.org/presentationml/2006/main">
  <p:tag name="PA" val="v5.2.5"/>
</p:tagLst>
</file>

<file path=ppt/tags/tag105.xml><?xml version="1.0" encoding="utf-8"?>
<p:tagLst xmlns:a="http://schemas.openxmlformats.org/drawingml/2006/main" xmlns:r="http://schemas.openxmlformats.org/officeDocument/2006/relationships" xmlns:p="http://schemas.openxmlformats.org/presentationml/2006/main">
  <p:tag name="PA" val="v5.2.5"/>
</p:tagLst>
</file>

<file path=ppt/tags/tag106.xml><?xml version="1.0" encoding="utf-8"?>
<p:tagLst xmlns:a="http://schemas.openxmlformats.org/drawingml/2006/main" xmlns:r="http://schemas.openxmlformats.org/officeDocument/2006/relationships" xmlns:p="http://schemas.openxmlformats.org/presentationml/2006/main">
  <p:tag name="PA" val="v5.2.5"/>
</p:tagLst>
</file>

<file path=ppt/tags/tag107.xml><?xml version="1.0" encoding="utf-8"?>
<p:tagLst xmlns:a="http://schemas.openxmlformats.org/drawingml/2006/main" xmlns:r="http://schemas.openxmlformats.org/officeDocument/2006/relationships" xmlns:p="http://schemas.openxmlformats.org/presentationml/2006/main">
  <p:tag name="PA" val="v5.2.5"/>
</p:tagLst>
</file>

<file path=ppt/tags/tag108.xml><?xml version="1.0" encoding="utf-8"?>
<p:tagLst xmlns:a="http://schemas.openxmlformats.org/drawingml/2006/main" xmlns:r="http://schemas.openxmlformats.org/officeDocument/2006/relationships" xmlns:p="http://schemas.openxmlformats.org/presentationml/2006/main">
  <p:tag name="PA" val="v5.2.5"/>
</p:tagLst>
</file>

<file path=ppt/tags/tag109.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10.xml><?xml version="1.0" encoding="utf-8"?>
<p:tagLst xmlns:a="http://schemas.openxmlformats.org/drawingml/2006/main" xmlns:r="http://schemas.openxmlformats.org/officeDocument/2006/relationships" xmlns:p="http://schemas.openxmlformats.org/presentationml/2006/main">
  <p:tag name="PA" val="v5.2.5"/>
</p:tagLst>
</file>

<file path=ppt/tags/tag111.xml><?xml version="1.0" encoding="utf-8"?>
<p:tagLst xmlns:a="http://schemas.openxmlformats.org/drawingml/2006/main" xmlns:r="http://schemas.openxmlformats.org/officeDocument/2006/relationships" xmlns:p="http://schemas.openxmlformats.org/presentationml/2006/main">
  <p:tag name="PA" val="v5.2.5"/>
</p:tagLst>
</file>

<file path=ppt/tags/tag112.xml><?xml version="1.0" encoding="utf-8"?>
<p:tagLst xmlns:a="http://schemas.openxmlformats.org/drawingml/2006/main" xmlns:r="http://schemas.openxmlformats.org/officeDocument/2006/relationships" xmlns:p="http://schemas.openxmlformats.org/presentationml/2006/main">
  <p:tag name="PA" val="v5.2.5"/>
</p:tagLst>
</file>

<file path=ppt/tags/tag113.xml><?xml version="1.0" encoding="utf-8"?>
<p:tagLst xmlns:a="http://schemas.openxmlformats.org/drawingml/2006/main" xmlns:r="http://schemas.openxmlformats.org/officeDocument/2006/relationships" xmlns:p="http://schemas.openxmlformats.org/presentationml/2006/main">
  <p:tag name="PA" val="v5.2.5"/>
</p:tagLst>
</file>

<file path=ppt/tags/tag114.xml><?xml version="1.0" encoding="utf-8"?>
<p:tagLst xmlns:a="http://schemas.openxmlformats.org/drawingml/2006/main" xmlns:r="http://schemas.openxmlformats.org/officeDocument/2006/relationships" xmlns:p="http://schemas.openxmlformats.org/presentationml/2006/main">
  <p:tag name="PA" val="v5.2.5"/>
</p:tagLst>
</file>

<file path=ppt/tags/tag115.xml><?xml version="1.0" encoding="utf-8"?>
<p:tagLst xmlns:a="http://schemas.openxmlformats.org/drawingml/2006/main" xmlns:r="http://schemas.openxmlformats.org/officeDocument/2006/relationships" xmlns:p="http://schemas.openxmlformats.org/presentationml/2006/main">
  <p:tag name="PA" val="v5.2.5"/>
</p:tagLst>
</file>

<file path=ppt/tags/tag116.xml><?xml version="1.0" encoding="utf-8"?>
<p:tagLst xmlns:a="http://schemas.openxmlformats.org/drawingml/2006/main" xmlns:r="http://schemas.openxmlformats.org/officeDocument/2006/relationships" xmlns:p="http://schemas.openxmlformats.org/presentationml/2006/main">
  <p:tag name="PA" val="v5.2.5"/>
</p:tagLst>
</file>

<file path=ppt/tags/tag117.xml><?xml version="1.0" encoding="utf-8"?>
<p:tagLst xmlns:a="http://schemas.openxmlformats.org/drawingml/2006/main" xmlns:r="http://schemas.openxmlformats.org/officeDocument/2006/relationships" xmlns:p="http://schemas.openxmlformats.org/presentationml/2006/main">
  <p:tag name="PA" val="v5.2.5"/>
</p:tagLst>
</file>

<file path=ppt/tags/tag118.xml><?xml version="1.0" encoding="utf-8"?>
<p:tagLst xmlns:a="http://schemas.openxmlformats.org/drawingml/2006/main" xmlns:r="http://schemas.openxmlformats.org/officeDocument/2006/relationships" xmlns:p="http://schemas.openxmlformats.org/presentationml/2006/main">
  <p:tag name="PA" val="v5.2.5"/>
</p:tagLst>
</file>

<file path=ppt/tags/tag119.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20.xml><?xml version="1.0" encoding="utf-8"?>
<p:tagLst xmlns:a="http://schemas.openxmlformats.org/drawingml/2006/main" xmlns:r="http://schemas.openxmlformats.org/officeDocument/2006/relationships" xmlns:p="http://schemas.openxmlformats.org/presentationml/2006/main">
  <p:tag name="PA" val="v5.2.5"/>
</p:tagLst>
</file>

<file path=ppt/tags/tag121.xml><?xml version="1.0" encoding="utf-8"?>
<p:tagLst xmlns:a="http://schemas.openxmlformats.org/drawingml/2006/main" xmlns:r="http://schemas.openxmlformats.org/officeDocument/2006/relationships" xmlns:p="http://schemas.openxmlformats.org/presentationml/2006/main">
  <p:tag name="PA" val="v5.2.5"/>
</p:tagLst>
</file>

<file path=ppt/tags/tag122.xml><?xml version="1.0" encoding="utf-8"?>
<p:tagLst xmlns:a="http://schemas.openxmlformats.org/drawingml/2006/main" xmlns:r="http://schemas.openxmlformats.org/officeDocument/2006/relationships" xmlns:p="http://schemas.openxmlformats.org/presentationml/2006/main">
  <p:tag name="PA" val="v5.2.5"/>
</p:tagLst>
</file>

<file path=ppt/tags/tag123.xml><?xml version="1.0" encoding="utf-8"?>
<p:tagLst xmlns:a="http://schemas.openxmlformats.org/drawingml/2006/main" xmlns:r="http://schemas.openxmlformats.org/officeDocument/2006/relationships" xmlns:p="http://schemas.openxmlformats.org/presentationml/2006/main">
  <p:tag name="PA" val="v5.2.5"/>
</p:tagLst>
</file>

<file path=ppt/tags/tag124.xml><?xml version="1.0" encoding="utf-8"?>
<p:tagLst xmlns:a="http://schemas.openxmlformats.org/drawingml/2006/main" xmlns:r="http://schemas.openxmlformats.org/officeDocument/2006/relationships" xmlns:p="http://schemas.openxmlformats.org/presentationml/2006/main">
  <p:tag name="PA" val="v5.2.5"/>
</p:tagLst>
</file>

<file path=ppt/tags/tag125.xml><?xml version="1.0" encoding="utf-8"?>
<p:tagLst xmlns:a="http://schemas.openxmlformats.org/drawingml/2006/main" xmlns:r="http://schemas.openxmlformats.org/officeDocument/2006/relationships" xmlns:p="http://schemas.openxmlformats.org/presentationml/2006/main">
  <p:tag name="PA" val="v5.2.5"/>
</p:tagLst>
</file>

<file path=ppt/tags/tag126.xml><?xml version="1.0" encoding="utf-8"?>
<p:tagLst xmlns:a="http://schemas.openxmlformats.org/drawingml/2006/main" xmlns:r="http://schemas.openxmlformats.org/officeDocument/2006/relationships" xmlns:p="http://schemas.openxmlformats.org/presentationml/2006/main">
  <p:tag name="PA" val="v5.2.5"/>
</p:tagLst>
</file>

<file path=ppt/tags/tag127.xml><?xml version="1.0" encoding="utf-8"?>
<p:tagLst xmlns:a="http://schemas.openxmlformats.org/drawingml/2006/main" xmlns:r="http://schemas.openxmlformats.org/officeDocument/2006/relationships" xmlns:p="http://schemas.openxmlformats.org/presentationml/2006/main">
  <p:tag name="PA" val="v5.2.5"/>
</p:tagLst>
</file>

<file path=ppt/tags/tag128.xml><?xml version="1.0" encoding="utf-8"?>
<p:tagLst xmlns:a="http://schemas.openxmlformats.org/drawingml/2006/main" xmlns:r="http://schemas.openxmlformats.org/officeDocument/2006/relationships" xmlns:p="http://schemas.openxmlformats.org/presentationml/2006/main">
  <p:tag name="PA" val="v5.2.5"/>
</p:tagLst>
</file>

<file path=ppt/tags/tag129.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30.xml><?xml version="1.0" encoding="utf-8"?>
<p:tagLst xmlns:a="http://schemas.openxmlformats.org/drawingml/2006/main" xmlns:r="http://schemas.openxmlformats.org/officeDocument/2006/relationships" xmlns:p="http://schemas.openxmlformats.org/presentationml/2006/main">
  <p:tag name="PA" val="v5.2.5"/>
</p:tagLst>
</file>

<file path=ppt/tags/tag131.xml><?xml version="1.0" encoding="utf-8"?>
<p:tagLst xmlns:a="http://schemas.openxmlformats.org/drawingml/2006/main" xmlns:r="http://schemas.openxmlformats.org/officeDocument/2006/relationships" xmlns:p="http://schemas.openxmlformats.org/presentationml/2006/main">
  <p:tag name="PA" val="v5.2.5"/>
</p:tagLst>
</file>

<file path=ppt/tags/tag132.xml><?xml version="1.0" encoding="utf-8"?>
<p:tagLst xmlns:a="http://schemas.openxmlformats.org/drawingml/2006/main" xmlns:r="http://schemas.openxmlformats.org/officeDocument/2006/relationships" xmlns:p="http://schemas.openxmlformats.org/presentationml/2006/main">
  <p:tag name="PA" val="v5.2.5"/>
</p:tagLst>
</file>

<file path=ppt/tags/tag133.xml><?xml version="1.0" encoding="utf-8"?>
<p:tagLst xmlns:a="http://schemas.openxmlformats.org/drawingml/2006/main" xmlns:r="http://schemas.openxmlformats.org/officeDocument/2006/relationships" xmlns:p="http://schemas.openxmlformats.org/presentationml/2006/main">
  <p:tag name="PA" val="v5.2.5"/>
</p:tagLst>
</file>

<file path=ppt/tags/tag134.xml><?xml version="1.0" encoding="utf-8"?>
<p:tagLst xmlns:a="http://schemas.openxmlformats.org/drawingml/2006/main" xmlns:r="http://schemas.openxmlformats.org/officeDocument/2006/relationships" xmlns:p="http://schemas.openxmlformats.org/presentationml/2006/main">
  <p:tag name="PA" val="v5.2.5"/>
</p:tagLst>
</file>

<file path=ppt/tags/tag135.xml><?xml version="1.0" encoding="utf-8"?>
<p:tagLst xmlns:a="http://schemas.openxmlformats.org/drawingml/2006/main" xmlns:r="http://schemas.openxmlformats.org/officeDocument/2006/relationships" xmlns:p="http://schemas.openxmlformats.org/presentationml/2006/main">
  <p:tag name="PA" val="v5.2.5"/>
</p:tagLst>
</file>

<file path=ppt/tags/tag136.xml><?xml version="1.0" encoding="utf-8"?>
<p:tagLst xmlns:a="http://schemas.openxmlformats.org/drawingml/2006/main" xmlns:r="http://schemas.openxmlformats.org/officeDocument/2006/relationships" xmlns:p="http://schemas.openxmlformats.org/presentationml/2006/main">
  <p:tag name="PA" val="v5.2.5"/>
</p:tagLst>
</file>

<file path=ppt/tags/tag137.xml><?xml version="1.0" encoding="utf-8"?>
<p:tagLst xmlns:a="http://schemas.openxmlformats.org/drawingml/2006/main" xmlns:r="http://schemas.openxmlformats.org/officeDocument/2006/relationships" xmlns:p="http://schemas.openxmlformats.org/presentationml/2006/main">
  <p:tag name="PA" val="v5.2.5"/>
</p:tagLst>
</file>

<file path=ppt/tags/tag138.xml><?xml version="1.0" encoding="utf-8"?>
<p:tagLst xmlns:a="http://schemas.openxmlformats.org/drawingml/2006/main" xmlns:r="http://schemas.openxmlformats.org/officeDocument/2006/relationships" xmlns:p="http://schemas.openxmlformats.org/presentationml/2006/main">
  <p:tag name="PA" val="v5.2.5"/>
</p:tagLst>
</file>

<file path=ppt/tags/tag139.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40.xml><?xml version="1.0" encoding="utf-8"?>
<p:tagLst xmlns:a="http://schemas.openxmlformats.org/drawingml/2006/main" xmlns:r="http://schemas.openxmlformats.org/officeDocument/2006/relationships" xmlns:p="http://schemas.openxmlformats.org/presentationml/2006/main">
  <p:tag name="PA" val="v5.2.5"/>
</p:tagLst>
</file>

<file path=ppt/tags/tag141.xml><?xml version="1.0" encoding="utf-8"?>
<p:tagLst xmlns:a="http://schemas.openxmlformats.org/drawingml/2006/main" xmlns:r="http://schemas.openxmlformats.org/officeDocument/2006/relationships" xmlns:p="http://schemas.openxmlformats.org/presentationml/2006/main">
  <p:tag name="PA" val="v5.2.5"/>
</p:tagLst>
</file>

<file path=ppt/tags/tag142.xml><?xml version="1.0" encoding="utf-8"?>
<p:tagLst xmlns:a="http://schemas.openxmlformats.org/drawingml/2006/main" xmlns:r="http://schemas.openxmlformats.org/officeDocument/2006/relationships" xmlns:p="http://schemas.openxmlformats.org/presentationml/2006/main">
  <p:tag name="PA" val="v5.2.5"/>
</p:tagLst>
</file>

<file path=ppt/tags/tag143.xml><?xml version="1.0" encoding="utf-8"?>
<p:tagLst xmlns:a="http://schemas.openxmlformats.org/drawingml/2006/main" xmlns:r="http://schemas.openxmlformats.org/officeDocument/2006/relationships" xmlns:p="http://schemas.openxmlformats.org/presentationml/2006/main">
  <p:tag name="PA" val="v5.2.5"/>
</p:tagLst>
</file>

<file path=ppt/tags/tag144.xml><?xml version="1.0" encoding="utf-8"?>
<p:tagLst xmlns:a="http://schemas.openxmlformats.org/drawingml/2006/main" xmlns:r="http://schemas.openxmlformats.org/officeDocument/2006/relationships" xmlns:p="http://schemas.openxmlformats.org/presentationml/2006/main">
  <p:tag name="PA" val="v5.2.5"/>
</p:tagLst>
</file>

<file path=ppt/tags/tag145.xml><?xml version="1.0" encoding="utf-8"?>
<p:tagLst xmlns:a="http://schemas.openxmlformats.org/drawingml/2006/main" xmlns:r="http://schemas.openxmlformats.org/officeDocument/2006/relationships" xmlns:p="http://schemas.openxmlformats.org/presentationml/2006/main">
  <p:tag name="PA" val="v5.2.5"/>
</p:tagLst>
</file>

<file path=ppt/tags/tag146.xml><?xml version="1.0" encoding="utf-8"?>
<p:tagLst xmlns:a="http://schemas.openxmlformats.org/drawingml/2006/main" xmlns:r="http://schemas.openxmlformats.org/officeDocument/2006/relationships" xmlns:p="http://schemas.openxmlformats.org/presentationml/2006/main">
  <p:tag name="PA" val="v5.2.5"/>
</p:tagLst>
</file>

<file path=ppt/tags/tag147.xml><?xml version="1.0" encoding="utf-8"?>
<p:tagLst xmlns:a="http://schemas.openxmlformats.org/drawingml/2006/main" xmlns:r="http://schemas.openxmlformats.org/officeDocument/2006/relationships" xmlns:p="http://schemas.openxmlformats.org/presentationml/2006/main">
  <p:tag name="PA" val="v5.2.5"/>
</p:tagLst>
</file>

<file path=ppt/tags/tag148.xml><?xml version="1.0" encoding="utf-8"?>
<p:tagLst xmlns:a="http://schemas.openxmlformats.org/drawingml/2006/main" xmlns:r="http://schemas.openxmlformats.org/officeDocument/2006/relationships" xmlns:p="http://schemas.openxmlformats.org/presentationml/2006/main">
  <p:tag name="PA" val="v5.2.5"/>
</p:tagLst>
</file>

<file path=ppt/tags/tag149.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50.xml><?xml version="1.0" encoding="utf-8"?>
<p:tagLst xmlns:a="http://schemas.openxmlformats.org/drawingml/2006/main" xmlns:r="http://schemas.openxmlformats.org/officeDocument/2006/relationships" xmlns:p="http://schemas.openxmlformats.org/presentationml/2006/main">
  <p:tag name="PA" val="v5.2.5"/>
</p:tagLst>
</file>

<file path=ppt/tags/tag151.xml><?xml version="1.0" encoding="utf-8"?>
<p:tagLst xmlns:a="http://schemas.openxmlformats.org/drawingml/2006/main" xmlns:r="http://schemas.openxmlformats.org/officeDocument/2006/relationships" xmlns:p="http://schemas.openxmlformats.org/presentationml/2006/main">
  <p:tag name="PA" val="v5.2.5"/>
</p:tagLst>
</file>

<file path=ppt/tags/tag152.xml><?xml version="1.0" encoding="utf-8"?>
<p:tagLst xmlns:a="http://schemas.openxmlformats.org/drawingml/2006/main" xmlns:r="http://schemas.openxmlformats.org/officeDocument/2006/relationships" xmlns:p="http://schemas.openxmlformats.org/presentationml/2006/main">
  <p:tag name="PA" val="v5.2.5"/>
</p:tagLst>
</file>

<file path=ppt/tags/tag153.xml><?xml version="1.0" encoding="utf-8"?>
<p:tagLst xmlns:a="http://schemas.openxmlformats.org/drawingml/2006/main" xmlns:r="http://schemas.openxmlformats.org/officeDocument/2006/relationships" xmlns:p="http://schemas.openxmlformats.org/presentationml/2006/main">
  <p:tag name="PA" val="v5.2.5"/>
</p:tagLst>
</file>

<file path=ppt/tags/tag154.xml><?xml version="1.0" encoding="utf-8"?>
<p:tagLst xmlns:a="http://schemas.openxmlformats.org/drawingml/2006/main" xmlns:r="http://schemas.openxmlformats.org/officeDocument/2006/relationships" xmlns:p="http://schemas.openxmlformats.org/presentationml/2006/main">
  <p:tag name="PA" val="v5.2.5"/>
</p:tagLst>
</file>

<file path=ppt/tags/tag155.xml><?xml version="1.0" encoding="utf-8"?>
<p:tagLst xmlns:a="http://schemas.openxmlformats.org/drawingml/2006/main" xmlns:r="http://schemas.openxmlformats.org/officeDocument/2006/relationships" xmlns:p="http://schemas.openxmlformats.org/presentationml/2006/main">
  <p:tag name="PA" val="v5.2.5"/>
</p:tagLst>
</file>

<file path=ppt/tags/tag156.xml><?xml version="1.0" encoding="utf-8"?>
<p:tagLst xmlns:a="http://schemas.openxmlformats.org/drawingml/2006/main" xmlns:r="http://schemas.openxmlformats.org/officeDocument/2006/relationships" xmlns:p="http://schemas.openxmlformats.org/presentationml/2006/main">
  <p:tag name="PA" val="v5.2.5"/>
</p:tagLst>
</file>

<file path=ppt/tags/tag157.xml><?xml version="1.0" encoding="utf-8"?>
<p:tagLst xmlns:a="http://schemas.openxmlformats.org/drawingml/2006/main" xmlns:r="http://schemas.openxmlformats.org/officeDocument/2006/relationships" xmlns:p="http://schemas.openxmlformats.org/presentationml/2006/main">
  <p:tag name="PA" val="v5.2.5"/>
</p:tagLst>
</file>

<file path=ppt/tags/tag158.xml><?xml version="1.0" encoding="utf-8"?>
<p:tagLst xmlns:a="http://schemas.openxmlformats.org/drawingml/2006/main" xmlns:r="http://schemas.openxmlformats.org/officeDocument/2006/relationships" xmlns:p="http://schemas.openxmlformats.org/presentationml/2006/main">
  <p:tag name="PA" val="v5.2.5"/>
</p:tagLst>
</file>

<file path=ppt/tags/tag159.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60.xml><?xml version="1.0" encoding="utf-8"?>
<p:tagLst xmlns:a="http://schemas.openxmlformats.org/drawingml/2006/main" xmlns:r="http://schemas.openxmlformats.org/officeDocument/2006/relationships" xmlns:p="http://schemas.openxmlformats.org/presentationml/2006/main">
  <p:tag name="PA" val="v5.2.5"/>
</p:tagLst>
</file>

<file path=ppt/tags/tag161.xml><?xml version="1.0" encoding="utf-8"?>
<p:tagLst xmlns:a="http://schemas.openxmlformats.org/drawingml/2006/main" xmlns:r="http://schemas.openxmlformats.org/officeDocument/2006/relationships" xmlns:p="http://schemas.openxmlformats.org/presentationml/2006/main">
  <p:tag name="PA" val="v5.2.5"/>
</p:tagLst>
</file>

<file path=ppt/tags/tag162.xml><?xml version="1.0" encoding="utf-8"?>
<p:tagLst xmlns:a="http://schemas.openxmlformats.org/drawingml/2006/main" xmlns:r="http://schemas.openxmlformats.org/officeDocument/2006/relationships" xmlns:p="http://schemas.openxmlformats.org/presentationml/2006/main">
  <p:tag name="PA" val="v5.2.5"/>
</p:tagLst>
</file>

<file path=ppt/tags/tag163.xml><?xml version="1.0" encoding="utf-8"?>
<p:tagLst xmlns:a="http://schemas.openxmlformats.org/drawingml/2006/main" xmlns:r="http://schemas.openxmlformats.org/officeDocument/2006/relationships" xmlns:p="http://schemas.openxmlformats.org/presentationml/2006/main">
  <p:tag name="PA" val="v5.2.5"/>
</p:tagLst>
</file>

<file path=ppt/tags/tag164.xml><?xml version="1.0" encoding="utf-8"?>
<p:tagLst xmlns:a="http://schemas.openxmlformats.org/drawingml/2006/main" xmlns:r="http://schemas.openxmlformats.org/officeDocument/2006/relationships" xmlns:p="http://schemas.openxmlformats.org/presentationml/2006/main">
  <p:tag name="PA" val="v5.2.5"/>
</p:tagLst>
</file>

<file path=ppt/tags/tag165.xml><?xml version="1.0" encoding="utf-8"?>
<p:tagLst xmlns:a="http://schemas.openxmlformats.org/drawingml/2006/main" xmlns:r="http://schemas.openxmlformats.org/officeDocument/2006/relationships" xmlns:p="http://schemas.openxmlformats.org/presentationml/2006/main">
  <p:tag name="PA" val="v5.2.5"/>
</p:tagLst>
</file>

<file path=ppt/tags/tag166.xml><?xml version="1.0" encoding="utf-8"?>
<p:tagLst xmlns:a="http://schemas.openxmlformats.org/drawingml/2006/main" xmlns:r="http://schemas.openxmlformats.org/officeDocument/2006/relationships" xmlns:p="http://schemas.openxmlformats.org/presentationml/2006/main">
  <p:tag name="PA" val="v5.2.5"/>
</p:tagLst>
</file>

<file path=ppt/tags/tag167.xml><?xml version="1.0" encoding="utf-8"?>
<p:tagLst xmlns:a="http://schemas.openxmlformats.org/drawingml/2006/main" xmlns:r="http://schemas.openxmlformats.org/officeDocument/2006/relationships" xmlns:p="http://schemas.openxmlformats.org/presentationml/2006/main">
  <p:tag name="PA" val="v5.2.5"/>
</p:tagLst>
</file>

<file path=ppt/tags/tag168.xml><?xml version="1.0" encoding="utf-8"?>
<p:tagLst xmlns:a="http://schemas.openxmlformats.org/drawingml/2006/main" xmlns:r="http://schemas.openxmlformats.org/officeDocument/2006/relationships" xmlns:p="http://schemas.openxmlformats.org/presentationml/2006/main">
  <p:tag name="PA" val="v5.2.5"/>
</p:tagLst>
</file>

<file path=ppt/tags/tag169.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70.xml><?xml version="1.0" encoding="utf-8"?>
<p:tagLst xmlns:a="http://schemas.openxmlformats.org/drawingml/2006/main" xmlns:r="http://schemas.openxmlformats.org/officeDocument/2006/relationships" xmlns:p="http://schemas.openxmlformats.org/presentationml/2006/main">
  <p:tag name="PA" val="v5.2.5"/>
</p:tagLst>
</file>

<file path=ppt/tags/tag171.xml><?xml version="1.0" encoding="utf-8"?>
<p:tagLst xmlns:a="http://schemas.openxmlformats.org/drawingml/2006/main" xmlns:r="http://schemas.openxmlformats.org/officeDocument/2006/relationships" xmlns:p="http://schemas.openxmlformats.org/presentationml/2006/main">
  <p:tag name="PA" val="v5.2.5"/>
</p:tagLst>
</file>

<file path=ppt/tags/tag172.xml><?xml version="1.0" encoding="utf-8"?>
<p:tagLst xmlns:a="http://schemas.openxmlformats.org/drawingml/2006/main" xmlns:r="http://schemas.openxmlformats.org/officeDocument/2006/relationships" xmlns:p="http://schemas.openxmlformats.org/presentationml/2006/main">
  <p:tag name="PA" val="v5.2.5"/>
</p:tagLst>
</file>

<file path=ppt/tags/tag173.xml><?xml version="1.0" encoding="utf-8"?>
<p:tagLst xmlns:a="http://schemas.openxmlformats.org/drawingml/2006/main" xmlns:r="http://schemas.openxmlformats.org/officeDocument/2006/relationships" xmlns:p="http://schemas.openxmlformats.org/presentationml/2006/main">
  <p:tag name="PA" val="v5.2.5"/>
</p:tagLst>
</file>

<file path=ppt/tags/tag174.xml><?xml version="1.0" encoding="utf-8"?>
<p:tagLst xmlns:a="http://schemas.openxmlformats.org/drawingml/2006/main" xmlns:r="http://schemas.openxmlformats.org/officeDocument/2006/relationships" xmlns:p="http://schemas.openxmlformats.org/presentationml/2006/main">
  <p:tag name="PA" val="v5.2.5"/>
</p:tagLst>
</file>

<file path=ppt/tags/tag175.xml><?xml version="1.0" encoding="utf-8"?>
<p:tagLst xmlns:a="http://schemas.openxmlformats.org/drawingml/2006/main" xmlns:r="http://schemas.openxmlformats.org/officeDocument/2006/relationships" xmlns:p="http://schemas.openxmlformats.org/presentationml/2006/main">
  <p:tag name="PA" val="v5.2.5"/>
</p:tagLst>
</file>

<file path=ppt/tags/tag176.xml><?xml version="1.0" encoding="utf-8"?>
<p:tagLst xmlns:a="http://schemas.openxmlformats.org/drawingml/2006/main" xmlns:r="http://schemas.openxmlformats.org/officeDocument/2006/relationships" xmlns:p="http://schemas.openxmlformats.org/presentationml/2006/main">
  <p:tag name="PA" val="v5.2.5"/>
</p:tagLst>
</file>

<file path=ppt/tags/tag177.xml><?xml version="1.0" encoding="utf-8"?>
<p:tagLst xmlns:a="http://schemas.openxmlformats.org/drawingml/2006/main" xmlns:r="http://schemas.openxmlformats.org/officeDocument/2006/relationships" xmlns:p="http://schemas.openxmlformats.org/presentationml/2006/main">
  <p:tag name="PA" val="v5.2.5"/>
</p:tagLst>
</file>

<file path=ppt/tags/tag178.xml><?xml version="1.0" encoding="utf-8"?>
<p:tagLst xmlns:a="http://schemas.openxmlformats.org/drawingml/2006/main" xmlns:r="http://schemas.openxmlformats.org/officeDocument/2006/relationships" xmlns:p="http://schemas.openxmlformats.org/presentationml/2006/main">
  <p:tag name="PA" val="v5.2.5"/>
</p:tagLst>
</file>

<file path=ppt/tags/tag179.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80.xml><?xml version="1.0" encoding="utf-8"?>
<p:tagLst xmlns:a="http://schemas.openxmlformats.org/drawingml/2006/main" xmlns:r="http://schemas.openxmlformats.org/officeDocument/2006/relationships" xmlns:p="http://schemas.openxmlformats.org/presentationml/2006/main">
  <p:tag name="PA" val="v5.2.5"/>
</p:tagLst>
</file>

<file path=ppt/tags/tag181.xml><?xml version="1.0" encoding="utf-8"?>
<p:tagLst xmlns:a="http://schemas.openxmlformats.org/drawingml/2006/main" xmlns:r="http://schemas.openxmlformats.org/officeDocument/2006/relationships" xmlns:p="http://schemas.openxmlformats.org/presentationml/2006/main">
  <p:tag name="PA" val="v5.2.5"/>
</p:tagLst>
</file>

<file path=ppt/tags/tag182.xml><?xml version="1.0" encoding="utf-8"?>
<p:tagLst xmlns:a="http://schemas.openxmlformats.org/drawingml/2006/main" xmlns:r="http://schemas.openxmlformats.org/officeDocument/2006/relationships" xmlns:p="http://schemas.openxmlformats.org/presentationml/2006/main">
  <p:tag name="PA" val="v5.2.5"/>
</p:tagLst>
</file>

<file path=ppt/tags/tag183.xml><?xml version="1.0" encoding="utf-8"?>
<p:tagLst xmlns:a="http://schemas.openxmlformats.org/drawingml/2006/main" xmlns:r="http://schemas.openxmlformats.org/officeDocument/2006/relationships" xmlns:p="http://schemas.openxmlformats.org/presentationml/2006/main">
  <p:tag name="PA" val="v5.2.5"/>
</p:tagLst>
</file>

<file path=ppt/tags/tag184.xml><?xml version="1.0" encoding="utf-8"?>
<p:tagLst xmlns:a="http://schemas.openxmlformats.org/drawingml/2006/main" xmlns:r="http://schemas.openxmlformats.org/officeDocument/2006/relationships" xmlns:p="http://schemas.openxmlformats.org/presentationml/2006/main">
  <p:tag name="PA" val="v5.2.5"/>
</p:tagLst>
</file>

<file path=ppt/tags/tag185.xml><?xml version="1.0" encoding="utf-8"?>
<p:tagLst xmlns:a="http://schemas.openxmlformats.org/drawingml/2006/main" xmlns:r="http://schemas.openxmlformats.org/officeDocument/2006/relationships" xmlns:p="http://schemas.openxmlformats.org/presentationml/2006/main">
  <p:tag name="PA" val="v5.2.5"/>
</p:tagLst>
</file>

<file path=ppt/tags/tag186.xml><?xml version="1.0" encoding="utf-8"?>
<p:tagLst xmlns:a="http://schemas.openxmlformats.org/drawingml/2006/main" xmlns:r="http://schemas.openxmlformats.org/officeDocument/2006/relationships" xmlns:p="http://schemas.openxmlformats.org/presentationml/2006/main">
  <p:tag name="PA" val="v5.2.5"/>
</p:tagLst>
</file>

<file path=ppt/tags/tag187.xml><?xml version="1.0" encoding="utf-8"?>
<p:tagLst xmlns:a="http://schemas.openxmlformats.org/drawingml/2006/main" xmlns:r="http://schemas.openxmlformats.org/officeDocument/2006/relationships" xmlns:p="http://schemas.openxmlformats.org/presentationml/2006/main">
  <p:tag name="PA" val="v5.2.5"/>
</p:tagLst>
</file>

<file path=ppt/tags/tag188.xml><?xml version="1.0" encoding="utf-8"?>
<p:tagLst xmlns:a="http://schemas.openxmlformats.org/drawingml/2006/main" xmlns:r="http://schemas.openxmlformats.org/officeDocument/2006/relationships" xmlns:p="http://schemas.openxmlformats.org/presentationml/2006/main">
  <p:tag name="PA" val="v5.2.5"/>
</p:tagLst>
</file>

<file path=ppt/tags/tag189.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190.xml><?xml version="1.0" encoding="utf-8"?>
<p:tagLst xmlns:a="http://schemas.openxmlformats.org/drawingml/2006/main" xmlns:r="http://schemas.openxmlformats.org/officeDocument/2006/relationships" xmlns:p="http://schemas.openxmlformats.org/presentationml/2006/main">
  <p:tag name="PA" val="v5.2.5"/>
</p:tagLst>
</file>

<file path=ppt/tags/tag191.xml><?xml version="1.0" encoding="utf-8"?>
<p:tagLst xmlns:a="http://schemas.openxmlformats.org/drawingml/2006/main" xmlns:r="http://schemas.openxmlformats.org/officeDocument/2006/relationships" xmlns:p="http://schemas.openxmlformats.org/presentationml/2006/main">
  <p:tag name="PA" val="v5.2.5"/>
</p:tagLst>
</file>

<file path=ppt/tags/tag192.xml><?xml version="1.0" encoding="utf-8"?>
<p:tagLst xmlns:a="http://schemas.openxmlformats.org/drawingml/2006/main" xmlns:r="http://schemas.openxmlformats.org/officeDocument/2006/relationships" xmlns:p="http://schemas.openxmlformats.org/presentationml/2006/main">
  <p:tag name="PA" val="v5.2.5"/>
</p:tagLst>
</file>

<file path=ppt/tags/tag193.xml><?xml version="1.0" encoding="utf-8"?>
<p:tagLst xmlns:a="http://schemas.openxmlformats.org/drawingml/2006/main" xmlns:r="http://schemas.openxmlformats.org/officeDocument/2006/relationships" xmlns:p="http://schemas.openxmlformats.org/presentationml/2006/main">
  <p:tag name="PA" val="v5.2.5"/>
</p:tagLst>
</file>

<file path=ppt/tags/tag194.xml><?xml version="1.0" encoding="utf-8"?>
<p:tagLst xmlns:a="http://schemas.openxmlformats.org/drawingml/2006/main" xmlns:r="http://schemas.openxmlformats.org/officeDocument/2006/relationships" xmlns:p="http://schemas.openxmlformats.org/presentationml/2006/main">
  <p:tag name="PA" val="v5.2.5"/>
</p:tagLst>
</file>

<file path=ppt/tags/tag195.xml><?xml version="1.0" encoding="utf-8"?>
<p:tagLst xmlns:a="http://schemas.openxmlformats.org/drawingml/2006/main" xmlns:r="http://schemas.openxmlformats.org/officeDocument/2006/relationships" xmlns:p="http://schemas.openxmlformats.org/presentationml/2006/main">
  <p:tag name="PA" val="v5.2.5"/>
</p:tagLst>
</file>

<file path=ppt/tags/tag196.xml><?xml version="1.0" encoding="utf-8"?>
<p:tagLst xmlns:a="http://schemas.openxmlformats.org/drawingml/2006/main" xmlns:r="http://schemas.openxmlformats.org/officeDocument/2006/relationships" xmlns:p="http://schemas.openxmlformats.org/presentationml/2006/main">
  <p:tag name="PA" val="v5.2.5"/>
</p:tagLst>
</file>

<file path=ppt/tags/tag197.xml><?xml version="1.0" encoding="utf-8"?>
<p:tagLst xmlns:a="http://schemas.openxmlformats.org/drawingml/2006/main" xmlns:r="http://schemas.openxmlformats.org/officeDocument/2006/relationships" xmlns:p="http://schemas.openxmlformats.org/presentationml/2006/main">
  <p:tag name="PA" val="v5.2.5"/>
</p:tagLst>
</file>

<file path=ppt/tags/tag198.xml><?xml version="1.0" encoding="utf-8"?>
<p:tagLst xmlns:a="http://schemas.openxmlformats.org/drawingml/2006/main" xmlns:r="http://schemas.openxmlformats.org/officeDocument/2006/relationships" xmlns:p="http://schemas.openxmlformats.org/presentationml/2006/main">
  <p:tag name="PA" val="v5.2.5"/>
</p:tagLst>
</file>

<file path=ppt/tags/tag19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00.xml><?xml version="1.0" encoding="utf-8"?>
<p:tagLst xmlns:a="http://schemas.openxmlformats.org/drawingml/2006/main" xmlns:r="http://schemas.openxmlformats.org/officeDocument/2006/relationships" xmlns:p="http://schemas.openxmlformats.org/presentationml/2006/main">
  <p:tag name="PA" val="v5.2.5"/>
</p:tagLst>
</file>

<file path=ppt/tags/tag201.xml><?xml version="1.0" encoding="utf-8"?>
<p:tagLst xmlns:a="http://schemas.openxmlformats.org/drawingml/2006/main" xmlns:r="http://schemas.openxmlformats.org/officeDocument/2006/relationships" xmlns:p="http://schemas.openxmlformats.org/presentationml/2006/main">
  <p:tag name="PA" val="v5.2.5"/>
</p:tagLst>
</file>

<file path=ppt/tags/tag202.xml><?xml version="1.0" encoding="utf-8"?>
<p:tagLst xmlns:a="http://schemas.openxmlformats.org/drawingml/2006/main" xmlns:r="http://schemas.openxmlformats.org/officeDocument/2006/relationships" xmlns:p="http://schemas.openxmlformats.org/presentationml/2006/main">
  <p:tag name="PA" val="v5.2.5"/>
</p:tagLst>
</file>

<file path=ppt/tags/tag203.xml><?xml version="1.0" encoding="utf-8"?>
<p:tagLst xmlns:a="http://schemas.openxmlformats.org/drawingml/2006/main" xmlns:r="http://schemas.openxmlformats.org/officeDocument/2006/relationships" xmlns:p="http://schemas.openxmlformats.org/presentationml/2006/main">
  <p:tag name="PA" val="v5.2.5"/>
</p:tagLst>
</file>

<file path=ppt/tags/tag204.xml><?xml version="1.0" encoding="utf-8"?>
<p:tagLst xmlns:a="http://schemas.openxmlformats.org/drawingml/2006/main" xmlns:r="http://schemas.openxmlformats.org/officeDocument/2006/relationships" xmlns:p="http://schemas.openxmlformats.org/presentationml/2006/main">
  <p:tag name="PA" val="v5.2.5"/>
</p:tagLst>
</file>

<file path=ppt/tags/tag205.xml><?xml version="1.0" encoding="utf-8"?>
<p:tagLst xmlns:a="http://schemas.openxmlformats.org/drawingml/2006/main" xmlns:r="http://schemas.openxmlformats.org/officeDocument/2006/relationships" xmlns:p="http://schemas.openxmlformats.org/presentationml/2006/main">
  <p:tag name="PA" val="v5.2.5"/>
</p:tagLst>
</file>

<file path=ppt/tags/tag206.xml><?xml version="1.0" encoding="utf-8"?>
<p:tagLst xmlns:a="http://schemas.openxmlformats.org/drawingml/2006/main" xmlns:r="http://schemas.openxmlformats.org/officeDocument/2006/relationships" xmlns:p="http://schemas.openxmlformats.org/presentationml/2006/main">
  <p:tag name="PA" val="v5.2.5"/>
</p:tagLst>
</file>

<file path=ppt/tags/tag207.xml><?xml version="1.0" encoding="utf-8"?>
<p:tagLst xmlns:a="http://schemas.openxmlformats.org/drawingml/2006/main" xmlns:r="http://schemas.openxmlformats.org/officeDocument/2006/relationships" xmlns:p="http://schemas.openxmlformats.org/presentationml/2006/main">
  <p:tag name="PA" val="v5.2.5"/>
</p:tagLst>
</file>

<file path=ppt/tags/tag208.xml><?xml version="1.0" encoding="utf-8"?>
<p:tagLst xmlns:a="http://schemas.openxmlformats.org/drawingml/2006/main" xmlns:r="http://schemas.openxmlformats.org/officeDocument/2006/relationships" xmlns:p="http://schemas.openxmlformats.org/presentationml/2006/main">
  <p:tag name="PA" val="v5.2.5"/>
</p:tagLst>
</file>

<file path=ppt/tags/tag209.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5"/>
</p:tagLst>
</file>

<file path=ppt/tags/tag210.xml><?xml version="1.0" encoding="utf-8"?>
<p:tagLst xmlns:a="http://schemas.openxmlformats.org/drawingml/2006/main" xmlns:r="http://schemas.openxmlformats.org/officeDocument/2006/relationships" xmlns:p="http://schemas.openxmlformats.org/presentationml/2006/main">
  <p:tag name="PA" val="v5.2.5"/>
</p:tagLst>
</file>

<file path=ppt/tags/tag211.xml><?xml version="1.0" encoding="utf-8"?>
<p:tagLst xmlns:a="http://schemas.openxmlformats.org/drawingml/2006/main" xmlns:r="http://schemas.openxmlformats.org/officeDocument/2006/relationships" xmlns:p="http://schemas.openxmlformats.org/presentationml/2006/main">
  <p:tag name="PA" val="v5.2.5"/>
</p:tagLst>
</file>

<file path=ppt/tags/tag212.xml><?xml version="1.0" encoding="utf-8"?>
<p:tagLst xmlns:a="http://schemas.openxmlformats.org/drawingml/2006/main" xmlns:r="http://schemas.openxmlformats.org/officeDocument/2006/relationships" xmlns:p="http://schemas.openxmlformats.org/presentationml/2006/main">
  <p:tag name="PA" val="v5.2.5"/>
</p:tagLst>
</file>

<file path=ppt/tags/tag213.xml><?xml version="1.0" encoding="utf-8"?>
<p:tagLst xmlns:a="http://schemas.openxmlformats.org/drawingml/2006/main" xmlns:r="http://schemas.openxmlformats.org/officeDocument/2006/relationships" xmlns:p="http://schemas.openxmlformats.org/presentationml/2006/main">
  <p:tag name="PA" val="v5.2.5"/>
</p:tagLst>
</file>

<file path=ppt/tags/tag214.xml><?xml version="1.0" encoding="utf-8"?>
<p:tagLst xmlns:a="http://schemas.openxmlformats.org/drawingml/2006/main" xmlns:r="http://schemas.openxmlformats.org/officeDocument/2006/relationships" xmlns:p="http://schemas.openxmlformats.org/presentationml/2006/main">
  <p:tag name="PA" val="v5.2.5"/>
</p:tagLst>
</file>

<file path=ppt/tags/tag215.xml><?xml version="1.0" encoding="utf-8"?>
<p:tagLst xmlns:a="http://schemas.openxmlformats.org/drawingml/2006/main" xmlns:r="http://schemas.openxmlformats.org/officeDocument/2006/relationships" xmlns:p="http://schemas.openxmlformats.org/presentationml/2006/main">
  <p:tag name="PA" val="v5.2.5"/>
</p:tagLst>
</file>

<file path=ppt/tags/tag216.xml><?xml version="1.0" encoding="utf-8"?>
<p:tagLst xmlns:a="http://schemas.openxmlformats.org/drawingml/2006/main" xmlns:r="http://schemas.openxmlformats.org/officeDocument/2006/relationships" xmlns:p="http://schemas.openxmlformats.org/presentationml/2006/main">
  <p:tag name="PA" val="v5.2.5"/>
</p:tagLst>
</file>

<file path=ppt/tags/tag217.xml><?xml version="1.0" encoding="utf-8"?>
<p:tagLst xmlns:a="http://schemas.openxmlformats.org/drawingml/2006/main" xmlns:r="http://schemas.openxmlformats.org/officeDocument/2006/relationships" xmlns:p="http://schemas.openxmlformats.org/presentationml/2006/main">
  <p:tag name="PA" val="v5.2.5"/>
</p:tagLst>
</file>

<file path=ppt/tags/tag218.xml><?xml version="1.0" encoding="utf-8"?>
<p:tagLst xmlns:a="http://schemas.openxmlformats.org/drawingml/2006/main" xmlns:r="http://schemas.openxmlformats.org/officeDocument/2006/relationships" xmlns:p="http://schemas.openxmlformats.org/presentationml/2006/main">
  <p:tag name="PA" val="v5.2.5"/>
</p:tagLst>
</file>

<file path=ppt/tags/tag219.xml><?xml version="1.0" encoding="utf-8"?>
<p:tagLst xmlns:a="http://schemas.openxmlformats.org/drawingml/2006/main" xmlns:r="http://schemas.openxmlformats.org/officeDocument/2006/relationships" xmlns:p="http://schemas.openxmlformats.org/presentationml/2006/main">
  <p:tag name="PA" val="v5.2.5"/>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20.xml><?xml version="1.0" encoding="utf-8"?>
<p:tagLst xmlns:a="http://schemas.openxmlformats.org/drawingml/2006/main" xmlns:r="http://schemas.openxmlformats.org/officeDocument/2006/relationships" xmlns:p="http://schemas.openxmlformats.org/presentationml/2006/main">
  <p:tag name="PA" val="v5.2.5"/>
</p:tagLst>
</file>

<file path=ppt/tags/tag221.xml><?xml version="1.0" encoding="utf-8"?>
<p:tagLst xmlns:a="http://schemas.openxmlformats.org/drawingml/2006/main" xmlns:r="http://schemas.openxmlformats.org/officeDocument/2006/relationships" xmlns:p="http://schemas.openxmlformats.org/presentationml/2006/main">
  <p:tag name="PA" val="v5.2.5"/>
</p:tagLst>
</file>

<file path=ppt/tags/tag222.xml><?xml version="1.0" encoding="utf-8"?>
<p:tagLst xmlns:a="http://schemas.openxmlformats.org/drawingml/2006/main" xmlns:r="http://schemas.openxmlformats.org/officeDocument/2006/relationships" xmlns:p="http://schemas.openxmlformats.org/presentationml/2006/main">
  <p:tag name="PA" val="v5.2.5"/>
</p:tagLst>
</file>

<file path=ppt/tags/tag223.xml><?xml version="1.0" encoding="utf-8"?>
<p:tagLst xmlns:a="http://schemas.openxmlformats.org/drawingml/2006/main" xmlns:r="http://schemas.openxmlformats.org/officeDocument/2006/relationships" xmlns:p="http://schemas.openxmlformats.org/presentationml/2006/main">
  <p:tag name="PA" val="v5.2.5"/>
</p:tagLst>
</file>

<file path=ppt/tags/tag224.xml><?xml version="1.0" encoding="utf-8"?>
<p:tagLst xmlns:a="http://schemas.openxmlformats.org/drawingml/2006/main" xmlns:r="http://schemas.openxmlformats.org/officeDocument/2006/relationships" xmlns:p="http://schemas.openxmlformats.org/presentationml/2006/main">
  <p:tag name="PA" val="v5.2.5"/>
</p:tagLst>
</file>

<file path=ppt/tags/tag225.xml><?xml version="1.0" encoding="utf-8"?>
<p:tagLst xmlns:a="http://schemas.openxmlformats.org/drawingml/2006/main" xmlns:r="http://schemas.openxmlformats.org/officeDocument/2006/relationships" xmlns:p="http://schemas.openxmlformats.org/presentationml/2006/main">
  <p:tag name="PA" val="v5.2.5"/>
</p:tagLst>
</file>

<file path=ppt/tags/tag226.xml><?xml version="1.0" encoding="utf-8"?>
<p:tagLst xmlns:a="http://schemas.openxmlformats.org/drawingml/2006/main" xmlns:r="http://schemas.openxmlformats.org/officeDocument/2006/relationships" xmlns:p="http://schemas.openxmlformats.org/presentationml/2006/main">
  <p:tag name="PA" val="v5.2.5"/>
</p:tagLst>
</file>

<file path=ppt/tags/tag227.xml><?xml version="1.0" encoding="utf-8"?>
<p:tagLst xmlns:a="http://schemas.openxmlformats.org/drawingml/2006/main" xmlns:r="http://schemas.openxmlformats.org/officeDocument/2006/relationships" xmlns:p="http://schemas.openxmlformats.org/presentationml/2006/main">
  <p:tag name="PA" val="v5.2.5"/>
</p:tagLst>
</file>

<file path=ppt/tags/tag228.xml><?xml version="1.0" encoding="utf-8"?>
<p:tagLst xmlns:a="http://schemas.openxmlformats.org/drawingml/2006/main" xmlns:r="http://schemas.openxmlformats.org/officeDocument/2006/relationships" xmlns:p="http://schemas.openxmlformats.org/presentationml/2006/main">
  <p:tag name="PA" val="v5.2.5"/>
</p:tagLst>
</file>

<file path=ppt/tags/tag229.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5"/>
</p:tagLst>
</file>

<file path=ppt/tags/tag230.xml><?xml version="1.0" encoding="utf-8"?>
<p:tagLst xmlns:a="http://schemas.openxmlformats.org/drawingml/2006/main" xmlns:r="http://schemas.openxmlformats.org/officeDocument/2006/relationships" xmlns:p="http://schemas.openxmlformats.org/presentationml/2006/main">
  <p:tag name="PA" val="v5.2.5"/>
</p:tagLst>
</file>

<file path=ppt/tags/tag231.xml><?xml version="1.0" encoding="utf-8"?>
<p:tagLst xmlns:a="http://schemas.openxmlformats.org/drawingml/2006/main" xmlns:r="http://schemas.openxmlformats.org/officeDocument/2006/relationships" xmlns:p="http://schemas.openxmlformats.org/presentationml/2006/main">
  <p:tag name="PA" val="v5.2.5"/>
</p:tagLst>
</file>

<file path=ppt/tags/tag232.xml><?xml version="1.0" encoding="utf-8"?>
<p:tagLst xmlns:a="http://schemas.openxmlformats.org/drawingml/2006/main" xmlns:r="http://schemas.openxmlformats.org/officeDocument/2006/relationships" xmlns:p="http://schemas.openxmlformats.org/presentationml/2006/main">
  <p:tag name="PA" val="v5.2.5"/>
</p:tagLst>
</file>

<file path=ppt/tags/tag233.xml><?xml version="1.0" encoding="utf-8"?>
<p:tagLst xmlns:a="http://schemas.openxmlformats.org/drawingml/2006/main" xmlns:r="http://schemas.openxmlformats.org/officeDocument/2006/relationships" xmlns:p="http://schemas.openxmlformats.org/presentationml/2006/main">
  <p:tag name="PA" val="v5.2.5"/>
</p:tagLst>
</file>

<file path=ppt/tags/tag234.xml><?xml version="1.0" encoding="utf-8"?>
<p:tagLst xmlns:a="http://schemas.openxmlformats.org/drawingml/2006/main" xmlns:r="http://schemas.openxmlformats.org/officeDocument/2006/relationships" xmlns:p="http://schemas.openxmlformats.org/presentationml/2006/main">
  <p:tag name="PA" val="v5.2.5"/>
</p:tagLst>
</file>

<file path=ppt/tags/tag235.xml><?xml version="1.0" encoding="utf-8"?>
<p:tagLst xmlns:a="http://schemas.openxmlformats.org/drawingml/2006/main" xmlns:r="http://schemas.openxmlformats.org/officeDocument/2006/relationships" xmlns:p="http://schemas.openxmlformats.org/presentationml/2006/main">
  <p:tag name="PA" val="v5.2.5"/>
</p:tagLst>
</file>

<file path=ppt/tags/tag236.xml><?xml version="1.0" encoding="utf-8"?>
<p:tagLst xmlns:a="http://schemas.openxmlformats.org/drawingml/2006/main" xmlns:r="http://schemas.openxmlformats.org/officeDocument/2006/relationships" xmlns:p="http://schemas.openxmlformats.org/presentationml/2006/main">
  <p:tag name="PA" val="v5.2.5"/>
</p:tagLst>
</file>

<file path=ppt/tags/tag237.xml><?xml version="1.0" encoding="utf-8"?>
<p:tagLst xmlns:a="http://schemas.openxmlformats.org/drawingml/2006/main" xmlns:r="http://schemas.openxmlformats.org/officeDocument/2006/relationships" xmlns:p="http://schemas.openxmlformats.org/presentationml/2006/main">
  <p:tag name="PA" val="v5.2.5"/>
</p:tagLst>
</file>

<file path=ppt/tags/tag238.xml><?xml version="1.0" encoding="utf-8"?>
<p:tagLst xmlns:a="http://schemas.openxmlformats.org/drawingml/2006/main" xmlns:r="http://schemas.openxmlformats.org/officeDocument/2006/relationships" xmlns:p="http://schemas.openxmlformats.org/presentationml/2006/main">
  <p:tag name="PA" val="v5.2.5"/>
</p:tagLst>
</file>

<file path=ppt/tags/tag239.xml><?xml version="1.0" encoding="utf-8"?>
<p:tagLst xmlns:a="http://schemas.openxmlformats.org/drawingml/2006/main" xmlns:r="http://schemas.openxmlformats.org/officeDocument/2006/relationships" xmlns:p="http://schemas.openxmlformats.org/presentationml/2006/main">
  <p:tag name="PA" val="v5.2.5"/>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40.xml><?xml version="1.0" encoding="utf-8"?>
<p:tagLst xmlns:a="http://schemas.openxmlformats.org/drawingml/2006/main" xmlns:r="http://schemas.openxmlformats.org/officeDocument/2006/relationships" xmlns:p="http://schemas.openxmlformats.org/presentationml/2006/main">
  <p:tag name="PA" val="v5.2.5"/>
</p:tagLst>
</file>

<file path=ppt/tags/tag241.xml><?xml version="1.0" encoding="utf-8"?>
<p:tagLst xmlns:a="http://schemas.openxmlformats.org/drawingml/2006/main" xmlns:r="http://schemas.openxmlformats.org/officeDocument/2006/relationships" xmlns:p="http://schemas.openxmlformats.org/presentationml/2006/main">
  <p:tag name="PA" val="v5.2.5"/>
</p:tagLst>
</file>

<file path=ppt/tags/tag242.xml><?xml version="1.0" encoding="utf-8"?>
<p:tagLst xmlns:a="http://schemas.openxmlformats.org/drawingml/2006/main" xmlns:r="http://schemas.openxmlformats.org/officeDocument/2006/relationships" xmlns:p="http://schemas.openxmlformats.org/presentationml/2006/main">
  <p:tag name="PA" val="v5.2.5"/>
</p:tagLst>
</file>

<file path=ppt/tags/tag243.xml><?xml version="1.0" encoding="utf-8"?>
<p:tagLst xmlns:a="http://schemas.openxmlformats.org/drawingml/2006/main" xmlns:r="http://schemas.openxmlformats.org/officeDocument/2006/relationships" xmlns:p="http://schemas.openxmlformats.org/presentationml/2006/main">
  <p:tag name="PA" val="v5.2.5"/>
</p:tagLst>
</file>

<file path=ppt/tags/tag244.xml><?xml version="1.0" encoding="utf-8"?>
<p:tagLst xmlns:a="http://schemas.openxmlformats.org/drawingml/2006/main" xmlns:r="http://schemas.openxmlformats.org/officeDocument/2006/relationships" xmlns:p="http://schemas.openxmlformats.org/presentationml/2006/main">
  <p:tag name="PA" val="v5.2.5"/>
</p:tagLst>
</file>

<file path=ppt/tags/tag245.xml><?xml version="1.0" encoding="utf-8"?>
<p:tagLst xmlns:a="http://schemas.openxmlformats.org/drawingml/2006/main" xmlns:r="http://schemas.openxmlformats.org/officeDocument/2006/relationships" xmlns:p="http://schemas.openxmlformats.org/presentationml/2006/main">
  <p:tag name="PA" val="v5.2.5"/>
</p:tagLst>
</file>

<file path=ppt/tags/tag246.xml><?xml version="1.0" encoding="utf-8"?>
<p:tagLst xmlns:a="http://schemas.openxmlformats.org/drawingml/2006/main" xmlns:r="http://schemas.openxmlformats.org/officeDocument/2006/relationships" xmlns:p="http://schemas.openxmlformats.org/presentationml/2006/main">
  <p:tag name="PA" val="v5.2.5"/>
</p:tagLst>
</file>

<file path=ppt/tags/tag247.xml><?xml version="1.0" encoding="utf-8"?>
<p:tagLst xmlns:a="http://schemas.openxmlformats.org/drawingml/2006/main" xmlns:r="http://schemas.openxmlformats.org/officeDocument/2006/relationships" xmlns:p="http://schemas.openxmlformats.org/presentationml/2006/main">
  <p:tag name="PA" val="v5.2.5"/>
</p:tagLst>
</file>

<file path=ppt/tags/tag248.xml><?xml version="1.0" encoding="utf-8"?>
<p:tagLst xmlns:a="http://schemas.openxmlformats.org/drawingml/2006/main" xmlns:r="http://schemas.openxmlformats.org/officeDocument/2006/relationships" xmlns:p="http://schemas.openxmlformats.org/presentationml/2006/main">
  <p:tag name="PA" val="v5.2.5"/>
</p:tagLst>
</file>

<file path=ppt/tags/tag249.xml><?xml version="1.0" encoding="utf-8"?>
<p:tagLst xmlns:a="http://schemas.openxmlformats.org/drawingml/2006/main" xmlns:r="http://schemas.openxmlformats.org/officeDocument/2006/relationships" xmlns:p="http://schemas.openxmlformats.org/presentationml/2006/main">
  <p:tag name="PA" val="v5.2.5"/>
</p:tagLst>
</file>

<file path=ppt/tags/tag25.xml><?xml version="1.0" encoding="utf-8"?>
<p:tagLst xmlns:a="http://schemas.openxmlformats.org/drawingml/2006/main" xmlns:r="http://schemas.openxmlformats.org/officeDocument/2006/relationships" xmlns:p="http://schemas.openxmlformats.org/presentationml/2006/main">
  <p:tag name="PA" val="v5.2.5"/>
</p:tagLst>
</file>

<file path=ppt/tags/tag250.xml><?xml version="1.0" encoding="utf-8"?>
<p:tagLst xmlns:a="http://schemas.openxmlformats.org/drawingml/2006/main" xmlns:r="http://schemas.openxmlformats.org/officeDocument/2006/relationships" xmlns:p="http://schemas.openxmlformats.org/presentationml/2006/main">
  <p:tag name="PA" val="v5.2.5"/>
</p:tagLst>
</file>

<file path=ppt/tags/tag251.xml><?xml version="1.0" encoding="utf-8"?>
<p:tagLst xmlns:a="http://schemas.openxmlformats.org/drawingml/2006/main" xmlns:r="http://schemas.openxmlformats.org/officeDocument/2006/relationships" xmlns:p="http://schemas.openxmlformats.org/presentationml/2006/main">
  <p:tag name="PA" val="v5.2.5"/>
</p:tagLst>
</file>

<file path=ppt/tags/tag252.xml><?xml version="1.0" encoding="utf-8"?>
<p:tagLst xmlns:a="http://schemas.openxmlformats.org/drawingml/2006/main" xmlns:r="http://schemas.openxmlformats.org/officeDocument/2006/relationships" xmlns:p="http://schemas.openxmlformats.org/presentationml/2006/main">
  <p:tag name="PA" val="v5.2.5"/>
</p:tagLst>
</file>

<file path=ppt/tags/tag253.xml><?xml version="1.0" encoding="utf-8"?>
<p:tagLst xmlns:a="http://schemas.openxmlformats.org/drawingml/2006/main" xmlns:r="http://schemas.openxmlformats.org/officeDocument/2006/relationships" xmlns:p="http://schemas.openxmlformats.org/presentationml/2006/main">
  <p:tag name="PA" val="v5.2.5"/>
</p:tagLst>
</file>

<file path=ppt/tags/tag254.xml><?xml version="1.0" encoding="utf-8"?>
<p:tagLst xmlns:a="http://schemas.openxmlformats.org/drawingml/2006/main" xmlns:r="http://schemas.openxmlformats.org/officeDocument/2006/relationships" xmlns:p="http://schemas.openxmlformats.org/presentationml/2006/main">
  <p:tag name="PA" val="v5.2.5"/>
</p:tagLst>
</file>

<file path=ppt/tags/tag255.xml><?xml version="1.0" encoding="utf-8"?>
<p:tagLst xmlns:a="http://schemas.openxmlformats.org/drawingml/2006/main" xmlns:r="http://schemas.openxmlformats.org/officeDocument/2006/relationships" xmlns:p="http://schemas.openxmlformats.org/presentationml/2006/main">
  <p:tag name="PA" val="v5.2.5"/>
</p:tagLst>
</file>

<file path=ppt/tags/tag256.xml><?xml version="1.0" encoding="utf-8"?>
<p:tagLst xmlns:a="http://schemas.openxmlformats.org/drawingml/2006/main" xmlns:r="http://schemas.openxmlformats.org/officeDocument/2006/relationships" xmlns:p="http://schemas.openxmlformats.org/presentationml/2006/main">
  <p:tag name="PA" val="v5.2.5"/>
</p:tagLst>
</file>

<file path=ppt/tags/tag257.xml><?xml version="1.0" encoding="utf-8"?>
<p:tagLst xmlns:a="http://schemas.openxmlformats.org/drawingml/2006/main" xmlns:r="http://schemas.openxmlformats.org/officeDocument/2006/relationships" xmlns:p="http://schemas.openxmlformats.org/presentationml/2006/main">
  <p:tag name="PA" val="v5.2.5"/>
</p:tagLst>
</file>

<file path=ppt/tags/tag258.xml><?xml version="1.0" encoding="utf-8"?>
<p:tagLst xmlns:a="http://schemas.openxmlformats.org/drawingml/2006/main" xmlns:r="http://schemas.openxmlformats.org/officeDocument/2006/relationships" xmlns:p="http://schemas.openxmlformats.org/presentationml/2006/main">
  <p:tag name="PA" val="v5.2.5"/>
</p:tagLst>
</file>

<file path=ppt/tags/tag259.xml><?xml version="1.0" encoding="utf-8"?>
<p:tagLst xmlns:a="http://schemas.openxmlformats.org/drawingml/2006/main" xmlns:r="http://schemas.openxmlformats.org/officeDocument/2006/relationships" xmlns:p="http://schemas.openxmlformats.org/presentationml/2006/main">
  <p:tag name="PA" val="v5.2.5"/>
</p:tagLst>
</file>

<file path=ppt/tags/tag26.xml><?xml version="1.0" encoding="utf-8"?>
<p:tagLst xmlns:a="http://schemas.openxmlformats.org/drawingml/2006/main" xmlns:r="http://schemas.openxmlformats.org/officeDocument/2006/relationships" xmlns:p="http://schemas.openxmlformats.org/presentationml/2006/main">
  <p:tag name="PA" val="v5.2.5"/>
</p:tagLst>
</file>

<file path=ppt/tags/tag260.xml><?xml version="1.0" encoding="utf-8"?>
<p:tagLst xmlns:a="http://schemas.openxmlformats.org/drawingml/2006/main" xmlns:r="http://schemas.openxmlformats.org/officeDocument/2006/relationships" xmlns:p="http://schemas.openxmlformats.org/presentationml/2006/main">
  <p:tag name="PA" val="v5.2.5"/>
</p:tagLst>
</file>

<file path=ppt/tags/tag261.xml><?xml version="1.0" encoding="utf-8"?>
<p:tagLst xmlns:a="http://schemas.openxmlformats.org/drawingml/2006/main" xmlns:r="http://schemas.openxmlformats.org/officeDocument/2006/relationships" xmlns:p="http://schemas.openxmlformats.org/presentationml/2006/main">
  <p:tag name="PA" val="v5.2.5"/>
</p:tagLst>
</file>

<file path=ppt/tags/tag262.xml><?xml version="1.0" encoding="utf-8"?>
<p:tagLst xmlns:a="http://schemas.openxmlformats.org/drawingml/2006/main" xmlns:r="http://schemas.openxmlformats.org/officeDocument/2006/relationships" xmlns:p="http://schemas.openxmlformats.org/presentationml/2006/main">
  <p:tag name="PA" val="v5.2.5"/>
</p:tagLst>
</file>

<file path=ppt/tags/tag263.xml><?xml version="1.0" encoding="utf-8"?>
<p:tagLst xmlns:a="http://schemas.openxmlformats.org/drawingml/2006/main" xmlns:r="http://schemas.openxmlformats.org/officeDocument/2006/relationships" xmlns:p="http://schemas.openxmlformats.org/presentationml/2006/main">
  <p:tag name="PA" val="v5.2.5"/>
</p:tagLst>
</file>

<file path=ppt/tags/tag264.xml><?xml version="1.0" encoding="utf-8"?>
<p:tagLst xmlns:a="http://schemas.openxmlformats.org/drawingml/2006/main" xmlns:r="http://schemas.openxmlformats.org/officeDocument/2006/relationships" xmlns:p="http://schemas.openxmlformats.org/presentationml/2006/main">
  <p:tag name="PA" val="v5.2.5"/>
</p:tagLst>
</file>

<file path=ppt/tags/tag265.xml><?xml version="1.0" encoding="utf-8"?>
<p:tagLst xmlns:a="http://schemas.openxmlformats.org/drawingml/2006/main" xmlns:r="http://schemas.openxmlformats.org/officeDocument/2006/relationships" xmlns:p="http://schemas.openxmlformats.org/presentationml/2006/main">
  <p:tag name="PA" val="v5.2.5"/>
</p:tagLst>
</file>

<file path=ppt/tags/tag266.xml><?xml version="1.0" encoding="utf-8"?>
<p:tagLst xmlns:a="http://schemas.openxmlformats.org/drawingml/2006/main" xmlns:r="http://schemas.openxmlformats.org/officeDocument/2006/relationships" xmlns:p="http://schemas.openxmlformats.org/presentationml/2006/main">
  <p:tag name="PA" val="v5.2.5"/>
</p:tagLst>
</file>

<file path=ppt/tags/tag267.xml><?xml version="1.0" encoding="utf-8"?>
<p:tagLst xmlns:a="http://schemas.openxmlformats.org/drawingml/2006/main" xmlns:r="http://schemas.openxmlformats.org/officeDocument/2006/relationships" xmlns:p="http://schemas.openxmlformats.org/presentationml/2006/main">
  <p:tag name="PA" val="v5.2.5"/>
</p:tagLst>
</file>

<file path=ppt/tags/tag268.xml><?xml version="1.0" encoding="utf-8"?>
<p:tagLst xmlns:a="http://schemas.openxmlformats.org/drawingml/2006/main" xmlns:r="http://schemas.openxmlformats.org/officeDocument/2006/relationships" xmlns:p="http://schemas.openxmlformats.org/presentationml/2006/main">
  <p:tag name="PA" val="v5.2.5"/>
</p:tagLst>
</file>

<file path=ppt/tags/tag269.xml><?xml version="1.0" encoding="utf-8"?>
<p:tagLst xmlns:a="http://schemas.openxmlformats.org/drawingml/2006/main" xmlns:r="http://schemas.openxmlformats.org/officeDocument/2006/relationships" xmlns:p="http://schemas.openxmlformats.org/presentationml/2006/main">
  <p:tag name="PA" val="v5.2.5"/>
</p:tagLst>
</file>

<file path=ppt/tags/tag27.xml><?xml version="1.0" encoding="utf-8"?>
<p:tagLst xmlns:a="http://schemas.openxmlformats.org/drawingml/2006/main" xmlns:r="http://schemas.openxmlformats.org/officeDocument/2006/relationships" xmlns:p="http://schemas.openxmlformats.org/presentationml/2006/main">
  <p:tag name="PA" val="v5.2.5"/>
</p:tagLst>
</file>

<file path=ppt/tags/tag270.xml><?xml version="1.0" encoding="utf-8"?>
<p:tagLst xmlns:a="http://schemas.openxmlformats.org/drawingml/2006/main" xmlns:r="http://schemas.openxmlformats.org/officeDocument/2006/relationships" xmlns:p="http://schemas.openxmlformats.org/presentationml/2006/main">
  <p:tag name="PA" val="v5.2.5"/>
</p:tagLst>
</file>

<file path=ppt/tags/tag271.xml><?xml version="1.0" encoding="utf-8"?>
<p:tagLst xmlns:a="http://schemas.openxmlformats.org/drawingml/2006/main" xmlns:r="http://schemas.openxmlformats.org/officeDocument/2006/relationships" xmlns:p="http://schemas.openxmlformats.org/presentationml/2006/main">
  <p:tag name="PA" val="v5.2.5"/>
</p:tagLst>
</file>

<file path=ppt/tags/tag272.xml><?xml version="1.0" encoding="utf-8"?>
<p:tagLst xmlns:a="http://schemas.openxmlformats.org/drawingml/2006/main" xmlns:r="http://schemas.openxmlformats.org/officeDocument/2006/relationships" xmlns:p="http://schemas.openxmlformats.org/presentationml/2006/main">
  <p:tag name="PA" val="v5.2.5"/>
</p:tagLst>
</file>

<file path=ppt/tags/tag273.xml><?xml version="1.0" encoding="utf-8"?>
<p:tagLst xmlns:a="http://schemas.openxmlformats.org/drawingml/2006/main" xmlns:r="http://schemas.openxmlformats.org/officeDocument/2006/relationships" xmlns:p="http://schemas.openxmlformats.org/presentationml/2006/main">
  <p:tag name="PA" val="v5.2.5"/>
</p:tagLst>
</file>

<file path=ppt/tags/tag274.xml><?xml version="1.0" encoding="utf-8"?>
<p:tagLst xmlns:a="http://schemas.openxmlformats.org/drawingml/2006/main" xmlns:r="http://schemas.openxmlformats.org/officeDocument/2006/relationships" xmlns:p="http://schemas.openxmlformats.org/presentationml/2006/main">
  <p:tag name="PA" val="v5.2.5"/>
</p:tagLst>
</file>

<file path=ppt/tags/tag275.xml><?xml version="1.0" encoding="utf-8"?>
<p:tagLst xmlns:a="http://schemas.openxmlformats.org/drawingml/2006/main" xmlns:r="http://schemas.openxmlformats.org/officeDocument/2006/relationships" xmlns:p="http://schemas.openxmlformats.org/presentationml/2006/main">
  <p:tag name="PA" val="v5.2.5"/>
</p:tagLst>
</file>

<file path=ppt/tags/tag276.xml><?xml version="1.0" encoding="utf-8"?>
<p:tagLst xmlns:a="http://schemas.openxmlformats.org/drawingml/2006/main" xmlns:r="http://schemas.openxmlformats.org/officeDocument/2006/relationships" xmlns:p="http://schemas.openxmlformats.org/presentationml/2006/main">
  <p:tag name="PA" val="v5.2.5"/>
</p:tagLst>
</file>

<file path=ppt/tags/tag277.xml><?xml version="1.0" encoding="utf-8"?>
<p:tagLst xmlns:a="http://schemas.openxmlformats.org/drawingml/2006/main" xmlns:r="http://schemas.openxmlformats.org/officeDocument/2006/relationships" xmlns:p="http://schemas.openxmlformats.org/presentationml/2006/main">
  <p:tag name="PA" val="v5.2.5"/>
</p:tagLst>
</file>

<file path=ppt/tags/tag278.xml><?xml version="1.0" encoding="utf-8"?>
<p:tagLst xmlns:a="http://schemas.openxmlformats.org/drawingml/2006/main" xmlns:r="http://schemas.openxmlformats.org/officeDocument/2006/relationships" xmlns:p="http://schemas.openxmlformats.org/presentationml/2006/main">
  <p:tag name="PA" val="v5.2.5"/>
</p:tagLst>
</file>

<file path=ppt/tags/tag279.xml><?xml version="1.0" encoding="utf-8"?>
<p:tagLst xmlns:a="http://schemas.openxmlformats.org/drawingml/2006/main" xmlns:r="http://schemas.openxmlformats.org/officeDocument/2006/relationships" xmlns:p="http://schemas.openxmlformats.org/presentationml/2006/main">
  <p:tag name="PA" val="v5.2.5"/>
</p:tagLst>
</file>

<file path=ppt/tags/tag28.xml><?xml version="1.0" encoding="utf-8"?>
<p:tagLst xmlns:a="http://schemas.openxmlformats.org/drawingml/2006/main" xmlns:r="http://schemas.openxmlformats.org/officeDocument/2006/relationships" xmlns:p="http://schemas.openxmlformats.org/presentationml/2006/main">
  <p:tag name="PA" val="v5.2.5"/>
</p:tagLst>
</file>

<file path=ppt/tags/tag280.xml><?xml version="1.0" encoding="utf-8"?>
<p:tagLst xmlns:a="http://schemas.openxmlformats.org/drawingml/2006/main" xmlns:r="http://schemas.openxmlformats.org/officeDocument/2006/relationships" xmlns:p="http://schemas.openxmlformats.org/presentationml/2006/main">
  <p:tag name="PA" val="v5.2.5"/>
</p:tagLst>
</file>

<file path=ppt/tags/tag281.xml><?xml version="1.0" encoding="utf-8"?>
<p:tagLst xmlns:a="http://schemas.openxmlformats.org/drawingml/2006/main" xmlns:r="http://schemas.openxmlformats.org/officeDocument/2006/relationships" xmlns:p="http://schemas.openxmlformats.org/presentationml/2006/main">
  <p:tag name="PA" val="v5.2.5"/>
</p:tagLst>
</file>

<file path=ppt/tags/tag282.xml><?xml version="1.0" encoding="utf-8"?>
<p:tagLst xmlns:a="http://schemas.openxmlformats.org/drawingml/2006/main" xmlns:r="http://schemas.openxmlformats.org/officeDocument/2006/relationships" xmlns:p="http://schemas.openxmlformats.org/presentationml/2006/main">
  <p:tag name="PA" val="v5.2.5"/>
</p:tagLst>
</file>

<file path=ppt/tags/tag283.xml><?xml version="1.0" encoding="utf-8"?>
<p:tagLst xmlns:a="http://schemas.openxmlformats.org/drawingml/2006/main" xmlns:r="http://schemas.openxmlformats.org/officeDocument/2006/relationships" xmlns:p="http://schemas.openxmlformats.org/presentationml/2006/main">
  <p:tag name="PA" val="v5.2.5"/>
</p:tagLst>
</file>

<file path=ppt/tags/tag284.xml><?xml version="1.0" encoding="utf-8"?>
<p:tagLst xmlns:a="http://schemas.openxmlformats.org/drawingml/2006/main" xmlns:r="http://schemas.openxmlformats.org/officeDocument/2006/relationships" xmlns:p="http://schemas.openxmlformats.org/presentationml/2006/main">
  <p:tag name="PA" val="v5.2.5"/>
</p:tagLst>
</file>

<file path=ppt/tags/tag285.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PA" val="v5.2.5"/>
</p:tagLst>
</file>

<file path=ppt/tags/tag31.xml><?xml version="1.0" encoding="utf-8"?>
<p:tagLst xmlns:a="http://schemas.openxmlformats.org/drawingml/2006/main" xmlns:r="http://schemas.openxmlformats.org/officeDocument/2006/relationships" xmlns:p="http://schemas.openxmlformats.org/presentationml/2006/main">
  <p:tag name="PA" val="v5.2.5"/>
</p:tagLst>
</file>

<file path=ppt/tags/tag32.xml><?xml version="1.0" encoding="utf-8"?>
<p:tagLst xmlns:a="http://schemas.openxmlformats.org/drawingml/2006/main" xmlns:r="http://schemas.openxmlformats.org/officeDocument/2006/relationships" xmlns:p="http://schemas.openxmlformats.org/presentationml/2006/main">
  <p:tag name="PA" val="v5.2.5"/>
</p:tagLst>
</file>

<file path=ppt/tags/tag33.xml><?xml version="1.0" encoding="utf-8"?>
<p:tagLst xmlns:a="http://schemas.openxmlformats.org/drawingml/2006/main" xmlns:r="http://schemas.openxmlformats.org/officeDocument/2006/relationships" xmlns:p="http://schemas.openxmlformats.org/presentationml/2006/main">
  <p:tag name="PA" val="v5.2.5"/>
</p:tagLst>
</file>

<file path=ppt/tags/tag34.xml><?xml version="1.0" encoding="utf-8"?>
<p:tagLst xmlns:a="http://schemas.openxmlformats.org/drawingml/2006/main" xmlns:r="http://schemas.openxmlformats.org/officeDocument/2006/relationships" xmlns:p="http://schemas.openxmlformats.org/presentationml/2006/main">
  <p:tag name="PA" val="v5.2.5"/>
</p:tagLst>
</file>

<file path=ppt/tags/tag35.xml><?xml version="1.0" encoding="utf-8"?>
<p:tagLst xmlns:a="http://schemas.openxmlformats.org/drawingml/2006/main" xmlns:r="http://schemas.openxmlformats.org/officeDocument/2006/relationships" xmlns:p="http://schemas.openxmlformats.org/presentationml/2006/main">
  <p:tag name="PA" val="v5.2.5"/>
</p:tagLst>
</file>

<file path=ppt/tags/tag36.xml><?xml version="1.0" encoding="utf-8"?>
<p:tagLst xmlns:a="http://schemas.openxmlformats.org/drawingml/2006/main" xmlns:r="http://schemas.openxmlformats.org/officeDocument/2006/relationships" xmlns:p="http://schemas.openxmlformats.org/presentationml/2006/main">
  <p:tag name="PA" val="v5.2.5"/>
</p:tagLst>
</file>

<file path=ppt/tags/tag37.xml><?xml version="1.0" encoding="utf-8"?>
<p:tagLst xmlns:a="http://schemas.openxmlformats.org/drawingml/2006/main" xmlns:r="http://schemas.openxmlformats.org/officeDocument/2006/relationships" xmlns:p="http://schemas.openxmlformats.org/presentationml/2006/main">
  <p:tag name="PA" val="v5.2.5"/>
</p:tagLst>
</file>

<file path=ppt/tags/tag38.xml><?xml version="1.0" encoding="utf-8"?>
<p:tagLst xmlns:a="http://schemas.openxmlformats.org/drawingml/2006/main" xmlns:r="http://schemas.openxmlformats.org/officeDocument/2006/relationships" xmlns:p="http://schemas.openxmlformats.org/presentationml/2006/main">
  <p:tag name="PA" val="v5.2.5"/>
</p:tagLst>
</file>

<file path=ppt/tags/tag39.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40.xml><?xml version="1.0" encoding="utf-8"?>
<p:tagLst xmlns:a="http://schemas.openxmlformats.org/drawingml/2006/main" xmlns:r="http://schemas.openxmlformats.org/officeDocument/2006/relationships" xmlns:p="http://schemas.openxmlformats.org/presentationml/2006/main">
  <p:tag name="PA" val="v5.2.5"/>
</p:tagLst>
</file>

<file path=ppt/tags/tag41.xml><?xml version="1.0" encoding="utf-8"?>
<p:tagLst xmlns:a="http://schemas.openxmlformats.org/drawingml/2006/main" xmlns:r="http://schemas.openxmlformats.org/officeDocument/2006/relationships" xmlns:p="http://schemas.openxmlformats.org/presentationml/2006/main">
  <p:tag name="PA" val="v5.2.5"/>
</p:tagLst>
</file>

<file path=ppt/tags/tag42.xml><?xml version="1.0" encoding="utf-8"?>
<p:tagLst xmlns:a="http://schemas.openxmlformats.org/drawingml/2006/main" xmlns:r="http://schemas.openxmlformats.org/officeDocument/2006/relationships" xmlns:p="http://schemas.openxmlformats.org/presentationml/2006/main">
  <p:tag name="PA" val="v5.2.5"/>
</p:tagLst>
</file>

<file path=ppt/tags/tag43.xml><?xml version="1.0" encoding="utf-8"?>
<p:tagLst xmlns:a="http://schemas.openxmlformats.org/drawingml/2006/main" xmlns:r="http://schemas.openxmlformats.org/officeDocument/2006/relationships" xmlns:p="http://schemas.openxmlformats.org/presentationml/2006/main">
  <p:tag name="PA" val="v5.2.5"/>
</p:tagLst>
</file>

<file path=ppt/tags/tag44.xml><?xml version="1.0" encoding="utf-8"?>
<p:tagLst xmlns:a="http://schemas.openxmlformats.org/drawingml/2006/main" xmlns:r="http://schemas.openxmlformats.org/officeDocument/2006/relationships" xmlns:p="http://schemas.openxmlformats.org/presentationml/2006/main">
  <p:tag name="PA" val="v5.2.5"/>
</p:tagLst>
</file>

<file path=ppt/tags/tag45.xml><?xml version="1.0" encoding="utf-8"?>
<p:tagLst xmlns:a="http://schemas.openxmlformats.org/drawingml/2006/main" xmlns:r="http://schemas.openxmlformats.org/officeDocument/2006/relationships" xmlns:p="http://schemas.openxmlformats.org/presentationml/2006/main">
  <p:tag name="PA" val="v5.2.5"/>
</p:tagLst>
</file>

<file path=ppt/tags/tag46.xml><?xml version="1.0" encoding="utf-8"?>
<p:tagLst xmlns:a="http://schemas.openxmlformats.org/drawingml/2006/main" xmlns:r="http://schemas.openxmlformats.org/officeDocument/2006/relationships" xmlns:p="http://schemas.openxmlformats.org/presentationml/2006/main">
  <p:tag name="PA" val="v5.2.5"/>
</p:tagLst>
</file>

<file path=ppt/tags/tag47.xml><?xml version="1.0" encoding="utf-8"?>
<p:tagLst xmlns:a="http://schemas.openxmlformats.org/drawingml/2006/main" xmlns:r="http://schemas.openxmlformats.org/officeDocument/2006/relationships" xmlns:p="http://schemas.openxmlformats.org/presentationml/2006/main">
  <p:tag name="PA" val="v5.2.5"/>
</p:tagLst>
</file>

<file path=ppt/tags/tag48.xml><?xml version="1.0" encoding="utf-8"?>
<p:tagLst xmlns:a="http://schemas.openxmlformats.org/drawingml/2006/main" xmlns:r="http://schemas.openxmlformats.org/officeDocument/2006/relationships" xmlns:p="http://schemas.openxmlformats.org/presentationml/2006/main">
  <p:tag name="PA" val="v5.2.5"/>
</p:tagLst>
</file>

<file path=ppt/tags/tag49.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50.xml><?xml version="1.0" encoding="utf-8"?>
<p:tagLst xmlns:a="http://schemas.openxmlformats.org/drawingml/2006/main" xmlns:r="http://schemas.openxmlformats.org/officeDocument/2006/relationships" xmlns:p="http://schemas.openxmlformats.org/presentationml/2006/main">
  <p:tag name="PA" val="v5.2.5"/>
</p:tagLst>
</file>

<file path=ppt/tags/tag51.xml><?xml version="1.0" encoding="utf-8"?>
<p:tagLst xmlns:a="http://schemas.openxmlformats.org/drawingml/2006/main" xmlns:r="http://schemas.openxmlformats.org/officeDocument/2006/relationships" xmlns:p="http://schemas.openxmlformats.org/presentationml/2006/main">
  <p:tag name="PA" val="v5.2.5"/>
</p:tagLst>
</file>

<file path=ppt/tags/tag52.xml><?xml version="1.0" encoding="utf-8"?>
<p:tagLst xmlns:a="http://schemas.openxmlformats.org/drawingml/2006/main" xmlns:r="http://schemas.openxmlformats.org/officeDocument/2006/relationships" xmlns:p="http://schemas.openxmlformats.org/presentationml/2006/main">
  <p:tag name="PA" val="v5.2.5"/>
</p:tagLst>
</file>

<file path=ppt/tags/tag53.xml><?xml version="1.0" encoding="utf-8"?>
<p:tagLst xmlns:a="http://schemas.openxmlformats.org/drawingml/2006/main" xmlns:r="http://schemas.openxmlformats.org/officeDocument/2006/relationships" xmlns:p="http://schemas.openxmlformats.org/presentationml/2006/main">
  <p:tag name="PA" val="v5.2.5"/>
</p:tagLst>
</file>

<file path=ppt/tags/tag54.xml><?xml version="1.0" encoding="utf-8"?>
<p:tagLst xmlns:a="http://schemas.openxmlformats.org/drawingml/2006/main" xmlns:r="http://schemas.openxmlformats.org/officeDocument/2006/relationships" xmlns:p="http://schemas.openxmlformats.org/presentationml/2006/main">
  <p:tag name="PA" val="v5.2.5"/>
</p:tagLst>
</file>

<file path=ppt/tags/tag55.xml><?xml version="1.0" encoding="utf-8"?>
<p:tagLst xmlns:a="http://schemas.openxmlformats.org/drawingml/2006/main" xmlns:r="http://schemas.openxmlformats.org/officeDocument/2006/relationships" xmlns:p="http://schemas.openxmlformats.org/presentationml/2006/main">
  <p:tag name="PA" val="v5.2.5"/>
</p:tagLst>
</file>

<file path=ppt/tags/tag56.xml><?xml version="1.0" encoding="utf-8"?>
<p:tagLst xmlns:a="http://schemas.openxmlformats.org/drawingml/2006/main" xmlns:r="http://schemas.openxmlformats.org/officeDocument/2006/relationships" xmlns:p="http://schemas.openxmlformats.org/presentationml/2006/main">
  <p:tag name="PA" val="v5.2.5"/>
</p:tagLst>
</file>

<file path=ppt/tags/tag57.xml><?xml version="1.0" encoding="utf-8"?>
<p:tagLst xmlns:a="http://schemas.openxmlformats.org/drawingml/2006/main" xmlns:r="http://schemas.openxmlformats.org/officeDocument/2006/relationships" xmlns:p="http://schemas.openxmlformats.org/presentationml/2006/main">
  <p:tag name="PA" val="v5.2.5"/>
</p:tagLst>
</file>

<file path=ppt/tags/tag58.xml><?xml version="1.0" encoding="utf-8"?>
<p:tagLst xmlns:a="http://schemas.openxmlformats.org/drawingml/2006/main" xmlns:r="http://schemas.openxmlformats.org/officeDocument/2006/relationships" xmlns:p="http://schemas.openxmlformats.org/presentationml/2006/main">
  <p:tag name="PA" val="v5.2.5"/>
</p:tagLst>
</file>

<file path=ppt/tags/tag59.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60.xml><?xml version="1.0" encoding="utf-8"?>
<p:tagLst xmlns:a="http://schemas.openxmlformats.org/drawingml/2006/main" xmlns:r="http://schemas.openxmlformats.org/officeDocument/2006/relationships" xmlns:p="http://schemas.openxmlformats.org/presentationml/2006/main">
  <p:tag name="PA" val="v5.2.5"/>
</p:tagLst>
</file>

<file path=ppt/tags/tag61.xml><?xml version="1.0" encoding="utf-8"?>
<p:tagLst xmlns:a="http://schemas.openxmlformats.org/drawingml/2006/main" xmlns:r="http://schemas.openxmlformats.org/officeDocument/2006/relationships" xmlns:p="http://schemas.openxmlformats.org/presentationml/2006/main">
  <p:tag name="PA" val="v5.2.5"/>
</p:tagLst>
</file>

<file path=ppt/tags/tag62.xml><?xml version="1.0" encoding="utf-8"?>
<p:tagLst xmlns:a="http://schemas.openxmlformats.org/drawingml/2006/main" xmlns:r="http://schemas.openxmlformats.org/officeDocument/2006/relationships" xmlns:p="http://schemas.openxmlformats.org/presentationml/2006/main">
  <p:tag name="PA" val="v5.2.5"/>
</p:tagLst>
</file>

<file path=ppt/tags/tag63.xml><?xml version="1.0" encoding="utf-8"?>
<p:tagLst xmlns:a="http://schemas.openxmlformats.org/drawingml/2006/main" xmlns:r="http://schemas.openxmlformats.org/officeDocument/2006/relationships" xmlns:p="http://schemas.openxmlformats.org/presentationml/2006/main">
  <p:tag name="PA" val="v5.2.5"/>
</p:tagLst>
</file>

<file path=ppt/tags/tag64.xml><?xml version="1.0" encoding="utf-8"?>
<p:tagLst xmlns:a="http://schemas.openxmlformats.org/drawingml/2006/main" xmlns:r="http://schemas.openxmlformats.org/officeDocument/2006/relationships" xmlns:p="http://schemas.openxmlformats.org/presentationml/2006/main">
  <p:tag name="PA" val="v5.2.5"/>
</p:tagLst>
</file>

<file path=ppt/tags/tag65.xml><?xml version="1.0" encoding="utf-8"?>
<p:tagLst xmlns:a="http://schemas.openxmlformats.org/drawingml/2006/main" xmlns:r="http://schemas.openxmlformats.org/officeDocument/2006/relationships" xmlns:p="http://schemas.openxmlformats.org/presentationml/2006/main">
  <p:tag name="PA" val="v5.2.5"/>
</p:tagLst>
</file>

<file path=ppt/tags/tag66.xml><?xml version="1.0" encoding="utf-8"?>
<p:tagLst xmlns:a="http://schemas.openxmlformats.org/drawingml/2006/main" xmlns:r="http://schemas.openxmlformats.org/officeDocument/2006/relationships" xmlns:p="http://schemas.openxmlformats.org/presentationml/2006/main">
  <p:tag name="PA" val="v5.2.5"/>
</p:tagLst>
</file>

<file path=ppt/tags/tag67.xml><?xml version="1.0" encoding="utf-8"?>
<p:tagLst xmlns:a="http://schemas.openxmlformats.org/drawingml/2006/main" xmlns:r="http://schemas.openxmlformats.org/officeDocument/2006/relationships" xmlns:p="http://schemas.openxmlformats.org/presentationml/2006/main">
  <p:tag name="PA" val="v5.2.5"/>
</p:tagLst>
</file>

<file path=ppt/tags/tag68.xml><?xml version="1.0" encoding="utf-8"?>
<p:tagLst xmlns:a="http://schemas.openxmlformats.org/drawingml/2006/main" xmlns:r="http://schemas.openxmlformats.org/officeDocument/2006/relationships" xmlns:p="http://schemas.openxmlformats.org/presentationml/2006/main">
  <p:tag name="PA" val="v5.2.5"/>
</p:tagLst>
</file>

<file path=ppt/tags/tag69.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70.xml><?xml version="1.0" encoding="utf-8"?>
<p:tagLst xmlns:a="http://schemas.openxmlformats.org/drawingml/2006/main" xmlns:r="http://schemas.openxmlformats.org/officeDocument/2006/relationships" xmlns:p="http://schemas.openxmlformats.org/presentationml/2006/main">
  <p:tag name="PA" val="v5.2.5"/>
</p:tagLst>
</file>

<file path=ppt/tags/tag71.xml><?xml version="1.0" encoding="utf-8"?>
<p:tagLst xmlns:a="http://schemas.openxmlformats.org/drawingml/2006/main" xmlns:r="http://schemas.openxmlformats.org/officeDocument/2006/relationships" xmlns:p="http://schemas.openxmlformats.org/presentationml/2006/main">
  <p:tag name="PA" val="v5.2.5"/>
</p:tagLst>
</file>

<file path=ppt/tags/tag72.xml><?xml version="1.0" encoding="utf-8"?>
<p:tagLst xmlns:a="http://schemas.openxmlformats.org/drawingml/2006/main" xmlns:r="http://schemas.openxmlformats.org/officeDocument/2006/relationships" xmlns:p="http://schemas.openxmlformats.org/presentationml/2006/main">
  <p:tag name="PA" val="v5.2.5"/>
</p:tagLst>
</file>

<file path=ppt/tags/tag73.xml><?xml version="1.0" encoding="utf-8"?>
<p:tagLst xmlns:a="http://schemas.openxmlformats.org/drawingml/2006/main" xmlns:r="http://schemas.openxmlformats.org/officeDocument/2006/relationships" xmlns:p="http://schemas.openxmlformats.org/presentationml/2006/main">
  <p:tag name="PA" val="v5.2.5"/>
</p:tagLst>
</file>

<file path=ppt/tags/tag74.xml><?xml version="1.0" encoding="utf-8"?>
<p:tagLst xmlns:a="http://schemas.openxmlformats.org/drawingml/2006/main" xmlns:r="http://schemas.openxmlformats.org/officeDocument/2006/relationships" xmlns:p="http://schemas.openxmlformats.org/presentationml/2006/main">
  <p:tag name="PA" val="v5.2.5"/>
</p:tagLst>
</file>

<file path=ppt/tags/tag75.xml><?xml version="1.0" encoding="utf-8"?>
<p:tagLst xmlns:a="http://schemas.openxmlformats.org/drawingml/2006/main" xmlns:r="http://schemas.openxmlformats.org/officeDocument/2006/relationships" xmlns:p="http://schemas.openxmlformats.org/presentationml/2006/main">
  <p:tag name="PA" val="v5.2.5"/>
</p:tagLst>
</file>

<file path=ppt/tags/tag76.xml><?xml version="1.0" encoding="utf-8"?>
<p:tagLst xmlns:a="http://schemas.openxmlformats.org/drawingml/2006/main" xmlns:r="http://schemas.openxmlformats.org/officeDocument/2006/relationships" xmlns:p="http://schemas.openxmlformats.org/presentationml/2006/main">
  <p:tag name="PA" val="v5.2.5"/>
</p:tagLst>
</file>

<file path=ppt/tags/tag77.xml><?xml version="1.0" encoding="utf-8"?>
<p:tagLst xmlns:a="http://schemas.openxmlformats.org/drawingml/2006/main" xmlns:r="http://schemas.openxmlformats.org/officeDocument/2006/relationships" xmlns:p="http://schemas.openxmlformats.org/presentationml/2006/main">
  <p:tag name="PA" val="v5.2.5"/>
</p:tagLst>
</file>

<file path=ppt/tags/tag78.xml><?xml version="1.0" encoding="utf-8"?>
<p:tagLst xmlns:a="http://schemas.openxmlformats.org/drawingml/2006/main" xmlns:r="http://schemas.openxmlformats.org/officeDocument/2006/relationships" xmlns:p="http://schemas.openxmlformats.org/presentationml/2006/main">
  <p:tag name="PA" val="v5.2.5"/>
</p:tagLst>
</file>

<file path=ppt/tags/tag79.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80.xml><?xml version="1.0" encoding="utf-8"?>
<p:tagLst xmlns:a="http://schemas.openxmlformats.org/drawingml/2006/main" xmlns:r="http://schemas.openxmlformats.org/officeDocument/2006/relationships" xmlns:p="http://schemas.openxmlformats.org/presentationml/2006/main">
  <p:tag name="PA" val="v5.2.5"/>
</p:tagLst>
</file>

<file path=ppt/tags/tag81.xml><?xml version="1.0" encoding="utf-8"?>
<p:tagLst xmlns:a="http://schemas.openxmlformats.org/drawingml/2006/main" xmlns:r="http://schemas.openxmlformats.org/officeDocument/2006/relationships" xmlns:p="http://schemas.openxmlformats.org/presentationml/2006/main">
  <p:tag name="PA" val="v5.2.5"/>
</p:tagLst>
</file>

<file path=ppt/tags/tag82.xml><?xml version="1.0" encoding="utf-8"?>
<p:tagLst xmlns:a="http://schemas.openxmlformats.org/drawingml/2006/main" xmlns:r="http://schemas.openxmlformats.org/officeDocument/2006/relationships" xmlns:p="http://schemas.openxmlformats.org/presentationml/2006/main">
  <p:tag name="PA" val="v5.2.5"/>
</p:tagLst>
</file>

<file path=ppt/tags/tag83.xml><?xml version="1.0" encoding="utf-8"?>
<p:tagLst xmlns:a="http://schemas.openxmlformats.org/drawingml/2006/main" xmlns:r="http://schemas.openxmlformats.org/officeDocument/2006/relationships" xmlns:p="http://schemas.openxmlformats.org/presentationml/2006/main">
  <p:tag name="PA" val="v5.2.5"/>
</p:tagLst>
</file>

<file path=ppt/tags/tag84.xml><?xml version="1.0" encoding="utf-8"?>
<p:tagLst xmlns:a="http://schemas.openxmlformats.org/drawingml/2006/main" xmlns:r="http://schemas.openxmlformats.org/officeDocument/2006/relationships" xmlns:p="http://schemas.openxmlformats.org/presentationml/2006/main">
  <p:tag name="PA" val="v5.2.5"/>
</p:tagLst>
</file>

<file path=ppt/tags/tag85.xml><?xml version="1.0" encoding="utf-8"?>
<p:tagLst xmlns:a="http://schemas.openxmlformats.org/drawingml/2006/main" xmlns:r="http://schemas.openxmlformats.org/officeDocument/2006/relationships" xmlns:p="http://schemas.openxmlformats.org/presentationml/2006/main">
  <p:tag name="PA" val="v5.2.5"/>
</p:tagLst>
</file>

<file path=ppt/tags/tag86.xml><?xml version="1.0" encoding="utf-8"?>
<p:tagLst xmlns:a="http://schemas.openxmlformats.org/drawingml/2006/main" xmlns:r="http://schemas.openxmlformats.org/officeDocument/2006/relationships" xmlns:p="http://schemas.openxmlformats.org/presentationml/2006/main">
  <p:tag name="PA" val="v5.2.5"/>
</p:tagLst>
</file>

<file path=ppt/tags/tag87.xml><?xml version="1.0" encoding="utf-8"?>
<p:tagLst xmlns:a="http://schemas.openxmlformats.org/drawingml/2006/main" xmlns:r="http://schemas.openxmlformats.org/officeDocument/2006/relationships" xmlns:p="http://schemas.openxmlformats.org/presentationml/2006/main">
  <p:tag name="PA" val="v5.2.5"/>
</p:tagLst>
</file>

<file path=ppt/tags/tag88.xml><?xml version="1.0" encoding="utf-8"?>
<p:tagLst xmlns:a="http://schemas.openxmlformats.org/drawingml/2006/main" xmlns:r="http://schemas.openxmlformats.org/officeDocument/2006/relationships" xmlns:p="http://schemas.openxmlformats.org/presentationml/2006/main">
  <p:tag name="PA" val="v5.2.5"/>
</p:tagLst>
</file>

<file path=ppt/tags/tag89.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ags/tag90.xml><?xml version="1.0" encoding="utf-8"?>
<p:tagLst xmlns:a="http://schemas.openxmlformats.org/drawingml/2006/main" xmlns:r="http://schemas.openxmlformats.org/officeDocument/2006/relationships" xmlns:p="http://schemas.openxmlformats.org/presentationml/2006/main">
  <p:tag name="PA" val="v5.2.5"/>
</p:tagLst>
</file>

<file path=ppt/tags/tag91.xml><?xml version="1.0" encoding="utf-8"?>
<p:tagLst xmlns:a="http://schemas.openxmlformats.org/drawingml/2006/main" xmlns:r="http://schemas.openxmlformats.org/officeDocument/2006/relationships" xmlns:p="http://schemas.openxmlformats.org/presentationml/2006/main">
  <p:tag name="PA" val="v5.2.5"/>
</p:tagLst>
</file>

<file path=ppt/tags/tag92.xml><?xml version="1.0" encoding="utf-8"?>
<p:tagLst xmlns:a="http://schemas.openxmlformats.org/drawingml/2006/main" xmlns:r="http://schemas.openxmlformats.org/officeDocument/2006/relationships" xmlns:p="http://schemas.openxmlformats.org/presentationml/2006/main">
  <p:tag name="PA" val="v5.2.5"/>
</p:tagLst>
</file>

<file path=ppt/tags/tag93.xml><?xml version="1.0" encoding="utf-8"?>
<p:tagLst xmlns:a="http://schemas.openxmlformats.org/drawingml/2006/main" xmlns:r="http://schemas.openxmlformats.org/officeDocument/2006/relationships" xmlns:p="http://schemas.openxmlformats.org/presentationml/2006/main">
  <p:tag name="PA" val="v5.2.5"/>
</p:tagLst>
</file>

<file path=ppt/tags/tag94.xml><?xml version="1.0" encoding="utf-8"?>
<p:tagLst xmlns:a="http://schemas.openxmlformats.org/drawingml/2006/main" xmlns:r="http://schemas.openxmlformats.org/officeDocument/2006/relationships" xmlns:p="http://schemas.openxmlformats.org/presentationml/2006/main">
  <p:tag name="PA" val="v5.2.5"/>
</p:tagLst>
</file>

<file path=ppt/tags/tag95.xml><?xml version="1.0" encoding="utf-8"?>
<p:tagLst xmlns:a="http://schemas.openxmlformats.org/drawingml/2006/main" xmlns:r="http://schemas.openxmlformats.org/officeDocument/2006/relationships" xmlns:p="http://schemas.openxmlformats.org/presentationml/2006/main">
  <p:tag name="PA" val="v5.2.5"/>
</p:tagLst>
</file>

<file path=ppt/tags/tag96.xml><?xml version="1.0" encoding="utf-8"?>
<p:tagLst xmlns:a="http://schemas.openxmlformats.org/drawingml/2006/main" xmlns:r="http://schemas.openxmlformats.org/officeDocument/2006/relationships" xmlns:p="http://schemas.openxmlformats.org/presentationml/2006/main">
  <p:tag name="PA" val="v5.2.5"/>
</p:tagLst>
</file>

<file path=ppt/tags/tag97.xml><?xml version="1.0" encoding="utf-8"?>
<p:tagLst xmlns:a="http://schemas.openxmlformats.org/drawingml/2006/main" xmlns:r="http://schemas.openxmlformats.org/officeDocument/2006/relationships" xmlns:p="http://schemas.openxmlformats.org/presentationml/2006/main">
  <p:tag name="PA" val="v5.2.5"/>
</p:tagLst>
</file>

<file path=ppt/tags/tag98.xml><?xml version="1.0" encoding="utf-8"?>
<p:tagLst xmlns:a="http://schemas.openxmlformats.org/drawingml/2006/main" xmlns:r="http://schemas.openxmlformats.org/officeDocument/2006/relationships" xmlns:p="http://schemas.openxmlformats.org/presentationml/2006/main">
  <p:tag name="PA" val="v5.2.5"/>
</p:tagLst>
</file>

<file path=ppt/tags/tag9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第一PPT，www.1ppt.com">
  <a:themeElements>
    <a:clrScheme name="涂豆思">
      <a:dk1>
        <a:sysClr val="windowText" lastClr="000000"/>
      </a:dk1>
      <a:lt1>
        <a:sysClr val="window" lastClr="FFFFFF"/>
      </a:lt1>
      <a:dk2>
        <a:srgbClr val="44546A"/>
      </a:dk2>
      <a:lt2>
        <a:srgbClr val="E7E6E6"/>
      </a:lt2>
      <a:accent1>
        <a:srgbClr val="C00000"/>
      </a:accent1>
      <a:accent2>
        <a:srgbClr val="ED7D31"/>
      </a:accent2>
      <a:accent3>
        <a:srgbClr val="A5A5A5"/>
      </a:accent3>
      <a:accent4>
        <a:srgbClr val="C00000"/>
      </a:accent4>
      <a:accent5>
        <a:srgbClr val="7F7F7F"/>
      </a:accent5>
      <a:accent6>
        <a:srgbClr val="ED7D31"/>
      </a:accent6>
      <a:hlink>
        <a:srgbClr val="C00000"/>
      </a:hlink>
      <a:folHlink>
        <a:srgbClr val="C00000"/>
      </a:folHlink>
    </a:clrScheme>
    <a:fontScheme name="rzte3xp0">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2151</Words>
  <Application>Microsoft Office PowerPoint</Application>
  <PresentationFormat>宽屏</PresentationFormat>
  <Paragraphs>158</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等线</vt:lpstr>
      <vt:lpstr>方正粗黑宋简体</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59</cp:revision>
  <dcterms:created xsi:type="dcterms:W3CDTF">2019-06-04T06:04:34Z</dcterms:created>
  <dcterms:modified xsi:type="dcterms:W3CDTF">2023-04-17T03:57:00Z</dcterms:modified>
</cp:coreProperties>
</file>