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BC9EE-7A8E-4F6F-8542-295DB0A1DF8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B4C26-88D9-42C6-BEFF-56856EB00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7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4C26-88D9-42C6-BEFF-56856EB004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27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6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52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3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D5442C0-5976-3CC2-F4C4-454840F6A5FE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4" descr="C:\Users\Administrator\素材\2017\7\未标题-3.png">
            <a:extLst>
              <a:ext uri="{FF2B5EF4-FFF2-40B4-BE49-F238E27FC236}">
                <a16:creationId xmlns:a16="http://schemas.microsoft.com/office/drawing/2014/main" id="{5B927261-9006-AB16-FD0A-1C3A1DFF2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95957" y="6094090"/>
            <a:ext cx="1147414" cy="7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istrator\素材\2017\7\未标题-2.png">
            <a:extLst>
              <a:ext uri="{FF2B5EF4-FFF2-40B4-BE49-F238E27FC236}">
                <a16:creationId xmlns:a16="http://schemas.microsoft.com/office/drawing/2014/main" id="{48B154FC-FAC3-7071-4124-13FD0C7E9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0" y="45418"/>
            <a:ext cx="844179" cy="7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20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6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2023-04-17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9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58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69" indent="-342969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099" indent="-285807" algn="l" defTabSz="9145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26.jpg"/><Relationship Id="rId4" Type="http://schemas.openxmlformats.org/officeDocument/2006/relationships/tags" Target="../tags/tag28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9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dministrator\素材\2017\7\36.png">
            <a:extLst>
              <a:ext uri="{FF2B5EF4-FFF2-40B4-BE49-F238E27FC236}">
                <a16:creationId xmlns:a16="http://schemas.microsoft.com/office/drawing/2014/main" id="{D1DC9446-5E6D-5DE3-B496-1A1A7E86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素材\2017\7\未标题-4.png">
            <a:extLst>
              <a:ext uri="{FF2B5EF4-FFF2-40B4-BE49-F238E27FC236}">
                <a16:creationId xmlns:a16="http://schemas.microsoft.com/office/drawing/2014/main" id="{63FEA856-8670-B5B3-A71C-BE9BD666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25639"/>
            <a:ext cx="12190413" cy="17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素材\2017\7\未标题-3.png">
            <a:extLst>
              <a:ext uri="{FF2B5EF4-FFF2-40B4-BE49-F238E27FC236}">
                <a16:creationId xmlns:a16="http://schemas.microsoft.com/office/drawing/2014/main" id="{2913206F-44A0-FA87-CB22-F7A43F06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3319278"/>
            <a:ext cx="5805683" cy="35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istrator\素材\2017\7\未标题-2.png">
            <a:extLst>
              <a:ext uri="{FF2B5EF4-FFF2-40B4-BE49-F238E27FC236}">
                <a16:creationId xmlns:a16="http://schemas.microsoft.com/office/drawing/2014/main" id="{AE67A2EF-E401-C8A4-5B2B-BDA5480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171" y="5125639"/>
            <a:ext cx="1837720" cy="16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7DC5316-59DB-4F38-BF0A-0F6C2BE74117}"/>
              </a:ext>
            </a:extLst>
          </p:cNvPr>
          <p:cNvGrpSpPr/>
          <p:nvPr/>
        </p:nvGrpSpPr>
        <p:grpSpPr>
          <a:xfrm>
            <a:off x="8463047" y="3952900"/>
            <a:ext cx="1088543" cy="369333"/>
            <a:chOff x="7939587" y="4005849"/>
            <a:chExt cx="1088543" cy="369333"/>
          </a:xfrm>
        </p:grpSpPr>
        <p:sp>
          <p:nvSpPr>
            <p:cNvPr id="26" name="圆角矩形 20">
              <a:extLst>
                <a:ext uri="{FF2B5EF4-FFF2-40B4-BE49-F238E27FC236}">
                  <a16:creationId xmlns:a16="http://schemas.microsoft.com/office/drawing/2014/main" id="{755C9E86-002D-B645-C9B8-7CB28BD9F6D3}"/>
                </a:ext>
              </a:extLst>
            </p:cNvPr>
            <p:cNvSpPr/>
            <p:nvPr/>
          </p:nvSpPr>
          <p:spPr>
            <a:xfrm>
              <a:off x="7939587" y="4005849"/>
              <a:ext cx="1088543" cy="369332"/>
            </a:xfrm>
            <a:prstGeom prst="roundRect">
              <a:avLst/>
            </a:prstGeom>
            <a:solidFill>
              <a:srgbClr val="CC0000"/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文本框 25">
              <a:extLst>
                <a:ext uri="{FF2B5EF4-FFF2-40B4-BE49-F238E27FC236}">
                  <a16:creationId xmlns:a16="http://schemas.microsoft.com/office/drawing/2014/main" id="{89DFE938-77B3-41C3-3DDD-CCAA4E940F0A}"/>
                </a:ext>
              </a:extLst>
            </p:cNvPr>
            <p:cNvSpPr txBox="1"/>
            <p:nvPr/>
          </p:nvSpPr>
          <p:spPr>
            <a:xfrm>
              <a:off x="8039422" y="4005849"/>
              <a:ext cx="98870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汇报人：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782D7B4-7A3D-E715-2D9E-C23114F43C51}"/>
              </a:ext>
            </a:extLst>
          </p:cNvPr>
          <p:cNvGrpSpPr/>
          <p:nvPr/>
        </p:nvGrpSpPr>
        <p:grpSpPr>
          <a:xfrm>
            <a:off x="9723433" y="3933850"/>
            <a:ext cx="1804899" cy="369332"/>
            <a:chOff x="9618899" y="4005858"/>
            <a:chExt cx="1804899" cy="369332"/>
          </a:xfrm>
        </p:grpSpPr>
        <p:sp>
          <p:nvSpPr>
            <p:cNvPr id="29" name="圆角矩形 22">
              <a:extLst>
                <a:ext uri="{FF2B5EF4-FFF2-40B4-BE49-F238E27FC236}">
                  <a16:creationId xmlns:a16="http://schemas.microsoft.com/office/drawing/2014/main" id="{3FEB0D92-9EEF-7880-95E9-81CD2D74AF22}"/>
                </a:ext>
              </a:extLst>
            </p:cNvPr>
            <p:cNvSpPr/>
            <p:nvPr/>
          </p:nvSpPr>
          <p:spPr>
            <a:xfrm>
              <a:off x="9618899" y="4029278"/>
              <a:ext cx="1804899" cy="345903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2B8FCC1-BCF1-C263-6FD7-BF9D18ACC59F}"/>
                </a:ext>
              </a:extLst>
            </p:cNvPr>
            <p:cNvSpPr txBox="1"/>
            <p:nvPr/>
          </p:nvSpPr>
          <p:spPr>
            <a:xfrm>
              <a:off x="9694428" y="4005858"/>
              <a:ext cx="1724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党支部</a:t>
              </a:r>
            </a:p>
          </p:txBody>
        </p:sp>
      </p:grpSp>
      <p:sp>
        <p:nvSpPr>
          <p:cNvPr id="31" name="TextBox 27">
            <a:extLst>
              <a:ext uri="{FF2B5EF4-FFF2-40B4-BE49-F238E27FC236}">
                <a16:creationId xmlns:a16="http://schemas.microsoft.com/office/drawing/2014/main" id="{B623214F-A1B5-3D72-BD7D-7E4B2227A606}"/>
              </a:ext>
            </a:extLst>
          </p:cNvPr>
          <p:cNvSpPr txBox="1"/>
          <p:nvPr/>
        </p:nvSpPr>
        <p:spPr>
          <a:xfrm>
            <a:off x="6599262" y="378163"/>
            <a:ext cx="516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88502"/>
            <a:r>
              <a:rPr lang="zh-CN" altLang="en-US" sz="7200" dirty="0">
                <a:solidFill>
                  <a:srgbClr val="CC0000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党政廉洁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B78BB2E3-5902-7EBC-30FE-18367FC8B2C5}"/>
              </a:ext>
            </a:extLst>
          </p:cNvPr>
          <p:cNvSpPr txBox="1"/>
          <p:nvPr/>
        </p:nvSpPr>
        <p:spPr>
          <a:xfrm>
            <a:off x="4113789" y="1701602"/>
            <a:ext cx="7803242" cy="988964"/>
          </a:xfrm>
          <a:prstGeom prst="rect">
            <a:avLst/>
          </a:prstGeom>
          <a:noFill/>
        </p:spPr>
        <p:txBody>
          <a:bodyPr wrap="none" lIns="65000" tIns="32500" rIns="65000" bIns="32500">
            <a:spAutoFit/>
          </a:bodyPr>
          <a:lstStyle/>
          <a:p>
            <a:pPr algn="r" defTabSz="1088502"/>
            <a:r>
              <a:rPr lang="zh-CN" altLang="en-US" sz="60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党政党建工作汇报</a:t>
            </a:r>
            <a:r>
              <a:rPr lang="en-US" altLang="zh-CN" sz="60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6000" dirty="0">
              <a:solidFill>
                <a:srgbClr val="CC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8AE9B82-C7D8-2BEE-8846-5D1466EA7E18}"/>
              </a:ext>
            </a:extLst>
          </p:cNvPr>
          <p:cNvCxnSpPr/>
          <p:nvPr/>
        </p:nvCxnSpPr>
        <p:spPr>
          <a:xfrm>
            <a:off x="4435717" y="2925738"/>
            <a:ext cx="7204105" cy="0"/>
          </a:xfrm>
          <a:prstGeom prst="line">
            <a:avLst/>
          </a:prstGeom>
          <a:noFill/>
          <a:ln w="2857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4" name="标题 4">
            <a:extLst>
              <a:ext uri="{FF2B5EF4-FFF2-40B4-BE49-F238E27FC236}">
                <a16:creationId xmlns:a16="http://schemas.microsoft.com/office/drawing/2014/main" id="{7E5E96E6-F71B-15D8-C27D-90AD207F2311}"/>
              </a:ext>
            </a:extLst>
          </p:cNvPr>
          <p:cNvSpPr txBox="1">
            <a:spLocks/>
          </p:cNvSpPr>
          <p:nvPr/>
        </p:nvSpPr>
        <p:spPr>
          <a:xfrm>
            <a:off x="5807174" y="3141762"/>
            <a:ext cx="5919380" cy="55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适用于党员党课</a:t>
            </a:r>
            <a:r>
              <a:rPr lang="en-US" altLang="zh-CN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党建工作</a:t>
            </a:r>
            <a:r>
              <a:rPr lang="en-US" altLang="zh-CN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培训讲座等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F6C1FFE-5415-99C1-6C36-D34DB65ED1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209"/>
          <a:stretch/>
        </p:blipFill>
        <p:spPr>
          <a:xfrm>
            <a:off x="0" y="0"/>
            <a:ext cx="6734523" cy="29257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B864624-CFDD-9DE5-CA80-F20FABE7D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2273"/>
            <a:ext cx="4127416" cy="20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4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35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85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4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35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85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40357315-0D3A-7973-7FD0-BC05CE300AB7}"/>
              </a:ext>
            </a:extLst>
          </p:cNvPr>
          <p:cNvGrpSpPr>
            <a:grpSpLocks/>
          </p:cNvGrpSpPr>
          <p:nvPr/>
        </p:nvGrpSpPr>
        <p:grpSpPr bwMode="auto">
          <a:xfrm>
            <a:off x="839681" y="2274716"/>
            <a:ext cx="2592117" cy="3262900"/>
            <a:chOff x="0" y="0"/>
            <a:chExt cx="1944688" cy="2447925"/>
          </a:xfrm>
          <a:solidFill>
            <a:srgbClr val="CC0000"/>
          </a:solidFill>
        </p:grpSpPr>
        <p:sp>
          <p:nvSpPr>
            <p:cNvPr id="49" name="椭圆​​ 2">
              <a:extLst>
                <a:ext uri="{FF2B5EF4-FFF2-40B4-BE49-F238E27FC236}">
                  <a16:creationId xmlns:a16="http://schemas.microsoft.com/office/drawing/2014/main" id="{56BBBCC2-C99A-BA96-3284-444A80A4C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4688" cy="2447925"/>
            </a:xfrm>
            <a:custGeom>
              <a:avLst/>
              <a:gdLst>
                <a:gd name="T0" fmla="*/ 0 w 1944132"/>
                <a:gd name="T1" fmla="*/ 0 h 2448272"/>
                <a:gd name="T2" fmla="*/ 1944132 w 1944132"/>
                <a:gd name="T3" fmla="*/ 2448272 h 2448272"/>
              </a:gdLst>
              <a:ahLst/>
              <a:cxnLst/>
              <a:rect l="T0" t="T1" r="T2" b="T3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矩形​​ 16">
              <a:extLst>
                <a:ext uri="{FF2B5EF4-FFF2-40B4-BE49-F238E27FC236}">
                  <a16:creationId xmlns:a16="http://schemas.microsoft.com/office/drawing/2014/main" id="{9D200A41-43CE-DA7A-5E7B-A3AFF900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35" y="510708"/>
              <a:ext cx="985189" cy="108524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</a:t>
              </a:r>
              <a:endPara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8EB239E-A6A8-F613-2FEF-A7B7961B078D}"/>
              </a:ext>
            </a:extLst>
          </p:cNvPr>
          <p:cNvGrpSpPr/>
          <p:nvPr/>
        </p:nvGrpSpPr>
        <p:grpSpPr>
          <a:xfrm>
            <a:off x="2454875" y="5263272"/>
            <a:ext cx="2591951" cy="518578"/>
            <a:chOff x="527312" y="1614772"/>
            <a:chExt cx="2591951" cy="51857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9884796-263D-4AA2-C912-B14055BDAE0A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0BD0470-9754-549A-F84B-D5F2A466C9DD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MH_Text_1">
            <a:extLst>
              <a:ext uri="{FF2B5EF4-FFF2-40B4-BE49-F238E27FC236}">
                <a16:creationId xmlns:a16="http://schemas.microsoft.com/office/drawing/2014/main" id="{89873982-FC1F-49EB-4711-FEB9ABDD92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11509" y="5915844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5" name="Group 9">
            <a:extLst>
              <a:ext uri="{FF2B5EF4-FFF2-40B4-BE49-F238E27FC236}">
                <a16:creationId xmlns:a16="http://schemas.microsoft.com/office/drawing/2014/main" id="{AD354347-2BE3-A3CA-8C77-40E10A1CC1F9}"/>
              </a:ext>
            </a:extLst>
          </p:cNvPr>
          <p:cNvGrpSpPr>
            <a:grpSpLocks/>
          </p:cNvGrpSpPr>
          <p:nvPr/>
        </p:nvGrpSpPr>
        <p:grpSpPr bwMode="auto">
          <a:xfrm>
            <a:off x="4125850" y="1777451"/>
            <a:ext cx="1919223" cy="2416506"/>
            <a:chOff x="0" y="0"/>
            <a:chExt cx="1439862" cy="1812925"/>
          </a:xfrm>
          <a:solidFill>
            <a:srgbClr val="595959"/>
          </a:solidFill>
        </p:grpSpPr>
        <p:sp>
          <p:nvSpPr>
            <p:cNvPr id="56" name="椭圆​​ 2">
              <a:extLst>
                <a:ext uri="{FF2B5EF4-FFF2-40B4-BE49-F238E27FC236}">
                  <a16:creationId xmlns:a16="http://schemas.microsoft.com/office/drawing/2014/main" id="{1AB23E48-6735-0942-0851-0C44DD79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>
                <a:gd name="T0" fmla="*/ 0 w 1944132"/>
                <a:gd name="T1" fmla="*/ 0 h 2448272"/>
                <a:gd name="T2" fmla="*/ 1944132 w 1944132"/>
                <a:gd name="T3" fmla="*/ 2448272 h 2448272"/>
              </a:gdLst>
              <a:ahLst/>
              <a:cxnLst/>
              <a:rect l="T0" t="T1" r="T2" b="T3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矩形​​ 17">
              <a:extLst>
                <a:ext uri="{FF2B5EF4-FFF2-40B4-BE49-F238E27FC236}">
                  <a16:creationId xmlns:a16="http://schemas.microsoft.com/office/drawing/2014/main" id="{3E2C782C-DE78-5681-39BA-2F51742C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36" y="326679"/>
              <a:ext cx="908222" cy="9928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0D069C2-273E-F094-9578-BEAA054F1267}"/>
              </a:ext>
            </a:extLst>
          </p:cNvPr>
          <p:cNvGrpSpPr/>
          <p:nvPr/>
        </p:nvGrpSpPr>
        <p:grpSpPr>
          <a:xfrm>
            <a:off x="5569163" y="3956000"/>
            <a:ext cx="2591951" cy="518578"/>
            <a:chOff x="527312" y="1614772"/>
            <a:chExt cx="2591951" cy="518578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7EE8B27-3094-C801-240D-1B641F55C995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F0AB7A4-3BDF-7E53-58A5-1408CEF7A69B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1" name="MH_Text_1">
            <a:extLst>
              <a:ext uri="{FF2B5EF4-FFF2-40B4-BE49-F238E27FC236}">
                <a16:creationId xmlns:a16="http://schemas.microsoft.com/office/drawing/2014/main" id="{67F965CE-95C7-E7C7-8D65-E7D1E1D67F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25797" y="4608572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2" name="Group 13">
            <a:extLst>
              <a:ext uri="{FF2B5EF4-FFF2-40B4-BE49-F238E27FC236}">
                <a16:creationId xmlns:a16="http://schemas.microsoft.com/office/drawing/2014/main" id="{5897ABFB-3A81-F021-2880-42A89CBC733F}"/>
              </a:ext>
            </a:extLst>
          </p:cNvPr>
          <p:cNvGrpSpPr>
            <a:grpSpLocks/>
          </p:cNvGrpSpPr>
          <p:nvPr/>
        </p:nvGrpSpPr>
        <p:grpSpPr bwMode="auto">
          <a:xfrm>
            <a:off x="6694693" y="1409265"/>
            <a:ext cx="1350017" cy="1698704"/>
            <a:chOff x="0" y="0"/>
            <a:chExt cx="1012825" cy="1274762"/>
          </a:xfrm>
          <a:solidFill>
            <a:srgbClr val="CC0000"/>
          </a:solidFill>
        </p:grpSpPr>
        <p:sp>
          <p:nvSpPr>
            <p:cNvPr id="63" name="椭圆​​ 2">
              <a:extLst>
                <a:ext uri="{FF2B5EF4-FFF2-40B4-BE49-F238E27FC236}">
                  <a16:creationId xmlns:a16="http://schemas.microsoft.com/office/drawing/2014/main" id="{9B509160-40C4-1C29-C356-69FE45F47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0 w 1944132"/>
                <a:gd name="T1" fmla="*/ 0 h 2448272"/>
                <a:gd name="T2" fmla="*/ 1944132 w 1944132"/>
                <a:gd name="T3" fmla="*/ 2448272 h 2448272"/>
              </a:gdLst>
              <a:ahLst/>
              <a:cxnLst/>
              <a:rect l="T0" t="T1" r="T2" b="T3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矩形​​ 18">
              <a:extLst>
                <a:ext uri="{FF2B5EF4-FFF2-40B4-BE49-F238E27FC236}">
                  <a16:creationId xmlns:a16="http://schemas.microsoft.com/office/drawing/2014/main" id="{7A3F7616-6611-2549-45CA-6360ED412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43" y="210633"/>
              <a:ext cx="600349" cy="6234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</a:t>
              </a:r>
              <a:endPara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4D780F0-46EC-0A80-CC9A-FA14D9CC2EA1}"/>
              </a:ext>
            </a:extLst>
          </p:cNvPr>
          <p:cNvGrpSpPr/>
          <p:nvPr/>
        </p:nvGrpSpPr>
        <p:grpSpPr>
          <a:xfrm>
            <a:off x="8323051" y="2294975"/>
            <a:ext cx="2591951" cy="518578"/>
            <a:chOff x="527312" y="1614772"/>
            <a:chExt cx="2591951" cy="518578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3248D25-98A5-A53E-2AC6-FD0FBAB4BF09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5BAA503-4053-2CCD-ECC8-B9BA5FB5A48A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8" name="MH_Text_1">
            <a:extLst>
              <a:ext uri="{FF2B5EF4-FFF2-40B4-BE49-F238E27FC236}">
                <a16:creationId xmlns:a16="http://schemas.microsoft.com/office/drawing/2014/main" id="{A529169D-7B6F-1386-FF28-0FAD311E6D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9685" y="2947547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4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25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25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75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75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4" grpId="0"/>
      <p:bldP spid="61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582A7538-E538-DEE0-E2B5-5ECB51F7AC97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6" name="Picture 5" descr="C:\Users\Administrator\素材\2017\7\未标题-4.png">
            <a:extLst>
              <a:ext uri="{FF2B5EF4-FFF2-40B4-BE49-F238E27FC236}">
                <a16:creationId xmlns:a16="http://schemas.microsoft.com/office/drawing/2014/main" id="{BC07B3D6-905F-3839-FA66-4D90AA622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素材\2017\7\未标题-3.png">
            <a:extLst>
              <a:ext uri="{FF2B5EF4-FFF2-40B4-BE49-F238E27FC236}">
                <a16:creationId xmlns:a16="http://schemas.microsoft.com/office/drawing/2014/main" id="{BA8FEA5D-7608-9454-3000-DE5FE04B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istrator\素材\2017\7\未标题-2.png">
            <a:extLst>
              <a:ext uri="{FF2B5EF4-FFF2-40B4-BE49-F238E27FC236}">
                <a16:creationId xmlns:a16="http://schemas.microsoft.com/office/drawing/2014/main" id="{4168A22B-7DC8-2710-F64F-366985F6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B2C61D3-5D1E-EB80-3CD1-55AB4E8942F0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703BD82-0D49-CCA4-9A5E-E156F6F8ABA3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1" name="矩形 5">
            <a:extLst>
              <a:ext uri="{FF2B5EF4-FFF2-40B4-BE49-F238E27FC236}">
                <a16:creationId xmlns:a16="http://schemas.microsoft.com/office/drawing/2014/main" id="{FDEA9E51-65C0-3FAC-EC9B-3E2E4D832781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B19912DC-8CAC-6071-4F34-41031015D102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B803C82-8B15-F6EA-62CC-47B12415196B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id="{03DD014A-1874-FF4F-53F2-0FE9DCB5D25F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1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41" name="Group 18">
            <a:extLst>
              <a:ext uri="{FF2B5EF4-FFF2-40B4-BE49-F238E27FC236}">
                <a16:creationId xmlns:a16="http://schemas.microsoft.com/office/drawing/2014/main" id="{D6CBCB02-ADEE-FCC3-7441-3A72A1F3F37B}"/>
              </a:ext>
            </a:extLst>
          </p:cNvPr>
          <p:cNvGrpSpPr>
            <a:grpSpLocks/>
          </p:cNvGrpSpPr>
          <p:nvPr/>
        </p:nvGrpSpPr>
        <p:grpSpPr bwMode="auto">
          <a:xfrm>
            <a:off x="6617209" y="2706888"/>
            <a:ext cx="481012" cy="481013"/>
            <a:chOff x="7144279" y="2887135"/>
            <a:chExt cx="481012" cy="481013"/>
          </a:xfrm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458B354B-570C-3891-42D0-B2D064F8C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4279" y="2887135"/>
              <a:ext cx="481012" cy="481013"/>
            </a:xfrm>
            <a:custGeom>
              <a:avLst/>
              <a:gdLst>
                <a:gd name="T0" fmla="*/ 409612 w 128"/>
                <a:gd name="T1" fmla="*/ 180380 h 128"/>
                <a:gd name="T2" fmla="*/ 428401 w 128"/>
                <a:gd name="T3" fmla="*/ 124011 h 128"/>
                <a:gd name="T4" fmla="*/ 394580 w 128"/>
                <a:gd name="T5" fmla="*/ 56369 h 128"/>
                <a:gd name="T6" fmla="*/ 357001 w 128"/>
                <a:gd name="T7" fmla="*/ 52611 h 128"/>
                <a:gd name="T8" fmla="*/ 300632 w 128"/>
                <a:gd name="T9" fmla="*/ 71400 h 128"/>
                <a:gd name="T10" fmla="*/ 259296 w 128"/>
                <a:gd name="T11" fmla="*/ 0 h 128"/>
                <a:gd name="T12" fmla="*/ 191653 w 128"/>
                <a:gd name="T13" fmla="*/ 22547 h 128"/>
                <a:gd name="T14" fmla="*/ 161590 w 128"/>
                <a:gd name="T15" fmla="*/ 78916 h 128"/>
                <a:gd name="T16" fmla="*/ 105221 w 128"/>
                <a:gd name="T17" fmla="*/ 48853 h 128"/>
                <a:gd name="T18" fmla="*/ 56369 w 128"/>
                <a:gd name="T19" fmla="*/ 86432 h 128"/>
                <a:gd name="T20" fmla="*/ 78916 w 128"/>
                <a:gd name="T21" fmla="*/ 161590 h 128"/>
                <a:gd name="T22" fmla="*/ 22547 w 128"/>
                <a:gd name="T23" fmla="*/ 191654 h 128"/>
                <a:gd name="T24" fmla="*/ 0 w 128"/>
                <a:gd name="T25" fmla="*/ 259296 h 128"/>
                <a:gd name="T26" fmla="*/ 71400 w 128"/>
                <a:gd name="T27" fmla="*/ 300633 h 128"/>
                <a:gd name="T28" fmla="*/ 52611 w 128"/>
                <a:gd name="T29" fmla="*/ 357002 h 128"/>
                <a:gd name="T30" fmla="*/ 86432 w 128"/>
                <a:gd name="T31" fmla="*/ 424644 h 128"/>
                <a:gd name="T32" fmla="*/ 124011 w 128"/>
                <a:gd name="T33" fmla="*/ 428402 h 128"/>
                <a:gd name="T34" fmla="*/ 180379 w 128"/>
                <a:gd name="T35" fmla="*/ 409613 h 128"/>
                <a:gd name="T36" fmla="*/ 221716 w 128"/>
                <a:gd name="T37" fmla="*/ 481013 h 128"/>
                <a:gd name="T38" fmla="*/ 289359 w 128"/>
                <a:gd name="T39" fmla="*/ 458465 h 128"/>
                <a:gd name="T40" fmla="*/ 319422 w 128"/>
                <a:gd name="T41" fmla="*/ 402097 h 128"/>
                <a:gd name="T42" fmla="*/ 375791 w 128"/>
                <a:gd name="T43" fmla="*/ 432160 h 128"/>
                <a:gd name="T44" fmla="*/ 424643 w 128"/>
                <a:gd name="T45" fmla="*/ 394581 h 128"/>
                <a:gd name="T46" fmla="*/ 402096 w 128"/>
                <a:gd name="T47" fmla="*/ 319423 h 128"/>
                <a:gd name="T48" fmla="*/ 458464 w 128"/>
                <a:gd name="T49" fmla="*/ 289359 h 128"/>
                <a:gd name="T50" fmla="*/ 481012 w 128"/>
                <a:gd name="T51" fmla="*/ 221717 h 128"/>
                <a:gd name="T52" fmla="*/ 405854 w 128"/>
                <a:gd name="T53" fmla="*/ 270570 h 128"/>
                <a:gd name="T54" fmla="*/ 375791 w 128"/>
                <a:gd name="T55" fmla="*/ 304391 h 128"/>
                <a:gd name="T56" fmla="*/ 402096 w 128"/>
                <a:gd name="T57" fmla="*/ 375791 h 128"/>
                <a:gd name="T58" fmla="*/ 334454 w 128"/>
                <a:gd name="T59" fmla="*/ 379549 h 128"/>
                <a:gd name="T60" fmla="*/ 304390 w 128"/>
                <a:gd name="T61" fmla="*/ 375791 h 128"/>
                <a:gd name="T62" fmla="*/ 270569 w 128"/>
                <a:gd name="T63" fmla="*/ 405855 h 128"/>
                <a:gd name="T64" fmla="*/ 221716 w 128"/>
                <a:gd name="T65" fmla="*/ 450950 h 128"/>
                <a:gd name="T66" fmla="*/ 191653 w 128"/>
                <a:gd name="T67" fmla="*/ 383307 h 128"/>
                <a:gd name="T68" fmla="*/ 161590 w 128"/>
                <a:gd name="T69" fmla="*/ 372033 h 128"/>
                <a:gd name="T70" fmla="*/ 105221 w 128"/>
                <a:gd name="T71" fmla="*/ 402097 h 128"/>
                <a:gd name="T72" fmla="*/ 101463 w 128"/>
                <a:gd name="T73" fmla="*/ 334454 h 128"/>
                <a:gd name="T74" fmla="*/ 97706 w 128"/>
                <a:gd name="T75" fmla="*/ 289359 h 128"/>
                <a:gd name="T76" fmla="*/ 30063 w 128"/>
                <a:gd name="T77" fmla="*/ 259296 h 128"/>
                <a:gd name="T78" fmla="*/ 75158 w 128"/>
                <a:gd name="T79" fmla="*/ 210443 h 128"/>
                <a:gd name="T80" fmla="*/ 105221 w 128"/>
                <a:gd name="T81" fmla="*/ 176622 h 128"/>
                <a:gd name="T82" fmla="*/ 78916 w 128"/>
                <a:gd name="T83" fmla="*/ 105222 h 128"/>
                <a:gd name="T84" fmla="*/ 146558 w 128"/>
                <a:gd name="T85" fmla="*/ 101464 h 128"/>
                <a:gd name="T86" fmla="*/ 176622 w 128"/>
                <a:gd name="T87" fmla="*/ 105222 h 128"/>
                <a:gd name="T88" fmla="*/ 210443 w 128"/>
                <a:gd name="T89" fmla="*/ 75158 h 128"/>
                <a:gd name="T90" fmla="*/ 259296 w 128"/>
                <a:gd name="T91" fmla="*/ 30063 h 128"/>
                <a:gd name="T92" fmla="*/ 289359 w 128"/>
                <a:gd name="T93" fmla="*/ 97706 h 128"/>
                <a:gd name="T94" fmla="*/ 319422 w 128"/>
                <a:gd name="T95" fmla="*/ 108979 h 128"/>
                <a:gd name="T96" fmla="*/ 375791 w 128"/>
                <a:gd name="T97" fmla="*/ 78916 h 128"/>
                <a:gd name="T98" fmla="*/ 379548 w 128"/>
                <a:gd name="T99" fmla="*/ 146559 h 128"/>
                <a:gd name="T100" fmla="*/ 383306 w 128"/>
                <a:gd name="T101" fmla="*/ 191654 h 128"/>
                <a:gd name="T102" fmla="*/ 450949 w 128"/>
                <a:gd name="T103" fmla="*/ 221717 h 128"/>
                <a:gd name="T104" fmla="*/ 405854 w 128"/>
                <a:gd name="T105" fmla="*/ 270570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128"/>
                <a:gd name="T161" fmla="*/ 128 w 128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48B21DA6-33CE-2591-828B-91B4E5183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804" y="3022072"/>
              <a:ext cx="209550" cy="211138"/>
            </a:xfrm>
            <a:custGeom>
              <a:avLst/>
              <a:gdLst>
                <a:gd name="T0" fmla="*/ 104775 w 56"/>
                <a:gd name="T1" fmla="*/ 0 h 56"/>
                <a:gd name="T2" fmla="*/ 0 w 56"/>
                <a:gd name="T3" fmla="*/ 105569 h 56"/>
                <a:gd name="T4" fmla="*/ 104775 w 56"/>
                <a:gd name="T5" fmla="*/ 211138 h 56"/>
                <a:gd name="T6" fmla="*/ 209550 w 56"/>
                <a:gd name="T7" fmla="*/ 105569 h 56"/>
                <a:gd name="T8" fmla="*/ 104775 w 56"/>
                <a:gd name="T9" fmla="*/ 0 h 56"/>
                <a:gd name="T10" fmla="*/ 104775 w 56"/>
                <a:gd name="T11" fmla="*/ 199827 h 56"/>
                <a:gd name="T12" fmla="*/ 14968 w 56"/>
                <a:gd name="T13" fmla="*/ 105569 h 56"/>
                <a:gd name="T14" fmla="*/ 104775 w 56"/>
                <a:gd name="T15" fmla="*/ 15081 h 56"/>
                <a:gd name="T16" fmla="*/ 198324 w 56"/>
                <a:gd name="T17" fmla="*/ 105569 h 56"/>
                <a:gd name="T18" fmla="*/ 104775 w 56"/>
                <a:gd name="T19" fmla="*/ 199827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56"/>
                <a:gd name="T32" fmla="*/ 56 w 5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59059F0E-08B3-5A2D-1343-A697CEC83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5254" y="3066522"/>
              <a:ext cx="120650" cy="120650"/>
            </a:xfrm>
            <a:custGeom>
              <a:avLst/>
              <a:gdLst>
                <a:gd name="T0" fmla="*/ 60325 w 32"/>
                <a:gd name="T1" fmla="*/ 0 h 32"/>
                <a:gd name="T2" fmla="*/ 0 w 32"/>
                <a:gd name="T3" fmla="*/ 60325 h 32"/>
                <a:gd name="T4" fmla="*/ 60325 w 32"/>
                <a:gd name="T5" fmla="*/ 120650 h 32"/>
                <a:gd name="T6" fmla="*/ 120650 w 32"/>
                <a:gd name="T7" fmla="*/ 60325 h 32"/>
                <a:gd name="T8" fmla="*/ 60325 w 32"/>
                <a:gd name="T9" fmla="*/ 0 h 32"/>
                <a:gd name="T10" fmla="*/ 60325 w 32"/>
                <a:gd name="T11" fmla="*/ 105569 h 32"/>
                <a:gd name="T12" fmla="*/ 15081 w 32"/>
                <a:gd name="T13" fmla="*/ 60325 h 32"/>
                <a:gd name="T14" fmla="*/ 60325 w 32"/>
                <a:gd name="T15" fmla="*/ 15081 h 32"/>
                <a:gd name="T16" fmla="*/ 105569 w 32"/>
                <a:gd name="T17" fmla="*/ 60325 h 32"/>
                <a:gd name="T18" fmla="*/ 60325 w 32"/>
                <a:gd name="T19" fmla="*/ 10556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2"/>
                <a:gd name="T32" fmla="*/ 32 w 3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5" name="Group 21">
            <a:extLst>
              <a:ext uri="{FF2B5EF4-FFF2-40B4-BE49-F238E27FC236}">
                <a16:creationId xmlns:a16="http://schemas.microsoft.com/office/drawing/2014/main" id="{7F5412D4-38BC-DA5F-FF4B-B3386B830386}"/>
              </a:ext>
            </a:extLst>
          </p:cNvPr>
          <p:cNvGrpSpPr>
            <a:grpSpLocks/>
          </p:cNvGrpSpPr>
          <p:nvPr/>
        </p:nvGrpSpPr>
        <p:grpSpPr bwMode="auto">
          <a:xfrm>
            <a:off x="6658484" y="3930851"/>
            <a:ext cx="431800" cy="431800"/>
            <a:chOff x="5220229" y="2887135"/>
            <a:chExt cx="481012" cy="481013"/>
          </a:xfrm>
          <a:solidFill>
            <a:sysClr val="window" lastClr="FFFFFF"/>
          </a:solidFill>
        </p:grpSpPr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1FF2FB61-2178-FED6-79CB-7C97DAB9B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0229" y="2887135"/>
              <a:ext cx="481012" cy="481013"/>
            </a:xfrm>
            <a:custGeom>
              <a:avLst/>
              <a:gdLst>
                <a:gd name="T0" fmla="*/ 330696 w 128"/>
                <a:gd name="T1" fmla="*/ 0 h 128"/>
                <a:gd name="T2" fmla="*/ 180379 w 128"/>
                <a:gd name="T3" fmla="*/ 150317 h 128"/>
                <a:gd name="T4" fmla="*/ 191653 w 128"/>
                <a:gd name="T5" fmla="*/ 206685 h 128"/>
                <a:gd name="T6" fmla="*/ 7516 w 128"/>
                <a:gd name="T7" fmla="*/ 387065 h 128"/>
                <a:gd name="T8" fmla="*/ 0 w 128"/>
                <a:gd name="T9" fmla="*/ 405855 h 128"/>
                <a:gd name="T10" fmla="*/ 0 w 128"/>
                <a:gd name="T11" fmla="*/ 450950 h 128"/>
                <a:gd name="T12" fmla="*/ 30063 w 128"/>
                <a:gd name="T13" fmla="*/ 481013 h 128"/>
                <a:gd name="T14" fmla="*/ 75158 w 128"/>
                <a:gd name="T15" fmla="*/ 481013 h 128"/>
                <a:gd name="T16" fmla="*/ 93948 w 128"/>
                <a:gd name="T17" fmla="*/ 473497 h 128"/>
                <a:gd name="T18" fmla="*/ 116495 w 128"/>
                <a:gd name="T19" fmla="*/ 450950 h 128"/>
                <a:gd name="T20" fmla="*/ 150316 w 128"/>
                <a:gd name="T21" fmla="*/ 450950 h 128"/>
                <a:gd name="T22" fmla="*/ 180379 w 128"/>
                <a:gd name="T23" fmla="*/ 420886 h 128"/>
                <a:gd name="T24" fmla="*/ 180379 w 128"/>
                <a:gd name="T25" fmla="*/ 390823 h 128"/>
                <a:gd name="T26" fmla="*/ 210443 w 128"/>
                <a:gd name="T27" fmla="*/ 390823 h 128"/>
                <a:gd name="T28" fmla="*/ 240506 w 128"/>
                <a:gd name="T29" fmla="*/ 360760 h 128"/>
                <a:gd name="T30" fmla="*/ 240506 w 128"/>
                <a:gd name="T31" fmla="*/ 326938 h 128"/>
                <a:gd name="T32" fmla="*/ 274327 w 128"/>
                <a:gd name="T33" fmla="*/ 289359 h 128"/>
                <a:gd name="T34" fmla="*/ 330696 w 128"/>
                <a:gd name="T35" fmla="*/ 300633 h 128"/>
                <a:gd name="T36" fmla="*/ 481012 w 128"/>
                <a:gd name="T37" fmla="*/ 150317 h 128"/>
                <a:gd name="T38" fmla="*/ 330696 w 128"/>
                <a:gd name="T39" fmla="*/ 0 h 128"/>
                <a:gd name="T40" fmla="*/ 330696 w 128"/>
                <a:gd name="T41" fmla="*/ 270570 h 128"/>
                <a:gd name="T42" fmla="*/ 270569 w 128"/>
                <a:gd name="T43" fmla="*/ 251780 h 128"/>
                <a:gd name="T44" fmla="*/ 263053 w 128"/>
                <a:gd name="T45" fmla="*/ 259296 h 128"/>
                <a:gd name="T46" fmla="*/ 248022 w 128"/>
                <a:gd name="T47" fmla="*/ 274328 h 128"/>
                <a:gd name="T48" fmla="*/ 217959 w 128"/>
                <a:gd name="T49" fmla="*/ 304391 h 128"/>
                <a:gd name="T50" fmla="*/ 210443 w 128"/>
                <a:gd name="T51" fmla="*/ 326938 h 128"/>
                <a:gd name="T52" fmla="*/ 210443 w 128"/>
                <a:gd name="T53" fmla="*/ 360760 h 128"/>
                <a:gd name="T54" fmla="*/ 180379 w 128"/>
                <a:gd name="T55" fmla="*/ 360760 h 128"/>
                <a:gd name="T56" fmla="*/ 150316 w 128"/>
                <a:gd name="T57" fmla="*/ 390823 h 128"/>
                <a:gd name="T58" fmla="*/ 150316 w 128"/>
                <a:gd name="T59" fmla="*/ 420886 h 128"/>
                <a:gd name="T60" fmla="*/ 116495 w 128"/>
                <a:gd name="T61" fmla="*/ 420886 h 128"/>
                <a:gd name="T62" fmla="*/ 93948 w 128"/>
                <a:gd name="T63" fmla="*/ 428402 h 128"/>
                <a:gd name="T64" fmla="*/ 71400 w 128"/>
                <a:gd name="T65" fmla="*/ 450950 h 128"/>
                <a:gd name="T66" fmla="*/ 30063 w 128"/>
                <a:gd name="T67" fmla="*/ 450950 h 128"/>
                <a:gd name="T68" fmla="*/ 30063 w 128"/>
                <a:gd name="T69" fmla="*/ 409613 h 128"/>
                <a:gd name="T70" fmla="*/ 206685 w 128"/>
                <a:gd name="T71" fmla="*/ 232991 h 128"/>
                <a:gd name="T72" fmla="*/ 206685 w 128"/>
                <a:gd name="T73" fmla="*/ 232991 h 128"/>
                <a:gd name="T74" fmla="*/ 229232 w 128"/>
                <a:gd name="T75" fmla="*/ 210443 h 128"/>
                <a:gd name="T76" fmla="*/ 210443 w 128"/>
                <a:gd name="T77" fmla="*/ 150317 h 128"/>
                <a:gd name="T78" fmla="*/ 330696 w 128"/>
                <a:gd name="T79" fmla="*/ 30063 h 128"/>
                <a:gd name="T80" fmla="*/ 450949 w 128"/>
                <a:gd name="T81" fmla="*/ 150317 h 128"/>
                <a:gd name="T82" fmla="*/ 330696 w 128"/>
                <a:gd name="T83" fmla="*/ 270570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28"/>
                <a:gd name="T128" fmla="*/ 128 w 128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672178D9-AE00-FCE6-BAB6-4F672783B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854" y="2947460"/>
              <a:ext cx="119062" cy="119063"/>
            </a:xfrm>
            <a:custGeom>
              <a:avLst/>
              <a:gdLst>
                <a:gd name="T0" fmla="*/ 115341 w 32"/>
                <a:gd name="T1" fmla="*/ 63252 h 32"/>
                <a:gd name="T2" fmla="*/ 55810 w 32"/>
                <a:gd name="T3" fmla="*/ 3721 h 32"/>
                <a:gd name="T4" fmla="*/ 44648 w 32"/>
                <a:gd name="T5" fmla="*/ 0 h 32"/>
                <a:gd name="T6" fmla="*/ 0 w 32"/>
                <a:gd name="T7" fmla="*/ 44649 h 32"/>
                <a:gd name="T8" fmla="*/ 0 w 32"/>
                <a:gd name="T9" fmla="*/ 48369 h 32"/>
                <a:gd name="T10" fmla="*/ 3721 w 32"/>
                <a:gd name="T11" fmla="*/ 55811 h 32"/>
                <a:gd name="T12" fmla="*/ 63252 w 32"/>
                <a:gd name="T13" fmla="*/ 115342 h 32"/>
                <a:gd name="T14" fmla="*/ 74414 w 32"/>
                <a:gd name="T15" fmla="*/ 119063 h 32"/>
                <a:gd name="T16" fmla="*/ 119062 w 32"/>
                <a:gd name="T17" fmla="*/ 74414 h 32"/>
                <a:gd name="T18" fmla="*/ 119062 w 32"/>
                <a:gd name="T19" fmla="*/ 70694 h 32"/>
                <a:gd name="T20" fmla="*/ 115341 w 32"/>
                <a:gd name="T21" fmla="*/ 63252 h 32"/>
                <a:gd name="T22" fmla="*/ 70693 w 32"/>
                <a:gd name="T23" fmla="*/ 104180 h 32"/>
                <a:gd name="T24" fmla="*/ 14883 w 32"/>
                <a:gd name="T25" fmla="*/ 48369 h 32"/>
                <a:gd name="T26" fmla="*/ 48369 w 32"/>
                <a:gd name="T27" fmla="*/ 14883 h 32"/>
                <a:gd name="T28" fmla="*/ 104179 w 32"/>
                <a:gd name="T29" fmla="*/ 70694 h 32"/>
                <a:gd name="T30" fmla="*/ 70693 w 32"/>
                <a:gd name="T31" fmla="*/ 10418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2"/>
                <a:gd name="T50" fmla="*/ 32 w 3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8" name="Group 20">
            <a:extLst>
              <a:ext uri="{FF2B5EF4-FFF2-40B4-BE49-F238E27FC236}">
                <a16:creationId xmlns:a16="http://schemas.microsoft.com/office/drawing/2014/main" id="{A4C2AEAC-0B24-A871-D411-C41BFFFCB173}"/>
              </a:ext>
            </a:extLst>
          </p:cNvPr>
          <p:cNvGrpSpPr>
            <a:grpSpLocks/>
          </p:cNvGrpSpPr>
          <p:nvPr/>
        </p:nvGrpSpPr>
        <p:grpSpPr bwMode="auto">
          <a:xfrm>
            <a:off x="5942521" y="5054801"/>
            <a:ext cx="431800" cy="431800"/>
            <a:chOff x="6182254" y="2887135"/>
            <a:chExt cx="481012" cy="481013"/>
          </a:xfrm>
          <a:solidFill>
            <a:sysClr val="window" lastClr="FFFFFF"/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360446E-FC89-F2BC-0926-BDB40B12E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2254" y="2887135"/>
              <a:ext cx="481012" cy="481013"/>
            </a:xfrm>
            <a:custGeom>
              <a:avLst/>
              <a:gdLst>
                <a:gd name="T0" fmla="*/ 300632 w 128"/>
                <a:gd name="T1" fmla="*/ 0 h 128"/>
                <a:gd name="T2" fmla="*/ 120253 w 128"/>
                <a:gd name="T3" fmla="*/ 180380 h 128"/>
                <a:gd name="T4" fmla="*/ 142800 w 128"/>
                <a:gd name="T5" fmla="*/ 263054 h 128"/>
                <a:gd name="T6" fmla="*/ 15032 w 128"/>
                <a:gd name="T7" fmla="*/ 390823 h 128"/>
                <a:gd name="T8" fmla="*/ 15032 w 128"/>
                <a:gd name="T9" fmla="*/ 390823 h 128"/>
                <a:gd name="T10" fmla="*/ 0 w 128"/>
                <a:gd name="T11" fmla="*/ 428402 h 128"/>
                <a:gd name="T12" fmla="*/ 52611 w 128"/>
                <a:gd name="T13" fmla="*/ 481013 h 128"/>
                <a:gd name="T14" fmla="*/ 90190 w 128"/>
                <a:gd name="T15" fmla="*/ 465981 h 128"/>
                <a:gd name="T16" fmla="*/ 90190 w 128"/>
                <a:gd name="T17" fmla="*/ 465981 h 128"/>
                <a:gd name="T18" fmla="*/ 217959 w 128"/>
                <a:gd name="T19" fmla="*/ 338212 h 128"/>
                <a:gd name="T20" fmla="*/ 300632 w 128"/>
                <a:gd name="T21" fmla="*/ 360760 h 128"/>
                <a:gd name="T22" fmla="*/ 481012 w 128"/>
                <a:gd name="T23" fmla="*/ 180380 h 128"/>
                <a:gd name="T24" fmla="*/ 300632 w 128"/>
                <a:gd name="T25" fmla="*/ 0 h 128"/>
                <a:gd name="T26" fmla="*/ 71400 w 128"/>
                <a:gd name="T27" fmla="*/ 447192 h 128"/>
                <a:gd name="T28" fmla="*/ 52611 w 128"/>
                <a:gd name="T29" fmla="*/ 454707 h 128"/>
                <a:gd name="T30" fmla="*/ 26305 w 128"/>
                <a:gd name="T31" fmla="*/ 428402 h 128"/>
                <a:gd name="T32" fmla="*/ 33821 w 128"/>
                <a:gd name="T33" fmla="*/ 409613 h 128"/>
                <a:gd name="T34" fmla="*/ 33821 w 128"/>
                <a:gd name="T35" fmla="*/ 409613 h 128"/>
                <a:gd name="T36" fmla="*/ 154074 w 128"/>
                <a:gd name="T37" fmla="*/ 289359 h 128"/>
                <a:gd name="T38" fmla="*/ 191653 w 128"/>
                <a:gd name="T39" fmla="*/ 326938 h 128"/>
                <a:gd name="T40" fmla="*/ 71400 w 128"/>
                <a:gd name="T41" fmla="*/ 447192 h 128"/>
                <a:gd name="T42" fmla="*/ 300632 w 128"/>
                <a:gd name="T43" fmla="*/ 330696 h 128"/>
                <a:gd name="T44" fmla="*/ 150316 w 128"/>
                <a:gd name="T45" fmla="*/ 180380 h 128"/>
                <a:gd name="T46" fmla="*/ 300632 w 128"/>
                <a:gd name="T47" fmla="*/ 30063 h 128"/>
                <a:gd name="T48" fmla="*/ 450949 w 128"/>
                <a:gd name="T49" fmla="*/ 180380 h 128"/>
                <a:gd name="T50" fmla="*/ 300632 w 128"/>
                <a:gd name="T51" fmla="*/ 330696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128"/>
                <a:gd name="T80" fmla="*/ 128 w 128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A5BC497-EC41-A946-5CFA-2BF617B0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516" y="2961747"/>
              <a:ext cx="112712" cy="112713"/>
            </a:xfrm>
            <a:custGeom>
              <a:avLst/>
              <a:gdLst>
                <a:gd name="T0" fmla="*/ 105198 w 30"/>
                <a:gd name="T1" fmla="*/ 0 h 30"/>
                <a:gd name="T2" fmla="*/ 0 w 30"/>
                <a:gd name="T3" fmla="*/ 105199 h 30"/>
                <a:gd name="T4" fmla="*/ 7514 w 30"/>
                <a:gd name="T5" fmla="*/ 112713 h 30"/>
                <a:gd name="T6" fmla="*/ 15028 w 30"/>
                <a:gd name="T7" fmla="*/ 105199 h 30"/>
                <a:gd name="T8" fmla="*/ 105198 w 30"/>
                <a:gd name="T9" fmla="*/ 15028 h 30"/>
                <a:gd name="T10" fmla="*/ 112712 w 30"/>
                <a:gd name="T11" fmla="*/ 7514 h 30"/>
                <a:gd name="T12" fmla="*/ 105198 w 3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0"/>
                <a:gd name="T23" fmla="*/ 30 w 3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1" name="Group 79">
            <a:extLst>
              <a:ext uri="{FF2B5EF4-FFF2-40B4-BE49-F238E27FC236}">
                <a16:creationId xmlns:a16="http://schemas.microsoft.com/office/drawing/2014/main" id="{30811673-1784-F625-DF93-A384FF906E53}"/>
              </a:ext>
            </a:extLst>
          </p:cNvPr>
          <p:cNvGrpSpPr>
            <a:grpSpLocks/>
          </p:cNvGrpSpPr>
          <p:nvPr/>
        </p:nvGrpSpPr>
        <p:grpSpPr bwMode="auto">
          <a:xfrm>
            <a:off x="5993321" y="1668663"/>
            <a:ext cx="433388" cy="407988"/>
            <a:chOff x="8106304" y="3879322"/>
            <a:chExt cx="481012" cy="452438"/>
          </a:xfrm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C0863740-7A1A-0117-61B8-D508074A3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346869 w 96"/>
                <a:gd name="T1" fmla="*/ 0 h 64"/>
                <a:gd name="T2" fmla="*/ 15081 w 96"/>
                <a:gd name="T3" fmla="*/ 0 h 64"/>
                <a:gd name="T4" fmla="*/ 0 w 96"/>
                <a:gd name="T5" fmla="*/ 15081 h 64"/>
                <a:gd name="T6" fmla="*/ 0 w 96"/>
                <a:gd name="T7" fmla="*/ 226219 h 64"/>
                <a:gd name="T8" fmla="*/ 15081 w 96"/>
                <a:gd name="T9" fmla="*/ 241300 h 64"/>
                <a:gd name="T10" fmla="*/ 346869 w 96"/>
                <a:gd name="T11" fmla="*/ 241300 h 64"/>
                <a:gd name="T12" fmla="*/ 361950 w 96"/>
                <a:gd name="T13" fmla="*/ 226219 h 64"/>
                <a:gd name="T14" fmla="*/ 361950 w 96"/>
                <a:gd name="T15" fmla="*/ 15081 h 64"/>
                <a:gd name="T16" fmla="*/ 346869 w 96"/>
                <a:gd name="T17" fmla="*/ 0 h 64"/>
                <a:gd name="T18" fmla="*/ 346869 w 96"/>
                <a:gd name="T19" fmla="*/ 226219 h 64"/>
                <a:gd name="T20" fmla="*/ 15081 w 96"/>
                <a:gd name="T21" fmla="*/ 226219 h 64"/>
                <a:gd name="T22" fmla="*/ 15081 w 96"/>
                <a:gd name="T23" fmla="*/ 15081 h 64"/>
                <a:gd name="T24" fmla="*/ 346869 w 96"/>
                <a:gd name="T25" fmla="*/ 15081 h 64"/>
                <a:gd name="T26" fmla="*/ 346869 w 96"/>
                <a:gd name="T27" fmla="*/ 226219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64"/>
                <a:gd name="T44" fmla="*/ 96 w 96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1E3AE389-F9AF-3A82-DF0D-F8FBD21D8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435917 w 128"/>
                <a:gd name="T1" fmla="*/ 0 h 120"/>
                <a:gd name="T2" fmla="*/ 45095 w 128"/>
                <a:gd name="T3" fmla="*/ 0 h 120"/>
                <a:gd name="T4" fmla="*/ 0 w 128"/>
                <a:gd name="T5" fmla="*/ 45244 h 120"/>
                <a:gd name="T6" fmla="*/ 0 w 128"/>
                <a:gd name="T7" fmla="*/ 346869 h 120"/>
                <a:gd name="T8" fmla="*/ 45095 w 128"/>
                <a:gd name="T9" fmla="*/ 392113 h 120"/>
                <a:gd name="T10" fmla="*/ 195411 w 128"/>
                <a:gd name="T11" fmla="*/ 392113 h 120"/>
                <a:gd name="T12" fmla="*/ 195411 w 128"/>
                <a:gd name="T13" fmla="*/ 410965 h 120"/>
                <a:gd name="T14" fmla="*/ 101463 w 128"/>
                <a:gd name="T15" fmla="*/ 422275 h 120"/>
                <a:gd name="T16" fmla="*/ 90190 w 128"/>
                <a:gd name="T17" fmla="*/ 437357 h 120"/>
                <a:gd name="T18" fmla="*/ 105221 w 128"/>
                <a:gd name="T19" fmla="*/ 452438 h 120"/>
                <a:gd name="T20" fmla="*/ 375791 w 128"/>
                <a:gd name="T21" fmla="*/ 452438 h 120"/>
                <a:gd name="T22" fmla="*/ 390822 w 128"/>
                <a:gd name="T23" fmla="*/ 437357 h 120"/>
                <a:gd name="T24" fmla="*/ 379548 w 128"/>
                <a:gd name="T25" fmla="*/ 422275 h 120"/>
                <a:gd name="T26" fmla="*/ 285601 w 128"/>
                <a:gd name="T27" fmla="*/ 410965 h 120"/>
                <a:gd name="T28" fmla="*/ 285601 w 128"/>
                <a:gd name="T29" fmla="*/ 392113 h 120"/>
                <a:gd name="T30" fmla="*/ 435917 w 128"/>
                <a:gd name="T31" fmla="*/ 392113 h 120"/>
                <a:gd name="T32" fmla="*/ 481012 w 128"/>
                <a:gd name="T33" fmla="*/ 346869 h 120"/>
                <a:gd name="T34" fmla="*/ 481012 w 128"/>
                <a:gd name="T35" fmla="*/ 45244 h 120"/>
                <a:gd name="T36" fmla="*/ 435917 w 128"/>
                <a:gd name="T37" fmla="*/ 0 h 120"/>
                <a:gd name="T38" fmla="*/ 450949 w 128"/>
                <a:gd name="T39" fmla="*/ 346869 h 120"/>
                <a:gd name="T40" fmla="*/ 435917 w 128"/>
                <a:gd name="T41" fmla="*/ 361950 h 120"/>
                <a:gd name="T42" fmla="*/ 300632 w 128"/>
                <a:gd name="T43" fmla="*/ 361950 h 120"/>
                <a:gd name="T44" fmla="*/ 180379 w 128"/>
                <a:gd name="T45" fmla="*/ 361950 h 120"/>
                <a:gd name="T46" fmla="*/ 45095 w 128"/>
                <a:gd name="T47" fmla="*/ 361950 h 120"/>
                <a:gd name="T48" fmla="*/ 30063 w 128"/>
                <a:gd name="T49" fmla="*/ 346869 h 120"/>
                <a:gd name="T50" fmla="*/ 30063 w 128"/>
                <a:gd name="T51" fmla="*/ 45244 h 120"/>
                <a:gd name="T52" fmla="*/ 45095 w 128"/>
                <a:gd name="T53" fmla="*/ 30163 h 120"/>
                <a:gd name="T54" fmla="*/ 435917 w 128"/>
                <a:gd name="T55" fmla="*/ 30163 h 120"/>
                <a:gd name="T56" fmla="*/ 450949 w 128"/>
                <a:gd name="T57" fmla="*/ 45244 h 120"/>
                <a:gd name="T58" fmla="*/ 450949 w 128"/>
                <a:gd name="T59" fmla="*/ 346869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20"/>
                <a:gd name="T92" fmla="*/ 128 w 128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Oval 6">
            <a:extLst>
              <a:ext uri="{FF2B5EF4-FFF2-40B4-BE49-F238E27FC236}">
                <a16:creationId xmlns:a16="http://schemas.microsoft.com/office/drawing/2014/main" id="{E0856142-C84E-7BCE-A1C9-793D1975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46" y="1554363"/>
            <a:ext cx="4103688" cy="4032250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5" name="组合 33">
            <a:extLst>
              <a:ext uri="{FF2B5EF4-FFF2-40B4-BE49-F238E27FC236}">
                <a16:creationId xmlns:a16="http://schemas.microsoft.com/office/drawing/2014/main" id="{7111B00E-A19B-BB46-0610-CA36010DBE52}"/>
              </a:ext>
            </a:extLst>
          </p:cNvPr>
          <p:cNvGrpSpPr>
            <a:grpSpLocks/>
          </p:cNvGrpSpPr>
          <p:nvPr/>
        </p:nvGrpSpPr>
        <p:grpSpPr bwMode="auto">
          <a:xfrm>
            <a:off x="1184784" y="2059188"/>
            <a:ext cx="3240087" cy="3236913"/>
            <a:chOff x="1749531" y="3647927"/>
            <a:chExt cx="1987536" cy="1987534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A0CA8675-1CE5-C0FD-B670-897CC335A173}"/>
                </a:ext>
              </a:extLst>
            </p:cNvPr>
            <p:cNvSpPr/>
            <p:nvPr/>
          </p:nvSpPr>
          <p:spPr>
            <a:xfrm>
              <a:off x="1754168" y="3653262"/>
              <a:ext cx="1857599" cy="1857597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100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%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D6D30A6-376A-F4F6-674B-50F4C3BD68C6}"/>
                </a:ext>
              </a:extLst>
            </p:cNvPr>
            <p:cNvSpPr/>
            <p:nvPr/>
          </p:nvSpPr>
          <p:spPr>
            <a:xfrm>
              <a:off x="1911556" y="3810650"/>
              <a:ext cx="1542822" cy="1542820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E3D369EC-3B28-38EE-182D-C88EA8FD9F34}"/>
                </a:ext>
              </a:extLst>
            </p:cNvPr>
            <p:cNvSpPr/>
            <p:nvPr/>
          </p:nvSpPr>
          <p:spPr>
            <a:xfrm>
              <a:off x="1890879" y="3789973"/>
              <a:ext cx="1584176" cy="1584174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87C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DA6A363-0D98-9FB5-C599-6DDE79601429}"/>
                </a:ext>
              </a:extLst>
            </p:cNvPr>
            <p:cNvSpPr/>
            <p:nvPr/>
          </p:nvSpPr>
          <p:spPr>
            <a:xfrm>
              <a:off x="2625956" y="4093392"/>
              <a:ext cx="112961" cy="39380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srgbClr val="CA009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0" name="TextBox 163">
            <a:extLst>
              <a:ext uri="{FF2B5EF4-FFF2-40B4-BE49-F238E27FC236}">
                <a16:creationId xmlns:a16="http://schemas.microsoft.com/office/drawing/2014/main" id="{C8CABB76-FC2F-551C-3224-0CFE0B136AB0}"/>
              </a:ext>
            </a:extLst>
          </p:cNvPr>
          <p:cNvSpPr txBox="1"/>
          <p:nvPr/>
        </p:nvSpPr>
        <p:spPr>
          <a:xfrm>
            <a:off x="1985223" y="293807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502"/>
            <a:r>
              <a:rPr lang="zh-CN" altLang="en-US" sz="48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关键</a:t>
            </a:r>
            <a:endParaRPr lang="en-US" altLang="zh-CN" sz="48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algn="ctr" defTabSz="1088502"/>
            <a:r>
              <a:rPr lang="zh-CN" altLang="en-US" sz="48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字</a:t>
            </a:r>
          </a:p>
        </p:txBody>
      </p:sp>
      <p:sp>
        <p:nvSpPr>
          <p:cNvPr id="61" name="椭圆 8">
            <a:extLst>
              <a:ext uri="{FF2B5EF4-FFF2-40B4-BE49-F238E27FC236}">
                <a16:creationId xmlns:a16="http://schemas.microsoft.com/office/drawing/2014/main" id="{9D264929-D83C-6C32-903F-CCA75EE5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709" y="1517851"/>
            <a:ext cx="684212" cy="68421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F1A0512C-4DCA-3A17-513B-D8A6924D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765" y="1587710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63" name="Line 548">
            <a:extLst>
              <a:ext uri="{FF2B5EF4-FFF2-40B4-BE49-F238E27FC236}">
                <a16:creationId xmlns:a16="http://schemas.microsoft.com/office/drawing/2014/main" id="{B0BC7FB4-FD43-E767-6880-5BE82309F5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596" y="1914726"/>
            <a:ext cx="12954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4" name="文本框 57">
            <a:extLst>
              <a:ext uri="{FF2B5EF4-FFF2-40B4-BE49-F238E27FC236}">
                <a16:creationId xmlns:a16="http://schemas.microsoft.com/office/drawing/2014/main" id="{0E3696DE-6CF7-8C7D-DF9C-0EE9E6114ACD}"/>
              </a:ext>
            </a:extLst>
          </p:cNvPr>
          <p:cNvSpPr txBox="1"/>
          <p:nvPr/>
        </p:nvSpPr>
        <p:spPr>
          <a:xfrm>
            <a:off x="6117806" y="1541822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5" name="椭圆 8">
            <a:extLst>
              <a:ext uri="{FF2B5EF4-FFF2-40B4-BE49-F238E27FC236}">
                <a16:creationId xmlns:a16="http://schemas.microsoft.com/office/drawing/2014/main" id="{5A67AD27-FA5F-1B10-AE38-5532049D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909" y="2633863"/>
            <a:ext cx="684212" cy="684213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6" name="Rectangle 39">
            <a:extLst>
              <a:ext uri="{FF2B5EF4-FFF2-40B4-BE49-F238E27FC236}">
                <a16:creationId xmlns:a16="http://schemas.microsoft.com/office/drawing/2014/main" id="{D438F25F-5F0E-C1F0-0E56-1E2CB394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621" y="2717738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67" name="Line 548">
            <a:extLst>
              <a:ext uri="{FF2B5EF4-FFF2-40B4-BE49-F238E27FC236}">
                <a16:creationId xmlns:a16="http://schemas.microsoft.com/office/drawing/2014/main" id="{700702DD-14A4-8AF5-16CE-5168B8D6C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4159" y="2922788"/>
            <a:ext cx="1295400" cy="0"/>
          </a:xfrm>
          <a:prstGeom prst="line">
            <a:avLst/>
          </a:prstGeom>
          <a:noFill/>
          <a:ln w="19050">
            <a:solidFill>
              <a:srgbClr val="595959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8" name="文本框 61">
            <a:extLst>
              <a:ext uri="{FF2B5EF4-FFF2-40B4-BE49-F238E27FC236}">
                <a16:creationId xmlns:a16="http://schemas.microsoft.com/office/drawing/2014/main" id="{F357664E-ABD2-D300-3583-88125A768F6C}"/>
              </a:ext>
            </a:extLst>
          </p:cNvPr>
          <p:cNvSpPr txBox="1"/>
          <p:nvPr/>
        </p:nvSpPr>
        <p:spPr>
          <a:xfrm>
            <a:off x="6617209" y="2682297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9" name="椭圆 8">
            <a:extLst>
              <a:ext uri="{FF2B5EF4-FFF2-40B4-BE49-F238E27FC236}">
                <a16:creationId xmlns:a16="http://schemas.microsoft.com/office/drawing/2014/main" id="{719AA7AF-9B19-457D-6780-E6E97001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921" y="3749876"/>
            <a:ext cx="684213" cy="68421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0" name="Rectangle 40">
            <a:extLst>
              <a:ext uri="{FF2B5EF4-FFF2-40B4-BE49-F238E27FC236}">
                <a16:creationId xmlns:a16="http://schemas.microsoft.com/office/drawing/2014/main" id="{27B74434-698C-1635-02ED-6856B46B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46" y="380835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71" name="Line 548">
            <a:extLst>
              <a:ext uri="{FF2B5EF4-FFF2-40B4-BE49-F238E27FC236}">
                <a16:creationId xmlns:a16="http://schemas.microsoft.com/office/drawing/2014/main" id="{8AC8334F-7B8E-9DA5-0D18-707E968E0D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2884" y="4135638"/>
            <a:ext cx="12954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2" name="文本框 65">
            <a:extLst>
              <a:ext uri="{FF2B5EF4-FFF2-40B4-BE49-F238E27FC236}">
                <a16:creationId xmlns:a16="http://schemas.microsoft.com/office/drawing/2014/main" id="{0934F17B-995E-419A-3A2D-3545951F3F1A}"/>
              </a:ext>
            </a:extLst>
          </p:cNvPr>
          <p:cNvSpPr txBox="1"/>
          <p:nvPr/>
        </p:nvSpPr>
        <p:spPr>
          <a:xfrm>
            <a:off x="6617208" y="3822772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3" name="椭圆 8">
            <a:extLst>
              <a:ext uri="{FF2B5EF4-FFF2-40B4-BE49-F238E27FC236}">
                <a16:creationId xmlns:a16="http://schemas.microsoft.com/office/drawing/2014/main" id="{3A4216F5-C35E-96D8-A1A6-8E2D0D15D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84" y="4902401"/>
            <a:ext cx="684212" cy="684212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4" name="Rectangle 38">
            <a:extLst>
              <a:ext uri="{FF2B5EF4-FFF2-40B4-BE49-F238E27FC236}">
                <a16:creationId xmlns:a16="http://schemas.microsoft.com/office/drawing/2014/main" id="{0F429E02-2525-398A-6B54-1688322A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459" y="496405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4</a:t>
            </a:r>
          </a:p>
        </p:txBody>
      </p:sp>
      <p:sp>
        <p:nvSpPr>
          <p:cNvPr id="75" name="Line 548">
            <a:extLst>
              <a:ext uri="{FF2B5EF4-FFF2-40B4-BE49-F238E27FC236}">
                <a16:creationId xmlns:a16="http://schemas.microsoft.com/office/drawing/2014/main" id="{75E14BED-CB78-98D9-C680-E5C53AED1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3434" y="5288163"/>
            <a:ext cx="1295400" cy="0"/>
          </a:xfrm>
          <a:prstGeom prst="line">
            <a:avLst/>
          </a:prstGeom>
          <a:noFill/>
          <a:ln w="19050">
            <a:solidFill>
              <a:srgbClr val="595959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6" name="文本框 69">
            <a:extLst>
              <a:ext uri="{FF2B5EF4-FFF2-40B4-BE49-F238E27FC236}">
                <a16:creationId xmlns:a16="http://schemas.microsoft.com/office/drawing/2014/main" id="{E0307A5B-2CDD-A1AC-BAE9-FB6A30BB8167}"/>
              </a:ext>
            </a:extLst>
          </p:cNvPr>
          <p:cNvSpPr txBox="1"/>
          <p:nvPr/>
        </p:nvSpPr>
        <p:spPr>
          <a:xfrm>
            <a:off x="5942521" y="4963247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3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75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75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75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25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75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2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9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25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875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125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75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5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4" grpId="0" animBg="1"/>
      <p:bldP spid="60" grpId="0"/>
      <p:bldP spid="61" grpId="0" animBg="1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4D2707C-4FBA-3951-23E9-8B0DC57E9A89}"/>
              </a:ext>
            </a:extLst>
          </p:cNvPr>
          <p:cNvGrpSpPr/>
          <p:nvPr/>
        </p:nvGrpSpPr>
        <p:grpSpPr>
          <a:xfrm>
            <a:off x="1018405" y="2248129"/>
            <a:ext cx="10166485" cy="2903063"/>
            <a:chOff x="1033645" y="2242953"/>
            <a:chExt cx="10166485" cy="2903063"/>
          </a:xfrm>
        </p:grpSpPr>
        <p:grpSp>
          <p:nvGrpSpPr>
            <p:cNvPr id="62" name="Group 68">
              <a:extLst>
                <a:ext uri="{FF2B5EF4-FFF2-40B4-BE49-F238E27FC236}">
                  <a16:creationId xmlns:a16="http://schemas.microsoft.com/office/drawing/2014/main" id="{03951A92-3E98-1A1E-CBE4-8E50DBDB8579}"/>
                </a:ext>
              </a:extLst>
            </p:cNvPr>
            <p:cNvGrpSpPr/>
            <p:nvPr/>
          </p:nvGrpSpPr>
          <p:grpSpPr>
            <a:xfrm>
              <a:off x="3292849" y="3603084"/>
              <a:ext cx="2827291" cy="858638"/>
              <a:chOff x="2469637" y="2266883"/>
              <a:chExt cx="2120468" cy="643978"/>
            </a:xfrm>
          </p:grpSpPr>
          <p:sp>
            <p:nvSpPr>
              <p:cNvPr id="74" name="Flowchart: Data 40">
                <a:extLst>
                  <a:ext uri="{FF2B5EF4-FFF2-40B4-BE49-F238E27FC236}">
                    <a16:creationId xmlns:a16="http://schemas.microsoft.com/office/drawing/2014/main" id="{3576B007-47AA-2239-2E77-5B732641334D}"/>
                  </a:ext>
                </a:extLst>
              </p:cNvPr>
              <p:cNvSpPr/>
              <p:nvPr/>
            </p:nvSpPr>
            <p:spPr>
              <a:xfrm rot="16200000" flipH="1" flipV="1">
                <a:off x="4163077" y="2479936"/>
                <a:ext cx="640080" cy="213975"/>
              </a:xfrm>
              <a:prstGeom prst="flowChartInputOutput">
                <a:avLst/>
              </a:prstGeom>
              <a:solidFill>
                <a:srgbClr val="595959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grpSp>
            <p:nvGrpSpPr>
              <p:cNvPr id="75" name="Group 51">
                <a:extLst>
                  <a:ext uri="{FF2B5EF4-FFF2-40B4-BE49-F238E27FC236}">
                    <a16:creationId xmlns:a16="http://schemas.microsoft.com/office/drawing/2014/main" id="{08A12E02-6173-BFE0-CE4E-DD94E39CF952}"/>
                  </a:ext>
                </a:extLst>
              </p:cNvPr>
              <p:cNvGrpSpPr/>
              <p:nvPr/>
            </p:nvGrpSpPr>
            <p:grpSpPr>
              <a:xfrm>
                <a:off x="2469637" y="2266883"/>
                <a:ext cx="2120468" cy="643978"/>
                <a:chOff x="2460112" y="2094062"/>
                <a:chExt cx="2120468" cy="643978"/>
              </a:xfrm>
            </p:grpSpPr>
            <p:sp>
              <p:nvSpPr>
                <p:cNvPr id="76" name="Flowchart: Data 32">
                  <a:extLst>
                    <a:ext uri="{FF2B5EF4-FFF2-40B4-BE49-F238E27FC236}">
                      <a16:creationId xmlns:a16="http://schemas.microsoft.com/office/drawing/2014/main" id="{9AEB2A1B-DE6E-5EED-7542-819914F15C7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2247060" y="2307114"/>
                  <a:ext cx="640080" cy="213975"/>
                </a:xfrm>
                <a:prstGeom prst="flowChartInputOutput">
                  <a:avLst/>
                </a:prstGeom>
                <a:solidFill>
                  <a:srgbClr val="5959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Rectangle 34">
                  <a:extLst>
                    <a:ext uri="{FF2B5EF4-FFF2-40B4-BE49-F238E27FC236}">
                      <a16:creationId xmlns:a16="http://schemas.microsoft.com/office/drawing/2014/main" id="{DA678408-07FB-B4F2-6C11-8B89D9F60772}"/>
                    </a:ext>
                  </a:extLst>
                </p:cNvPr>
                <p:cNvSpPr/>
                <p:nvPr/>
              </p:nvSpPr>
              <p:spPr>
                <a:xfrm>
                  <a:off x="2673145" y="2224816"/>
                  <a:ext cx="1907435" cy="513224"/>
                </a:xfrm>
                <a:prstGeom prst="rect">
                  <a:avLst/>
                </a:prstGeom>
                <a:solidFill>
                  <a:srgbClr val="59595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3" name="Group 61">
              <a:extLst>
                <a:ext uri="{FF2B5EF4-FFF2-40B4-BE49-F238E27FC236}">
                  <a16:creationId xmlns:a16="http://schemas.microsoft.com/office/drawing/2014/main" id="{09B2E93B-AEA7-75EB-CADA-2C6E737856C1}"/>
                </a:ext>
              </a:extLst>
            </p:cNvPr>
            <p:cNvGrpSpPr/>
            <p:nvPr/>
          </p:nvGrpSpPr>
          <p:grpSpPr>
            <a:xfrm>
              <a:off x="8371582" y="2242953"/>
              <a:ext cx="2828548" cy="858636"/>
              <a:chOff x="6269161" y="1073965"/>
              <a:chExt cx="2121411" cy="643977"/>
            </a:xfrm>
          </p:grpSpPr>
          <p:sp>
            <p:nvSpPr>
              <p:cNvPr id="72" name="Flowchart: Data 37">
                <a:extLst>
                  <a:ext uri="{FF2B5EF4-FFF2-40B4-BE49-F238E27FC236}">
                    <a16:creationId xmlns:a16="http://schemas.microsoft.com/office/drawing/2014/main" id="{957171AB-5825-3201-080E-946155A4204C}"/>
                  </a:ext>
                </a:extLst>
              </p:cNvPr>
              <p:cNvSpPr/>
              <p:nvPr/>
            </p:nvSpPr>
            <p:spPr>
              <a:xfrm rot="16200000" flipH="1" flipV="1">
                <a:off x="6056109" y="1287017"/>
                <a:ext cx="640080" cy="213975"/>
              </a:xfrm>
              <a:prstGeom prst="flowChartInputOutput">
                <a:avLst/>
              </a:prstGeom>
              <a:solidFill>
                <a:srgbClr val="595959">
                  <a:lumMod val="75000"/>
                </a:srgbClr>
              </a:solidFill>
              <a:ln w="25400" cap="flat" cmpd="sng" algn="ctr">
                <a:solidFill>
                  <a:srgbClr val="5959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3" name="Pentagon 39">
                <a:extLst>
                  <a:ext uri="{FF2B5EF4-FFF2-40B4-BE49-F238E27FC236}">
                    <a16:creationId xmlns:a16="http://schemas.microsoft.com/office/drawing/2014/main" id="{8C95AC76-E1C4-D75A-C69F-0FE886A2B6C3}"/>
                  </a:ext>
                </a:extLst>
              </p:cNvPr>
              <p:cNvSpPr/>
              <p:nvPr/>
            </p:nvSpPr>
            <p:spPr>
              <a:xfrm>
                <a:off x="6483137" y="1204718"/>
                <a:ext cx="1907435" cy="513224"/>
              </a:xfrm>
              <a:prstGeom prst="homePlat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69">
              <a:extLst>
                <a:ext uri="{FF2B5EF4-FFF2-40B4-BE49-F238E27FC236}">
                  <a16:creationId xmlns:a16="http://schemas.microsoft.com/office/drawing/2014/main" id="{C11CF3D5-A549-38E2-499C-72BB51567C6E}"/>
                </a:ext>
              </a:extLst>
            </p:cNvPr>
            <p:cNvGrpSpPr/>
            <p:nvPr/>
          </p:nvGrpSpPr>
          <p:grpSpPr>
            <a:xfrm>
              <a:off x="5834839" y="2923869"/>
              <a:ext cx="2828548" cy="861906"/>
              <a:chOff x="4376129" y="1757472"/>
              <a:chExt cx="2121411" cy="646429"/>
            </a:xfrm>
          </p:grpSpPr>
          <p:sp>
            <p:nvSpPr>
              <p:cNvPr id="68" name="Flowchart: Data 42">
                <a:extLst>
                  <a:ext uri="{FF2B5EF4-FFF2-40B4-BE49-F238E27FC236}">
                    <a16:creationId xmlns:a16="http://schemas.microsoft.com/office/drawing/2014/main" id="{7E5428EE-3880-D100-C28A-27DFBFB70F6E}"/>
                  </a:ext>
                </a:extLst>
              </p:cNvPr>
              <p:cNvSpPr/>
              <p:nvPr/>
            </p:nvSpPr>
            <p:spPr>
              <a:xfrm rot="16200000" flipH="1" flipV="1">
                <a:off x="6070512" y="1976873"/>
                <a:ext cx="640080" cy="213975"/>
              </a:xfrm>
              <a:prstGeom prst="flowChartInputOutput">
                <a:avLst/>
              </a:prstGeom>
              <a:solidFill>
                <a:srgbClr val="CC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grpSp>
            <p:nvGrpSpPr>
              <p:cNvPr id="69" name="Group 52">
                <a:extLst>
                  <a:ext uri="{FF2B5EF4-FFF2-40B4-BE49-F238E27FC236}">
                    <a16:creationId xmlns:a16="http://schemas.microsoft.com/office/drawing/2014/main" id="{3D2512F2-C818-C54C-4510-7F46F818E355}"/>
                  </a:ext>
                </a:extLst>
              </p:cNvPr>
              <p:cNvGrpSpPr/>
              <p:nvPr/>
            </p:nvGrpSpPr>
            <p:grpSpPr>
              <a:xfrm>
                <a:off x="4376129" y="1757472"/>
                <a:ext cx="2121411" cy="640165"/>
                <a:chOff x="4366604" y="1584651"/>
                <a:chExt cx="2121411" cy="640165"/>
              </a:xfrm>
            </p:grpSpPr>
            <p:sp>
              <p:nvSpPr>
                <p:cNvPr id="70" name="Rectangle 44">
                  <a:extLst>
                    <a:ext uri="{FF2B5EF4-FFF2-40B4-BE49-F238E27FC236}">
                      <a16:creationId xmlns:a16="http://schemas.microsoft.com/office/drawing/2014/main" id="{8FEC144F-4498-505A-08B8-7A3A1F82A4F3}"/>
                    </a:ext>
                  </a:extLst>
                </p:cNvPr>
                <p:cNvSpPr/>
                <p:nvPr/>
              </p:nvSpPr>
              <p:spPr>
                <a:xfrm>
                  <a:off x="4580580" y="1711592"/>
                  <a:ext cx="1907435" cy="513224"/>
                </a:xfrm>
                <a:prstGeom prst="rect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lowchart: Data 41">
                  <a:extLst>
                    <a:ext uri="{FF2B5EF4-FFF2-40B4-BE49-F238E27FC236}">
                      <a16:creationId xmlns:a16="http://schemas.microsoft.com/office/drawing/2014/main" id="{E57E5BF0-9BBB-D408-8C0E-7D1571D0A5DE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153552" y="1797703"/>
                  <a:ext cx="640080" cy="213975"/>
                </a:xfrm>
                <a:prstGeom prst="flowChartInputOutput">
                  <a:avLst/>
                </a:prstGeom>
                <a:solidFill>
                  <a:srgbClr val="CC0000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E2749FDD-B36B-148C-E294-EE3309A7CBE1}"/>
                </a:ext>
              </a:extLst>
            </p:cNvPr>
            <p:cNvGrpSpPr/>
            <p:nvPr/>
          </p:nvGrpSpPr>
          <p:grpSpPr>
            <a:xfrm>
              <a:off x="1033645" y="4287379"/>
              <a:ext cx="2544504" cy="858637"/>
              <a:chOff x="775234" y="2780107"/>
              <a:chExt cx="1908378" cy="643978"/>
            </a:xfrm>
          </p:grpSpPr>
          <p:sp>
            <p:nvSpPr>
              <p:cNvPr id="66" name="Flowchart: Data 26">
                <a:extLst>
                  <a:ext uri="{FF2B5EF4-FFF2-40B4-BE49-F238E27FC236}">
                    <a16:creationId xmlns:a16="http://schemas.microsoft.com/office/drawing/2014/main" id="{2D6E11C7-534D-8648-4367-BF97F2E70FE5}"/>
                  </a:ext>
                </a:extLst>
              </p:cNvPr>
              <p:cNvSpPr/>
              <p:nvPr/>
            </p:nvSpPr>
            <p:spPr>
              <a:xfrm rot="16200000" flipH="1" flipV="1">
                <a:off x="2256585" y="2993159"/>
                <a:ext cx="640080" cy="213975"/>
              </a:xfrm>
              <a:prstGeom prst="flowChartInputOutput">
                <a:avLst/>
              </a:prstGeom>
              <a:solidFill>
                <a:srgbClr val="CC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Rectangle 29">
                <a:extLst>
                  <a:ext uri="{FF2B5EF4-FFF2-40B4-BE49-F238E27FC236}">
                    <a16:creationId xmlns:a16="http://schemas.microsoft.com/office/drawing/2014/main" id="{F91019FA-657B-6F64-B2B8-03B371711B64}"/>
                  </a:ext>
                </a:extLst>
              </p:cNvPr>
              <p:cNvSpPr/>
              <p:nvPr/>
            </p:nvSpPr>
            <p:spPr>
              <a:xfrm>
                <a:off x="775234" y="2910861"/>
                <a:ext cx="1907435" cy="513224"/>
              </a:xfrm>
              <a:prstGeom prst="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8" name="Rectangle 49">
            <a:extLst>
              <a:ext uri="{FF2B5EF4-FFF2-40B4-BE49-F238E27FC236}">
                <a16:creationId xmlns:a16="http://schemas.microsoft.com/office/drawing/2014/main" id="{80E07E87-4D1D-7358-C5FB-0E694DA3E073}"/>
              </a:ext>
            </a:extLst>
          </p:cNvPr>
          <p:cNvSpPr/>
          <p:nvPr/>
        </p:nvSpPr>
        <p:spPr>
          <a:xfrm>
            <a:off x="1648999" y="4603860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endParaRPr lang="en-US" sz="1867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03A30E1-D204-E91D-E253-8634AE8D8724}"/>
              </a:ext>
            </a:extLst>
          </p:cNvPr>
          <p:cNvGrpSpPr/>
          <p:nvPr/>
        </p:nvGrpSpPr>
        <p:grpSpPr>
          <a:xfrm>
            <a:off x="1224520" y="2988978"/>
            <a:ext cx="1532979" cy="1355269"/>
            <a:chOff x="10142538" y="1016000"/>
            <a:chExt cx="1355725" cy="1198563"/>
          </a:xfrm>
          <a:solidFill>
            <a:srgbClr val="CC0000"/>
          </a:solidFill>
        </p:grpSpPr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7BFE7565-FBC7-93FC-EDE2-564C30EEF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1265238"/>
              <a:ext cx="847725" cy="949325"/>
            </a:xfrm>
            <a:custGeom>
              <a:avLst/>
              <a:gdLst>
                <a:gd name="T0" fmla="*/ 271 w 640"/>
                <a:gd name="T1" fmla="*/ 1 h 716"/>
                <a:gd name="T2" fmla="*/ 170 w 640"/>
                <a:gd name="T3" fmla="*/ 24 h 716"/>
                <a:gd name="T4" fmla="*/ 9 w 640"/>
                <a:gd name="T5" fmla="*/ 154 h 716"/>
                <a:gd name="T6" fmla="*/ 21 w 640"/>
                <a:gd name="T7" fmla="*/ 198 h 716"/>
                <a:gd name="T8" fmla="*/ 36 w 640"/>
                <a:gd name="T9" fmla="*/ 202 h 716"/>
                <a:gd name="T10" fmla="*/ 64 w 640"/>
                <a:gd name="T11" fmla="*/ 185 h 716"/>
                <a:gd name="T12" fmla="*/ 192 w 640"/>
                <a:gd name="T13" fmla="*/ 84 h 716"/>
                <a:gd name="T14" fmla="*/ 194 w 640"/>
                <a:gd name="T15" fmla="*/ 84 h 716"/>
                <a:gd name="T16" fmla="*/ 194 w 640"/>
                <a:gd name="T17" fmla="*/ 84 h 716"/>
                <a:gd name="T18" fmla="*/ 203 w 640"/>
                <a:gd name="T19" fmla="*/ 307 h 716"/>
                <a:gd name="T20" fmla="*/ 247 w 640"/>
                <a:gd name="T21" fmla="*/ 359 h 716"/>
                <a:gd name="T22" fmla="*/ 251 w 640"/>
                <a:gd name="T23" fmla="*/ 404 h 716"/>
                <a:gd name="T24" fmla="*/ 228 w 640"/>
                <a:gd name="T25" fmla="*/ 505 h 716"/>
                <a:gd name="T26" fmla="*/ 126 w 640"/>
                <a:gd name="T27" fmla="*/ 626 h 716"/>
                <a:gd name="T28" fmla="*/ 117 w 640"/>
                <a:gd name="T29" fmla="*/ 696 h 716"/>
                <a:gd name="T30" fmla="*/ 157 w 640"/>
                <a:gd name="T31" fmla="*/ 716 h 716"/>
                <a:gd name="T32" fmla="*/ 187 w 640"/>
                <a:gd name="T33" fmla="*/ 705 h 716"/>
                <a:gd name="T34" fmla="*/ 319 w 640"/>
                <a:gd name="T35" fmla="*/ 548 h 716"/>
                <a:gd name="T36" fmla="*/ 351 w 640"/>
                <a:gd name="T37" fmla="*/ 404 h 716"/>
                <a:gd name="T38" fmla="*/ 349 w 640"/>
                <a:gd name="T39" fmla="*/ 368 h 716"/>
                <a:gd name="T40" fmla="*/ 439 w 640"/>
                <a:gd name="T41" fmla="*/ 371 h 716"/>
                <a:gd name="T42" fmla="*/ 541 w 640"/>
                <a:gd name="T43" fmla="*/ 527 h 716"/>
                <a:gd name="T44" fmla="*/ 610 w 640"/>
                <a:gd name="T45" fmla="*/ 541 h 716"/>
                <a:gd name="T46" fmla="*/ 625 w 640"/>
                <a:gd name="T47" fmla="*/ 472 h 716"/>
                <a:gd name="T48" fmla="*/ 508 w 640"/>
                <a:gd name="T49" fmla="*/ 294 h 716"/>
                <a:gd name="T50" fmla="*/ 468 w 640"/>
                <a:gd name="T51" fmla="*/ 272 h 716"/>
                <a:gd name="T52" fmla="*/ 340 w 640"/>
                <a:gd name="T53" fmla="*/ 267 h 716"/>
                <a:gd name="T54" fmla="*/ 334 w 640"/>
                <a:gd name="T55" fmla="*/ 172 h 716"/>
                <a:gd name="T56" fmla="*/ 253 w 640"/>
                <a:gd name="T57" fmla="*/ 98 h 716"/>
                <a:gd name="T58" fmla="*/ 240 w 640"/>
                <a:gd name="T59" fmla="*/ 70 h 716"/>
                <a:gd name="T60" fmla="*/ 251 w 640"/>
                <a:gd name="T61" fmla="*/ 40 h 716"/>
                <a:gd name="T62" fmla="*/ 281 w 640"/>
                <a:gd name="T63" fmla="*/ 27 h 716"/>
                <a:gd name="T64" fmla="*/ 309 w 640"/>
                <a:gd name="T65" fmla="*/ 38 h 716"/>
                <a:gd name="T66" fmla="*/ 338 w 640"/>
                <a:gd name="T67" fmla="*/ 65 h 716"/>
                <a:gd name="T68" fmla="*/ 287 w 640"/>
                <a:gd name="T69" fmla="*/ 1 h 716"/>
                <a:gd name="T70" fmla="*/ 271 w 640"/>
                <a:gd name="T71" fmla="*/ 1 h 716"/>
                <a:gd name="T72" fmla="*/ 271 w 640"/>
                <a:gd name="T73" fmla="*/ 1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" h="716">
                  <a:moveTo>
                    <a:pt x="271" y="1"/>
                  </a:moveTo>
                  <a:cubicBezTo>
                    <a:pt x="269" y="1"/>
                    <a:pt x="225" y="4"/>
                    <a:pt x="170" y="24"/>
                  </a:cubicBezTo>
                  <a:cubicBezTo>
                    <a:pt x="116" y="44"/>
                    <a:pt x="49" y="82"/>
                    <a:pt x="9" y="154"/>
                  </a:cubicBezTo>
                  <a:cubicBezTo>
                    <a:pt x="0" y="169"/>
                    <a:pt x="5" y="189"/>
                    <a:pt x="21" y="198"/>
                  </a:cubicBezTo>
                  <a:cubicBezTo>
                    <a:pt x="26" y="200"/>
                    <a:pt x="31" y="202"/>
                    <a:pt x="36" y="202"/>
                  </a:cubicBezTo>
                  <a:cubicBezTo>
                    <a:pt x="48" y="202"/>
                    <a:pt x="59" y="196"/>
                    <a:pt x="64" y="185"/>
                  </a:cubicBezTo>
                  <a:cubicBezTo>
                    <a:pt x="94" y="131"/>
                    <a:pt x="146" y="101"/>
                    <a:pt x="192" y="84"/>
                  </a:cubicBezTo>
                  <a:cubicBezTo>
                    <a:pt x="193" y="84"/>
                    <a:pt x="193" y="84"/>
                    <a:pt x="194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78" y="167"/>
                    <a:pt x="180" y="220"/>
                    <a:pt x="203" y="307"/>
                  </a:cubicBezTo>
                  <a:cubicBezTo>
                    <a:pt x="213" y="337"/>
                    <a:pt x="229" y="352"/>
                    <a:pt x="247" y="359"/>
                  </a:cubicBezTo>
                  <a:cubicBezTo>
                    <a:pt x="249" y="371"/>
                    <a:pt x="251" y="387"/>
                    <a:pt x="251" y="404"/>
                  </a:cubicBezTo>
                  <a:cubicBezTo>
                    <a:pt x="251" y="433"/>
                    <a:pt x="246" y="467"/>
                    <a:pt x="228" y="505"/>
                  </a:cubicBezTo>
                  <a:cubicBezTo>
                    <a:pt x="210" y="543"/>
                    <a:pt x="180" y="584"/>
                    <a:pt x="126" y="626"/>
                  </a:cubicBezTo>
                  <a:cubicBezTo>
                    <a:pt x="104" y="643"/>
                    <a:pt x="100" y="674"/>
                    <a:pt x="117" y="696"/>
                  </a:cubicBezTo>
                  <a:cubicBezTo>
                    <a:pt x="127" y="709"/>
                    <a:pt x="142" y="716"/>
                    <a:pt x="157" y="716"/>
                  </a:cubicBezTo>
                  <a:cubicBezTo>
                    <a:pt x="167" y="716"/>
                    <a:pt x="178" y="712"/>
                    <a:pt x="187" y="705"/>
                  </a:cubicBezTo>
                  <a:cubicBezTo>
                    <a:pt x="252" y="655"/>
                    <a:pt x="294" y="600"/>
                    <a:pt x="319" y="548"/>
                  </a:cubicBezTo>
                  <a:cubicBezTo>
                    <a:pt x="344" y="495"/>
                    <a:pt x="351" y="445"/>
                    <a:pt x="351" y="404"/>
                  </a:cubicBezTo>
                  <a:cubicBezTo>
                    <a:pt x="351" y="391"/>
                    <a:pt x="351" y="379"/>
                    <a:pt x="349" y="368"/>
                  </a:cubicBezTo>
                  <a:cubicBezTo>
                    <a:pt x="439" y="371"/>
                    <a:pt x="439" y="371"/>
                    <a:pt x="439" y="371"/>
                  </a:cubicBezTo>
                  <a:cubicBezTo>
                    <a:pt x="541" y="527"/>
                    <a:pt x="541" y="527"/>
                    <a:pt x="541" y="527"/>
                  </a:cubicBezTo>
                  <a:cubicBezTo>
                    <a:pt x="556" y="550"/>
                    <a:pt x="587" y="556"/>
                    <a:pt x="610" y="541"/>
                  </a:cubicBezTo>
                  <a:cubicBezTo>
                    <a:pt x="633" y="526"/>
                    <a:pt x="640" y="495"/>
                    <a:pt x="625" y="472"/>
                  </a:cubicBezTo>
                  <a:cubicBezTo>
                    <a:pt x="508" y="294"/>
                    <a:pt x="508" y="294"/>
                    <a:pt x="508" y="294"/>
                  </a:cubicBezTo>
                  <a:cubicBezTo>
                    <a:pt x="500" y="281"/>
                    <a:pt x="485" y="272"/>
                    <a:pt x="468" y="272"/>
                  </a:cubicBezTo>
                  <a:cubicBezTo>
                    <a:pt x="340" y="267"/>
                    <a:pt x="340" y="267"/>
                    <a:pt x="340" y="267"/>
                  </a:cubicBezTo>
                  <a:cubicBezTo>
                    <a:pt x="334" y="236"/>
                    <a:pt x="333" y="204"/>
                    <a:pt x="334" y="172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45" y="91"/>
                    <a:pt x="241" y="81"/>
                    <a:pt x="240" y="70"/>
                  </a:cubicBezTo>
                  <a:cubicBezTo>
                    <a:pt x="240" y="59"/>
                    <a:pt x="244" y="48"/>
                    <a:pt x="251" y="40"/>
                  </a:cubicBezTo>
                  <a:cubicBezTo>
                    <a:pt x="259" y="32"/>
                    <a:pt x="270" y="27"/>
                    <a:pt x="281" y="27"/>
                  </a:cubicBezTo>
                  <a:cubicBezTo>
                    <a:pt x="291" y="27"/>
                    <a:pt x="301" y="31"/>
                    <a:pt x="309" y="38"/>
                  </a:cubicBezTo>
                  <a:cubicBezTo>
                    <a:pt x="338" y="65"/>
                    <a:pt x="338" y="65"/>
                    <a:pt x="338" y="65"/>
                  </a:cubicBezTo>
                  <a:cubicBezTo>
                    <a:pt x="334" y="33"/>
                    <a:pt x="314" y="4"/>
                    <a:pt x="287" y="1"/>
                  </a:cubicBezTo>
                  <a:cubicBezTo>
                    <a:pt x="282" y="0"/>
                    <a:pt x="277" y="0"/>
                    <a:pt x="271" y="1"/>
                  </a:cubicBezTo>
                  <a:cubicBezTo>
                    <a:pt x="271" y="1"/>
                    <a:pt x="271" y="1"/>
                    <a:pt x="27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2895FE6F-2277-5586-27A7-4271CB45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1016000"/>
              <a:ext cx="249238" cy="247650"/>
            </a:xfrm>
            <a:custGeom>
              <a:avLst/>
              <a:gdLst>
                <a:gd name="T0" fmla="*/ 86 w 188"/>
                <a:gd name="T1" fmla="*/ 184 h 188"/>
                <a:gd name="T2" fmla="*/ 184 w 188"/>
                <a:gd name="T3" fmla="*/ 102 h 188"/>
                <a:gd name="T4" fmla="*/ 102 w 188"/>
                <a:gd name="T5" fmla="*/ 5 h 188"/>
                <a:gd name="T6" fmla="*/ 4 w 188"/>
                <a:gd name="T7" fmla="*/ 87 h 188"/>
                <a:gd name="T8" fmla="*/ 86 w 188"/>
                <a:gd name="T9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8">
                  <a:moveTo>
                    <a:pt x="86" y="184"/>
                  </a:moveTo>
                  <a:cubicBezTo>
                    <a:pt x="136" y="188"/>
                    <a:pt x="180" y="151"/>
                    <a:pt x="184" y="102"/>
                  </a:cubicBezTo>
                  <a:cubicBezTo>
                    <a:pt x="188" y="52"/>
                    <a:pt x="151" y="9"/>
                    <a:pt x="102" y="5"/>
                  </a:cubicBezTo>
                  <a:cubicBezTo>
                    <a:pt x="52" y="0"/>
                    <a:pt x="9" y="37"/>
                    <a:pt x="4" y="87"/>
                  </a:cubicBezTo>
                  <a:cubicBezTo>
                    <a:pt x="0" y="136"/>
                    <a:pt x="37" y="180"/>
                    <a:pt x="86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733A23B7-B942-9A57-EE70-642B072C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5975" y="1309688"/>
              <a:ext cx="381000" cy="212725"/>
            </a:xfrm>
            <a:custGeom>
              <a:avLst/>
              <a:gdLst>
                <a:gd name="T0" fmla="*/ 12 w 288"/>
                <a:gd name="T1" fmla="*/ 13 h 161"/>
                <a:gd name="T2" fmla="*/ 14 w 288"/>
                <a:gd name="T3" fmla="*/ 59 h 161"/>
                <a:gd name="T4" fmla="*/ 14 w 288"/>
                <a:gd name="T5" fmla="*/ 59 h 161"/>
                <a:gd name="T6" fmla="*/ 116 w 288"/>
                <a:gd name="T7" fmla="*/ 153 h 161"/>
                <a:gd name="T8" fmla="*/ 138 w 288"/>
                <a:gd name="T9" fmla="*/ 161 h 161"/>
                <a:gd name="T10" fmla="*/ 156 w 288"/>
                <a:gd name="T11" fmla="*/ 156 h 161"/>
                <a:gd name="T12" fmla="*/ 270 w 288"/>
                <a:gd name="T13" fmla="*/ 80 h 161"/>
                <a:gd name="T14" fmla="*/ 279 w 288"/>
                <a:gd name="T15" fmla="*/ 35 h 161"/>
                <a:gd name="T16" fmla="*/ 234 w 288"/>
                <a:gd name="T17" fmla="*/ 26 h 161"/>
                <a:gd name="T18" fmla="*/ 141 w 288"/>
                <a:gd name="T19" fmla="*/ 89 h 161"/>
                <a:gd name="T20" fmla="*/ 58 w 288"/>
                <a:gd name="T21" fmla="*/ 12 h 161"/>
                <a:gd name="T22" fmla="*/ 12 w 288"/>
                <a:gd name="T23" fmla="*/ 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61">
                  <a:moveTo>
                    <a:pt x="12" y="13"/>
                  </a:moveTo>
                  <a:cubicBezTo>
                    <a:pt x="0" y="26"/>
                    <a:pt x="1" y="47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2" y="158"/>
                    <a:pt x="130" y="161"/>
                    <a:pt x="138" y="161"/>
                  </a:cubicBezTo>
                  <a:cubicBezTo>
                    <a:pt x="144" y="161"/>
                    <a:pt x="150" y="159"/>
                    <a:pt x="156" y="156"/>
                  </a:cubicBezTo>
                  <a:cubicBezTo>
                    <a:pt x="270" y="80"/>
                    <a:pt x="270" y="80"/>
                    <a:pt x="270" y="80"/>
                  </a:cubicBezTo>
                  <a:cubicBezTo>
                    <a:pt x="284" y="70"/>
                    <a:pt x="288" y="50"/>
                    <a:pt x="279" y="35"/>
                  </a:cubicBezTo>
                  <a:cubicBezTo>
                    <a:pt x="269" y="21"/>
                    <a:pt x="249" y="17"/>
                    <a:pt x="234" y="26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0"/>
                    <a:pt x="24" y="0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2F8E70A4-58C6-E142-14E0-E989F9CF9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1289050"/>
              <a:ext cx="579438" cy="106363"/>
            </a:xfrm>
            <a:custGeom>
              <a:avLst/>
              <a:gdLst>
                <a:gd name="T0" fmla="*/ 2 w 365"/>
                <a:gd name="T1" fmla="*/ 67 h 67"/>
                <a:gd name="T2" fmla="*/ 365 w 365"/>
                <a:gd name="T3" fmla="*/ 14 h 67"/>
                <a:gd name="T4" fmla="*/ 364 w 365"/>
                <a:gd name="T5" fmla="*/ 0 h 67"/>
                <a:gd name="T6" fmla="*/ 0 w 365"/>
                <a:gd name="T7" fmla="*/ 53 h 67"/>
                <a:gd name="T8" fmla="*/ 2 w 365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67">
                  <a:moveTo>
                    <a:pt x="2" y="67"/>
                  </a:moveTo>
                  <a:lnTo>
                    <a:pt x="365" y="14"/>
                  </a:lnTo>
                  <a:lnTo>
                    <a:pt x="364" y="0"/>
                  </a:lnTo>
                  <a:lnTo>
                    <a:pt x="0" y="53"/>
                  </a:lnTo>
                  <a:lnTo>
                    <a:pt x="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8DFA8C73-A3B9-6578-3D8F-9416EAEFB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1381125"/>
              <a:ext cx="273050" cy="60325"/>
            </a:xfrm>
            <a:custGeom>
              <a:avLst/>
              <a:gdLst>
                <a:gd name="T0" fmla="*/ 3 w 172"/>
                <a:gd name="T1" fmla="*/ 38 h 38"/>
                <a:gd name="T2" fmla="*/ 172 w 172"/>
                <a:gd name="T3" fmla="*/ 14 h 38"/>
                <a:gd name="T4" fmla="*/ 170 w 172"/>
                <a:gd name="T5" fmla="*/ 0 h 38"/>
                <a:gd name="T6" fmla="*/ 0 w 172"/>
                <a:gd name="T7" fmla="*/ 25 h 38"/>
                <a:gd name="T8" fmla="*/ 3 w 17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">
                  <a:moveTo>
                    <a:pt x="3" y="38"/>
                  </a:moveTo>
                  <a:lnTo>
                    <a:pt x="172" y="14"/>
                  </a:lnTo>
                  <a:lnTo>
                    <a:pt x="170" y="0"/>
                  </a:lnTo>
                  <a:lnTo>
                    <a:pt x="0" y="25"/>
                  </a:lnTo>
                  <a:lnTo>
                    <a:pt x="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625AE64D-4842-0E12-FB0A-2A3641C8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438" y="1244600"/>
              <a:ext cx="273050" cy="60325"/>
            </a:xfrm>
            <a:custGeom>
              <a:avLst/>
              <a:gdLst>
                <a:gd name="T0" fmla="*/ 169 w 172"/>
                <a:gd name="T1" fmla="*/ 0 h 38"/>
                <a:gd name="T2" fmla="*/ 0 w 172"/>
                <a:gd name="T3" fmla="*/ 25 h 38"/>
                <a:gd name="T4" fmla="*/ 2 w 172"/>
                <a:gd name="T5" fmla="*/ 38 h 38"/>
                <a:gd name="T6" fmla="*/ 172 w 172"/>
                <a:gd name="T7" fmla="*/ 14 h 38"/>
                <a:gd name="T8" fmla="*/ 169 w 17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">
                  <a:moveTo>
                    <a:pt x="169" y="0"/>
                  </a:moveTo>
                  <a:lnTo>
                    <a:pt x="0" y="25"/>
                  </a:lnTo>
                  <a:lnTo>
                    <a:pt x="2" y="38"/>
                  </a:lnTo>
                  <a:lnTo>
                    <a:pt x="172" y="1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DBAD54BA-E1BD-1B55-C78E-EC7BACE9782F}"/>
              </a:ext>
            </a:extLst>
          </p:cNvPr>
          <p:cNvSpPr/>
          <p:nvPr/>
        </p:nvSpPr>
        <p:spPr>
          <a:xfrm>
            <a:off x="1549489" y="459139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关键字一</a:t>
            </a:r>
            <a:endParaRPr lang="en-US" altLang="zh-CN" sz="2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7" name="矩形 60">
            <a:extLst>
              <a:ext uri="{FF2B5EF4-FFF2-40B4-BE49-F238E27FC236}">
                <a16:creationId xmlns:a16="http://schemas.microsoft.com/office/drawing/2014/main" id="{DDA68DCC-50FE-A643-4A29-18206CE2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405" y="5393144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12775FF-B1DB-48BB-A19C-235E1E136632}"/>
              </a:ext>
            </a:extLst>
          </p:cNvPr>
          <p:cNvGrpSpPr/>
          <p:nvPr/>
        </p:nvGrpSpPr>
        <p:grpSpPr>
          <a:xfrm>
            <a:off x="4072492" y="2461482"/>
            <a:ext cx="1046519" cy="1184738"/>
            <a:chOff x="6278563" y="4672013"/>
            <a:chExt cx="925513" cy="1047750"/>
          </a:xfrm>
          <a:solidFill>
            <a:srgbClr val="595959"/>
          </a:solidFill>
        </p:grpSpPr>
        <p:sp>
          <p:nvSpPr>
            <p:cNvPr id="89" name="Freeform 154">
              <a:extLst>
                <a:ext uri="{FF2B5EF4-FFF2-40B4-BE49-F238E27FC236}">
                  <a16:creationId xmlns:a16="http://schemas.microsoft.com/office/drawing/2014/main" id="{04035A18-4604-308B-AE29-0AD0DE45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613" y="4672013"/>
              <a:ext cx="271463" cy="273050"/>
            </a:xfrm>
            <a:custGeom>
              <a:avLst/>
              <a:gdLst>
                <a:gd name="T0" fmla="*/ 22 w 205"/>
                <a:gd name="T1" fmla="*/ 63 h 206"/>
                <a:gd name="T2" fmla="*/ 63 w 205"/>
                <a:gd name="T3" fmla="*/ 184 h 206"/>
                <a:gd name="T4" fmla="*/ 183 w 205"/>
                <a:gd name="T5" fmla="*/ 143 h 206"/>
                <a:gd name="T6" fmla="*/ 143 w 205"/>
                <a:gd name="T7" fmla="*/ 22 h 206"/>
                <a:gd name="T8" fmla="*/ 22 w 205"/>
                <a:gd name="T9" fmla="*/ 6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6">
                  <a:moveTo>
                    <a:pt x="22" y="63"/>
                  </a:moveTo>
                  <a:cubicBezTo>
                    <a:pt x="0" y="108"/>
                    <a:pt x="18" y="162"/>
                    <a:pt x="63" y="184"/>
                  </a:cubicBezTo>
                  <a:cubicBezTo>
                    <a:pt x="107" y="206"/>
                    <a:pt x="161" y="188"/>
                    <a:pt x="183" y="143"/>
                  </a:cubicBezTo>
                  <a:cubicBezTo>
                    <a:pt x="205" y="98"/>
                    <a:pt x="187" y="44"/>
                    <a:pt x="143" y="22"/>
                  </a:cubicBezTo>
                  <a:cubicBezTo>
                    <a:pt x="98" y="0"/>
                    <a:pt x="44" y="19"/>
                    <a:pt x="2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0" name="Freeform 155">
              <a:extLst>
                <a:ext uri="{FF2B5EF4-FFF2-40B4-BE49-F238E27FC236}">
                  <a16:creationId xmlns:a16="http://schemas.microsoft.com/office/drawing/2014/main" id="{844E37FD-38BA-1D25-7BC6-2760ADF97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4862513"/>
              <a:ext cx="752475" cy="857250"/>
            </a:xfrm>
            <a:custGeom>
              <a:avLst/>
              <a:gdLst>
                <a:gd name="T0" fmla="*/ 562 w 568"/>
                <a:gd name="T1" fmla="*/ 583 h 648"/>
                <a:gd name="T2" fmla="*/ 519 w 568"/>
                <a:gd name="T3" fmla="*/ 376 h 648"/>
                <a:gd name="T4" fmla="*/ 490 w 568"/>
                <a:gd name="T5" fmla="*/ 340 h 648"/>
                <a:gd name="T6" fmla="*/ 371 w 568"/>
                <a:gd name="T7" fmla="*/ 289 h 648"/>
                <a:gd name="T8" fmla="*/ 401 w 568"/>
                <a:gd name="T9" fmla="*/ 198 h 648"/>
                <a:gd name="T10" fmla="*/ 353 w 568"/>
                <a:gd name="T11" fmla="*/ 100 h 648"/>
                <a:gd name="T12" fmla="*/ 372 w 568"/>
                <a:gd name="T13" fmla="*/ 45 h 648"/>
                <a:gd name="T14" fmla="*/ 390 w 568"/>
                <a:gd name="T15" fmla="*/ 41 h 648"/>
                <a:gd name="T16" fmla="*/ 426 w 568"/>
                <a:gd name="T17" fmla="*/ 64 h 648"/>
                <a:gd name="T18" fmla="*/ 444 w 568"/>
                <a:gd name="T19" fmla="*/ 100 h 648"/>
                <a:gd name="T20" fmla="*/ 420 w 568"/>
                <a:gd name="T21" fmla="*/ 21 h 648"/>
                <a:gd name="T22" fmla="*/ 405 w 568"/>
                <a:gd name="T23" fmla="*/ 16 h 648"/>
                <a:gd name="T24" fmla="*/ 405 w 568"/>
                <a:gd name="T25" fmla="*/ 16 h 648"/>
                <a:gd name="T26" fmla="*/ 293 w 568"/>
                <a:gd name="T27" fmla="*/ 0 h 648"/>
                <a:gd name="T28" fmla="*/ 105 w 568"/>
                <a:gd name="T29" fmla="*/ 62 h 648"/>
                <a:gd name="T30" fmla="*/ 100 w 568"/>
                <a:gd name="T31" fmla="*/ 107 h 648"/>
                <a:gd name="T32" fmla="*/ 125 w 568"/>
                <a:gd name="T33" fmla="*/ 119 h 648"/>
                <a:gd name="T34" fmla="*/ 145 w 568"/>
                <a:gd name="T35" fmla="*/ 112 h 648"/>
                <a:gd name="T36" fmla="*/ 293 w 568"/>
                <a:gd name="T37" fmla="*/ 64 h 648"/>
                <a:gd name="T38" fmla="*/ 303 w 568"/>
                <a:gd name="T39" fmla="*/ 64 h 648"/>
                <a:gd name="T40" fmla="*/ 303 w 568"/>
                <a:gd name="T41" fmla="*/ 64 h 648"/>
                <a:gd name="T42" fmla="*/ 230 w 568"/>
                <a:gd name="T43" fmla="*/ 275 h 648"/>
                <a:gd name="T44" fmla="*/ 251 w 568"/>
                <a:gd name="T45" fmla="*/ 341 h 648"/>
                <a:gd name="T46" fmla="*/ 227 w 568"/>
                <a:gd name="T47" fmla="*/ 411 h 648"/>
                <a:gd name="T48" fmla="*/ 165 w 568"/>
                <a:gd name="T49" fmla="*/ 483 h 648"/>
                <a:gd name="T50" fmla="*/ 41 w 568"/>
                <a:gd name="T51" fmla="*/ 545 h 648"/>
                <a:gd name="T52" fmla="*/ 8 w 568"/>
                <a:gd name="T53" fmla="*/ 607 h 648"/>
                <a:gd name="T54" fmla="*/ 70 w 568"/>
                <a:gd name="T55" fmla="*/ 641 h 648"/>
                <a:gd name="T56" fmla="*/ 227 w 568"/>
                <a:gd name="T57" fmla="*/ 561 h 648"/>
                <a:gd name="T58" fmla="*/ 336 w 568"/>
                <a:gd name="T59" fmla="*/ 411 h 648"/>
                <a:gd name="T60" fmla="*/ 344 w 568"/>
                <a:gd name="T61" fmla="*/ 386 h 648"/>
                <a:gd name="T62" fmla="*/ 426 w 568"/>
                <a:gd name="T63" fmla="*/ 421 h 648"/>
                <a:gd name="T64" fmla="*/ 464 w 568"/>
                <a:gd name="T65" fmla="*/ 604 h 648"/>
                <a:gd name="T66" fmla="*/ 513 w 568"/>
                <a:gd name="T67" fmla="*/ 644 h 648"/>
                <a:gd name="T68" fmla="*/ 523 w 568"/>
                <a:gd name="T69" fmla="*/ 643 h 648"/>
                <a:gd name="T70" fmla="*/ 562 w 568"/>
                <a:gd name="T71" fmla="*/ 58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8" h="648">
                  <a:moveTo>
                    <a:pt x="562" y="583"/>
                  </a:moveTo>
                  <a:cubicBezTo>
                    <a:pt x="519" y="376"/>
                    <a:pt x="519" y="376"/>
                    <a:pt x="519" y="376"/>
                  </a:cubicBezTo>
                  <a:cubicBezTo>
                    <a:pt x="515" y="360"/>
                    <a:pt x="505" y="346"/>
                    <a:pt x="490" y="340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378" y="258"/>
                    <a:pt x="389" y="227"/>
                    <a:pt x="401" y="198"/>
                  </a:cubicBezTo>
                  <a:cubicBezTo>
                    <a:pt x="353" y="100"/>
                    <a:pt x="353" y="100"/>
                    <a:pt x="353" y="100"/>
                  </a:cubicBezTo>
                  <a:cubicBezTo>
                    <a:pt x="343" y="80"/>
                    <a:pt x="352" y="55"/>
                    <a:pt x="372" y="45"/>
                  </a:cubicBezTo>
                  <a:cubicBezTo>
                    <a:pt x="377" y="43"/>
                    <a:pt x="383" y="41"/>
                    <a:pt x="390" y="41"/>
                  </a:cubicBezTo>
                  <a:cubicBezTo>
                    <a:pt x="405" y="41"/>
                    <a:pt x="420" y="50"/>
                    <a:pt x="426" y="64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52" y="68"/>
                    <a:pt x="444" y="34"/>
                    <a:pt x="420" y="21"/>
                  </a:cubicBezTo>
                  <a:cubicBezTo>
                    <a:pt x="415" y="19"/>
                    <a:pt x="410" y="17"/>
                    <a:pt x="405" y="16"/>
                  </a:cubicBezTo>
                  <a:cubicBezTo>
                    <a:pt x="405" y="16"/>
                    <a:pt x="405" y="16"/>
                    <a:pt x="405" y="16"/>
                  </a:cubicBezTo>
                  <a:cubicBezTo>
                    <a:pt x="403" y="15"/>
                    <a:pt x="356" y="0"/>
                    <a:pt x="293" y="0"/>
                  </a:cubicBezTo>
                  <a:cubicBezTo>
                    <a:pt x="237" y="0"/>
                    <a:pt x="166" y="13"/>
                    <a:pt x="105" y="62"/>
                  </a:cubicBezTo>
                  <a:cubicBezTo>
                    <a:pt x="91" y="73"/>
                    <a:pt x="89" y="94"/>
                    <a:pt x="100" y="107"/>
                  </a:cubicBezTo>
                  <a:cubicBezTo>
                    <a:pt x="107" y="115"/>
                    <a:pt x="116" y="119"/>
                    <a:pt x="125" y="119"/>
                  </a:cubicBezTo>
                  <a:cubicBezTo>
                    <a:pt x="132" y="119"/>
                    <a:pt x="139" y="117"/>
                    <a:pt x="145" y="112"/>
                  </a:cubicBezTo>
                  <a:cubicBezTo>
                    <a:pt x="190" y="75"/>
                    <a:pt x="246" y="64"/>
                    <a:pt x="293" y="64"/>
                  </a:cubicBezTo>
                  <a:cubicBezTo>
                    <a:pt x="297" y="64"/>
                    <a:pt x="300" y="64"/>
                    <a:pt x="303" y="64"/>
                  </a:cubicBezTo>
                  <a:cubicBezTo>
                    <a:pt x="303" y="64"/>
                    <a:pt x="303" y="64"/>
                    <a:pt x="303" y="64"/>
                  </a:cubicBezTo>
                  <a:cubicBezTo>
                    <a:pt x="258" y="137"/>
                    <a:pt x="240" y="187"/>
                    <a:pt x="230" y="275"/>
                  </a:cubicBezTo>
                  <a:cubicBezTo>
                    <a:pt x="229" y="307"/>
                    <a:pt x="238" y="327"/>
                    <a:pt x="251" y="341"/>
                  </a:cubicBezTo>
                  <a:cubicBezTo>
                    <a:pt x="248" y="359"/>
                    <a:pt x="242" y="384"/>
                    <a:pt x="227" y="411"/>
                  </a:cubicBezTo>
                  <a:cubicBezTo>
                    <a:pt x="213" y="435"/>
                    <a:pt x="194" y="460"/>
                    <a:pt x="165" y="483"/>
                  </a:cubicBezTo>
                  <a:cubicBezTo>
                    <a:pt x="136" y="507"/>
                    <a:pt x="96" y="528"/>
                    <a:pt x="41" y="545"/>
                  </a:cubicBezTo>
                  <a:cubicBezTo>
                    <a:pt x="15" y="552"/>
                    <a:pt x="0" y="580"/>
                    <a:pt x="8" y="607"/>
                  </a:cubicBezTo>
                  <a:cubicBezTo>
                    <a:pt x="15" y="633"/>
                    <a:pt x="43" y="648"/>
                    <a:pt x="70" y="641"/>
                  </a:cubicBezTo>
                  <a:cubicBezTo>
                    <a:pt x="136" y="621"/>
                    <a:pt x="187" y="593"/>
                    <a:pt x="227" y="561"/>
                  </a:cubicBezTo>
                  <a:cubicBezTo>
                    <a:pt x="288" y="513"/>
                    <a:pt x="320" y="457"/>
                    <a:pt x="336" y="411"/>
                  </a:cubicBezTo>
                  <a:cubicBezTo>
                    <a:pt x="339" y="402"/>
                    <a:pt x="342" y="394"/>
                    <a:pt x="344" y="386"/>
                  </a:cubicBezTo>
                  <a:cubicBezTo>
                    <a:pt x="426" y="421"/>
                    <a:pt x="426" y="421"/>
                    <a:pt x="426" y="421"/>
                  </a:cubicBezTo>
                  <a:cubicBezTo>
                    <a:pt x="464" y="604"/>
                    <a:pt x="464" y="604"/>
                    <a:pt x="464" y="604"/>
                  </a:cubicBezTo>
                  <a:cubicBezTo>
                    <a:pt x="469" y="627"/>
                    <a:pt x="490" y="644"/>
                    <a:pt x="513" y="644"/>
                  </a:cubicBezTo>
                  <a:cubicBezTo>
                    <a:pt x="516" y="644"/>
                    <a:pt x="520" y="643"/>
                    <a:pt x="523" y="643"/>
                  </a:cubicBezTo>
                  <a:cubicBezTo>
                    <a:pt x="550" y="637"/>
                    <a:pt x="568" y="611"/>
                    <a:pt x="562" y="5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1" name="Freeform 156">
              <a:extLst>
                <a:ext uri="{FF2B5EF4-FFF2-40B4-BE49-F238E27FC236}">
                  <a16:creationId xmlns:a16="http://schemas.microsoft.com/office/drawing/2014/main" id="{F1EA934C-EAF8-76D6-B88D-081469A8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4921250"/>
              <a:ext cx="352425" cy="257175"/>
            </a:xfrm>
            <a:custGeom>
              <a:avLst/>
              <a:gdLst>
                <a:gd name="T0" fmla="*/ 23 w 266"/>
                <a:gd name="T1" fmla="*/ 8 h 194"/>
                <a:gd name="T2" fmla="*/ 8 w 266"/>
                <a:gd name="T3" fmla="*/ 51 h 194"/>
                <a:gd name="T4" fmla="*/ 68 w 266"/>
                <a:gd name="T5" fmla="*/ 176 h 194"/>
                <a:gd name="T6" fmla="*/ 97 w 266"/>
                <a:gd name="T7" fmla="*/ 194 h 194"/>
                <a:gd name="T8" fmla="*/ 104 w 266"/>
                <a:gd name="T9" fmla="*/ 193 h 194"/>
                <a:gd name="T10" fmla="*/ 238 w 266"/>
                <a:gd name="T11" fmla="*/ 164 h 194"/>
                <a:gd name="T12" fmla="*/ 262 w 266"/>
                <a:gd name="T13" fmla="*/ 126 h 194"/>
                <a:gd name="T14" fmla="*/ 224 w 266"/>
                <a:gd name="T15" fmla="*/ 101 h 194"/>
                <a:gd name="T16" fmla="*/ 115 w 266"/>
                <a:gd name="T17" fmla="*/ 125 h 194"/>
                <a:gd name="T18" fmla="*/ 65 w 266"/>
                <a:gd name="T19" fmla="*/ 23 h 194"/>
                <a:gd name="T20" fmla="*/ 23 w 266"/>
                <a:gd name="T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94">
                  <a:moveTo>
                    <a:pt x="23" y="8"/>
                  </a:moveTo>
                  <a:cubicBezTo>
                    <a:pt x="7" y="16"/>
                    <a:pt x="0" y="35"/>
                    <a:pt x="8" y="51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74" y="187"/>
                    <a:pt x="85" y="194"/>
                    <a:pt x="97" y="194"/>
                  </a:cubicBezTo>
                  <a:cubicBezTo>
                    <a:pt x="99" y="194"/>
                    <a:pt x="102" y="194"/>
                    <a:pt x="104" y="19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55" y="160"/>
                    <a:pt x="266" y="143"/>
                    <a:pt x="262" y="126"/>
                  </a:cubicBezTo>
                  <a:cubicBezTo>
                    <a:pt x="259" y="109"/>
                    <a:pt x="242" y="98"/>
                    <a:pt x="224" y="101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8" y="7"/>
                    <a:pt x="39" y="0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2" name="Rectangle 157">
              <a:extLst>
                <a:ext uri="{FF2B5EF4-FFF2-40B4-BE49-F238E27FC236}">
                  <a16:creationId xmlns:a16="http://schemas.microsoft.com/office/drawing/2014/main" id="{DB3CD559-3DB7-7AE2-D1DA-0E30352B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4740275"/>
              <a:ext cx="4778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3" name="Rectangle 158">
              <a:extLst>
                <a:ext uri="{FF2B5EF4-FFF2-40B4-BE49-F238E27FC236}">
                  <a16:creationId xmlns:a16="http://schemas.microsoft.com/office/drawing/2014/main" id="{3F3E4061-C07C-982B-9A2B-F93AA81C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13" y="4781550"/>
              <a:ext cx="2238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4" name="Rectangle 159">
              <a:extLst>
                <a:ext uri="{FF2B5EF4-FFF2-40B4-BE49-F238E27FC236}">
                  <a16:creationId xmlns:a16="http://schemas.microsoft.com/office/drawing/2014/main" id="{19AE539D-1092-72D8-5E74-EB6AF2496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13" y="4699000"/>
              <a:ext cx="2238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6489D9E4-4DA3-D374-E886-1C8C73114AE2}"/>
              </a:ext>
            </a:extLst>
          </p:cNvPr>
          <p:cNvSpPr/>
          <p:nvPr/>
        </p:nvSpPr>
        <p:spPr>
          <a:xfrm>
            <a:off x="3992280" y="387343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关键字二</a:t>
            </a:r>
            <a:endParaRPr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6" name="矩形 60">
            <a:extLst>
              <a:ext uri="{FF2B5EF4-FFF2-40B4-BE49-F238E27FC236}">
                <a16:creationId xmlns:a16="http://schemas.microsoft.com/office/drawing/2014/main" id="{37D8DF51-3EF8-06D9-C369-C859B989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303" y="4794669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5C45C58-C9CD-D17E-E243-FDE02EB1007B}"/>
              </a:ext>
            </a:extLst>
          </p:cNvPr>
          <p:cNvGrpSpPr/>
          <p:nvPr/>
        </p:nvGrpSpPr>
        <p:grpSpPr>
          <a:xfrm>
            <a:off x="6998580" y="1551215"/>
            <a:ext cx="912813" cy="1393826"/>
            <a:chOff x="6540500" y="1120917"/>
            <a:chExt cx="912813" cy="1393826"/>
          </a:xfrm>
          <a:solidFill>
            <a:srgbClr val="CC0000"/>
          </a:solidFill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671DDF01-04E7-4B24-9F3E-B4026281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1382855"/>
              <a:ext cx="781050" cy="1131888"/>
            </a:xfrm>
            <a:custGeom>
              <a:avLst/>
              <a:gdLst>
                <a:gd name="T0" fmla="*/ 42 w 511"/>
                <a:gd name="T1" fmla="*/ 535 h 740"/>
                <a:gd name="T2" fmla="*/ 8 w 511"/>
                <a:gd name="T3" fmla="*/ 597 h 740"/>
                <a:gd name="T4" fmla="*/ 70 w 511"/>
                <a:gd name="T5" fmla="*/ 631 h 740"/>
                <a:gd name="T6" fmla="*/ 258 w 511"/>
                <a:gd name="T7" fmla="*/ 578 h 740"/>
                <a:gd name="T8" fmla="*/ 293 w 511"/>
                <a:gd name="T9" fmla="*/ 521 h 740"/>
                <a:gd name="T10" fmla="*/ 280 w 511"/>
                <a:gd name="T11" fmla="*/ 447 h 740"/>
                <a:gd name="T12" fmla="*/ 340 w 511"/>
                <a:gd name="T13" fmla="*/ 506 h 740"/>
                <a:gd name="T14" fmla="*/ 407 w 511"/>
                <a:gd name="T15" fmla="*/ 706 h 740"/>
                <a:gd name="T16" fmla="*/ 455 w 511"/>
                <a:gd name="T17" fmla="*/ 740 h 740"/>
                <a:gd name="T18" fmla="*/ 470 w 511"/>
                <a:gd name="T19" fmla="*/ 737 h 740"/>
                <a:gd name="T20" fmla="*/ 502 w 511"/>
                <a:gd name="T21" fmla="*/ 674 h 740"/>
                <a:gd name="T22" fmla="*/ 431 w 511"/>
                <a:gd name="T23" fmla="*/ 463 h 740"/>
                <a:gd name="T24" fmla="*/ 419 w 511"/>
                <a:gd name="T25" fmla="*/ 443 h 740"/>
                <a:gd name="T26" fmla="*/ 260 w 511"/>
                <a:gd name="T27" fmla="*/ 287 h 740"/>
                <a:gd name="T28" fmla="*/ 271 w 511"/>
                <a:gd name="T29" fmla="*/ 241 h 740"/>
                <a:gd name="T30" fmla="*/ 216 w 511"/>
                <a:gd name="T31" fmla="*/ 84 h 740"/>
                <a:gd name="T32" fmla="*/ 257 w 511"/>
                <a:gd name="T33" fmla="*/ 45 h 740"/>
                <a:gd name="T34" fmla="*/ 259 w 511"/>
                <a:gd name="T35" fmla="*/ 45 h 740"/>
                <a:gd name="T36" fmla="*/ 298 w 511"/>
                <a:gd name="T37" fmla="*/ 87 h 740"/>
                <a:gd name="T38" fmla="*/ 308 w 511"/>
                <a:gd name="T39" fmla="*/ 145 h 740"/>
                <a:gd name="T40" fmla="*/ 318 w 511"/>
                <a:gd name="T41" fmla="*/ 121 h 740"/>
                <a:gd name="T42" fmla="*/ 300 w 511"/>
                <a:gd name="T43" fmla="*/ 20 h 740"/>
                <a:gd name="T44" fmla="*/ 289 w 511"/>
                <a:gd name="T45" fmla="*/ 15 h 740"/>
                <a:gd name="T46" fmla="*/ 288 w 511"/>
                <a:gd name="T47" fmla="*/ 15 h 740"/>
                <a:gd name="T48" fmla="*/ 179 w 511"/>
                <a:gd name="T49" fmla="*/ 13 h 740"/>
                <a:gd name="T50" fmla="*/ 19 w 511"/>
                <a:gd name="T51" fmla="*/ 179 h 740"/>
                <a:gd name="T52" fmla="*/ 41 w 511"/>
                <a:gd name="T53" fmla="*/ 219 h 740"/>
                <a:gd name="T54" fmla="*/ 50 w 511"/>
                <a:gd name="T55" fmla="*/ 220 h 740"/>
                <a:gd name="T56" fmla="*/ 81 w 511"/>
                <a:gd name="T57" fmla="*/ 197 h 740"/>
                <a:gd name="T58" fmla="*/ 177 w 511"/>
                <a:gd name="T59" fmla="*/ 81 h 740"/>
                <a:gd name="T60" fmla="*/ 118 w 511"/>
                <a:gd name="T61" fmla="*/ 279 h 740"/>
                <a:gd name="T62" fmla="*/ 163 w 511"/>
                <a:gd name="T63" fmla="*/ 357 h 740"/>
                <a:gd name="T64" fmla="*/ 187 w 511"/>
                <a:gd name="T65" fmla="*/ 494 h 740"/>
                <a:gd name="T66" fmla="*/ 42 w 511"/>
                <a:gd name="T67" fmla="*/ 53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" h="740">
                  <a:moveTo>
                    <a:pt x="42" y="535"/>
                  </a:moveTo>
                  <a:cubicBezTo>
                    <a:pt x="16" y="542"/>
                    <a:pt x="0" y="570"/>
                    <a:pt x="8" y="597"/>
                  </a:cubicBezTo>
                  <a:cubicBezTo>
                    <a:pt x="15" y="623"/>
                    <a:pt x="43" y="639"/>
                    <a:pt x="70" y="631"/>
                  </a:cubicBezTo>
                  <a:cubicBezTo>
                    <a:pt x="258" y="578"/>
                    <a:pt x="258" y="578"/>
                    <a:pt x="258" y="578"/>
                  </a:cubicBezTo>
                  <a:cubicBezTo>
                    <a:pt x="282" y="571"/>
                    <a:pt x="298" y="546"/>
                    <a:pt x="293" y="521"/>
                  </a:cubicBezTo>
                  <a:cubicBezTo>
                    <a:pt x="280" y="447"/>
                    <a:pt x="280" y="447"/>
                    <a:pt x="280" y="447"/>
                  </a:cubicBezTo>
                  <a:cubicBezTo>
                    <a:pt x="340" y="506"/>
                    <a:pt x="340" y="506"/>
                    <a:pt x="340" y="506"/>
                  </a:cubicBezTo>
                  <a:cubicBezTo>
                    <a:pt x="407" y="706"/>
                    <a:pt x="407" y="706"/>
                    <a:pt x="407" y="706"/>
                  </a:cubicBezTo>
                  <a:cubicBezTo>
                    <a:pt x="414" y="726"/>
                    <a:pt x="434" y="740"/>
                    <a:pt x="455" y="740"/>
                  </a:cubicBezTo>
                  <a:cubicBezTo>
                    <a:pt x="460" y="740"/>
                    <a:pt x="465" y="739"/>
                    <a:pt x="470" y="737"/>
                  </a:cubicBezTo>
                  <a:cubicBezTo>
                    <a:pt x="497" y="728"/>
                    <a:pt x="511" y="700"/>
                    <a:pt x="502" y="674"/>
                  </a:cubicBezTo>
                  <a:cubicBezTo>
                    <a:pt x="431" y="463"/>
                    <a:pt x="431" y="463"/>
                    <a:pt x="431" y="463"/>
                  </a:cubicBezTo>
                  <a:cubicBezTo>
                    <a:pt x="429" y="456"/>
                    <a:pt x="425" y="449"/>
                    <a:pt x="419" y="443"/>
                  </a:cubicBezTo>
                  <a:cubicBezTo>
                    <a:pt x="260" y="287"/>
                    <a:pt x="260" y="287"/>
                    <a:pt x="260" y="287"/>
                  </a:cubicBezTo>
                  <a:cubicBezTo>
                    <a:pt x="263" y="272"/>
                    <a:pt x="267" y="256"/>
                    <a:pt x="271" y="241"/>
                  </a:cubicBezTo>
                  <a:cubicBezTo>
                    <a:pt x="213" y="178"/>
                    <a:pt x="216" y="88"/>
                    <a:pt x="216" y="84"/>
                  </a:cubicBezTo>
                  <a:cubicBezTo>
                    <a:pt x="217" y="62"/>
                    <a:pt x="235" y="45"/>
                    <a:pt x="257" y="45"/>
                  </a:cubicBezTo>
                  <a:cubicBezTo>
                    <a:pt x="258" y="45"/>
                    <a:pt x="258" y="45"/>
                    <a:pt x="259" y="45"/>
                  </a:cubicBezTo>
                  <a:cubicBezTo>
                    <a:pt x="281" y="46"/>
                    <a:pt x="299" y="65"/>
                    <a:pt x="298" y="87"/>
                  </a:cubicBezTo>
                  <a:cubicBezTo>
                    <a:pt x="298" y="88"/>
                    <a:pt x="297" y="116"/>
                    <a:pt x="308" y="145"/>
                  </a:cubicBezTo>
                  <a:cubicBezTo>
                    <a:pt x="311" y="137"/>
                    <a:pt x="315" y="129"/>
                    <a:pt x="318" y="121"/>
                  </a:cubicBezTo>
                  <a:cubicBezTo>
                    <a:pt x="337" y="84"/>
                    <a:pt x="332" y="35"/>
                    <a:pt x="300" y="20"/>
                  </a:cubicBezTo>
                  <a:cubicBezTo>
                    <a:pt x="297" y="18"/>
                    <a:pt x="293" y="16"/>
                    <a:pt x="289" y="15"/>
                  </a:cubicBezTo>
                  <a:cubicBezTo>
                    <a:pt x="289" y="15"/>
                    <a:pt x="288" y="15"/>
                    <a:pt x="288" y="15"/>
                  </a:cubicBezTo>
                  <a:cubicBezTo>
                    <a:pt x="286" y="14"/>
                    <a:pt x="236" y="0"/>
                    <a:pt x="179" y="13"/>
                  </a:cubicBezTo>
                  <a:cubicBezTo>
                    <a:pt x="125" y="26"/>
                    <a:pt x="53" y="65"/>
                    <a:pt x="19" y="179"/>
                  </a:cubicBezTo>
                  <a:cubicBezTo>
                    <a:pt x="14" y="196"/>
                    <a:pt x="24" y="214"/>
                    <a:pt x="41" y="219"/>
                  </a:cubicBezTo>
                  <a:cubicBezTo>
                    <a:pt x="44" y="220"/>
                    <a:pt x="47" y="220"/>
                    <a:pt x="50" y="220"/>
                  </a:cubicBezTo>
                  <a:cubicBezTo>
                    <a:pt x="64" y="220"/>
                    <a:pt x="76" y="211"/>
                    <a:pt x="81" y="197"/>
                  </a:cubicBezTo>
                  <a:cubicBezTo>
                    <a:pt x="99" y="136"/>
                    <a:pt x="131" y="97"/>
                    <a:pt x="177" y="81"/>
                  </a:cubicBezTo>
                  <a:cubicBezTo>
                    <a:pt x="140" y="147"/>
                    <a:pt x="125" y="196"/>
                    <a:pt x="118" y="279"/>
                  </a:cubicBezTo>
                  <a:cubicBezTo>
                    <a:pt x="118" y="325"/>
                    <a:pt x="138" y="346"/>
                    <a:pt x="163" y="357"/>
                  </a:cubicBezTo>
                  <a:cubicBezTo>
                    <a:pt x="187" y="494"/>
                    <a:pt x="187" y="494"/>
                    <a:pt x="187" y="494"/>
                  </a:cubicBezTo>
                  <a:lnTo>
                    <a:pt x="42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B45604C-1B23-AA95-CC63-368B6E26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1463817"/>
              <a:ext cx="374650" cy="366713"/>
            </a:xfrm>
            <a:custGeom>
              <a:avLst/>
              <a:gdLst>
                <a:gd name="T0" fmla="*/ 67 w 245"/>
                <a:gd name="T1" fmla="*/ 34 h 239"/>
                <a:gd name="T2" fmla="*/ 36 w 245"/>
                <a:gd name="T3" fmla="*/ 1 h 239"/>
                <a:gd name="T4" fmla="*/ 3 w 245"/>
                <a:gd name="T5" fmla="*/ 31 h 239"/>
                <a:gd name="T6" fmla="*/ 61 w 245"/>
                <a:gd name="T7" fmla="*/ 187 h 239"/>
                <a:gd name="T8" fmla="*/ 201 w 245"/>
                <a:gd name="T9" fmla="*/ 239 h 239"/>
                <a:gd name="T10" fmla="*/ 214 w 245"/>
                <a:gd name="T11" fmla="*/ 239 h 239"/>
                <a:gd name="T12" fmla="*/ 245 w 245"/>
                <a:gd name="T13" fmla="*/ 205 h 239"/>
                <a:gd name="T14" fmla="*/ 211 w 245"/>
                <a:gd name="T15" fmla="*/ 175 h 239"/>
                <a:gd name="T16" fmla="*/ 106 w 245"/>
                <a:gd name="T17" fmla="*/ 142 h 239"/>
                <a:gd name="T18" fmla="*/ 67 w 245"/>
                <a:gd name="T19" fmla="*/ 3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39">
                  <a:moveTo>
                    <a:pt x="67" y="34"/>
                  </a:moveTo>
                  <a:cubicBezTo>
                    <a:pt x="68" y="17"/>
                    <a:pt x="54" y="2"/>
                    <a:pt x="36" y="1"/>
                  </a:cubicBezTo>
                  <a:cubicBezTo>
                    <a:pt x="19" y="0"/>
                    <a:pt x="4" y="14"/>
                    <a:pt x="3" y="31"/>
                  </a:cubicBezTo>
                  <a:cubicBezTo>
                    <a:pt x="3" y="35"/>
                    <a:pt x="0" y="126"/>
                    <a:pt x="61" y="187"/>
                  </a:cubicBezTo>
                  <a:cubicBezTo>
                    <a:pt x="95" y="221"/>
                    <a:pt x="142" y="239"/>
                    <a:pt x="201" y="239"/>
                  </a:cubicBezTo>
                  <a:cubicBezTo>
                    <a:pt x="205" y="239"/>
                    <a:pt x="209" y="239"/>
                    <a:pt x="214" y="239"/>
                  </a:cubicBezTo>
                  <a:cubicBezTo>
                    <a:pt x="232" y="238"/>
                    <a:pt x="245" y="223"/>
                    <a:pt x="245" y="205"/>
                  </a:cubicBezTo>
                  <a:cubicBezTo>
                    <a:pt x="244" y="188"/>
                    <a:pt x="229" y="174"/>
                    <a:pt x="211" y="175"/>
                  </a:cubicBezTo>
                  <a:cubicBezTo>
                    <a:pt x="165" y="177"/>
                    <a:pt x="130" y="166"/>
                    <a:pt x="106" y="142"/>
                  </a:cubicBezTo>
                  <a:cubicBezTo>
                    <a:pt x="65" y="101"/>
                    <a:pt x="67" y="35"/>
                    <a:pt x="6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F8528E23-4CA3-B1A1-4D20-7A295A1B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1239980"/>
              <a:ext cx="300038" cy="298450"/>
            </a:xfrm>
            <a:custGeom>
              <a:avLst/>
              <a:gdLst>
                <a:gd name="T0" fmla="*/ 116 w 196"/>
                <a:gd name="T1" fmla="*/ 10 h 196"/>
                <a:gd name="T2" fmla="*/ 10 w 196"/>
                <a:gd name="T3" fmla="*/ 80 h 196"/>
                <a:gd name="T4" fmla="*/ 80 w 196"/>
                <a:gd name="T5" fmla="*/ 186 h 196"/>
                <a:gd name="T6" fmla="*/ 186 w 196"/>
                <a:gd name="T7" fmla="*/ 116 h 196"/>
                <a:gd name="T8" fmla="*/ 116 w 196"/>
                <a:gd name="T9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6">
                  <a:moveTo>
                    <a:pt x="116" y="10"/>
                  </a:moveTo>
                  <a:cubicBezTo>
                    <a:pt x="67" y="0"/>
                    <a:pt x="20" y="32"/>
                    <a:pt x="10" y="80"/>
                  </a:cubicBezTo>
                  <a:cubicBezTo>
                    <a:pt x="0" y="129"/>
                    <a:pt x="31" y="176"/>
                    <a:pt x="80" y="186"/>
                  </a:cubicBezTo>
                  <a:cubicBezTo>
                    <a:pt x="128" y="196"/>
                    <a:pt x="176" y="165"/>
                    <a:pt x="186" y="116"/>
                  </a:cubicBezTo>
                  <a:cubicBezTo>
                    <a:pt x="196" y="68"/>
                    <a:pt x="165" y="20"/>
                    <a:pt x="1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AEBDE2E-D445-ED7C-B65E-701DD500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1166955"/>
              <a:ext cx="127000" cy="92075"/>
            </a:xfrm>
            <a:custGeom>
              <a:avLst/>
              <a:gdLst>
                <a:gd name="T0" fmla="*/ 5 w 83"/>
                <a:gd name="T1" fmla="*/ 31 h 60"/>
                <a:gd name="T2" fmla="*/ 83 w 83"/>
                <a:gd name="T3" fmla="*/ 47 h 60"/>
                <a:gd name="T4" fmla="*/ 5 w 83"/>
                <a:gd name="T5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60">
                  <a:moveTo>
                    <a:pt x="5" y="31"/>
                  </a:moveTo>
                  <a:cubicBezTo>
                    <a:pt x="0" y="60"/>
                    <a:pt x="34" y="40"/>
                    <a:pt x="83" y="47"/>
                  </a:cubicBezTo>
                  <a:cubicBezTo>
                    <a:pt x="69" y="14"/>
                    <a:pt x="11" y="0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F3327149-4BDE-417D-59CE-C0AAC18A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1120917"/>
              <a:ext cx="95250" cy="103188"/>
            </a:xfrm>
            <a:custGeom>
              <a:avLst/>
              <a:gdLst>
                <a:gd name="T0" fmla="*/ 52 w 63"/>
                <a:gd name="T1" fmla="*/ 67 h 67"/>
                <a:gd name="T2" fmla="*/ 19 w 63"/>
                <a:gd name="T3" fmla="*/ 14 h 67"/>
                <a:gd name="T4" fmla="*/ 52 w 63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7">
                  <a:moveTo>
                    <a:pt x="52" y="67"/>
                  </a:moveTo>
                  <a:cubicBezTo>
                    <a:pt x="63" y="41"/>
                    <a:pt x="40" y="0"/>
                    <a:pt x="19" y="14"/>
                  </a:cubicBezTo>
                  <a:cubicBezTo>
                    <a:pt x="0" y="27"/>
                    <a:pt x="29" y="35"/>
                    <a:pt x="52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0075C86B-27AA-4D66-D016-2BCB83D9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1284430"/>
              <a:ext cx="84138" cy="65088"/>
            </a:xfrm>
            <a:custGeom>
              <a:avLst/>
              <a:gdLst>
                <a:gd name="T0" fmla="*/ 0 w 55"/>
                <a:gd name="T1" fmla="*/ 21 h 42"/>
                <a:gd name="T2" fmla="*/ 55 w 55"/>
                <a:gd name="T3" fmla="*/ 22 h 42"/>
                <a:gd name="T4" fmla="*/ 0 w 55"/>
                <a:gd name="T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2">
                  <a:moveTo>
                    <a:pt x="0" y="21"/>
                  </a:moveTo>
                  <a:cubicBezTo>
                    <a:pt x="1" y="42"/>
                    <a:pt x="21" y="24"/>
                    <a:pt x="55" y="22"/>
                  </a:cubicBezTo>
                  <a:cubicBezTo>
                    <a:pt x="41" y="2"/>
                    <a:pt x="0" y="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F2424446-C55D-386F-29F7-E679A32F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1528905"/>
              <a:ext cx="225425" cy="260350"/>
            </a:xfrm>
            <a:custGeom>
              <a:avLst/>
              <a:gdLst>
                <a:gd name="T0" fmla="*/ 131 w 147"/>
                <a:gd name="T1" fmla="*/ 44 h 171"/>
                <a:gd name="T2" fmla="*/ 75 w 147"/>
                <a:gd name="T3" fmla="*/ 43 h 171"/>
                <a:gd name="T4" fmla="*/ 74 w 147"/>
                <a:gd name="T5" fmla="*/ 44 h 171"/>
                <a:gd name="T6" fmla="*/ 45 w 147"/>
                <a:gd name="T7" fmla="*/ 0 h 171"/>
                <a:gd name="T8" fmla="*/ 39 w 147"/>
                <a:gd name="T9" fmla="*/ 3 h 171"/>
                <a:gd name="T10" fmla="*/ 62 w 147"/>
                <a:gd name="T11" fmla="*/ 40 h 171"/>
                <a:gd name="T12" fmla="*/ 80 w 147"/>
                <a:gd name="T13" fmla="*/ 71 h 171"/>
                <a:gd name="T14" fmla="*/ 88 w 147"/>
                <a:gd name="T15" fmla="*/ 65 h 171"/>
                <a:gd name="T16" fmla="*/ 78 w 147"/>
                <a:gd name="T17" fmla="*/ 50 h 171"/>
                <a:gd name="T18" fmla="*/ 122 w 147"/>
                <a:gd name="T19" fmla="*/ 53 h 171"/>
                <a:gd name="T20" fmla="*/ 123 w 147"/>
                <a:gd name="T21" fmla="*/ 98 h 171"/>
                <a:gd name="T22" fmla="*/ 122 w 147"/>
                <a:gd name="T23" fmla="*/ 97 h 171"/>
                <a:gd name="T24" fmla="*/ 101 w 147"/>
                <a:gd name="T25" fmla="*/ 85 h 171"/>
                <a:gd name="T26" fmla="*/ 111 w 147"/>
                <a:gd name="T27" fmla="*/ 93 h 171"/>
                <a:gd name="T28" fmla="*/ 110 w 147"/>
                <a:gd name="T29" fmla="*/ 141 h 171"/>
                <a:gd name="T30" fmla="*/ 62 w 147"/>
                <a:gd name="T31" fmla="*/ 140 h 171"/>
                <a:gd name="T32" fmla="*/ 52 w 147"/>
                <a:gd name="T33" fmla="*/ 117 h 171"/>
                <a:gd name="T34" fmla="*/ 52 w 147"/>
                <a:gd name="T35" fmla="*/ 131 h 171"/>
                <a:gd name="T36" fmla="*/ 26 w 147"/>
                <a:gd name="T37" fmla="*/ 120 h 171"/>
                <a:gd name="T38" fmla="*/ 28 w 147"/>
                <a:gd name="T39" fmla="*/ 73 h 171"/>
                <a:gd name="T40" fmla="*/ 44 w 147"/>
                <a:gd name="T41" fmla="*/ 65 h 171"/>
                <a:gd name="T42" fmla="*/ 49 w 147"/>
                <a:gd name="T43" fmla="*/ 83 h 171"/>
                <a:gd name="T44" fmla="*/ 58 w 147"/>
                <a:gd name="T45" fmla="*/ 81 h 171"/>
                <a:gd name="T46" fmla="*/ 47 w 147"/>
                <a:gd name="T47" fmla="*/ 48 h 171"/>
                <a:gd name="T48" fmla="*/ 33 w 147"/>
                <a:gd name="T49" fmla="*/ 6 h 171"/>
                <a:gd name="T50" fmla="*/ 27 w 147"/>
                <a:gd name="T51" fmla="*/ 8 h 171"/>
                <a:gd name="T52" fmla="*/ 41 w 147"/>
                <a:gd name="T53" fmla="*/ 55 h 171"/>
                <a:gd name="T54" fmla="*/ 18 w 147"/>
                <a:gd name="T55" fmla="*/ 66 h 171"/>
                <a:gd name="T56" fmla="*/ 16 w 147"/>
                <a:gd name="T57" fmla="*/ 126 h 171"/>
                <a:gd name="T58" fmla="*/ 53 w 147"/>
                <a:gd name="T59" fmla="*/ 138 h 171"/>
                <a:gd name="T60" fmla="*/ 63 w 147"/>
                <a:gd name="T61" fmla="*/ 154 h 171"/>
                <a:gd name="T62" fmla="*/ 120 w 147"/>
                <a:gd name="T63" fmla="*/ 155 h 171"/>
                <a:gd name="T64" fmla="*/ 127 w 147"/>
                <a:gd name="T65" fmla="*/ 103 h 171"/>
                <a:gd name="T66" fmla="*/ 130 w 147"/>
                <a:gd name="T67" fmla="*/ 101 h 171"/>
                <a:gd name="T68" fmla="*/ 131 w 147"/>
                <a:gd name="T69" fmla="*/ 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171">
                  <a:moveTo>
                    <a:pt x="131" y="44"/>
                  </a:moveTo>
                  <a:cubicBezTo>
                    <a:pt x="116" y="28"/>
                    <a:pt x="91" y="27"/>
                    <a:pt x="75" y="43"/>
                  </a:cubicBezTo>
                  <a:cubicBezTo>
                    <a:pt x="74" y="43"/>
                    <a:pt x="74" y="43"/>
                    <a:pt x="74" y="4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91" y="39"/>
                    <a:pt x="111" y="40"/>
                    <a:pt x="122" y="53"/>
                  </a:cubicBezTo>
                  <a:cubicBezTo>
                    <a:pt x="135" y="66"/>
                    <a:pt x="135" y="85"/>
                    <a:pt x="123" y="98"/>
                  </a:cubicBezTo>
                  <a:cubicBezTo>
                    <a:pt x="122" y="98"/>
                    <a:pt x="122" y="98"/>
                    <a:pt x="122" y="97"/>
                  </a:cubicBezTo>
                  <a:cubicBezTo>
                    <a:pt x="116" y="91"/>
                    <a:pt x="109" y="87"/>
                    <a:pt x="101" y="85"/>
                  </a:cubicBezTo>
                  <a:cubicBezTo>
                    <a:pt x="105" y="87"/>
                    <a:pt x="108" y="90"/>
                    <a:pt x="111" y="93"/>
                  </a:cubicBezTo>
                  <a:cubicBezTo>
                    <a:pt x="124" y="107"/>
                    <a:pt x="124" y="128"/>
                    <a:pt x="110" y="141"/>
                  </a:cubicBezTo>
                  <a:cubicBezTo>
                    <a:pt x="96" y="154"/>
                    <a:pt x="75" y="154"/>
                    <a:pt x="62" y="140"/>
                  </a:cubicBezTo>
                  <a:cubicBezTo>
                    <a:pt x="55" y="134"/>
                    <a:pt x="52" y="125"/>
                    <a:pt x="52" y="117"/>
                  </a:cubicBezTo>
                  <a:cubicBezTo>
                    <a:pt x="51" y="122"/>
                    <a:pt x="51" y="126"/>
                    <a:pt x="52" y="131"/>
                  </a:cubicBezTo>
                  <a:cubicBezTo>
                    <a:pt x="42" y="131"/>
                    <a:pt x="33" y="128"/>
                    <a:pt x="26" y="120"/>
                  </a:cubicBezTo>
                  <a:cubicBezTo>
                    <a:pt x="14" y="107"/>
                    <a:pt x="14" y="86"/>
                    <a:pt x="28" y="73"/>
                  </a:cubicBezTo>
                  <a:cubicBezTo>
                    <a:pt x="32" y="69"/>
                    <a:pt x="38" y="66"/>
                    <a:pt x="44" y="65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2" y="56"/>
                    <a:pt x="24" y="60"/>
                    <a:pt x="18" y="66"/>
                  </a:cubicBezTo>
                  <a:cubicBezTo>
                    <a:pt x="1" y="82"/>
                    <a:pt x="0" y="109"/>
                    <a:pt x="16" y="126"/>
                  </a:cubicBezTo>
                  <a:cubicBezTo>
                    <a:pt x="26" y="136"/>
                    <a:pt x="40" y="140"/>
                    <a:pt x="53" y="138"/>
                  </a:cubicBezTo>
                  <a:cubicBezTo>
                    <a:pt x="55" y="144"/>
                    <a:pt x="58" y="149"/>
                    <a:pt x="63" y="154"/>
                  </a:cubicBezTo>
                  <a:cubicBezTo>
                    <a:pt x="78" y="170"/>
                    <a:pt x="104" y="171"/>
                    <a:pt x="120" y="155"/>
                  </a:cubicBezTo>
                  <a:cubicBezTo>
                    <a:pt x="135" y="141"/>
                    <a:pt x="137" y="120"/>
                    <a:pt x="127" y="103"/>
                  </a:cubicBezTo>
                  <a:cubicBezTo>
                    <a:pt x="128" y="102"/>
                    <a:pt x="129" y="102"/>
                    <a:pt x="130" y="101"/>
                  </a:cubicBezTo>
                  <a:cubicBezTo>
                    <a:pt x="146" y="85"/>
                    <a:pt x="147" y="60"/>
                    <a:pt x="1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5" name="矩形 104">
            <a:extLst>
              <a:ext uri="{FF2B5EF4-FFF2-40B4-BE49-F238E27FC236}">
                <a16:creationId xmlns:a16="http://schemas.microsoft.com/office/drawing/2014/main" id="{77E23D39-07F3-261C-60C6-619986EDE29F}"/>
              </a:ext>
            </a:extLst>
          </p:cNvPr>
          <p:cNvSpPr/>
          <p:nvPr/>
        </p:nvSpPr>
        <p:spPr>
          <a:xfrm>
            <a:off x="6592826" y="317237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关键字三</a:t>
            </a:r>
            <a:endParaRPr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6" name="矩形 60">
            <a:extLst>
              <a:ext uri="{FF2B5EF4-FFF2-40B4-BE49-F238E27FC236}">
                <a16:creationId xmlns:a16="http://schemas.microsoft.com/office/drawing/2014/main" id="{89BD274E-E3E1-6A0A-49F5-9EC85A53A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51" y="4187669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8F8C98BD-CA04-3F40-2642-CF6DC467AD7D}"/>
              </a:ext>
            </a:extLst>
          </p:cNvPr>
          <p:cNvGrpSpPr/>
          <p:nvPr/>
        </p:nvGrpSpPr>
        <p:grpSpPr>
          <a:xfrm>
            <a:off x="9638939" y="1341562"/>
            <a:ext cx="1006475" cy="962026"/>
            <a:chOff x="9251058" y="1085579"/>
            <a:chExt cx="1006475" cy="962026"/>
          </a:xfrm>
          <a:solidFill>
            <a:srgbClr val="595959"/>
          </a:solidFill>
        </p:grpSpPr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D331CF06-B8E4-7C13-DEA0-DDAD995D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045" y="1185592"/>
              <a:ext cx="315913" cy="312738"/>
            </a:xfrm>
            <a:custGeom>
              <a:avLst/>
              <a:gdLst>
                <a:gd name="T0" fmla="*/ 55 w 206"/>
                <a:gd name="T1" fmla="*/ 26 h 205"/>
                <a:gd name="T2" fmla="*/ 26 w 206"/>
                <a:gd name="T3" fmla="*/ 150 h 205"/>
                <a:gd name="T4" fmla="*/ 150 w 206"/>
                <a:gd name="T5" fmla="*/ 179 h 205"/>
                <a:gd name="T6" fmla="*/ 179 w 206"/>
                <a:gd name="T7" fmla="*/ 55 h 205"/>
                <a:gd name="T8" fmla="*/ 55 w 206"/>
                <a:gd name="T9" fmla="*/ 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5">
                  <a:moveTo>
                    <a:pt x="55" y="26"/>
                  </a:moveTo>
                  <a:cubicBezTo>
                    <a:pt x="13" y="52"/>
                    <a:pt x="0" y="107"/>
                    <a:pt x="26" y="150"/>
                  </a:cubicBezTo>
                  <a:cubicBezTo>
                    <a:pt x="53" y="192"/>
                    <a:pt x="108" y="205"/>
                    <a:pt x="150" y="179"/>
                  </a:cubicBezTo>
                  <a:cubicBezTo>
                    <a:pt x="192" y="153"/>
                    <a:pt x="206" y="97"/>
                    <a:pt x="179" y="55"/>
                  </a:cubicBezTo>
                  <a:cubicBezTo>
                    <a:pt x="153" y="13"/>
                    <a:pt x="98" y="0"/>
                    <a:pt x="5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20097034-A850-6BE4-1C70-FAF117E0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058" y="1099867"/>
              <a:ext cx="568325" cy="947738"/>
            </a:xfrm>
            <a:custGeom>
              <a:avLst/>
              <a:gdLst>
                <a:gd name="T0" fmla="*/ 249 w 371"/>
                <a:gd name="T1" fmla="*/ 13 h 620"/>
                <a:gd name="T2" fmla="*/ 48 w 371"/>
                <a:gd name="T3" fmla="*/ 111 h 620"/>
                <a:gd name="T4" fmla="*/ 37 w 371"/>
                <a:gd name="T5" fmla="*/ 228 h 620"/>
                <a:gd name="T6" fmla="*/ 44 w 371"/>
                <a:gd name="T7" fmla="*/ 238 h 620"/>
                <a:gd name="T8" fmla="*/ 119 w 371"/>
                <a:gd name="T9" fmla="*/ 374 h 620"/>
                <a:gd name="T10" fmla="*/ 79 w 371"/>
                <a:gd name="T11" fmla="*/ 560 h 620"/>
                <a:gd name="T12" fmla="*/ 117 w 371"/>
                <a:gd name="T13" fmla="*/ 619 h 620"/>
                <a:gd name="T14" fmla="*/ 128 w 371"/>
                <a:gd name="T15" fmla="*/ 620 h 620"/>
                <a:gd name="T16" fmla="*/ 176 w 371"/>
                <a:gd name="T17" fmla="*/ 581 h 620"/>
                <a:gd name="T18" fmla="*/ 216 w 371"/>
                <a:gd name="T19" fmla="*/ 400 h 620"/>
                <a:gd name="T20" fmla="*/ 208 w 371"/>
                <a:gd name="T21" fmla="*/ 400 h 620"/>
                <a:gd name="T22" fmla="*/ 196 w 371"/>
                <a:gd name="T23" fmla="*/ 399 h 620"/>
                <a:gd name="T24" fmla="*/ 169 w 371"/>
                <a:gd name="T25" fmla="*/ 348 h 620"/>
                <a:gd name="T26" fmla="*/ 186 w 371"/>
                <a:gd name="T27" fmla="*/ 289 h 620"/>
                <a:gd name="T28" fmla="*/ 146 w 371"/>
                <a:gd name="T29" fmla="*/ 216 h 620"/>
                <a:gd name="T30" fmla="*/ 220 w 371"/>
                <a:gd name="T31" fmla="*/ 179 h 620"/>
                <a:gd name="T32" fmla="*/ 252 w 371"/>
                <a:gd name="T33" fmla="*/ 71 h 620"/>
                <a:gd name="T34" fmla="*/ 292 w 371"/>
                <a:gd name="T35" fmla="*/ 42 h 620"/>
                <a:gd name="T36" fmla="*/ 303 w 371"/>
                <a:gd name="T37" fmla="*/ 43 h 620"/>
                <a:gd name="T38" fmla="*/ 331 w 371"/>
                <a:gd name="T39" fmla="*/ 94 h 620"/>
                <a:gd name="T40" fmla="*/ 316 w 371"/>
                <a:gd name="T41" fmla="*/ 142 h 620"/>
                <a:gd name="T42" fmla="*/ 362 w 371"/>
                <a:gd name="T43" fmla="*/ 66 h 620"/>
                <a:gd name="T44" fmla="*/ 249 w 371"/>
                <a:gd name="T45" fmla="*/ 1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1" h="620">
                  <a:moveTo>
                    <a:pt x="249" y="13"/>
                  </a:moveTo>
                  <a:cubicBezTo>
                    <a:pt x="166" y="33"/>
                    <a:pt x="118" y="55"/>
                    <a:pt x="48" y="111"/>
                  </a:cubicBezTo>
                  <a:cubicBezTo>
                    <a:pt x="0" y="156"/>
                    <a:pt x="18" y="197"/>
                    <a:pt x="37" y="228"/>
                  </a:cubicBezTo>
                  <a:cubicBezTo>
                    <a:pt x="40" y="231"/>
                    <a:pt x="42" y="235"/>
                    <a:pt x="44" y="238"/>
                  </a:cubicBezTo>
                  <a:cubicBezTo>
                    <a:pt x="119" y="374"/>
                    <a:pt x="119" y="374"/>
                    <a:pt x="119" y="374"/>
                  </a:cubicBezTo>
                  <a:cubicBezTo>
                    <a:pt x="79" y="560"/>
                    <a:pt x="79" y="560"/>
                    <a:pt x="79" y="560"/>
                  </a:cubicBezTo>
                  <a:cubicBezTo>
                    <a:pt x="73" y="587"/>
                    <a:pt x="90" y="613"/>
                    <a:pt x="117" y="619"/>
                  </a:cubicBezTo>
                  <a:cubicBezTo>
                    <a:pt x="120" y="620"/>
                    <a:pt x="124" y="620"/>
                    <a:pt x="128" y="620"/>
                  </a:cubicBezTo>
                  <a:cubicBezTo>
                    <a:pt x="151" y="620"/>
                    <a:pt x="171" y="604"/>
                    <a:pt x="176" y="581"/>
                  </a:cubicBezTo>
                  <a:cubicBezTo>
                    <a:pt x="216" y="400"/>
                    <a:pt x="216" y="400"/>
                    <a:pt x="216" y="400"/>
                  </a:cubicBezTo>
                  <a:cubicBezTo>
                    <a:pt x="213" y="400"/>
                    <a:pt x="211" y="400"/>
                    <a:pt x="208" y="400"/>
                  </a:cubicBezTo>
                  <a:cubicBezTo>
                    <a:pt x="204" y="400"/>
                    <a:pt x="200" y="400"/>
                    <a:pt x="196" y="399"/>
                  </a:cubicBezTo>
                  <a:cubicBezTo>
                    <a:pt x="175" y="392"/>
                    <a:pt x="162" y="369"/>
                    <a:pt x="169" y="348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46" y="216"/>
                    <a:pt x="146" y="216"/>
                    <a:pt x="146" y="216"/>
                  </a:cubicBezTo>
                  <a:cubicBezTo>
                    <a:pt x="169" y="201"/>
                    <a:pt x="195" y="189"/>
                    <a:pt x="220" y="179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8" y="53"/>
                    <a:pt x="274" y="42"/>
                    <a:pt x="292" y="42"/>
                  </a:cubicBezTo>
                  <a:cubicBezTo>
                    <a:pt x="296" y="42"/>
                    <a:pt x="299" y="42"/>
                    <a:pt x="303" y="43"/>
                  </a:cubicBezTo>
                  <a:cubicBezTo>
                    <a:pt x="325" y="50"/>
                    <a:pt x="337" y="73"/>
                    <a:pt x="331" y="94"/>
                  </a:cubicBezTo>
                  <a:cubicBezTo>
                    <a:pt x="316" y="142"/>
                    <a:pt x="316" y="142"/>
                    <a:pt x="316" y="142"/>
                  </a:cubicBezTo>
                  <a:cubicBezTo>
                    <a:pt x="348" y="127"/>
                    <a:pt x="371" y="94"/>
                    <a:pt x="362" y="66"/>
                  </a:cubicBezTo>
                  <a:cubicBezTo>
                    <a:pt x="351" y="32"/>
                    <a:pt x="309" y="0"/>
                    <a:pt x="2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0306CA22-6F2E-F7D9-72C2-6A9307B5B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583" y="1171304"/>
              <a:ext cx="236538" cy="527050"/>
            </a:xfrm>
            <a:custGeom>
              <a:avLst/>
              <a:gdLst>
                <a:gd name="T0" fmla="*/ 129 w 155"/>
                <a:gd name="T1" fmla="*/ 5 h 345"/>
                <a:gd name="T2" fmla="*/ 89 w 155"/>
                <a:gd name="T3" fmla="*/ 26 h 345"/>
                <a:gd name="T4" fmla="*/ 5 w 155"/>
                <a:gd name="T5" fmla="*/ 303 h 345"/>
                <a:gd name="T6" fmla="*/ 27 w 155"/>
                <a:gd name="T7" fmla="*/ 343 h 345"/>
                <a:gd name="T8" fmla="*/ 36 w 155"/>
                <a:gd name="T9" fmla="*/ 345 h 345"/>
                <a:gd name="T10" fmla="*/ 67 w 155"/>
                <a:gd name="T11" fmla="*/ 322 h 345"/>
                <a:gd name="T12" fmla="*/ 150 w 155"/>
                <a:gd name="T13" fmla="*/ 45 h 345"/>
                <a:gd name="T14" fmla="*/ 129 w 155"/>
                <a:gd name="T15" fmla="*/ 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345">
                  <a:moveTo>
                    <a:pt x="129" y="5"/>
                  </a:moveTo>
                  <a:cubicBezTo>
                    <a:pt x="112" y="0"/>
                    <a:pt x="94" y="9"/>
                    <a:pt x="89" y="26"/>
                  </a:cubicBezTo>
                  <a:cubicBezTo>
                    <a:pt x="5" y="303"/>
                    <a:pt x="5" y="303"/>
                    <a:pt x="5" y="303"/>
                  </a:cubicBezTo>
                  <a:cubicBezTo>
                    <a:pt x="0" y="320"/>
                    <a:pt x="10" y="338"/>
                    <a:pt x="27" y="343"/>
                  </a:cubicBezTo>
                  <a:cubicBezTo>
                    <a:pt x="30" y="344"/>
                    <a:pt x="33" y="345"/>
                    <a:pt x="36" y="345"/>
                  </a:cubicBezTo>
                  <a:cubicBezTo>
                    <a:pt x="50" y="345"/>
                    <a:pt x="62" y="336"/>
                    <a:pt x="67" y="322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5" y="28"/>
                    <a:pt x="146" y="10"/>
                    <a:pt x="1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471E6D89-4570-E0EA-5D39-BB0F4D44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3708" y="1149079"/>
              <a:ext cx="123825" cy="90488"/>
            </a:xfrm>
            <a:custGeom>
              <a:avLst/>
              <a:gdLst>
                <a:gd name="T0" fmla="*/ 0 w 81"/>
                <a:gd name="T1" fmla="*/ 39 h 60"/>
                <a:gd name="T2" fmla="*/ 79 w 81"/>
                <a:gd name="T3" fmla="*/ 31 h 60"/>
                <a:gd name="T4" fmla="*/ 0 w 81"/>
                <a:gd name="T5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0">
                  <a:moveTo>
                    <a:pt x="0" y="39"/>
                  </a:moveTo>
                  <a:cubicBezTo>
                    <a:pt x="50" y="37"/>
                    <a:pt x="81" y="60"/>
                    <a:pt x="79" y="31"/>
                  </a:cubicBezTo>
                  <a:cubicBezTo>
                    <a:pt x="77" y="0"/>
                    <a:pt x="18" y="8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A386795E-6AE3-9A85-6007-0909F5E7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2270" y="1085579"/>
              <a:ext cx="98425" cy="101600"/>
            </a:xfrm>
            <a:custGeom>
              <a:avLst/>
              <a:gdLst>
                <a:gd name="T0" fmla="*/ 47 w 65"/>
                <a:gd name="T1" fmla="*/ 16 h 66"/>
                <a:gd name="T2" fmla="*/ 8 w 65"/>
                <a:gd name="T3" fmla="*/ 66 h 66"/>
                <a:gd name="T4" fmla="*/ 47 w 65"/>
                <a:gd name="T5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6">
                  <a:moveTo>
                    <a:pt x="47" y="16"/>
                  </a:moveTo>
                  <a:cubicBezTo>
                    <a:pt x="28" y="0"/>
                    <a:pt x="0" y="38"/>
                    <a:pt x="8" y="66"/>
                  </a:cubicBezTo>
                  <a:cubicBezTo>
                    <a:pt x="34" y="36"/>
                    <a:pt x="65" y="31"/>
                    <a:pt x="4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90778EA0-7AC1-2B9D-2CF4-3EB2EA39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833" y="1257029"/>
              <a:ext cx="87313" cy="66675"/>
            </a:xfrm>
            <a:custGeom>
              <a:avLst/>
              <a:gdLst>
                <a:gd name="T0" fmla="*/ 55 w 58"/>
                <a:gd name="T1" fmla="*/ 24 h 44"/>
                <a:gd name="T2" fmla="*/ 0 w 58"/>
                <a:gd name="T3" fmla="*/ 19 h 44"/>
                <a:gd name="T4" fmla="*/ 55 w 58"/>
                <a:gd name="T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4">
                  <a:moveTo>
                    <a:pt x="55" y="24"/>
                  </a:moveTo>
                  <a:cubicBezTo>
                    <a:pt x="58" y="2"/>
                    <a:pt x="16" y="0"/>
                    <a:pt x="0" y="19"/>
                  </a:cubicBezTo>
                  <a:cubicBezTo>
                    <a:pt x="34" y="24"/>
                    <a:pt x="52" y="44"/>
                    <a:pt x="5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B779FC20-9553-FCF2-93ED-84144CD47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745" y="1525317"/>
              <a:ext cx="230188" cy="273050"/>
            </a:xfrm>
            <a:custGeom>
              <a:avLst/>
              <a:gdLst>
                <a:gd name="T0" fmla="*/ 110 w 150"/>
                <a:gd name="T1" fmla="*/ 134 h 179"/>
                <a:gd name="T2" fmla="*/ 114 w 150"/>
                <a:gd name="T3" fmla="*/ 133 h 179"/>
                <a:gd name="T4" fmla="*/ 146 w 150"/>
                <a:gd name="T5" fmla="*/ 86 h 179"/>
                <a:gd name="T6" fmla="*/ 99 w 150"/>
                <a:gd name="T7" fmla="*/ 55 h 179"/>
                <a:gd name="T8" fmla="*/ 98 w 150"/>
                <a:gd name="T9" fmla="*/ 55 h 179"/>
                <a:gd name="T10" fmla="*/ 96 w 150"/>
                <a:gd name="T11" fmla="*/ 2 h 179"/>
                <a:gd name="T12" fmla="*/ 90 w 150"/>
                <a:gd name="T13" fmla="*/ 2 h 179"/>
                <a:gd name="T14" fmla="*/ 89 w 150"/>
                <a:gd name="T15" fmla="*/ 46 h 179"/>
                <a:gd name="T16" fmla="*/ 88 w 150"/>
                <a:gd name="T17" fmla="*/ 81 h 179"/>
                <a:gd name="T18" fmla="*/ 98 w 150"/>
                <a:gd name="T19" fmla="*/ 81 h 179"/>
                <a:gd name="T20" fmla="*/ 98 w 150"/>
                <a:gd name="T21" fmla="*/ 62 h 179"/>
                <a:gd name="T22" fmla="*/ 134 w 150"/>
                <a:gd name="T23" fmla="*/ 89 h 179"/>
                <a:gd name="T24" fmla="*/ 110 w 150"/>
                <a:gd name="T25" fmla="*/ 127 h 179"/>
                <a:gd name="T26" fmla="*/ 109 w 150"/>
                <a:gd name="T27" fmla="*/ 126 h 179"/>
                <a:gd name="T28" fmla="*/ 98 w 150"/>
                <a:gd name="T29" fmla="*/ 105 h 179"/>
                <a:gd name="T30" fmla="*/ 103 w 150"/>
                <a:gd name="T31" fmla="*/ 117 h 179"/>
                <a:gd name="T32" fmla="*/ 76 w 150"/>
                <a:gd name="T33" fmla="*/ 157 h 179"/>
                <a:gd name="T34" fmla="*/ 35 w 150"/>
                <a:gd name="T35" fmla="*/ 130 h 179"/>
                <a:gd name="T36" fmla="*/ 40 w 150"/>
                <a:gd name="T37" fmla="*/ 105 h 179"/>
                <a:gd name="T38" fmla="*/ 32 w 150"/>
                <a:gd name="T39" fmla="*/ 117 h 179"/>
                <a:gd name="T40" fmla="*/ 16 w 150"/>
                <a:gd name="T41" fmla="*/ 94 h 179"/>
                <a:gd name="T42" fmla="*/ 43 w 150"/>
                <a:gd name="T43" fmla="*/ 55 h 179"/>
                <a:gd name="T44" fmla="*/ 61 w 150"/>
                <a:gd name="T45" fmla="*/ 57 h 179"/>
                <a:gd name="T46" fmla="*/ 55 w 150"/>
                <a:gd name="T47" fmla="*/ 75 h 179"/>
                <a:gd name="T48" fmla="*/ 65 w 150"/>
                <a:gd name="T49" fmla="*/ 78 h 179"/>
                <a:gd name="T50" fmla="*/ 73 w 150"/>
                <a:gd name="T51" fmla="*/ 44 h 179"/>
                <a:gd name="T52" fmla="*/ 84 w 150"/>
                <a:gd name="T53" fmla="*/ 1 h 179"/>
                <a:gd name="T54" fmla="*/ 78 w 150"/>
                <a:gd name="T55" fmla="*/ 0 h 179"/>
                <a:gd name="T56" fmla="*/ 63 w 150"/>
                <a:gd name="T57" fmla="*/ 47 h 179"/>
                <a:gd name="T58" fmla="*/ 38 w 150"/>
                <a:gd name="T59" fmla="*/ 44 h 179"/>
                <a:gd name="T60" fmla="*/ 5 w 150"/>
                <a:gd name="T61" fmla="*/ 93 h 179"/>
                <a:gd name="T62" fmla="*/ 29 w 150"/>
                <a:gd name="T63" fmla="*/ 124 h 179"/>
                <a:gd name="T64" fmla="*/ 29 w 150"/>
                <a:gd name="T65" fmla="*/ 142 h 179"/>
                <a:gd name="T66" fmla="*/ 77 w 150"/>
                <a:gd name="T67" fmla="*/ 174 h 179"/>
                <a:gd name="T68" fmla="*/ 110 w 150"/>
                <a:gd name="T69" fmla="*/ 1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179">
                  <a:moveTo>
                    <a:pt x="110" y="134"/>
                  </a:moveTo>
                  <a:cubicBezTo>
                    <a:pt x="112" y="134"/>
                    <a:pt x="113" y="133"/>
                    <a:pt x="114" y="133"/>
                  </a:cubicBezTo>
                  <a:cubicBezTo>
                    <a:pt x="136" y="129"/>
                    <a:pt x="150" y="108"/>
                    <a:pt x="146" y="86"/>
                  </a:cubicBezTo>
                  <a:cubicBezTo>
                    <a:pt x="142" y="65"/>
                    <a:pt x="121" y="50"/>
                    <a:pt x="99" y="55"/>
                  </a:cubicBezTo>
                  <a:cubicBezTo>
                    <a:pt x="99" y="55"/>
                    <a:pt x="98" y="55"/>
                    <a:pt x="98" y="55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5" y="61"/>
                    <a:pt x="130" y="72"/>
                    <a:pt x="134" y="89"/>
                  </a:cubicBezTo>
                  <a:cubicBezTo>
                    <a:pt x="137" y="106"/>
                    <a:pt x="126" y="123"/>
                    <a:pt x="110" y="127"/>
                  </a:cubicBezTo>
                  <a:cubicBezTo>
                    <a:pt x="109" y="127"/>
                    <a:pt x="109" y="127"/>
                    <a:pt x="109" y="126"/>
                  </a:cubicBezTo>
                  <a:cubicBezTo>
                    <a:pt x="108" y="118"/>
                    <a:pt x="104" y="110"/>
                    <a:pt x="98" y="105"/>
                  </a:cubicBezTo>
                  <a:cubicBezTo>
                    <a:pt x="100" y="108"/>
                    <a:pt x="102" y="112"/>
                    <a:pt x="103" y="117"/>
                  </a:cubicBezTo>
                  <a:cubicBezTo>
                    <a:pt x="106" y="135"/>
                    <a:pt x="94" y="153"/>
                    <a:pt x="76" y="157"/>
                  </a:cubicBezTo>
                  <a:cubicBezTo>
                    <a:pt x="57" y="161"/>
                    <a:pt x="39" y="148"/>
                    <a:pt x="35" y="130"/>
                  </a:cubicBezTo>
                  <a:cubicBezTo>
                    <a:pt x="34" y="121"/>
                    <a:pt x="36" y="112"/>
                    <a:pt x="40" y="105"/>
                  </a:cubicBezTo>
                  <a:cubicBezTo>
                    <a:pt x="37" y="109"/>
                    <a:pt x="34" y="112"/>
                    <a:pt x="32" y="117"/>
                  </a:cubicBezTo>
                  <a:cubicBezTo>
                    <a:pt x="24" y="112"/>
                    <a:pt x="18" y="104"/>
                    <a:pt x="16" y="94"/>
                  </a:cubicBezTo>
                  <a:cubicBezTo>
                    <a:pt x="13" y="76"/>
                    <a:pt x="25" y="59"/>
                    <a:pt x="43" y="55"/>
                  </a:cubicBezTo>
                  <a:cubicBezTo>
                    <a:pt x="49" y="54"/>
                    <a:pt x="55" y="55"/>
                    <a:pt x="61" y="5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6" y="44"/>
                    <a:pt x="47" y="42"/>
                    <a:pt x="38" y="44"/>
                  </a:cubicBezTo>
                  <a:cubicBezTo>
                    <a:pt x="15" y="49"/>
                    <a:pt x="0" y="71"/>
                    <a:pt x="5" y="93"/>
                  </a:cubicBezTo>
                  <a:cubicBezTo>
                    <a:pt x="8" y="108"/>
                    <a:pt x="17" y="119"/>
                    <a:pt x="29" y="124"/>
                  </a:cubicBezTo>
                  <a:cubicBezTo>
                    <a:pt x="28" y="130"/>
                    <a:pt x="28" y="136"/>
                    <a:pt x="29" y="142"/>
                  </a:cubicBezTo>
                  <a:cubicBezTo>
                    <a:pt x="33" y="164"/>
                    <a:pt x="55" y="179"/>
                    <a:pt x="77" y="174"/>
                  </a:cubicBezTo>
                  <a:cubicBezTo>
                    <a:pt x="97" y="170"/>
                    <a:pt x="110" y="153"/>
                    <a:pt x="11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5" name="矩形 114">
            <a:extLst>
              <a:ext uri="{FF2B5EF4-FFF2-40B4-BE49-F238E27FC236}">
                <a16:creationId xmlns:a16="http://schemas.microsoft.com/office/drawing/2014/main" id="{95D44214-02F7-AB32-3CAF-BECFFBDDCBA3}"/>
              </a:ext>
            </a:extLst>
          </p:cNvPr>
          <p:cNvSpPr/>
          <p:nvPr/>
        </p:nvSpPr>
        <p:spPr>
          <a:xfrm>
            <a:off x="8990458" y="254764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关键字四</a:t>
            </a:r>
            <a:endParaRPr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6" name="矩形 60">
            <a:extLst>
              <a:ext uri="{FF2B5EF4-FFF2-40B4-BE49-F238E27FC236}">
                <a16:creationId xmlns:a16="http://schemas.microsoft.com/office/drawing/2014/main" id="{A358364A-F1AC-C234-1E6A-8A0A7266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220" y="3695599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</p:spTree>
    <p:extLst>
      <p:ext uri="{BB962C8B-B14F-4D97-AF65-F5344CB8AC3E}">
        <p14:creationId xmlns:p14="http://schemas.microsoft.com/office/powerpoint/2010/main" val="1096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75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25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5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25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75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75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475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125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625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325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975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475"/>
                            </p:stCondLst>
                            <p:childTnLst>
                              <p:par>
                                <p:cTn id="9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6" grpId="0"/>
      <p:bldP spid="87" grpId="0"/>
      <p:bldP spid="95" grpId="0"/>
      <p:bldP spid="96" grpId="0"/>
      <p:bldP spid="105" grpId="0"/>
      <p:bldP spid="106" grpId="0"/>
      <p:bldP spid="115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B1E0B1E7-CAAB-2141-955F-CCE037C8F4ED}"/>
              </a:ext>
            </a:extLst>
          </p:cNvPr>
          <p:cNvSpPr/>
          <p:nvPr/>
        </p:nvSpPr>
        <p:spPr>
          <a:xfrm>
            <a:off x="1606133" y="1989634"/>
            <a:ext cx="2241700" cy="31337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A8B9E9B5-9D0B-1432-F206-4C88CA929A96}"/>
              </a:ext>
            </a:extLst>
          </p:cNvPr>
          <p:cNvSpPr/>
          <p:nvPr/>
        </p:nvSpPr>
        <p:spPr>
          <a:xfrm>
            <a:off x="3900375" y="1465759"/>
            <a:ext cx="2241700" cy="31337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75F901FB-2BB0-124A-AC1B-E1B86492B2E4}"/>
              </a:ext>
            </a:extLst>
          </p:cNvPr>
          <p:cNvSpPr/>
          <p:nvPr/>
        </p:nvSpPr>
        <p:spPr>
          <a:xfrm>
            <a:off x="6194616" y="1989634"/>
            <a:ext cx="2241700" cy="31337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56E3960B-EE2C-1DE7-19D1-3EE76256710C}"/>
              </a:ext>
            </a:extLst>
          </p:cNvPr>
          <p:cNvSpPr/>
          <p:nvPr/>
        </p:nvSpPr>
        <p:spPr>
          <a:xfrm>
            <a:off x="8488857" y="1465759"/>
            <a:ext cx="2241700" cy="313372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B00BB98-C949-0ED0-69B9-300461ABE623}"/>
              </a:ext>
            </a:extLst>
          </p:cNvPr>
          <p:cNvGrpSpPr/>
          <p:nvPr/>
        </p:nvGrpSpPr>
        <p:grpSpPr>
          <a:xfrm>
            <a:off x="1606133" y="1465759"/>
            <a:ext cx="2294241" cy="523875"/>
            <a:chOff x="1520890" y="2419350"/>
            <a:chExt cx="2294241" cy="523875"/>
          </a:xfrm>
        </p:grpSpPr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763DC785-B70F-81D4-6620-778A02DA83C7}"/>
                </a:ext>
              </a:extLst>
            </p:cNvPr>
            <p:cNvSpPr/>
            <p:nvPr/>
          </p:nvSpPr>
          <p:spPr>
            <a:xfrm>
              <a:off x="1520890" y="2419350"/>
              <a:ext cx="2241700" cy="523875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D155B12-1CF0-F0FC-ECD7-97C03CACA6D2}"/>
                </a:ext>
              </a:extLst>
            </p:cNvPr>
            <p:cNvSpPr/>
            <p:nvPr/>
          </p:nvSpPr>
          <p:spPr>
            <a:xfrm>
              <a:off x="1561966" y="2516155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案例展示一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FD29DE4-D70F-3340-2652-453F9AE52C4D}"/>
              </a:ext>
            </a:extLst>
          </p:cNvPr>
          <p:cNvGrpSpPr/>
          <p:nvPr/>
        </p:nvGrpSpPr>
        <p:grpSpPr>
          <a:xfrm>
            <a:off x="3900374" y="4599484"/>
            <a:ext cx="2253165" cy="523875"/>
            <a:chOff x="3815131" y="5553075"/>
            <a:chExt cx="2253165" cy="523875"/>
          </a:xfrm>
        </p:grpSpPr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2DE7C46D-51F0-CAB1-A092-BF1EC5DDB48F}"/>
                </a:ext>
              </a:extLst>
            </p:cNvPr>
            <p:cNvSpPr/>
            <p:nvPr/>
          </p:nvSpPr>
          <p:spPr>
            <a:xfrm>
              <a:off x="3815132" y="5553075"/>
              <a:ext cx="2241700" cy="523875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A6BD3D1-4E66-EB2D-9CD8-40835E8D022B}"/>
                </a:ext>
              </a:extLst>
            </p:cNvPr>
            <p:cNvSpPr/>
            <p:nvPr/>
          </p:nvSpPr>
          <p:spPr>
            <a:xfrm>
              <a:off x="3815131" y="5611430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案例展示二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AF4E1E7-4F43-B449-D98F-6341BEDD6D84}"/>
              </a:ext>
            </a:extLst>
          </p:cNvPr>
          <p:cNvGrpSpPr/>
          <p:nvPr/>
        </p:nvGrpSpPr>
        <p:grpSpPr>
          <a:xfrm>
            <a:off x="6194616" y="1465759"/>
            <a:ext cx="2267970" cy="523875"/>
            <a:chOff x="6109373" y="2419350"/>
            <a:chExt cx="2267970" cy="523875"/>
          </a:xfrm>
        </p:grpSpPr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8C1FEB4D-C3BA-6CDC-E440-798F72B47CFC}"/>
                </a:ext>
              </a:extLst>
            </p:cNvPr>
            <p:cNvSpPr/>
            <p:nvPr/>
          </p:nvSpPr>
          <p:spPr>
            <a:xfrm>
              <a:off x="6109373" y="2419350"/>
              <a:ext cx="2241700" cy="523875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F09466B-5751-DE1E-16D3-4F0CB37DAE35}"/>
                </a:ext>
              </a:extLst>
            </p:cNvPr>
            <p:cNvSpPr/>
            <p:nvPr/>
          </p:nvSpPr>
          <p:spPr>
            <a:xfrm>
              <a:off x="6124178" y="2499962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案例展示三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9350220-D618-9020-33C1-4FEFBE6D1C79}"/>
              </a:ext>
            </a:extLst>
          </p:cNvPr>
          <p:cNvGrpSpPr/>
          <p:nvPr/>
        </p:nvGrpSpPr>
        <p:grpSpPr>
          <a:xfrm>
            <a:off x="8488857" y="4599484"/>
            <a:ext cx="2253165" cy="523875"/>
            <a:chOff x="8403614" y="5553075"/>
            <a:chExt cx="2253165" cy="523875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FF79895C-AAC6-CAA2-4B72-61105DF1BB74}"/>
                </a:ext>
              </a:extLst>
            </p:cNvPr>
            <p:cNvSpPr/>
            <p:nvPr/>
          </p:nvSpPr>
          <p:spPr>
            <a:xfrm>
              <a:off x="8403614" y="5553075"/>
              <a:ext cx="2241700" cy="523875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46BC445-F373-E85B-A422-B109E1CE8CEF}"/>
                </a:ext>
              </a:extLst>
            </p:cNvPr>
            <p:cNvSpPr/>
            <p:nvPr/>
          </p:nvSpPr>
          <p:spPr>
            <a:xfrm>
              <a:off x="8403614" y="5626670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案例展示四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9673930E-F1D5-51EA-2A61-61BDEB912E21}"/>
              </a:ext>
            </a:extLst>
          </p:cNvPr>
          <p:cNvSpPr/>
          <p:nvPr/>
        </p:nvSpPr>
        <p:spPr>
          <a:xfrm>
            <a:off x="1121206" y="5711829"/>
            <a:ext cx="10176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      点击此处添加文本内容，如关键词、部分简单介绍等。点击此处添加文本内容，如关键词、部分简单介绍等。点击此处添加文本内容。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2C99D8C-A194-CF29-E005-4F9EA1CE8D45}"/>
              </a:ext>
            </a:extLst>
          </p:cNvPr>
          <p:cNvCxnSpPr/>
          <p:nvPr/>
        </p:nvCxnSpPr>
        <p:spPr>
          <a:xfrm>
            <a:off x="714615" y="5427355"/>
            <a:ext cx="10989612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40455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75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75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75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75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7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  <p:bldP spid="24" grpId="0" animBg="1"/>
      <p:bldP spid="25" grpId="0" animBg="1"/>
      <p:bldP spid="26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1" name="五边形 46">
            <a:extLst>
              <a:ext uri="{FF2B5EF4-FFF2-40B4-BE49-F238E27FC236}">
                <a16:creationId xmlns:a16="http://schemas.microsoft.com/office/drawing/2014/main" id="{C0057EDC-87C4-98FD-6A73-F2750262AAF8}"/>
              </a:ext>
            </a:extLst>
          </p:cNvPr>
          <p:cNvSpPr/>
          <p:nvPr/>
        </p:nvSpPr>
        <p:spPr>
          <a:xfrm>
            <a:off x="1053852" y="1125538"/>
            <a:ext cx="3949362" cy="648072"/>
          </a:xfrm>
          <a:prstGeom prst="homePlate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ACA733-9BBF-0DF8-92DA-86B4954A253F}"/>
              </a:ext>
            </a:extLst>
          </p:cNvPr>
          <p:cNvSpPr/>
          <p:nvPr/>
        </p:nvSpPr>
        <p:spPr>
          <a:xfrm>
            <a:off x="1341884" y="1236039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燕尾形 48">
            <a:extLst>
              <a:ext uri="{FF2B5EF4-FFF2-40B4-BE49-F238E27FC236}">
                <a16:creationId xmlns:a16="http://schemas.microsoft.com/office/drawing/2014/main" id="{335F119E-C159-2D02-5388-D58ED5035555}"/>
              </a:ext>
            </a:extLst>
          </p:cNvPr>
          <p:cNvSpPr/>
          <p:nvPr/>
        </p:nvSpPr>
        <p:spPr>
          <a:xfrm>
            <a:off x="5003214" y="1140969"/>
            <a:ext cx="731158" cy="617212"/>
          </a:xfrm>
          <a:prstGeom prst="chevron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MH_Text_1">
            <a:extLst>
              <a:ext uri="{FF2B5EF4-FFF2-40B4-BE49-F238E27FC236}">
                <a16:creationId xmlns:a16="http://schemas.microsoft.com/office/drawing/2014/main" id="{CFAE16EB-CBCA-50A7-BAC3-237B275CDD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82443" y="1125538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五边形 50">
            <a:extLst>
              <a:ext uri="{FF2B5EF4-FFF2-40B4-BE49-F238E27FC236}">
                <a16:creationId xmlns:a16="http://schemas.microsoft.com/office/drawing/2014/main" id="{3B05ED70-0522-CAE4-E07E-E3E527C488DA}"/>
              </a:ext>
            </a:extLst>
          </p:cNvPr>
          <p:cNvSpPr/>
          <p:nvPr/>
        </p:nvSpPr>
        <p:spPr>
          <a:xfrm rot="10800000">
            <a:off x="7113602" y="2544632"/>
            <a:ext cx="3949362" cy="648072"/>
          </a:xfrm>
          <a:prstGeom prst="homePlate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9335AB4-F5CD-A433-B279-008FED1F4D76}"/>
              </a:ext>
            </a:extLst>
          </p:cNvPr>
          <p:cNvSpPr/>
          <p:nvPr/>
        </p:nvSpPr>
        <p:spPr>
          <a:xfrm>
            <a:off x="7611707" y="2637707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燕尾形 52">
            <a:extLst>
              <a:ext uri="{FF2B5EF4-FFF2-40B4-BE49-F238E27FC236}">
                <a16:creationId xmlns:a16="http://schemas.microsoft.com/office/drawing/2014/main" id="{D3E19D2D-DD13-BA03-E111-182D3560E50A}"/>
              </a:ext>
            </a:extLst>
          </p:cNvPr>
          <p:cNvSpPr/>
          <p:nvPr/>
        </p:nvSpPr>
        <p:spPr>
          <a:xfrm rot="10800000">
            <a:off x="6382444" y="2560062"/>
            <a:ext cx="731158" cy="617212"/>
          </a:xfrm>
          <a:prstGeom prst="chevron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id="{7395E943-38C8-6E80-8C1B-AECBA56535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9912" y="2560062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五边形 54">
            <a:extLst>
              <a:ext uri="{FF2B5EF4-FFF2-40B4-BE49-F238E27FC236}">
                <a16:creationId xmlns:a16="http://schemas.microsoft.com/office/drawing/2014/main" id="{38D9F723-5924-7A6A-DFDA-7EBC69BD6137}"/>
              </a:ext>
            </a:extLst>
          </p:cNvPr>
          <p:cNvSpPr/>
          <p:nvPr/>
        </p:nvSpPr>
        <p:spPr>
          <a:xfrm>
            <a:off x="1071656" y="3963726"/>
            <a:ext cx="3949362" cy="648072"/>
          </a:xfrm>
          <a:prstGeom prst="homePlate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D5C606E-D33B-7C67-BADD-E787A6BB0C9F}"/>
              </a:ext>
            </a:extLst>
          </p:cNvPr>
          <p:cNvSpPr/>
          <p:nvPr/>
        </p:nvSpPr>
        <p:spPr>
          <a:xfrm>
            <a:off x="1485162" y="4070572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燕尾形 56">
            <a:extLst>
              <a:ext uri="{FF2B5EF4-FFF2-40B4-BE49-F238E27FC236}">
                <a16:creationId xmlns:a16="http://schemas.microsoft.com/office/drawing/2014/main" id="{CA7E7142-1928-951C-9ED7-39B9644CC481}"/>
              </a:ext>
            </a:extLst>
          </p:cNvPr>
          <p:cNvSpPr/>
          <p:nvPr/>
        </p:nvSpPr>
        <p:spPr>
          <a:xfrm>
            <a:off x="5021018" y="3979156"/>
            <a:ext cx="731158" cy="617212"/>
          </a:xfrm>
          <a:prstGeom prst="chevron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2" name="MH_Text_1">
            <a:extLst>
              <a:ext uri="{FF2B5EF4-FFF2-40B4-BE49-F238E27FC236}">
                <a16:creationId xmlns:a16="http://schemas.microsoft.com/office/drawing/2014/main" id="{64B79E7E-9B61-35E6-39EC-E29BB8D53B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38799" y="3939486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3" name="五边形 58">
            <a:extLst>
              <a:ext uri="{FF2B5EF4-FFF2-40B4-BE49-F238E27FC236}">
                <a16:creationId xmlns:a16="http://schemas.microsoft.com/office/drawing/2014/main" id="{02E0FAFE-9220-1CB3-8B2C-A0B8A094B860}"/>
              </a:ext>
            </a:extLst>
          </p:cNvPr>
          <p:cNvSpPr/>
          <p:nvPr/>
        </p:nvSpPr>
        <p:spPr>
          <a:xfrm rot="10800000">
            <a:off x="7113602" y="5374010"/>
            <a:ext cx="3949362" cy="648072"/>
          </a:xfrm>
          <a:prstGeom prst="homePlate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1EEB6C0-C469-7B92-7ABD-EB02C6A20CE1}"/>
              </a:ext>
            </a:extLst>
          </p:cNvPr>
          <p:cNvSpPr/>
          <p:nvPr/>
        </p:nvSpPr>
        <p:spPr>
          <a:xfrm>
            <a:off x="7611707" y="5530454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燕尾形 60">
            <a:extLst>
              <a:ext uri="{FF2B5EF4-FFF2-40B4-BE49-F238E27FC236}">
                <a16:creationId xmlns:a16="http://schemas.microsoft.com/office/drawing/2014/main" id="{EB50C4C6-E813-0483-FECA-0F57F62BE972}"/>
              </a:ext>
            </a:extLst>
          </p:cNvPr>
          <p:cNvSpPr/>
          <p:nvPr/>
        </p:nvSpPr>
        <p:spPr>
          <a:xfrm rot="10800000">
            <a:off x="6382444" y="5389440"/>
            <a:ext cx="731158" cy="617212"/>
          </a:xfrm>
          <a:prstGeom prst="chevron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6" name="MH_Text_1">
            <a:extLst>
              <a:ext uri="{FF2B5EF4-FFF2-40B4-BE49-F238E27FC236}">
                <a16:creationId xmlns:a16="http://schemas.microsoft.com/office/drawing/2014/main" id="{B7B789A0-7BC0-D4D4-C965-014D7F5861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06268" y="5374010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9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7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7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25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25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42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925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8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3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3C4E0EF-A9A9-5196-2676-23B8E09FA6B5}"/>
              </a:ext>
            </a:extLst>
          </p:cNvPr>
          <p:cNvSpPr/>
          <p:nvPr/>
        </p:nvSpPr>
        <p:spPr>
          <a:xfrm flipH="1">
            <a:off x="9046680" y="3873624"/>
            <a:ext cx="2520280" cy="22322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5BB64EC-DC3A-D759-FD8E-4A7F5983F66E}"/>
              </a:ext>
            </a:extLst>
          </p:cNvPr>
          <p:cNvSpPr/>
          <p:nvPr/>
        </p:nvSpPr>
        <p:spPr>
          <a:xfrm flipH="1">
            <a:off x="8686700" y="1484784"/>
            <a:ext cx="2880260" cy="223224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20B747-0678-2F49-6D91-25063DB7674C}"/>
              </a:ext>
            </a:extLst>
          </p:cNvPr>
          <p:cNvSpPr/>
          <p:nvPr/>
        </p:nvSpPr>
        <p:spPr>
          <a:xfrm flipH="1">
            <a:off x="6166420" y="1484784"/>
            <a:ext cx="2520280" cy="2232248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77A7E6-F6B8-75D6-0473-20EC1FAF06AA}"/>
              </a:ext>
            </a:extLst>
          </p:cNvPr>
          <p:cNvSpPr/>
          <p:nvPr/>
        </p:nvSpPr>
        <p:spPr>
          <a:xfrm flipH="1">
            <a:off x="765819" y="1484784"/>
            <a:ext cx="2880260" cy="2232248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D71CD5-BF70-7C34-E74E-2CB28DB12212}"/>
              </a:ext>
            </a:extLst>
          </p:cNvPr>
          <p:cNvSpPr/>
          <p:nvPr/>
        </p:nvSpPr>
        <p:spPr>
          <a:xfrm flipH="1">
            <a:off x="3646080" y="1484784"/>
            <a:ext cx="2520280" cy="22322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id="{B326AD02-3D9F-8443-20B3-574389DDB4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0192" y="1688685"/>
            <a:ext cx="2325873" cy="323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输入小标题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MH_Text_1">
            <a:extLst>
              <a:ext uri="{FF2B5EF4-FFF2-40B4-BE49-F238E27FC236}">
                <a16:creationId xmlns:a16="http://schemas.microsoft.com/office/drawing/2014/main" id="{CD310F9F-48A5-A1AA-51C6-208AD6FE9A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07569" y="2348433"/>
            <a:ext cx="2068496" cy="1539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MH_Text_1">
            <a:extLst>
              <a:ext uri="{FF2B5EF4-FFF2-40B4-BE49-F238E27FC236}">
                <a16:creationId xmlns:a16="http://schemas.microsoft.com/office/drawing/2014/main" id="{208D6B0D-1D88-7203-9332-5B24B5BBF0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0159" y="1688685"/>
            <a:ext cx="2325873" cy="323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输入小标题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MH_Text_1">
            <a:extLst>
              <a:ext uri="{FF2B5EF4-FFF2-40B4-BE49-F238E27FC236}">
                <a16:creationId xmlns:a16="http://schemas.microsoft.com/office/drawing/2014/main" id="{D2DE37EE-63F2-448F-C7EB-BBC9FB3965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47536" y="2348433"/>
            <a:ext cx="2068496" cy="1539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2EF8B8D-8C8C-BAAA-E536-C5C69757464D}"/>
              </a:ext>
            </a:extLst>
          </p:cNvPr>
          <p:cNvSpPr/>
          <p:nvPr/>
        </p:nvSpPr>
        <p:spPr>
          <a:xfrm>
            <a:off x="765819" y="3945632"/>
            <a:ext cx="7920881" cy="208823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5715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MH_Text_1">
            <a:extLst>
              <a:ext uri="{FF2B5EF4-FFF2-40B4-BE49-F238E27FC236}">
                <a16:creationId xmlns:a16="http://schemas.microsoft.com/office/drawing/2014/main" id="{E7FFDB5E-EC02-51DF-8AC4-C0B7D7CDF7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46680" y="4098262"/>
            <a:ext cx="2325873" cy="323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输入小标题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id="{F86FF41B-3D7C-15B4-89B8-D638C55E96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04057" y="4758010"/>
            <a:ext cx="2068496" cy="1539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7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7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75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475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7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75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175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75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22AD3BE4-C115-2ED6-69DF-D4CE352FCF86}"/>
              </a:ext>
            </a:extLst>
          </p:cNvPr>
          <p:cNvSpPr/>
          <p:nvPr/>
        </p:nvSpPr>
        <p:spPr>
          <a:xfrm>
            <a:off x="1" y="3816112"/>
            <a:ext cx="12192530" cy="87219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3121" tIns="61561" rIns="123121" bIns="61561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22820A4-97F3-8E8D-E6B0-411CE0E48F73}"/>
              </a:ext>
            </a:extLst>
          </p:cNvPr>
          <p:cNvGrpSpPr/>
          <p:nvPr/>
        </p:nvGrpSpPr>
        <p:grpSpPr>
          <a:xfrm>
            <a:off x="1307098" y="3251775"/>
            <a:ext cx="1159796" cy="1160030"/>
            <a:chOff x="1466675" y="3784103"/>
            <a:chExt cx="1301392" cy="1301862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29A06BDA-5EAE-3B66-5F89-BD8A2B6B9B14}"/>
                </a:ext>
              </a:extLst>
            </p:cNvPr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1DEDC36F-017C-97D1-F682-E8BC5255621F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6" name="同心圆 10">
                  <a:extLst>
                    <a:ext uri="{FF2B5EF4-FFF2-40B4-BE49-F238E27FC236}">
                      <a16:creationId xmlns:a16="http://schemas.microsoft.com/office/drawing/2014/main" id="{E8D12157-69DB-32E2-A422-139A0E63D19B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021BF57A-2597-73A6-7B8E-C30B28304CE6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528BC08C-97E4-2730-DA9E-BA0EB8BA7C3C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93" name="TextBox 6">
              <a:extLst>
                <a:ext uri="{FF2B5EF4-FFF2-40B4-BE49-F238E27FC236}">
                  <a16:creationId xmlns:a16="http://schemas.microsoft.com/office/drawing/2014/main" id="{D40442B4-CD4F-B120-4E1F-E739237115E9}"/>
                </a:ext>
              </a:extLst>
            </p:cNvPr>
            <p:cNvSpPr txBox="1"/>
            <p:nvPr/>
          </p:nvSpPr>
          <p:spPr>
            <a:xfrm>
              <a:off x="1692269" y="4180596"/>
              <a:ext cx="850204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6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312F1BF-0C14-ABC1-43BA-835048A8347D}"/>
              </a:ext>
            </a:extLst>
          </p:cNvPr>
          <p:cNvGrpSpPr/>
          <p:nvPr/>
        </p:nvGrpSpPr>
        <p:grpSpPr>
          <a:xfrm>
            <a:off x="2777883" y="3407788"/>
            <a:ext cx="877786" cy="877962"/>
            <a:chOff x="3117025" y="3959191"/>
            <a:chExt cx="984950" cy="985306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30E52A59-D709-61B6-4DA0-569EF5B1C351}"/>
                </a:ext>
              </a:extLst>
            </p:cNvPr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81611DDC-036B-A567-20A0-E255FC24D0EF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3" name="同心圆 17">
                  <a:extLst>
                    <a:ext uri="{FF2B5EF4-FFF2-40B4-BE49-F238E27FC236}">
                      <a16:creationId xmlns:a16="http://schemas.microsoft.com/office/drawing/2014/main" id="{D926BA8B-F8B4-1ED3-187A-B807D030FABE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7033DBF9-CF40-7E15-D65E-9CF9769B7EF8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BF40BACD-14BB-5279-31A2-83D653F520E7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00" name="TextBox 13">
              <a:extLst>
                <a:ext uri="{FF2B5EF4-FFF2-40B4-BE49-F238E27FC236}">
                  <a16:creationId xmlns:a16="http://schemas.microsoft.com/office/drawing/2014/main" id="{0B19F947-1D54-79AE-8E86-95A2886E9060}"/>
                </a:ext>
              </a:extLst>
            </p:cNvPr>
            <p:cNvSpPr txBox="1"/>
            <p:nvPr/>
          </p:nvSpPr>
          <p:spPr>
            <a:xfrm>
              <a:off x="3188495" y="4196695"/>
              <a:ext cx="850204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7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753CF59D-ADC4-C266-CF22-48A3DDD5D8FC}"/>
              </a:ext>
            </a:extLst>
          </p:cNvPr>
          <p:cNvGrpSpPr/>
          <p:nvPr/>
        </p:nvGrpSpPr>
        <p:grpSpPr>
          <a:xfrm>
            <a:off x="3966658" y="3258767"/>
            <a:ext cx="1175762" cy="1175999"/>
            <a:chOff x="4450933" y="3791953"/>
            <a:chExt cx="1319306" cy="1319782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B46F07C2-473D-B1B7-9B6D-5A6E3A94ED46}"/>
                </a:ext>
              </a:extLst>
            </p:cNvPr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2145A168-13F0-4AD9-3D25-1C3C9530709E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0" name="同心圆 24">
                  <a:extLst>
                    <a:ext uri="{FF2B5EF4-FFF2-40B4-BE49-F238E27FC236}">
                      <a16:creationId xmlns:a16="http://schemas.microsoft.com/office/drawing/2014/main" id="{28C69113-DE9F-D6E6-41A1-6F18F1D8FCCF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63CF051D-F98E-E91A-4709-4317C51FB096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6414B5C6-1AB0-0423-6C1A-C81E53470C36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07" name="TextBox 20">
              <a:extLst>
                <a:ext uri="{FF2B5EF4-FFF2-40B4-BE49-F238E27FC236}">
                  <a16:creationId xmlns:a16="http://schemas.microsoft.com/office/drawing/2014/main" id="{DED91DA7-8307-CB1A-B4D8-79F6234C2DE0}"/>
                </a:ext>
              </a:extLst>
            </p:cNvPr>
            <p:cNvSpPr txBox="1"/>
            <p:nvPr/>
          </p:nvSpPr>
          <p:spPr>
            <a:xfrm>
              <a:off x="4685484" y="4180595"/>
              <a:ext cx="850203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8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9B37FA3-72B0-13BF-AE12-C272606C89BB}"/>
              </a:ext>
            </a:extLst>
          </p:cNvPr>
          <p:cNvGrpSpPr/>
          <p:nvPr/>
        </p:nvGrpSpPr>
        <p:grpSpPr>
          <a:xfrm>
            <a:off x="5453409" y="3392806"/>
            <a:ext cx="907735" cy="907918"/>
            <a:chOff x="6119197" y="3942381"/>
            <a:chExt cx="1018558" cy="1018926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730E39CE-B8B3-5977-0C7A-9E73B86797E0}"/>
                </a:ext>
              </a:extLst>
            </p:cNvPr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45C9BA7E-A701-DB86-6AD2-02B88449EBF0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7" name="同心圆 34">
                  <a:extLst>
                    <a:ext uri="{FF2B5EF4-FFF2-40B4-BE49-F238E27FC236}">
                      <a16:creationId xmlns:a16="http://schemas.microsoft.com/office/drawing/2014/main" id="{2CF0FEB4-E3A3-A3DC-5EEE-6EA36D036E4F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AD318072-B24C-DD3C-7D85-8CE74A96C5B2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F0593398-72F7-A730-B28A-B3F70FB13AF2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14" name="TextBox 28">
              <a:extLst>
                <a:ext uri="{FF2B5EF4-FFF2-40B4-BE49-F238E27FC236}">
                  <a16:creationId xmlns:a16="http://schemas.microsoft.com/office/drawing/2014/main" id="{9F1643F0-E324-81B3-54B3-7F91F0929FCF}"/>
                </a:ext>
              </a:extLst>
            </p:cNvPr>
            <p:cNvSpPr txBox="1"/>
            <p:nvPr/>
          </p:nvSpPr>
          <p:spPr>
            <a:xfrm>
              <a:off x="6209133" y="4196696"/>
              <a:ext cx="850204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9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9CFE49FF-AD11-B27C-DC2B-8315DD4AD713}"/>
              </a:ext>
            </a:extLst>
          </p:cNvPr>
          <p:cNvGrpSpPr/>
          <p:nvPr/>
        </p:nvGrpSpPr>
        <p:grpSpPr>
          <a:xfrm>
            <a:off x="6672137" y="3392808"/>
            <a:ext cx="944697" cy="907918"/>
            <a:chOff x="7486713" y="3942381"/>
            <a:chExt cx="1060031" cy="1018926"/>
          </a:xfrm>
        </p:grpSpPr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28215054-4EE0-DA98-8F64-C9BA29BF78D1}"/>
                </a:ext>
              </a:extLst>
            </p:cNvPr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A973AD45-32E5-0DFD-E5AB-99AE633FC20E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4" name="同心圆 41">
                  <a:extLst>
                    <a:ext uri="{FF2B5EF4-FFF2-40B4-BE49-F238E27FC236}">
                      <a16:creationId xmlns:a16="http://schemas.microsoft.com/office/drawing/2014/main" id="{97FEC87D-CE12-8BB1-5638-598DBA895EE3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1B5D22A4-0B50-8ECE-9B5F-EAD394183EA8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603D62ED-5575-6339-6EE4-A0ADD4AD1BB2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21" name="TextBox 35">
              <a:extLst>
                <a:ext uri="{FF2B5EF4-FFF2-40B4-BE49-F238E27FC236}">
                  <a16:creationId xmlns:a16="http://schemas.microsoft.com/office/drawing/2014/main" id="{0E6F28A9-F286-9A9C-CFDF-B070366398C9}"/>
                </a:ext>
              </a:extLst>
            </p:cNvPr>
            <p:cNvSpPr txBox="1"/>
            <p:nvPr/>
          </p:nvSpPr>
          <p:spPr>
            <a:xfrm>
              <a:off x="7555666" y="4199440"/>
              <a:ext cx="991078" cy="43292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10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F7039C88-E11C-80A9-182A-D1C620DE6EB7}"/>
              </a:ext>
            </a:extLst>
          </p:cNvPr>
          <p:cNvGrpSpPr/>
          <p:nvPr/>
        </p:nvGrpSpPr>
        <p:grpSpPr>
          <a:xfrm>
            <a:off x="7890862" y="3242222"/>
            <a:ext cx="1208849" cy="1209095"/>
            <a:chOff x="8854229" y="3773382"/>
            <a:chExt cx="1356434" cy="1356924"/>
          </a:xfrm>
        </p:grpSpPr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092585D3-C073-E654-F113-59C7015C20BE}"/>
                </a:ext>
              </a:extLst>
            </p:cNvPr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3B0D81CD-5F8F-081E-B817-9983229AE539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31" name="同心圆 48">
                  <a:extLst>
                    <a:ext uri="{FF2B5EF4-FFF2-40B4-BE49-F238E27FC236}">
                      <a16:creationId xmlns:a16="http://schemas.microsoft.com/office/drawing/2014/main" id="{5F745E01-DCC6-0DEF-7CEB-9E6D7A3E1ADA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DBB10CE7-CAEB-A51C-3F9F-E4ADAD3CA30E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691B75DF-8230-EF12-D36C-1E69439BEC33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28" name="TextBox 42">
              <a:extLst>
                <a:ext uri="{FF2B5EF4-FFF2-40B4-BE49-F238E27FC236}">
                  <a16:creationId xmlns:a16="http://schemas.microsoft.com/office/drawing/2014/main" id="{9FD90E2D-EAE4-FE06-1D39-84BC24B2EC11}"/>
                </a:ext>
              </a:extLst>
            </p:cNvPr>
            <p:cNvSpPr txBox="1"/>
            <p:nvPr/>
          </p:nvSpPr>
          <p:spPr>
            <a:xfrm>
              <a:off x="9068720" y="4180596"/>
              <a:ext cx="1015119" cy="484738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11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277387D8-44FE-6431-0846-EA6CC6464217}"/>
              </a:ext>
            </a:extLst>
          </p:cNvPr>
          <p:cNvGrpSpPr/>
          <p:nvPr/>
        </p:nvGrpSpPr>
        <p:grpSpPr>
          <a:xfrm>
            <a:off x="9410702" y="3024552"/>
            <a:ext cx="1644095" cy="1644427"/>
            <a:chOff x="10559621" y="3529102"/>
            <a:chExt cx="1844818" cy="1845484"/>
          </a:xfrm>
        </p:grpSpPr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3B79C3F2-1E57-8B29-FD30-71E1EFABC5AB}"/>
                </a:ext>
              </a:extLst>
            </p:cNvPr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77F21211-8089-A593-CEA1-3EAEFECDF6AE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38" name="同心圆 55">
                  <a:extLst>
                    <a:ext uri="{FF2B5EF4-FFF2-40B4-BE49-F238E27FC236}">
                      <a16:creationId xmlns:a16="http://schemas.microsoft.com/office/drawing/2014/main" id="{5EDF5AC2-AFB8-0F4F-B751-8A21CAA8F00B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7B461442-26AE-D4A7-4B81-3DA827EEB5A2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17F7AAFD-A88C-7B01-C1A6-02E4C0A96BC9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35" name="TextBox 50">
              <a:extLst>
                <a:ext uri="{FF2B5EF4-FFF2-40B4-BE49-F238E27FC236}">
                  <a16:creationId xmlns:a16="http://schemas.microsoft.com/office/drawing/2014/main" id="{A695340A-475F-8669-F117-A9F0B69EB212}"/>
                </a:ext>
              </a:extLst>
            </p:cNvPr>
            <p:cNvSpPr txBox="1"/>
            <p:nvPr/>
          </p:nvSpPr>
          <p:spPr>
            <a:xfrm>
              <a:off x="10948736" y="4180595"/>
              <a:ext cx="1097152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12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5E6E32B9-5AD0-6A5E-B8E0-72A7A3BF706F}"/>
              </a:ext>
            </a:extLst>
          </p:cNvPr>
          <p:cNvGrpSpPr/>
          <p:nvPr/>
        </p:nvGrpSpPr>
        <p:grpSpPr>
          <a:xfrm>
            <a:off x="622598" y="1770652"/>
            <a:ext cx="2588460" cy="1387280"/>
            <a:chOff x="644053" y="1368225"/>
            <a:chExt cx="1631535" cy="987501"/>
          </a:xfrm>
        </p:grpSpPr>
        <p:sp>
          <p:nvSpPr>
            <p:cNvPr id="141" name="TextBox 56">
              <a:extLst>
                <a:ext uri="{FF2B5EF4-FFF2-40B4-BE49-F238E27FC236}">
                  <a16:creationId xmlns:a16="http://schemas.microsoft.com/office/drawing/2014/main" id="{2FD56A77-C8E3-CA89-8F2F-DDD8078F6AEF}"/>
                </a:ext>
              </a:extLst>
            </p:cNvPr>
            <p:cNvSpPr txBox="1"/>
            <p:nvPr/>
          </p:nvSpPr>
          <p:spPr>
            <a:xfrm>
              <a:off x="800766" y="1667530"/>
              <a:ext cx="1363987" cy="44500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B16A5F10-15A0-F4A8-E5D2-4DE256547535}"/>
                </a:ext>
              </a:extLst>
            </p:cNvPr>
            <p:cNvGrpSpPr/>
            <p:nvPr/>
          </p:nvGrpSpPr>
          <p:grpSpPr>
            <a:xfrm>
              <a:off x="644053" y="1368225"/>
              <a:ext cx="1631535" cy="987501"/>
              <a:chOff x="644053" y="1368225"/>
              <a:chExt cx="1631535" cy="987501"/>
            </a:xfrm>
          </p:grpSpPr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18A5EA0F-E5EC-BFB8-A342-8D6A55D5E4A2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44" name="TextBox 59">
                <a:extLst>
                  <a:ext uri="{FF2B5EF4-FFF2-40B4-BE49-F238E27FC236}">
                    <a16:creationId xmlns:a16="http://schemas.microsoft.com/office/drawing/2014/main" id="{F32AD446-CF7B-C1B8-A8E3-24C7DBFBEC76}"/>
                  </a:ext>
                </a:extLst>
              </p:cNvPr>
              <p:cNvSpPr txBox="1"/>
              <p:nvPr/>
            </p:nvSpPr>
            <p:spPr>
              <a:xfrm>
                <a:off x="644053" y="1368225"/>
                <a:ext cx="1631535" cy="304389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742B8F07-14DA-4D3D-A9F1-A0A7E9A3D80F}"/>
              </a:ext>
            </a:extLst>
          </p:cNvPr>
          <p:cNvGrpSpPr/>
          <p:nvPr/>
        </p:nvGrpSpPr>
        <p:grpSpPr>
          <a:xfrm>
            <a:off x="3407258" y="1741728"/>
            <a:ext cx="2100145" cy="1368553"/>
            <a:chOff x="873900" y="1490071"/>
            <a:chExt cx="1166203" cy="865655"/>
          </a:xfrm>
        </p:grpSpPr>
        <p:sp>
          <p:nvSpPr>
            <p:cNvPr id="146" name="TextBox 61">
              <a:extLst>
                <a:ext uri="{FF2B5EF4-FFF2-40B4-BE49-F238E27FC236}">
                  <a16:creationId xmlns:a16="http://schemas.microsoft.com/office/drawing/2014/main" id="{A20A6E2C-6C95-BBA4-E327-8208F566DF9A}"/>
                </a:ext>
              </a:extLst>
            </p:cNvPr>
            <p:cNvSpPr txBox="1"/>
            <p:nvPr/>
          </p:nvSpPr>
          <p:spPr>
            <a:xfrm>
              <a:off x="873900" y="1745337"/>
              <a:ext cx="1166203" cy="396733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CE4C401A-3873-7BC3-9D3C-A10858A081A3}"/>
                </a:ext>
              </a:extLst>
            </p:cNvPr>
            <p:cNvGrpSpPr/>
            <p:nvPr/>
          </p:nvGrpSpPr>
          <p:grpSpPr>
            <a:xfrm>
              <a:off x="928100" y="1490071"/>
              <a:ext cx="1008112" cy="865655"/>
              <a:chOff x="928100" y="1490071"/>
              <a:chExt cx="1008112" cy="865655"/>
            </a:xfrm>
          </p:grpSpPr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EA13C33E-69FF-217D-ACC8-C8F7F30D4826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49" name="TextBox 64">
                <a:extLst>
                  <a:ext uri="{FF2B5EF4-FFF2-40B4-BE49-F238E27FC236}">
                    <a16:creationId xmlns:a16="http://schemas.microsoft.com/office/drawing/2014/main" id="{A30CEAC3-0131-958F-F403-05406BF0F5F9}"/>
                  </a:ext>
                </a:extLst>
              </p:cNvPr>
              <p:cNvSpPr txBox="1"/>
              <p:nvPr/>
            </p:nvSpPr>
            <p:spPr>
              <a:xfrm>
                <a:off x="928100" y="1490071"/>
                <a:ext cx="1008112" cy="270483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A71C1521-6A75-59DA-5F3D-FD3CF9FC9DC5}"/>
              </a:ext>
            </a:extLst>
          </p:cNvPr>
          <p:cNvGrpSpPr/>
          <p:nvPr/>
        </p:nvGrpSpPr>
        <p:grpSpPr>
          <a:xfrm>
            <a:off x="5999209" y="1701201"/>
            <a:ext cx="2185469" cy="1401849"/>
            <a:chOff x="873900" y="1541325"/>
            <a:chExt cx="1166203" cy="814401"/>
          </a:xfrm>
        </p:grpSpPr>
        <p:sp>
          <p:nvSpPr>
            <p:cNvPr id="151" name="TextBox 66">
              <a:extLst>
                <a:ext uri="{FF2B5EF4-FFF2-40B4-BE49-F238E27FC236}">
                  <a16:creationId xmlns:a16="http://schemas.microsoft.com/office/drawing/2014/main" id="{FDE5DF2E-042A-C38F-4E33-A7CCD4D4686B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64378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53238D2A-EC2F-AF76-1DB1-DE3695DACA7C}"/>
                </a:ext>
              </a:extLst>
            </p:cNvPr>
            <p:cNvGrpSpPr/>
            <p:nvPr/>
          </p:nvGrpSpPr>
          <p:grpSpPr>
            <a:xfrm>
              <a:off x="928853" y="1541325"/>
              <a:ext cx="1008112" cy="814401"/>
              <a:chOff x="928853" y="1541325"/>
              <a:chExt cx="1008112" cy="814401"/>
            </a:xfrm>
          </p:grpSpPr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53451A88-AFD2-9CE4-245B-4961F480A7CC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54" name="TextBox 69">
                <a:extLst>
                  <a:ext uri="{FF2B5EF4-FFF2-40B4-BE49-F238E27FC236}">
                    <a16:creationId xmlns:a16="http://schemas.microsoft.com/office/drawing/2014/main" id="{B9065258-B8BF-5040-639C-ADA0672CAE79}"/>
                  </a:ext>
                </a:extLst>
              </p:cNvPr>
              <p:cNvSpPr txBox="1"/>
              <p:nvPr/>
            </p:nvSpPr>
            <p:spPr>
              <a:xfrm>
                <a:off x="928853" y="1541325"/>
                <a:ext cx="1008112" cy="248424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ABB3A17-5EBD-2310-5F5F-833593D503C1}"/>
              </a:ext>
            </a:extLst>
          </p:cNvPr>
          <p:cNvGrpSpPr/>
          <p:nvPr/>
        </p:nvGrpSpPr>
        <p:grpSpPr>
          <a:xfrm>
            <a:off x="9115850" y="1757384"/>
            <a:ext cx="2067260" cy="1101160"/>
            <a:chOff x="873900" y="1534647"/>
            <a:chExt cx="1166203" cy="659061"/>
          </a:xfrm>
        </p:grpSpPr>
        <p:sp>
          <p:nvSpPr>
            <p:cNvPr id="156" name="TextBox 71">
              <a:extLst>
                <a:ext uri="{FF2B5EF4-FFF2-40B4-BE49-F238E27FC236}">
                  <a16:creationId xmlns:a16="http://schemas.microsoft.com/office/drawing/2014/main" id="{D1CE8EF5-11F4-38F9-0735-B8E0DDB45AFF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7539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7C043C7B-A062-C016-7D6E-434639E91B95}"/>
                </a:ext>
              </a:extLst>
            </p:cNvPr>
            <p:cNvGrpSpPr/>
            <p:nvPr/>
          </p:nvGrpSpPr>
          <p:grpSpPr>
            <a:xfrm>
              <a:off x="937132" y="1534647"/>
              <a:ext cx="1008112" cy="659061"/>
              <a:chOff x="937132" y="1534647"/>
              <a:chExt cx="1008112" cy="659061"/>
            </a:xfrm>
          </p:grpSpPr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E80CF90B-BDA7-3040-FB91-1621DD3C1304}"/>
                  </a:ext>
                </a:extLst>
              </p:cNvPr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59" name="TextBox 74">
                <a:extLst>
                  <a:ext uri="{FF2B5EF4-FFF2-40B4-BE49-F238E27FC236}">
                    <a16:creationId xmlns:a16="http://schemas.microsoft.com/office/drawing/2014/main" id="{5B5AC8D4-6C44-E294-17AB-C307B27E23B4}"/>
                  </a:ext>
                </a:extLst>
              </p:cNvPr>
              <p:cNvSpPr txBox="1"/>
              <p:nvPr/>
            </p:nvSpPr>
            <p:spPr>
              <a:xfrm>
                <a:off x="937132" y="1534647"/>
                <a:ext cx="1008112" cy="255936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658DBA69-2C33-C3E8-A7E4-53CDA54878D7}"/>
              </a:ext>
            </a:extLst>
          </p:cNvPr>
          <p:cNvGrpSpPr/>
          <p:nvPr/>
        </p:nvGrpSpPr>
        <p:grpSpPr>
          <a:xfrm>
            <a:off x="2079629" y="4564169"/>
            <a:ext cx="2165779" cy="1290442"/>
            <a:chOff x="873900" y="1340833"/>
            <a:chExt cx="1166203" cy="892049"/>
          </a:xfrm>
        </p:grpSpPr>
        <p:sp>
          <p:nvSpPr>
            <p:cNvPr id="161" name="TextBox 76">
              <a:extLst>
                <a:ext uri="{FF2B5EF4-FFF2-40B4-BE49-F238E27FC236}">
                  <a16:creationId xmlns:a16="http://schemas.microsoft.com/office/drawing/2014/main" id="{F834EF4B-7504-F016-4CD3-229D29624071}"/>
                </a:ext>
              </a:extLst>
            </p:cNvPr>
            <p:cNvSpPr txBox="1"/>
            <p:nvPr/>
          </p:nvSpPr>
          <p:spPr>
            <a:xfrm>
              <a:off x="873900" y="1799306"/>
              <a:ext cx="1166203" cy="43357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E2EA72D3-CD2A-CDF8-0341-E6B30F692D46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93"/>
              <a:chOff x="947384" y="1340833"/>
              <a:chExt cx="1008112" cy="496093"/>
            </a:xfrm>
          </p:grpSpPr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6079C653-6DE8-5C14-61BD-7AF452F5C10B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64" name="TextBox 79">
                <a:extLst>
                  <a:ext uri="{FF2B5EF4-FFF2-40B4-BE49-F238E27FC236}">
                    <a16:creationId xmlns:a16="http://schemas.microsoft.com/office/drawing/2014/main" id="{2D5F91E2-FEBC-0CE1-5A91-BE01AE2D452F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60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FA0D7E3B-793A-68E1-636E-A0CCF2FB8C40}"/>
              </a:ext>
            </a:extLst>
          </p:cNvPr>
          <p:cNvGrpSpPr/>
          <p:nvPr/>
        </p:nvGrpSpPr>
        <p:grpSpPr>
          <a:xfrm>
            <a:off x="4824385" y="4564169"/>
            <a:ext cx="2165779" cy="1346734"/>
            <a:chOff x="921098" y="1340833"/>
            <a:chExt cx="1166203" cy="930962"/>
          </a:xfrm>
        </p:grpSpPr>
        <p:sp>
          <p:nvSpPr>
            <p:cNvPr id="166" name="TextBox 81">
              <a:extLst>
                <a:ext uri="{FF2B5EF4-FFF2-40B4-BE49-F238E27FC236}">
                  <a16:creationId xmlns:a16="http://schemas.microsoft.com/office/drawing/2014/main" id="{07D224B6-1BD3-8D06-71D2-137F7389CF78}"/>
                </a:ext>
              </a:extLst>
            </p:cNvPr>
            <p:cNvSpPr txBox="1"/>
            <p:nvPr/>
          </p:nvSpPr>
          <p:spPr>
            <a:xfrm>
              <a:off x="921098" y="1838219"/>
              <a:ext cx="1166203" cy="43357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您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EAFB422A-0A07-4A0D-D29E-2DE514C706AD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536101"/>
              <a:chOff x="947384" y="1340833"/>
              <a:chExt cx="1008112" cy="536101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B8D76808-7EE0-D167-6FD8-B0A490F16E0A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69" name="TextBox 84">
                <a:extLst>
                  <a:ext uri="{FF2B5EF4-FFF2-40B4-BE49-F238E27FC236}">
                    <a16:creationId xmlns:a16="http://schemas.microsoft.com/office/drawing/2014/main" id="{E2BF8E63-8AF6-3E74-7DB1-A9DA570753A5}"/>
                  </a:ext>
                </a:extLst>
              </p:cNvPr>
              <p:cNvSpPr txBox="1"/>
              <p:nvPr/>
            </p:nvSpPr>
            <p:spPr>
              <a:xfrm>
                <a:off x="947384" y="1581333"/>
                <a:ext cx="1008112" cy="29560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28D5B969-F499-3CF9-EF49-41F77C7D29DF}"/>
              </a:ext>
            </a:extLst>
          </p:cNvPr>
          <p:cNvGrpSpPr/>
          <p:nvPr/>
        </p:nvGrpSpPr>
        <p:grpSpPr>
          <a:xfrm>
            <a:off x="7385361" y="4638357"/>
            <a:ext cx="2165779" cy="1302021"/>
            <a:chOff x="873900" y="1340833"/>
            <a:chExt cx="1166203" cy="900053"/>
          </a:xfrm>
        </p:grpSpPr>
        <p:sp>
          <p:nvSpPr>
            <p:cNvPr id="171" name="TextBox 86">
              <a:extLst>
                <a:ext uri="{FF2B5EF4-FFF2-40B4-BE49-F238E27FC236}">
                  <a16:creationId xmlns:a16="http://schemas.microsoft.com/office/drawing/2014/main" id="{FC914858-5137-E232-C798-BD0844572680}"/>
                </a:ext>
              </a:extLst>
            </p:cNvPr>
            <p:cNvSpPr txBox="1"/>
            <p:nvPr/>
          </p:nvSpPr>
          <p:spPr>
            <a:xfrm>
              <a:off x="873900" y="1807310"/>
              <a:ext cx="1166203" cy="43357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3EF4F954-0D88-1180-931B-446EF181D74E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93"/>
              <a:chOff x="947384" y="1340833"/>
              <a:chExt cx="1008112" cy="496093"/>
            </a:xfrm>
          </p:grpSpPr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7A0FC392-E739-36D9-EA2E-A4A8E8A970A1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74" name="TextBox 89">
                <a:extLst>
                  <a:ext uri="{FF2B5EF4-FFF2-40B4-BE49-F238E27FC236}">
                    <a16:creationId xmlns:a16="http://schemas.microsoft.com/office/drawing/2014/main" id="{4C225B76-0483-DF7A-D624-8A89485E1E29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60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8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2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4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5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8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9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2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3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6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7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0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1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4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5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8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9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75"/>
                                </p:stCondLst>
                                <p:childTnLst>
                                  <p:par>
                                    <p:cTn id="5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2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75"/>
                                </p:stCondLst>
                                <p:childTnLst>
                                  <p:par>
                                    <p:cTn id="5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137AB884-9F54-1B23-B52D-DC11572E9762}"/>
              </a:ext>
            </a:extLst>
          </p:cNvPr>
          <p:cNvSpPr/>
          <p:nvPr/>
        </p:nvSpPr>
        <p:spPr>
          <a:xfrm>
            <a:off x="12874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6" name="Picture 5" descr="C:\Users\Administrator\素材\2017\7\未标题-4.png">
            <a:extLst>
              <a:ext uri="{FF2B5EF4-FFF2-40B4-BE49-F238E27FC236}">
                <a16:creationId xmlns:a16="http://schemas.microsoft.com/office/drawing/2014/main" id="{8FA09E11-38CA-DC9D-D73B-72C4AF24A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素材\2017\7\未标题-3.png">
            <a:extLst>
              <a:ext uri="{FF2B5EF4-FFF2-40B4-BE49-F238E27FC236}">
                <a16:creationId xmlns:a16="http://schemas.microsoft.com/office/drawing/2014/main" id="{6F009E60-6537-F376-439A-D5F868FC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istrator\素材\2017\7\未标题-2.png">
            <a:extLst>
              <a:ext uri="{FF2B5EF4-FFF2-40B4-BE49-F238E27FC236}">
                <a16:creationId xmlns:a16="http://schemas.microsoft.com/office/drawing/2014/main" id="{E50B0F31-B77B-C4E5-F60B-C0D202C7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DDEC7B58-059B-4D63-3CCE-82619B4C0E96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A131751-8F9A-06D6-AA46-078705ECDCCE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1" name="矩形 5">
            <a:extLst>
              <a:ext uri="{FF2B5EF4-FFF2-40B4-BE49-F238E27FC236}">
                <a16:creationId xmlns:a16="http://schemas.microsoft.com/office/drawing/2014/main" id="{F9D2995B-2EBB-2528-C47C-CFF636365765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61A0B510-6D65-D303-06A3-E326344EE0F5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D1BC126-7919-E829-3354-D9BDC815372F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id="{0EDB8D70-2C1C-A469-76DA-D7B202291523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0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1" grpId="0" animBg="1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B6399CA-8C1B-DD83-30AF-9A557BD1551D}"/>
              </a:ext>
            </a:extLst>
          </p:cNvPr>
          <p:cNvGrpSpPr/>
          <p:nvPr/>
        </p:nvGrpSpPr>
        <p:grpSpPr>
          <a:xfrm>
            <a:off x="4052574" y="2019274"/>
            <a:ext cx="1523177" cy="1512168"/>
            <a:chOff x="4052574" y="2019274"/>
            <a:chExt cx="1523177" cy="1512168"/>
          </a:xfrm>
        </p:grpSpPr>
        <p:sp>
          <p:nvSpPr>
            <p:cNvPr id="34" name="任意多边形 57">
              <a:extLst>
                <a:ext uri="{FF2B5EF4-FFF2-40B4-BE49-F238E27FC236}">
                  <a16:creationId xmlns:a16="http://schemas.microsoft.com/office/drawing/2014/main" id="{B5C66786-C821-D9EF-8D02-2FB65CABA40A}"/>
                </a:ext>
              </a:extLst>
            </p:cNvPr>
            <p:cNvSpPr/>
            <p:nvPr/>
          </p:nvSpPr>
          <p:spPr>
            <a:xfrm rot="19200000">
              <a:off x="4052574" y="2019274"/>
              <a:ext cx="1523177" cy="151216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55">
              <a:extLst>
                <a:ext uri="{FF2B5EF4-FFF2-40B4-BE49-F238E27FC236}">
                  <a16:creationId xmlns:a16="http://schemas.microsoft.com/office/drawing/2014/main" id="{EA4CF3E2-4E81-8CBF-228E-79869D11AB02}"/>
                </a:ext>
              </a:extLst>
            </p:cNvPr>
            <p:cNvSpPr txBox="1"/>
            <p:nvPr/>
          </p:nvSpPr>
          <p:spPr>
            <a:xfrm>
              <a:off x="4242662" y="2513748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073CB0D-DBFE-68B1-32CE-E98F89EB4D4D}"/>
              </a:ext>
            </a:extLst>
          </p:cNvPr>
          <p:cNvGrpSpPr/>
          <p:nvPr/>
        </p:nvGrpSpPr>
        <p:grpSpPr>
          <a:xfrm>
            <a:off x="1019146" y="2146288"/>
            <a:ext cx="2591951" cy="518578"/>
            <a:chOff x="527312" y="1614772"/>
            <a:chExt cx="2591951" cy="51857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87D0E40-5C3A-2BCC-7800-970F22E49B5A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705B09B-1DF0-ABD7-910B-78CB8C15A67D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9" name="MH_Text_1">
            <a:extLst>
              <a:ext uri="{FF2B5EF4-FFF2-40B4-BE49-F238E27FC236}">
                <a16:creationId xmlns:a16="http://schemas.microsoft.com/office/drawing/2014/main" id="{6054E9FA-1B42-0B77-DB97-97B16A1669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829" y="2896430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7391910-6BD0-D5A7-CDB9-E857628FF6C9}"/>
              </a:ext>
            </a:extLst>
          </p:cNvPr>
          <p:cNvGrpSpPr/>
          <p:nvPr/>
        </p:nvGrpSpPr>
        <p:grpSpPr>
          <a:xfrm>
            <a:off x="6728934" y="1524061"/>
            <a:ext cx="1523177" cy="1512168"/>
            <a:chOff x="6728934" y="1524061"/>
            <a:chExt cx="1523177" cy="1512168"/>
          </a:xfrm>
        </p:grpSpPr>
        <p:sp>
          <p:nvSpPr>
            <p:cNvPr id="41" name="任意多边形 64">
              <a:extLst>
                <a:ext uri="{FF2B5EF4-FFF2-40B4-BE49-F238E27FC236}">
                  <a16:creationId xmlns:a16="http://schemas.microsoft.com/office/drawing/2014/main" id="{04CCD71B-581D-E891-1352-76620678897E}"/>
                </a:ext>
              </a:extLst>
            </p:cNvPr>
            <p:cNvSpPr/>
            <p:nvPr/>
          </p:nvSpPr>
          <p:spPr>
            <a:xfrm rot="19200000">
              <a:off x="6728934" y="1524061"/>
              <a:ext cx="1523177" cy="151216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文本框 62">
              <a:extLst>
                <a:ext uri="{FF2B5EF4-FFF2-40B4-BE49-F238E27FC236}">
                  <a16:creationId xmlns:a16="http://schemas.microsoft.com/office/drawing/2014/main" id="{3870C105-714C-BB39-D287-3BC66433E2E0}"/>
                </a:ext>
              </a:extLst>
            </p:cNvPr>
            <p:cNvSpPr txBox="1"/>
            <p:nvPr/>
          </p:nvSpPr>
          <p:spPr>
            <a:xfrm>
              <a:off x="6930913" y="2018535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9F2160C-8652-5F3B-9D43-D465F582E1C8}"/>
              </a:ext>
            </a:extLst>
          </p:cNvPr>
          <p:cNvGrpSpPr/>
          <p:nvPr/>
        </p:nvGrpSpPr>
        <p:grpSpPr>
          <a:xfrm>
            <a:off x="8790639" y="1659676"/>
            <a:ext cx="2591951" cy="518578"/>
            <a:chOff x="527312" y="1614772"/>
            <a:chExt cx="2591951" cy="51857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FEE1B6E-9603-D974-492F-945BC761E861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FCAB0D4-C1D0-A716-72AD-6461BC6F8540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6" name="MH_Text_1">
            <a:extLst>
              <a:ext uri="{FF2B5EF4-FFF2-40B4-BE49-F238E27FC236}">
                <a16:creationId xmlns:a16="http://schemas.microsoft.com/office/drawing/2014/main" id="{58E6F56A-C7AC-52DB-514F-BB8119E151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13322" y="2409818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A11D46F-CE2D-33D5-0212-5EC2AEDFFC6B}"/>
              </a:ext>
            </a:extLst>
          </p:cNvPr>
          <p:cNvGrpSpPr/>
          <p:nvPr/>
        </p:nvGrpSpPr>
        <p:grpSpPr>
          <a:xfrm>
            <a:off x="5245119" y="2584436"/>
            <a:ext cx="2199581" cy="2183682"/>
            <a:chOff x="5245119" y="2584436"/>
            <a:chExt cx="2199581" cy="2183682"/>
          </a:xfrm>
        </p:grpSpPr>
        <p:sp>
          <p:nvSpPr>
            <p:cNvPr id="48" name="任意多边形 71">
              <a:extLst>
                <a:ext uri="{FF2B5EF4-FFF2-40B4-BE49-F238E27FC236}">
                  <a16:creationId xmlns:a16="http://schemas.microsoft.com/office/drawing/2014/main" id="{7EAB3E79-EBAC-CEEC-E39A-18D359D7E6C9}"/>
                </a:ext>
              </a:extLst>
            </p:cNvPr>
            <p:cNvSpPr/>
            <p:nvPr/>
          </p:nvSpPr>
          <p:spPr>
            <a:xfrm rot="19200000">
              <a:off x="5245119" y="2584436"/>
              <a:ext cx="2199581" cy="2183682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文本框 69">
              <a:extLst>
                <a:ext uri="{FF2B5EF4-FFF2-40B4-BE49-F238E27FC236}">
                  <a16:creationId xmlns:a16="http://schemas.microsoft.com/office/drawing/2014/main" id="{D0D9EBA9-AACF-404A-B376-19DC18C5BDF4}"/>
                </a:ext>
              </a:extLst>
            </p:cNvPr>
            <p:cNvSpPr txBox="1"/>
            <p:nvPr/>
          </p:nvSpPr>
          <p:spPr>
            <a:xfrm>
              <a:off x="5773409" y="340708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1AAE7CA-3337-3DA9-382F-189014BE20A2}"/>
              </a:ext>
            </a:extLst>
          </p:cNvPr>
          <p:cNvGrpSpPr/>
          <p:nvPr/>
        </p:nvGrpSpPr>
        <p:grpSpPr>
          <a:xfrm>
            <a:off x="7782186" y="3896714"/>
            <a:ext cx="2591951" cy="518578"/>
            <a:chOff x="527312" y="1614772"/>
            <a:chExt cx="2591951" cy="518578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73F5321-FA2D-E1A4-F4C5-FDEE7264D4F8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01CE1DF-2DDB-0DB2-665A-9D7477B26420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3" name="MH_Text_1">
            <a:extLst>
              <a:ext uri="{FF2B5EF4-FFF2-40B4-BE49-F238E27FC236}">
                <a16:creationId xmlns:a16="http://schemas.microsoft.com/office/drawing/2014/main" id="{1AA7D7A6-C665-A161-2470-A515404726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04869" y="4646856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CF0A629-6A69-A1A9-DCAC-85D903EBE801}"/>
              </a:ext>
            </a:extLst>
          </p:cNvPr>
          <p:cNvGrpSpPr/>
          <p:nvPr/>
        </p:nvGrpSpPr>
        <p:grpSpPr>
          <a:xfrm>
            <a:off x="4058291" y="4250746"/>
            <a:ext cx="1970558" cy="1937724"/>
            <a:chOff x="4058291" y="4250746"/>
            <a:chExt cx="1970558" cy="1937724"/>
          </a:xfrm>
        </p:grpSpPr>
        <p:sp>
          <p:nvSpPr>
            <p:cNvPr id="55" name="任意多边形 78">
              <a:extLst>
                <a:ext uri="{FF2B5EF4-FFF2-40B4-BE49-F238E27FC236}">
                  <a16:creationId xmlns:a16="http://schemas.microsoft.com/office/drawing/2014/main" id="{CFDDE4F7-FBE2-4E8B-71DE-D4EECA109476}"/>
                </a:ext>
              </a:extLst>
            </p:cNvPr>
            <p:cNvSpPr/>
            <p:nvPr/>
          </p:nvSpPr>
          <p:spPr>
            <a:xfrm rot="19200000">
              <a:off x="4058291" y="4250746"/>
              <a:ext cx="1970558" cy="1937724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文本框 76">
              <a:extLst>
                <a:ext uri="{FF2B5EF4-FFF2-40B4-BE49-F238E27FC236}">
                  <a16:creationId xmlns:a16="http://schemas.microsoft.com/office/drawing/2014/main" id="{8888FBF5-D85B-394C-1ACC-E90A340D190D}"/>
                </a:ext>
              </a:extLst>
            </p:cNvPr>
            <p:cNvSpPr txBox="1"/>
            <p:nvPr/>
          </p:nvSpPr>
          <p:spPr>
            <a:xfrm>
              <a:off x="4467362" y="492722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46A29897-D5C2-2D31-C985-48DA96136DE4}"/>
              </a:ext>
            </a:extLst>
          </p:cNvPr>
          <p:cNvGrpSpPr/>
          <p:nvPr/>
        </p:nvGrpSpPr>
        <p:grpSpPr>
          <a:xfrm>
            <a:off x="959602" y="4701030"/>
            <a:ext cx="2591951" cy="518578"/>
            <a:chOff x="527312" y="1614772"/>
            <a:chExt cx="2591951" cy="518578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2DE2C2A-CB00-0158-0695-26460B1C4424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1155A12-E661-6FD4-211C-C6A23DDA5B68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0" name="MH_Text_1">
            <a:extLst>
              <a:ext uri="{FF2B5EF4-FFF2-40B4-BE49-F238E27FC236}">
                <a16:creationId xmlns:a16="http://schemas.microsoft.com/office/drawing/2014/main" id="{F61282C2-CB59-01EC-836C-D066C97DDB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2285" y="5451172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2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5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75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25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25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5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75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75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25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25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825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9" grpId="0"/>
      <p:bldP spid="46" grpId="0"/>
      <p:bldP spid="53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F1DFF7CF-72AA-DCE3-5BDD-D13D2B2BFF20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64" name="Picture 5" descr="C:\Users\Administrator\素材\2017\7\未标题-4.png">
            <a:extLst>
              <a:ext uri="{FF2B5EF4-FFF2-40B4-BE49-F238E27FC236}">
                <a16:creationId xmlns:a16="http://schemas.microsoft.com/office/drawing/2014/main" id="{F92E97EB-13B6-B6B2-3997-5B8345BE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Administrator\素材\2017\7\未标题-3.png">
            <a:extLst>
              <a:ext uri="{FF2B5EF4-FFF2-40B4-BE49-F238E27FC236}">
                <a16:creationId xmlns:a16="http://schemas.microsoft.com/office/drawing/2014/main" id="{43487488-81DD-4E92-300F-C06CA4A7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Administrator\素材\2017\7\未标题-2.png">
            <a:extLst>
              <a:ext uri="{FF2B5EF4-FFF2-40B4-BE49-F238E27FC236}">
                <a16:creationId xmlns:a16="http://schemas.microsoft.com/office/drawing/2014/main" id="{80B68EF7-9A4B-7516-C78B-B552E3F5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3CA31165-70FE-DB24-E419-863E5CD54F3B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目录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C4819F8B-D722-C245-C00A-234C93071665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0DB3160-542E-0656-D160-7E63B9C6DCBA}"/>
              </a:ext>
            </a:extLst>
          </p:cNvPr>
          <p:cNvGrpSpPr/>
          <p:nvPr/>
        </p:nvGrpSpPr>
        <p:grpSpPr>
          <a:xfrm>
            <a:off x="3358902" y="1869506"/>
            <a:ext cx="1192190" cy="652756"/>
            <a:chOff x="2215144" y="927951"/>
            <a:chExt cx="1244730" cy="897673"/>
          </a:xfrm>
        </p:grpSpPr>
        <p:sp>
          <p:nvSpPr>
            <p:cNvPr id="70" name="平行四边形 69">
              <a:extLst>
                <a:ext uri="{FF2B5EF4-FFF2-40B4-BE49-F238E27FC236}">
                  <a16:creationId xmlns:a16="http://schemas.microsoft.com/office/drawing/2014/main" id="{4065BA3B-D1FF-3587-C4A2-2A420A229B5B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文本框 9">
              <a:extLst>
                <a:ext uri="{FF2B5EF4-FFF2-40B4-BE49-F238E27FC236}">
                  <a16:creationId xmlns:a16="http://schemas.microsoft.com/office/drawing/2014/main" id="{923559F4-C444-12D8-3935-F913DBF22756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8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EFCFA0A-7CDA-359A-7192-FA0C69CFE6DD}"/>
              </a:ext>
            </a:extLst>
          </p:cNvPr>
          <p:cNvGrpSpPr/>
          <p:nvPr/>
        </p:nvGrpSpPr>
        <p:grpSpPr>
          <a:xfrm>
            <a:off x="3358902" y="2775540"/>
            <a:ext cx="1192190" cy="672130"/>
            <a:chOff x="2215144" y="1952311"/>
            <a:chExt cx="1244730" cy="924318"/>
          </a:xfrm>
        </p:grpSpPr>
        <p:sp>
          <p:nvSpPr>
            <p:cNvPr id="73" name="平行四边形 72">
              <a:extLst>
                <a:ext uri="{FF2B5EF4-FFF2-40B4-BE49-F238E27FC236}">
                  <a16:creationId xmlns:a16="http://schemas.microsoft.com/office/drawing/2014/main" id="{544A75A0-6C23-5FDF-8721-00FC84DE694E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4" name="文本框 10">
              <a:extLst>
                <a:ext uri="{FF2B5EF4-FFF2-40B4-BE49-F238E27FC236}">
                  <a16:creationId xmlns:a16="http://schemas.microsoft.com/office/drawing/2014/main" id="{9F4F790F-32D3-28A1-FB90-185C5E76BDC4}"/>
                </a:ext>
              </a:extLst>
            </p:cNvPr>
            <p:cNvSpPr txBox="1"/>
            <p:nvPr/>
          </p:nvSpPr>
          <p:spPr>
            <a:xfrm>
              <a:off x="2393075" y="1952311"/>
              <a:ext cx="1066799" cy="80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D31AA1F-814D-207A-E1CE-0DD1BC678DB6}"/>
              </a:ext>
            </a:extLst>
          </p:cNvPr>
          <p:cNvGrpSpPr/>
          <p:nvPr/>
        </p:nvGrpSpPr>
        <p:grpSpPr>
          <a:xfrm>
            <a:off x="3358902" y="3711217"/>
            <a:ext cx="1192190" cy="661356"/>
            <a:chOff x="2215144" y="3018133"/>
            <a:chExt cx="1244730" cy="909500"/>
          </a:xfrm>
        </p:grpSpPr>
        <p:sp>
          <p:nvSpPr>
            <p:cNvPr id="76" name="平行四边形 75">
              <a:extLst>
                <a:ext uri="{FF2B5EF4-FFF2-40B4-BE49-F238E27FC236}">
                  <a16:creationId xmlns:a16="http://schemas.microsoft.com/office/drawing/2014/main" id="{8F172F03-A7C2-BF61-1DE6-D64AE4F92631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文本框 11">
              <a:extLst>
                <a:ext uri="{FF2B5EF4-FFF2-40B4-BE49-F238E27FC236}">
                  <a16:creationId xmlns:a16="http://schemas.microsoft.com/office/drawing/2014/main" id="{EE0FD382-E71E-F932-DE6B-22F73D26DB9F}"/>
                </a:ext>
              </a:extLst>
            </p:cNvPr>
            <p:cNvSpPr txBox="1"/>
            <p:nvPr/>
          </p:nvSpPr>
          <p:spPr>
            <a:xfrm>
              <a:off x="2393075" y="3018133"/>
              <a:ext cx="1066799" cy="80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C28E1ED-3B8C-3158-4A4F-F5894D9BA027}"/>
              </a:ext>
            </a:extLst>
          </p:cNvPr>
          <p:cNvGrpSpPr/>
          <p:nvPr/>
        </p:nvGrpSpPr>
        <p:grpSpPr>
          <a:xfrm>
            <a:off x="3358902" y="4621086"/>
            <a:ext cx="1192190" cy="677424"/>
            <a:chOff x="2215144" y="4047039"/>
            <a:chExt cx="1244730" cy="931598"/>
          </a:xfrm>
        </p:grpSpPr>
        <p:sp>
          <p:nvSpPr>
            <p:cNvPr id="79" name="平行四边形 78">
              <a:extLst>
                <a:ext uri="{FF2B5EF4-FFF2-40B4-BE49-F238E27FC236}">
                  <a16:creationId xmlns:a16="http://schemas.microsoft.com/office/drawing/2014/main" id="{0000C364-C771-729B-0918-08A268EE5528}"/>
                </a:ext>
              </a:extLst>
            </p:cNvPr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0" name="文本框 12">
              <a:extLst>
                <a:ext uri="{FF2B5EF4-FFF2-40B4-BE49-F238E27FC236}">
                  <a16:creationId xmlns:a16="http://schemas.microsoft.com/office/drawing/2014/main" id="{9997EEB6-E589-28A3-63B5-ECE984783756}"/>
                </a:ext>
              </a:extLst>
            </p:cNvPr>
            <p:cNvSpPr txBox="1"/>
            <p:nvPr/>
          </p:nvSpPr>
          <p:spPr>
            <a:xfrm>
              <a:off x="2393075" y="4047039"/>
              <a:ext cx="1066799" cy="80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59543FF-2AC5-1781-E264-4D2A2DD6CD20}"/>
              </a:ext>
            </a:extLst>
          </p:cNvPr>
          <p:cNvGrpSpPr/>
          <p:nvPr/>
        </p:nvGrpSpPr>
        <p:grpSpPr>
          <a:xfrm>
            <a:off x="4236370" y="1867686"/>
            <a:ext cx="5315219" cy="612840"/>
            <a:chOff x="4315150" y="953426"/>
            <a:chExt cx="3857250" cy="540057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9DD8DB52-9D26-D53B-7262-EE10786841C4}"/>
                </a:ext>
              </a:extLst>
            </p:cNvPr>
            <p:cNvSpPr/>
            <p:nvPr/>
          </p:nvSpPr>
          <p:spPr>
            <a:xfrm>
              <a:off x="4841196" y="997436"/>
              <a:ext cx="2827147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年度工作内容概述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平行四边形 82">
              <a:extLst>
                <a:ext uri="{FF2B5EF4-FFF2-40B4-BE49-F238E27FC236}">
                  <a16:creationId xmlns:a16="http://schemas.microsoft.com/office/drawing/2014/main" id="{69EA5B1D-2D53-E67B-E5C3-7DD15E56FA83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A75A5C41-BE4B-E4C1-22CE-B9AD9A4CE478}"/>
              </a:ext>
            </a:extLst>
          </p:cNvPr>
          <p:cNvGrpSpPr/>
          <p:nvPr/>
        </p:nvGrpSpPr>
        <p:grpSpPr>
          <a:xfrm>
            <a:off x="4236370" y="2793101"/>
            <a:ext cx="5315219" cy="612840"/>
            <a:chOff x="4315150" y="1647579"/>
            <a:chExt cx="3857250" cy="54005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01E13264-4396-BC9B-83C0-CC8E32239B20}"/>
                </a:ext>
              </a:extLst>
            </p:cNvPr>
            <p:cNvSpPr/>
            <p:nvPr/>
          </p:nvSpPr>
          <p:spPr>
            <a:xfrm>
              <a:off x="4841196" y="1684131"/>
              <a:ext cx="2827147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工作完成具体情况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6" name="平行四边形 85">
              <a:extLst>
                <a:ext uri="{FF2B5EF4-FFF2-40B4-BE49-F238E27FC236}">
                  <a16:creationId xmlns:a16="http://schemas.microsoft.com/office/drawing/2014/main" id="{531292CB-33C7-CBD7-063E-8225CDDC057B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9F9CADE2-28DE-ABB6-2021-4EA793B88EA1}"/>
              </a:ext>
            </a:extLst>
          </p:cNvPr>
          <p:cNvGrpSpPr/>
          <p:nvPr/>
        </p:nvGrpSpPr>
        <p:grpSpPr>
          <a:xfrm>
            <a:off x="4236370" y="3718516"/>
            <a:ext cx="5315219" cy="612840"/>
            <a:chOff x="4315150" y="2341731"/>
            <a:chExt cx="3857250" cy="540057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43045242-8AA5-D4D1-5033-360697C2A710}"/>
                </a:ext>
              </a:extLst>
            </p:cNvPr>
            <p:cNvSpPr/>
            <p:nvPr/>
          </p:nvSpPr>
          <p:spPr>
            <a:xfrm>
              <a:off x="4841197" y="2387702"/>
              <a:ext cx="2827146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成功项目详细展示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9" name="平行四边形 88">
              <a:extLst>
                <a:ext uri="{FF2B5EF4-FFF2-40B4-BE49-F238E27FC236}">
                  <a16:creationId xmlns:a16="http://schemas.microsoft.com/office/drawing/2014/main" id="{D527D4BF-1722-636E-103D-5DBA49BF4B4F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20444A24-214E-05BB-42E9-401A23D65038}"/>
              </a:ext>
            </a:extLst>
          </p:cNvPr>
          <p:cNvGrpSpPr/>
          <p:nvPr/>
        </p:nvGrpSpPr>
        <p:grpSpPr>
          <a:xfrm>
            <a:off x="4236370" y="4643932"/>
            <a:ext cx="5315219" cy="612840"/>
            <a:chOff x="4315150" y="3035884"/>
            <a:chExt cx="3857250" cy="540057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3022B809-E577-144B-4DD1-4521E565BAB8}"/>
                </a:ext>
              </a:extLst>
            </p:cNvPr>
            <p:cNvSpPr/>
            <p:nvPr/>
          </p:nvSpPr>
          <p:spPr>
            <a:xfrm>
              <a:off x="4841196" y="3091273"/>
              <a:ext cx="2827147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明年工作计划安排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2" name="平行四边形 91">
              <a:extLst>
                <a:ext uri="{FF2B5EF4-FFF2-40B4-BE49-F238E27FC236}">
                  <a16:creationId xmlns:a16="http://schemas.microsoft.com/office/drawing/2014/main" id="{B17A7DA4-632A-1D2F-DB9F-CA8B923F92EF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31110" y="3497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8F7F2"/>
                </a:solidFill>
              </a:rPr>
              <a:t>https://www.PPT818.com/</a:t>
            </a:r>
            <a:endParaRPr lang="zh-CN" altLang="en-US" sz="1200" dirty="0">
              <a:solidFill>
                <a:srgbClr val="F8F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2F3E152-CB18-B63A-CD51-3657704FBCB6}"/>
              </a:ext>
            </a:extLst>
          </p:cNvPr>
          <p:cNvSpPr/>
          <p:nvPr/>
        </p:nvSpPr>
        <p:spPr>
          <a:xfrm>
            <a:off x="1021080" y="2331720"/>
            <a:ext cx="2910840" cy="35052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4D4CC51-E70D-FFA8-6C74-5BB03B9069F1}"/>
              </a:ext>
            </a:extLst>
          </p:cNvPr>
          <p:cNvGrpSpPr/>
          <p:nvPr/>
        </p:nvGrpSpPr>
        <p:grpSpPr>
          <a:xfrm>
            <a:off x="1021080" y="1264920"/>
            <a:ext cx="2910840" cy="711487"/>
            <a:chOff x="1021080" y="1264920"/>
            <a:chExt cx="2910840" cy="71148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95538E3-023F-B2B0-E531-529D49F22582}"/>
                </a:ext>
              </a:extLst>
            </p:cNvPr>
            <p:cNvSpPr/>
            <p:nvPr/>
          </p:nvSpPr>
          <p:spPr>
            <a:xfrm>
              <a:off x="1021080" y="1264920"/>
              <a:ext cx="2910840" cy="711487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文本框 35">
              <a:extLst>
                <a:ext uri="{FF2B5EF4-FFF2-40B4-BE49-F238E27FC236}">
                  <a16:creationId xmlns:a16="http://schemas.microsoft.com/office/drawing/2014/main" id="{CFF0BF7D-59E9-51EF-2A57-358CC5B30316}"/>
                </a:ext>
              </a:extLst>
            </p:cNvPr>
            <p:cNvSpPr txBox="1"/>
            <p:nvPr/>
          </p:nvSpPr>
          <p:spPr>
            <a:xfrm>
              <a:off x="1407897" y="1328275"/>
              <a:ext cx="2137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文字标题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4F5B58F1-82B3-F8AA-E71F-3842023F5358}"/>
              </a:ext>
            </a:extLst>
          </p:cNvPr>
          <p:cNvSpPr/>
          <p:nvPr/>
        </p:nvSpPr>
        <p:spPr>
          <a:xfrm>
            <a:off x="1158240" y="2570336"/>
            <a:ext cx="2636520" cy="19812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92100" dist="2286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id="{0D7C4C3F-81FB-4865-E024-4068738537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23782" y="4906849"/>
            <a:ext cx="2670978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551287E-A6A7-E101-2906-F141A99B212B}"/>
              </a:ext>
            </a:extLst>
          </p:cNvPr>
          <p:cNvSpPr/>
          <p:nvPr/>
        </p:nvSpPr>
        <p:spPr>
          <a:xfrm>
            <a:off x="4587240" y="2331720"/>
            <a:ext cx="2910840" cy="3505200"/>
          </a:xfrm>
          <a:prstGeom prst="rect">
            <a:avLst/>
          </a:prstGeom>
          <a:noFill/>
          <a:ln w="2540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36F203C-3DE5-5F47-342A-B68009AD678C}"/>
              </a:ext>
            </a:extLst>
          </p:cNvPr>
          <p:cNvGrpSpPr/>
          <p:nvPr/>
        </p:nvGrpSpPr>
        <p:grpSpPr>
          <a:xfrm>
            <a:off x="4587240" y="1264920"/>
            <a:ext cx="2910840" cy="711487"/>
            <a:chOff x="1021080" y="1264920"/>
            <a:chExt cx="2910840" cy="71148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31FFC9-7BCF-E8F2-2F7A-627EBDBEAC65}"/>
                </a:ext>
              </a:extLst>
            </p:cNvPr>
            <p:cNvSpPr/>
            <p:nvPr/>
          </p:nvSpPr>
          <p:spPr>
            <a:xfrm>
              <a:off x="1021080" y="1264920"/>
              <a:ext cx="2910840" cy="711487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文本框 35">
              <a:extLst>
                <a:ext uri="{FF2B5EF4-FFF2-40B4-BE49-F238E27FC236}">
                  <a16:creationId xmlns:a16="http://schemas.microsoft.com/office/drawing/2014/main" id="{F9CF53BB-B4EE-2BA2-B24E-AAFA399987DD}"/>
                </a:ext>
              </a:extLst>
            </p:cNvPr>
            <p:cNvSpPr txBox="1"/>
            <p:nvPr/>
          </p:nvSpPr>
          <p:spPr>
            <a:xfrm>
              <a:off x="1407897" y="1328275"/>
              <a:ext cx="2137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文字标题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2F0A5386-C442-1771-DCE2-E29610C21C6F}"/>
              </a:ext>
            </a:extLst>
          </p:cNvPr>
          <p:cNvSpPr/>
          <p:nvPr/>
        </p:nvSpPr>
        <p:spPr>
          <a:xfrm>
            <a:off x="4724400" y="2570336"/>
            <a:ext cx="2636520" cy="19812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92100" dist="2286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4" name="MH_Text_1">
            <a:extLst>
              <a:ext uri="{FF2B5EF4-FFF2-40B4-BE49-F238E27FC236}">
                <a16:creationId xmlns:a16="http://schemas.microsoft.com/office/drawing/2014/main" id="{6125ACB5-608F-4C2C-6EA5-3AEF12B55D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9942" y="4906849"/>
            <a:ext cx="2670978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20C8D62-204B-BB47-2AAB-359875C1D138}"/>
              </a:ext>
            </a:extLst>
          </p:cNvPr>
          <p:cNvSpPr/>
          <p:nvPr/>
        </p:nvSpPr>
        <p:spPr>
          <a:xfrm>
            <a:off x="8153400" y="2331720"/>
            <a:ext cx="2910840" cy="35052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5AAD3C5-CBDF-51A4-E79B-D872C10465DF}"/>
              </a:ext>
            </a:extLst>
          </p:cNvPr>
          <p:cNvGrpSpPr/>
          <p:nvPr/>
        </p:nvGrpSpPr>
        <p:grpSpPr>
          <a:xfrm>
            <a:off x="8153400" y="1264920"/>
            <a:ext cx="2910840" cy="711487"/>
            <a:chOff x="1021080" y="1264920"/>
            <a:chExt cx="2910840" cy="71148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9962118-62CC-4B6B-C001-6DA940D594FC}"/>
                </a:ext>
              </a:extLst>
            </p:cNvPr>
            <p:cNvSpPr/>
            <p:nvPr/>
          </p:nvSpPr>
          <p:spPr>
            <a:xfrm>
              <a:off x="1021080" y="1264920"/>
              <a:ext cx="2910840" cy="711487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5">
              <a:extLst>
                <a:ext uri="{FF2B5EF4-FFF2-40B4-BE49-F238E27FC236}">
                  <a16:creationId xmlns:a16="http://schemas.microsoft.com/office/drawing/2014/main" id="{84B950AF-F20C-9807-B230-2A9252D3641A}"/>
                </a:ext>
              </a:extLst>
            </p:cNvPr>
            <p:cNvSpPr txBox="1"/>
            <p:nvPr/>
          </p:nvSpPr>
          <p:spPr>
            <a:xfrm>
              <a:off x="1407897" y="1328275"/>
              <a:ext cx="2137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文字标题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FE2B14F4-2028-BFE3-2AFA-DD1863DD1142}"/>
              </a:ext>
            </a:extLst>
          </p:cNvPr>
          <p:cNvSpPr/>
          <p:nvPr/>
        </p:nvSpPr>
        <p:spPr>
          <a:xfrm>
            <a:off x="8290560" y="2570336"/>
            <a:ext cx="2636520" cy="19812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92100" dist="2286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MH_Text_1">
            <a:extLst>
              <a:ext uri="{FF2B5EF4-FFF2-40B4-BE49-F238E27FC236}">
                <a16:creationId xmlns:a16="http://schemas.microsoft.com/office/drawing/2014/main" id="{5FDDE942-3EF4-F781-FEF9-DCD84AFCA6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56102" y="4906849"/>
            <a:ext cx="2670978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7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7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75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75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75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75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75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75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75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75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  <p:bldP spid="27" grpId="0" animBg="1"/>
      <p:bldP spid="28" grpId="0"/>
      <p:bldP spid="29" grpId="0" animBg="1"/>
      <p:bldP spid="33" grpId="0" animBg="1"/>
      <p:bldP spid="34" grpId="0"/>
      <p:bldP spid="35" grpId="0" animBg="1"/>
      <p:bldP spid="39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803B6BC-EC13-5F9C-E5BA-767D8E19D5B5}"/>
              </a:ext>
            </a:extLst>
          </p:cNvPr>
          <p:cNvGrpSpPr/>
          <p:nvPr/>
        </p:nvGrpSpPr>
        <p:grpSpPr>
          <a:xfrm>
            <a:off x="4827552" y="1255273"/>
            <a:ext cx="1013631" cy="2541494"/>
            <a:chOff x="4849719" y="1172465"/>
            <a:chExt cx="1126534" cy="2825916"/>
          </a:xfrm>
          <a:effectLst/>
        </p:grpSpPr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18C5CE79-50ED-F89B-8089-F9A4CFF9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719" y="1458168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CC0000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3193E84-8BA7-0AC3-993B-0607F9121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1172465"/>
              <a:ext cx="96402" cy="1357201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EF0A2DB4-564B-C03A-260D-B40826834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2641180"/>
              <a:ext cx="96402" cy="1357201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2B23EAA-D7A3-C8DF-A799-A87DB580E1FB}"/>
              </a:ext>
            </a:extLst>
          </p:cNvPr>
          <p:cNvGrpSpPr/>
          <p:nvPr/>
        </p:nvGrpSpPr>
        <p:grpSpPr>
          <a:xfrm>
            <a:off x="4827552" y="3588160"/>
            <a:ext cx="1013631" cy="2596086"/>
            <a:chOff x="4849719" y="3766428"/>
            <a:chExt cx="1126534" cy="2886618"/>
          </a:xfrm>
          <a:effectLst/>
        </p:grpSpPr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657C84AB-9EBA-9A66-9DCB-F3ABF9E89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719" y="4061762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F8B64FF-8B47-1455-17F6-55C27B3AD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3766428"/>
              <a:ext cx="96402" cy="135720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D5248889-0117-9D7D-7CC3-82CFE959F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5295845"/>
              <a:ext cx="96402" cy="1357201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09D4B25-E83D-A624-06E0-8BE053B7EA2B}"/>
              </a:ext>
            </a:extLst>
          </p:cNvPr>
          <p:cNvGrpSpPr/>
          <p:nvPr/>
        </p:nvGrpSpPr>
        <p:grpSpPr>
          <a:xfrm>
            <a:off x="6045174" y="1255274"/>
            <a:ext cx="1014109" cy="2541494"/>
            <a:chOff x="5976253" y="1172466"/>
            <a:chExt cx="1127065" cy="2825916"/>
          </a:xfrm>
          <a:effectLst/>
        </p:grpSpPr>
        <p:sp>
          <p:nvSpPr>
            <p:cNvPr id="42" name="Freeform 222">
              <a:extLst>
                <a:ext uri="{FF2B5EF4-FFF2-40B4-BE49-F238E27FC236}">
                  <a16:creationId xmlns:a16="http://schemas.microsoft.com/office/drawing/2014/main" id="{E14D0A7B-0B47-05B0-F9A5-256A7CE363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76253" y="1458168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CC0000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5282435-83A2-7B1A-733B-469CD6566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1172466"/>
              <a:ext cx="96402" cy="1357201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86C323CE-AC14-1593-8C82-D361B6E63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2641181"/>
              <a:ext cx="96402" cy="1357201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9AB8AB6-EEE4-597B-AE36-A696E115F06F}"/>
              </a:ext>
            </a:extLst>
          </p:cNvPr>
          <p:cNvGrpSpPr/>
          <p:nvPr/>
        </p:nvGrpSpPr>
        <p:grpSpPr>
          <a:xfrm>
            <a:off x="6045174" y="3588161"/>
            <a:ext cx="1014109" cy="2596086"/>
            <a:chOff x="5976253" y="3766429"/>
            <a:chExt cx="1127065" cy="2886618"/>
          </a:xfrm>
          <a:effectLst/>
        </p:grpSpPr>
        <p:sp>
          <p:nvSpPr>
            <p:cNvPr id="46" name="Freeform 222">
              <a:extLst>
                <a:ext uri="{FF2B5EF4-FFF2-40B4-BE49-F238E27FC236}">
                  <a16:creationId xmlns:a16="http://schemas.microsoft.com/office/drawing/2014/main" id="{DAC7C281-BA59-D244-C240-9CCB10C876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76253" y="4061762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C6628DD1-D498-2F53-CA49-1C17BDA50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3766429"/>
              <a:ext cx="96402" cy="1357201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399E5E1-4AB0-1154-59AA-85EBF35A9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5295846"/>
              <a:ext cx="96402" cy="1357201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0053BCB-1D90-C687-0648-97358764C163}"/>
              </a:ext>
            </a:extLst>
          </p:cNvPr>
          <p:cNvGrpSpPr/>
          <p:nvPr/>
        </p:nvGrpSpPr>
        <p:grpSpPr>
          <a:xfrm>
            <a:off x="7347248" y="4178489"/>
            <a:ext cx="4178579" cy="1380198"/>
            <a:chOff x="7063225" y="4422823"/>
            <a:chExt cx="4644007" cy="1534658"/>
          </a:xfrm>
        </p:grpSpPr>
        <p:sp>
          <p:nvSpPr>
            <p:cNvPr id="50" name="文本框 23">
              <a:extLst>
                <a:ext uri="{FF2B5EF4-FFF2-40B4-BE49-F238E27FC236}">
                  <a16:creationId xmlns:a16="http://schemas.microsoft.com/office/drawing/2014/main" id="{CC28636D-BF98-3040-7558-1EB19AA77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69A8BC99-ABF4-B1DE-7396-1EAC1931C61B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文本标题四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0F37AA6-DBA4-133A-30F4-4EF46F02FA08}"/>
              </a:ext>
            </a:extLst>
          </p:cNvPr>
          <p:cNvGrpSpPr/>
          <p:nvPr/>
        </p:nvGrpSpPr>
        <p:grpSpPr>
          <a:xfrm>
            <a:off x="7347248" y="1770506"/>
            <a:ext cx="4178579" cy="1380198"/>
            <a:chOff x="7063225" y="4422823"/>
            <a:chExt cx="4644007" cy="1534658"/>
          </a:xfrm>
        </p:grpSpPr>
        <p:sp>
          <p:nvSpPr>
            <p:cNvPr id="53" name="文本框 23">
              <a:extLst>
                <a:ext uri="{FF2B5EF4-FFF2-40B4-BE49-F238E27FC236}">
                  <a16:creationId xmlns:a16="http://schemas.microsoft.com/office/drawing/2014/main" id="{A5684114-64B8-359D-C6CF-6BE0FBB71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A4D8853C-CE76-6F3A-1C8E-5D2E02D59A03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文本标题三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6EF1628-A929-FAD2-F566-38580DDEACF9}"/>
              </a:ext>
            </a:extLst>
          </p:cNvPr>
          <p:cNvGrpSpPr/>
          <p:nvPr/>
        </p:nvGrpSpPr>
        <p:grpSpPr>
          <a:xfrm>
            <a:off x="436080" y="4134675"/>
            <a:ext cx="4178579" cy="1380198"/>
            <a:chOff x="7063225" y="4422823"/>
            <a:chExt cx="4644007" cy="1534658"/>
          </a:xfrm>
        </p:grpSpPr>
        <p:sp>
          <p:nvSpPr>
            <p:cNvPr id="56" name="文本框 23">
              <a:extLst>
                <a:ext uri="{FF2B5EF4-FFF2-40B4-BE49-F238E27FC236}">
                  <a16:creationId xmlns:a16="http://schemas.microsoft.com/office/drawing/2014/main" id="{F6FD6AA4-D814-6706-9DDB-E248553D9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57" name="TextBox 25">
              <a:extLst>
                <a:ext uri="{FF2B5EF4-FFF2-40B4-BE49-F238E27FC236}">
                  <a16:creationId xmlns:a16="http://schemas.microsoft.com/office/drawing/2014/main" id="{83EC9E3B-52CB-0885-8C8B-282644F5B944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文本标题二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7BDD795-A0BE-850F-716D-361C82AE1DDB}"/>
              </a:ext>
            </a:extLst>
          </p:cNvPr>
          <p:cNvGrpSpPr/>
          <p:nvPr/>
        </p:nvGrpSpPr>
        <p:grpSpPr>
          <a:xfrm>
            <a:off x="500871" y="1726692"/>
            <a:ext cx="4178579" cy="1380198"/>
            <a:chOff x="7063225" y="4422823"/>
            <a:chExt cx="4644007" cy="1534658"/>
          </a:xfrm>
        </p:grpSpPr>
        <p:sp>
          <p:nvSpPr>
            <p:cNvPr id="59" name="文本框 23">
              <a:extLst>
                <a:ext uri="{FF2B5EF4-FFF2-40B4-BE49-F238E27FC236}">
                  <a16:creationId xmlns:a16="http://schemas.microsoft.com/office/drawing/2014/main" id="{B892C871-A28B-BFC4-07C9-35BAA6D25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60" name="TextBox 28">
              <a:extLst>
                <a:ext uri="{FF2B5EF4-FFF2-40B4-BE49-F238E27FC236}">
                  <a16:creationId xmlns:a16="http://schemas.microsoft.com/office/drawing/2014/main" id="{3B6270F9-CC4D-A6FE-9B8D-21B4E9C65B2A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1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75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75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75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75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75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75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75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75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15F1F7D-4073-2301-1170-14F762C67E64}"/>
              </a:ext>
            </a:extLst>
          </p:cNvPr>
          <p:cNvSpPr/>
          <p:nvPr/>
        </p:nvSpPr>
        <p:spPr>
          <a:xfrm>
            <a:off x="1050085" y="5373108"/>
            <a:ext cx="1583970" cy="4321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A6CC08D-A4C4-2A4A-6A3C-E21DBEA31B55}"/>
              </a:ext>
            </a:extLst>
          </p:cNvPr>
          <p:cNvSpPr/>
          <p:nvPr/>
        </p:nvSpPr>
        <p:spPr>
          <a:xfrm rot="16200000">
            <a:off x="1942140" y="4965046"/>
            <a:ext cx="1248428" cy="431992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80A5C17-ED79-5E99-20DF-BC82600D3D20}"/>
              </a:ext>
            </a:extLst>
          </p:cNvPr>
          <p:cNvSpPr/>
          <p:nvPr/>
        </p:nvSpPr>
        <p:spPr>
          <a:xfrm>
            <a:off x="2350358" y="4221623"/>
            <a:ext cx="1583970" cy="432148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27FBE3-4A86-6DC4-9D59-5C0DFCE17783}"/>
              </a:ext>
            </a:extLst>
          </p:cNvPr>
          <p:cNvSpPr/>
          <p:nvPr/>
        </p:nvSpPr>
        <p:spPr>
          <a:xfrm rot="16200000">
            <a:off x="3185818" y="3813561"/>
            <a:ext cx="1248428" cy="431992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BCBF848-1239-D460-ACE4-E9A7E3FD0BA6}"/>
              </a:ext>
            </a:extLst>
          </p:cNvPr>
          <p:cNvSpPr/>
          <p:nvPr/>
        </p:nvSpPr>
        <p:spPr>
          <a:xfrm>
            <a:off x="3594036" y="3189268"/>
            <a:ext cx="1583970" cy="4321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B370A9-2A77-496B-E51A-31023FC84F91}"/>
              </a:ext>
            </a:extLst>
          </p:cNvPr>
          <p:cNvSpPr/>
          <p:nvPr/>
        </p:nvSpPr>
        <p:spPr>
          <a:xfrm rot="16200000">
            <a:off x="4337796" y="2739917"/>
            <a:ext cx="1248428" cy="431992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F34CA82-12B0-8420-6DA6-8878DECD69ED}"/>
              </a:ext>
            </a:extLst>
          </p:cNvPr>
          <p:cNvSpPr/>
          <p:nvPr/>
        </p:nvSpPr>
        <p:spPr>
          <a:xfrm>
            <a:off x="4753511" y="2331700"/>
            <a:ext cx="1583970" cy="432148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右箭头 99">
            <a:extLst>
              <a:ext uri="{FF2B5EF4-FFF2-40B4-BE49-F238E27FC236}">
                <a16:creationId xmlns:a16="http://schemas.microsoft.com/office/drawing/2014/main" id="{9467F5D2-3A60-E7C6-DF08-D808ABCED148}"/>
              </a:ext>
            </a:extLst>
          </p:cNvPr>
          <p:cNvSpPr/>
          <p:nvPr/>
        </p:nvSpPr>
        <p:spPr>
          <a:xfrm rot="19500000" flipV="1">
            <a:off x="6021846" y="1597870"/>
            <a:ext cx="2040546" cy="821705"/>
          </a:xfrm>
          <a:prstGeom prst="rightArrow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Text Box 99">
            <a:extLst>
              <a:ext uri="{FF2B5EF4-FFF2-40B4-BE49-F238E27FC236}">
                <a16:creationId xmlns:a16="http://schemas.microsoft.com/office/drawing/2014/main" id="{17D9FFBD-F80F-8EA7-5E99-5FB08DC5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04" y="4958108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2023</a:t>
            </a:r>
            <a:r>
              <a:rPr lang="zh-CN" altLang="en-US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0" name="文本框 25">
            <a:extLst>
              <a:ext uri="{FF2B5EF4-FFF2-40B4-BE49-F238E27FC236}">
                <a16:creationId xmlns:a16="http://schemas.microsoft.com/office/drawing/2014/main" id="{AA9FF7B3-6DAF-36FA-D0A2-B0D75E2DFC2A}"/>
              </a:ext>
            </a:extLst>
          </p:cNvPr>
          <p:cNvSpPr txBox="1"/>
          <p:nvPr/>
        </p:nvSpPr>
        <p:spPr>
          <a:xfrm>
            <a:off x="2933195" y="5066592"/>
            <a:ext cx="586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Text Box 99">
            <a:extLst>
              <a:ext uri="{FF2B5EF4-FFF2-40B4-BE49-F238E27FC236}">
                <a16:creationId xmlns:a16="http://schemas.microsoft.com/office/drawing/2014/main" id="{99EB1BA3-E1DC-FB38-CF19-7761D251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278" y="3772192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2024</a:t>
            </a:r>
            <a:r>
              <a:rPr lang="zh-CN" altLang="en-US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20B67F3-3E43-4ADC-F425-D3EA720B5DF1}"/>
              </a:ext>
            </a:extLst>
          </p:cNvPr>
          <p:cNvSpPr txBox="1"/>
          <p:nvPr/>
        </p:nvSpPr>
        <p:spPr>
          <a:xfrm>
            <a:off x="4161013" y="3971505"/>
            <a:ext cx="5790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3" name="Text Box 99">
            <a:extLst>
              <a:ext uri="{FF2B5EF4-FFF2-40B4-BE49-F238E27FC236}">
                <a16:creationId xmlns:a16="http://schemas.microsoft.com/office/drawing/2014/main" id="{0B01E4A5-6DC0-3243-50AB-D0411EE5E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096" y="2763847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2025</a:t>
            </a:r>
            <a:r>
              <a:rPr lang="zh-CN" altLang="en-US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4" name="文本框 47">
            <a:extLst>
              <a:ext uri="{FF2B5EF4-FFF2-40B4-BE49-F238E27FC236}">
                <a16:creationId xmlns:a16="http://schemas.microsoft.com/office/drawing/2014/main" id="{13B10C1B-DFEA-AFE8-51E7-05D016911F35}"/>
              </a:ext>
            </a:extLst>
          </p:cNvPr>
          <p:cNvSpPr txBox="1"/>
          <p:nvPr/>
        </p:nvSpPr>
        <p:spPr>
          <a:xfrm>
            <a:off x="5327932" y="2998344"/>
            <a:ext cx="515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Text Box 99">
            <a:extLst>
              <a:ext uri="{FF2B5EF4-FFF2-40B4-BE49-F238E27FC236}">
                <a16:creationId xmlns:a16="http://schemas.microsoft.com/office/drawing/2014/main" id="{CA590845-A304-C7F6-A7C0-033E0844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015" y="1947567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2026</a:t>
            </a:r>
            <a:r>
              <a:rPr lang="zh-CN" altLang="en-US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6" name="文本框 49">
            <a:extLst>
              <a:ext uri="{FF2B5EF4-FFF2-40B4-BE49-F238E27FC236}">
                <a16:creationId xmlns:a16="http://schemas.microsoft.com/office/drawing/2014/main" id="{47F99C15-3984-4B31-FC6C-547411028ED3}"/>
              </a:ext>
            </a:extLst>
          </p:cNvPr>
          <p:cNvSpPr txBox="1"/>
          <p:nvPr/>
        </p:nvSpPr>
        <p:spPr>
          <a:xfrm>
            <a:off x="7130179" y="2081469"/>
            <a:ext cx="478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5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75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75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7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75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75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2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25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75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5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CE7C288-1C2B-7442-519F-5AE082B4519B}"/>
              </a:ext>
            </a:extLst>
          </p:cNvPr>
          <p:cNvGrpSpPr/>
          <p:nvPr/>
        </p:nvGrpSpPr>
        <p:grpSpPr>
          <a:xfrm>
            <a:off x="773900" y="2940844"/>
            <a:ext cx="10644200" cy="1345411"/>
            <a:chOff x="773900" y="2940844"/>
            <a:chExt cx="10644200" cy="134541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8BB6EF6-46CF-161F-1E38-234D8E0F6D74}"/>
                </a:ext>
              </a:extLst>
            </p:cNvPr>
            <p:cNvGrpSpPr/>
            <p:nvPr/>
          </p:nvGrpSpPr>
          <p:grpSpPr>
            <a:xfrm>
              <a:off x="773900" y="2940844"/>
              <a:ext cx="10644200" cy="1345411"/>
              <a:chOff x="773900" y="2940844"/>
              <a:chExt cx="10644200" cy="13454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梯形 100">
                <a:extLst>
                  <a:ext uri="{FF2B5EF4-FFF2-40B4-BE49-F238E27FC236}">
                    <a16:creationId xmlns:a16="http://schemas.microsoft.com/office/drawing/2014/main" id="{136F6445-3E31-F5D4-8171-63EBE9BBC47E}"/>
                  </a:ext>
                </a:extLst>
              </p:cNvPr>
              <p:cNvSpPr/>
              <p:nvPr/>
            </p:nvSpPr>
            <p:spPr>
              <a:xfrm rot="5400000">
                <a:off x="169782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2" name="梯形 101">
                <a:extLst>
                  <a:ext uri="{FF2B5EF4-FFF2-40B4-BE49-F238E27FC236}">
                    <a16:creationId xmlns:a16="http://schemas.microsoft.com/office/drawing/2014/main" id="{0DEEA2B4-ADC4-50D4-2F0D-ECCCCA2A4A90}"/>
                  </a:ext>
                </a:extLst>
              </p:cNvPr>
              <p:cNvSpPr/>
              <p:nvPr/>
            </p:nvSpPr>
            <p:spPr>
              <a:xfrm rot="16200000" flipH="1">
                <a:off x="276224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3" name="梯形 102">
                <a:extLst>
                  <a:ext uri="{FF2B5EF4-FFF2-40B4-BE49-F238E27FC236}">
                    <a16:creationId xmlns:a16="http://schemas.microsoft.com/office/drawing/2014/main" id="{877E7A51-D85B-1B51-BAEF-15AFE2CC187A}"/>
                  </a:ext>
                </a:extLst>
              </p:cNvPr>
              <p:cNvSpPr/>
              <p:nvPr/>
            </p:nvSpPr>
            <p:spPr>
              <a:xfrm rot="5400000">
                <a:off x="382666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4" name="梯形 103">
                <a:extLst>
                  <a:ext uri="{FF2B5EF4-FFF2-40B4-BE49-F238E27FC236}">
                    <a16:creationId xmlns:a16="http://schemas.microsoft.com/office/drawing/2014/main" id="{F01455A4-EEAE-AF77-187A-9AAE932C3D38}"/>
                  </a:ext>
                </a:extLst>
              </p:cNvPr>
              <p:cNvSpPr/>
              <p:nvPr/>
            </p:nvSpPr>
            <p:spPr>
              <a:xfrm rot="16200000" flipH="1">
                <a:off x="489108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5" name="梯形 104">
                <a:extLst>
                  <a:ext uri="{FF2B5EF4-FFF2-40B4-BE49-F238E27FC236}">
                    <a16:creationId xmlns:a16="http://schemas.microsoft.com/office/drawing/2014/main" id="{6C827729-8CC6-3C8E-7670-34D9E16B93D6}"/>
                  </a:ext>
                </a:extLst>
              </p:cNvPr>
              <p:cNvSpPr/>
              <p:nvPr/>
            </p:nvSpPr>
            <p:spPr>
              <a:xfrm rot="5400000">
                <a:off x="595550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6" name="梯形 105">
                <a:extLst>
                  <a:ext uri="{FF2B5EF4-FFF2-40B4-BE49-F238E27FC236}">
                    <a16:creationId xmlns:a16="http://schemas.microsoft.com/office/drawing/2014/main" id="{7305D977-B93F-A52A-E90C-1EC78E5548FA}"/>
                  </a:ext>
                </a:extLst>
              </p:cNvPr>
              <p:cNvSpPr/>
              <p:nvPr/>
            </p:nvSpPr>
            <p:spPr>
              <a:xfrm rot="16200000" flipH="1">
                <a:off x="701992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7" name="梯形 106">
                <a:extLst>
                  <a:ext uri="{FF2B5EF4-FFF2-40B4-BE49-F238E27FC236}">
                    <a16:creationId xmlns:a16="http://schemas.microsoft.com/office/drawing/2014/main" id="{377DC8BA-A896-541F-B8E5-E2CFDB9B3FA8}"/>
                  </a:ext>
                </a:extLst>
              </p:cNvPr>
              <p:cNvSpPr/>
              <p:nvPr/>
            </p:nvSpPr>
            <p:spPr>
              <a:xfrm rot="5400000">
                <a:off x="808434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8" name="梯形 107">
                <a:extLst>
                  <a:ext uri="{FF2B5EF4-FFF2-40B4-BE49-F238E27FC236}">
                    <a16:creationId xmlns:a16="http://schemas.microsoft.com/office/drawing/2014/main" id="{48D916FC-EF32-E723-816F-C01BEFD25C52}"/>
                  </a:ext>
                </a:extLst>
              </p:cNvPr>
              <p:cNvSpPr/>
              <p:nvPr/>
            </p:nvSpPr>
            <p:spPr>
              <a:xfrm rot="16200000" flipH="1">
                <a:off x="914876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9" name="梯形 108">
                <a:extLst>
                  <a:ext uri="{FF2B5EF4-FFF2-40B4-BE49-F238E27FC236}">
                    <a16:creationId xmlns:a16="http://schemas.microsoft.com/office/drawing/2014/main" id="{3953C1BB-558C-0885-EBCB-D24556E3A347}"/>
                  </a:ext>
                </a:extLst>
              </p:cNvPr>
              <p:cNvSpPr/>
              <p:nvPr/>
            </p:nvSpPr>
            <p:spPr>
              <a:xfrm rot="5400000">
                <a:off x="1021318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0" name="梯形 109">
                <a:extLst>
                  <a:ext uri="{FF2B5EF4-FFF2-40B4-BE49-F238E27FC236}">
                    <a16:creationId xmlns:a16="http://schemas.microsoft.com/office/drawing/2014/main" id="{A73A8948-8281-7902-EFD5-014DAB9CCC74}"/>
                  </a:ext>
                </a:extLst>
              </p:cNvPr>
              <p:cNvSpPr/>
              <p:nvPr/>
            </p:nvSpPr>
            <p:spPr>
              <a:xfrm rot="16200000" flipH="1">
                <a:off x="633405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4D96B190-B1DC-AF49-64C9-AC0FE73E9377}"/>
                </a:ext>
              </a:extLst>
            </p:cNvPr>
            <p:cNvGrpSpPr/>
            <p:nvPr/>
          </p:nvGrpSpPr>
          <p:grpSpPr>
            <a:xfrm>
              <a:off x="1056717" y="3369780"/>
              <a:ext cx="498785" cy="487535"/>
              <a:chOff x="10669588" y="2408238"/>
              <a:chExt cx="422275" cy="412750"/>
            </a:xfrm>
            <a:solidFill>
              <a:sysClr val="window" lastClr="FFFFFF"/>
            </a:solidFill>
          </p:grpSpPr>
          <p:sp>
            <p:nvSpPr>
              <p:cNvPr id="99" name="Freeform 72">
                <a:extLst>
                  <a:ext uri="{FF2B5EF4-FFF2-40B4-BE49-F238E27FC236}">
                    <a16:creationId xmlns:a16="http://schemas.microsoft.com/office/drawing/2014/main" id="{F594A7BF-EA6E-1DF7-82CB-AFE97B4EF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6263" y="2408238"/>
                <a:ext cx="355600" cy="357188"/>
              </a:xfrm>
              <a:custGeom>
                <a:avLst/>
                <a:gdLst>
                  <a:gd name="T0" fmla="*/ 108 w 186"/>
                  <a:gd name="T1" fmla="*/ 128 h 187"/>
                  <a:gd name="T2" fmla="*/ 153 w 186"/>
                  <a:gd name="T3" fmla="*/ 83 h 187"/>
                  <a:gd name="T4" fmla="*/ 165 w 186"/>
                  <a:gd name="T5" fmla="*/ 95 h 187"/>
                  <a:gd name="T6" fmla="*/ 186 w 186"/>
                  <a:gd name="T7" fmla="*/ 73 h 187"/>
                  <a:gd name="T8" fmla="*/ 113 w 186"/>
                  <a:gd name="T9" fmla="*/ 0 h 187"/>
                  <a:gd name="T10" fmla="*/ 92 w 186"/>
                  <a:gd name="T11" fmla="*/ 21 h 187"/>
                  <a:gd name="T12" fmla="*/ 104 w 186"/>
                  <a:gd name="T13" fmla="*/ 33 h 187"/>
                  <a:gd name="T14" fmla="*/ 58 w 186"/>
                  <a:gd name="T15" fmla="*/ 79 h 187"/>
                  <a:gd name="T16" fmla="*/ 6 w 186"/>
                  <a:gd name="T17" fmla="*/ 93 h 187"/>
                  <a:gd name="T18" fmla="*/ 0 w 186"/>
                  <a:gd name="T19" fmla="*/ 99 h 187"/>
                  <a:gd name="T20" fmla="*/ 88 w 186"/>
                  <a:gd name="T21" fmla="*/ 187 h 187"/>
                  <a:gd name="T22" fmla="*/ 94 w 186"/>
                  <a:gd name="T23" fmla="*/ 181 h 187"/>
                  <a:gd name="T24" fmla="*/ 108 w 186"/>
                  <a:gd name="T25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6" h="187">
                    <a:moveTo>
                      <a:pt x="108" y="128"/>
                    </a:moveTo>
                    <a:cubicBezTo>
                      <a:pt x="153" y="83"/>
                      <a:pt x="153" y="83"/>
                      <a:pt x="153" y="83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40" y="74"/>
                      <a:pt x="20" y="78"/>
                      <a:pt x="6" y="9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88" y="187"/>
                      <a:pt x="88" y="187"/>
                      <a:pt x="88" y="187"/>
                    </a:cubicBezTo>
                    <a:cubicBezTo>
                      <a:pt x="94" y="181"/>
                      <a:pt x="94" y="181"/>
                      <a:pt x="94" y="181"/>
                    </a:cubicBezTo>
                    <a:cubicBezTo>
                      <a:pt x="108" y="167"/>
                      <a:pt x="113" y="146"/>
                      <a:pt x="108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0" name="Freeform 73">
                <a:extLst>
                  <a:ext uri="{FF2B5EF4-FFF2-40B4-BE49-F238E27FC236}">
                    <a16:creationId xmlns:a16="http://schemas.microsoft.com/office/drawing/2014/main" id="{7D99C99D-11D7-CFEA-FBFF-357313DF1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9588" y="2686050"/>
                <a:ext cx="136525" cy="134938"/>
              </a:xfrm>
              <a:custGeom>
                <a:avLst/>
                <a:gdLst>
                  <a:gd name="T0" fmla="*/ 3 w 86"/>
                  <a:gd name="T1" fmla="*/ 85 h 85"/>
                  <a:gd name="T2" fmla="*/ 0 w 86"/>
                  <a:gd name="T3" fmla="*/ 82 h 85"/>
                  <a:gd name="T4" fmla="*/ 68 w 86"/>
                  <a:gd name="T5" fmla="*/ 0 h 85"/>
                  <a:gd name="T6" fmla="*/ 86 w 86"/>
                  <a:gd name="T7" fmla="*/ 18 h 85"/>
                  <a:gd name="T8" fmla="*/ 3 w 86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3" y="85"/>
                    </a:moveTo>
                    <a:lnTo>
                      <a:pt x="0" y="82"/>
                    </a:lnTo>
                    <a:lnTo>
                      <a:pt x="68" y="0"/>
                    </a:lnTo>
                    <a:lnTo>
                      <a:pt x="86" y="18"/>
                    </a:lnTo>
                    <a:lnTo>
                      <a:pt x="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591AC5B5-1A67-94BA-2C2D-1135414EBBFE}"/>
                </a:ext>
              </a:extLst>
            </p:cNvPr>
            <p:cNvGrpSpPr/>
            <p:nvPr/>
          </p:nvGrpSpPr>
          <p:grpSpPr>
            <a:xfrm>
              <a:off x="3124850" y="3290061"/>
              <a:ext cx="423782" cy="541914"/>
              <a:chOff x="5426075" y="4078288"/>
              <a:chExt cx="358776" cy="458788"/>
            </a:xfrm>
            <a:solidFill>
              <a:sysClr val="window" lastClr="FFFFFF"/>
            </a:solidFill>
          </p:grpSpPr>
          <p:sp>
            <p:nvSpPr>
              <p:cNvPr id="95" name="Freeform 80">
                <a:extLst>
                  <a:ext uri="{FF2B5EF4-FFF2-40B4-BE49-F238E27FC236}">
                    <a16:creationId xmlns:a16="http://schemas.microsoft.com/office/drawing/2014/main" id="{23DE7A5C-81CE-64E8-0D24-660942D58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5" y="4078288"/>
                <a:ext cx="46038" cy="104775"/>
              </a:xfrm>
              <a:custGeom>
                <a:avLst/>
                <a:gdLst>
                  <a:gd name="T0" fmla="*/ 24 w 24"/>
                  <a:gd name="T1" fmla="*/ 43 h 55"/>
                  <a:gd name="T2" fmla="*/ 12 w 24"/>
                  <a:gd name="T3" fmla="*/ 55 h 55"/>
                  <a:gd name="T4" fmla="*/ 12 w 24"/>
                  <a:gd name="T5" fmla="*/ 55 h 55"/>
                  <a:gd name="T6" fmla="*/ 0 w 24"/>
                  <a:gd name="T7" fmla="*/ 43 h 55"/>
                  <a:gd name="T8" fmla="*/ 0 w 24"/>
                  <a:gd name="T9" fmla="*/ 12 h 55"/>
                  <a:gd name="T10" fmla="*/ 12 w 24"/>
                  <a:gd name="T11" fmla="*/ 0 h 55"/>
                  <a:gd name="T12" fmla="*/ 12 w 24"/>
                  <a:gd name="T13" fmla="*/ 0 h 55"/>
                  <a:gd name="T14" fmla="*/ 24 w 24"/>
                  <a:gd name="T15" fmla="*/ 12 h 55"/>
                  <a:gd name="T16" fmla="*/ 24 w 24"/>
                  <a:gd name="T17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5">
                    <a:moveTo>
                      <a:pt x="24" y="43"/>
                    </a:moveTo>
                    <a:cubicBezTo>
                      <a:pt x="24" y="49"/>
                      <a:pt x="19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6" y="55"/>
                      <a:pt x="0" y="49"/>
                      <a:pt x="0" y="4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6" name="Freeform 81">
                <a:extLst>
                  <a:ext uri="{FF2B5EF4-FFF2-40B4-BE49-F238E27FC236}">
                    <a16:creationId xmlns:a16="http://schemas.microsoft.com/office/drawing/2014/main" id="{CF58FC6C-AFD5-91CC-395A-6DC0419B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4078288"/>
                <a:ext cx="46038" cy="104775"/>
              </a:xfrm>
              <a:custGeom>
                <a:avLst/>
                <a:gdLst>
                  <a:gd name="T0" fmla="*/ 24 w 24"/>
                  <a:gd name="T1" fmla="*/ 43 h 55"/>
                  <a:gd name="T2" fmla="*/ 12 w 24"/>
                  <a:gd name="T3" fmla="*/ 55 h 55"/>
                  <a:gd name="T4" fmla="*/ 12 w 24"/>
                  <a:gd name="T5" fmla="*/ 55 h 55"/>
                  <a:gd name="T6" fmla="*/ 0 w 24"/>
                  <a:gd name="T7" fmla="*/ 43 h 55"/>
                  <a:gd name="T8" fmla="*/ 0 w 24"/>
                  <a:gd name="T9" fmla="*/ 12 h 55"/>
                  <a:gd name="T10" fmla="*/ 12 w 24"/>
                  <a:gd name="T11" fmla="*/ 0 h 55"/>
                  <a:gd name="T12" fmla="*/ 12 w 24"/>
                  <a:gd name="T13" fmla="*/ 0 h 55"/>
                  <a:gd name="T14" fmla="*/ 24 w 24"/>
                  <a:gd name="T15" fmla="*/ 12 h 55"/>
                  <a:gd name="T16" fmla="*/ 24 w 24"/>
                  <a:gd name="T17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5">
                    <a:moveTo>
                      <a:pt x="24" y="43"/>
                    </a:moveTo>
                    <a:cubicBezTo>
                      <a:pt x="24" y="49"/>
                      <a:pt x="19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6" y="55"/>
                      <a:pt x="0" y="49"/>
                      <a:pt x="0" y="4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7" name="Freeform 82">
                <a:extLst>
                  <a:ext uri="{FF2B5EF4-FFF2-40B4-BE49-F238E27FC236}">
                    <a16:creationId xmlns:a16="http://schemas.microsoft.com/office/drawing/2014/main" id="{64014315-AACF-CB0D-E2FF-92B1AF55B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4200525"/>
                <a:ext cx="217488" cy="195263"/>
              </a:xfrm>
              <a:custGeom>
                <a:avLst/>
                <a:gdLst>
                  <a:gd name="T0" fmla="*/ 100 w 114"/>
                  <a:gd name="T1" fmla="*/ 0 h 103"/>
                  <a:gd name="T2" fmla="*/ 14 w 114"/>
                  <a:gd name="T3" fmla="*/ 0 h 103"/>
                  <a:gd name="T4" fmla="*/ 0 w 114"/>
                  <a:gd name="T5" fmla="*/ 0 h 103"/>
                  <a:gd name="T6" fmla="*/ 0 w 114"/>
                  <a:gd name="T7" fmla="*/ 14 h 103"/>
                  <a:gd name="T8" fmla="*/ 0 w 114"/>
                  <a:gd name="T9" fmla="*/ 31 h 103"/>
                  <a:gd name="T10" fmla="*/ 0 w 114"/>
                  <a:gd name="T11" fmla="*/ 79 h 103"/>
                  <a:gd name="T12" fmla="*/ 14 w 114"/>
                  <a:gd name="T13" fmla="*/ 93 h 103"/>
                  <a:gd name="T14" fmla="*/ 33 w 114"/>
                  <a:gd name="T15" fmla="*/ 93 h 103"/>
                  <a:gd name="T16" fmla="*/ 46 w 114"/>
                  <a:gd name="T17" fmla="*/ 103 h 103"/>
                  <a:gd name="T18" fmla="*/ 71 w 114"/>
                  <a:gd name="T19" fmla="*/ 103 h 103"/>
                  <a:gd name="T20" fmla="*/ 84 w 114"/>
                  <a:gd name="T21" fmla="*/ 93 h 103"/>
                  <a:gd name="T22" fmla="*/ 100 w 114"/>
                  <a:gd name="T23" fmla="*/ 93 h 103"/>
                  <a:gd name="T24" fmla="*/ 114 w 114"/>
                  <a:gd name="T25" fmla="*/ 79 h 103"/>
                  <a:gd name="T26" fmla="*/ 114 w 114"/>
                  <a:gd name="T27" fmla="*/ 31 h 103"/>
                  <a:gd name="T28" fmla="*/ 114 w 114"/>
                  <a:gd name="T29" fmla="*/ 14 h 103"/>
                  <a:gd name="T30" fmla="*/ 114 w 114"/>
                  <a:gd name="T31" fmla="*/ 0 h 103"/>
                  <a:gd name="T32" fmla="*/ 100 w 114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03">
                    <a:moveTo>
                      <a:pt x="10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4" y="98"/>
                      <a:pt x="40" y="103"/>
                      <a:pt x="46" y="103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7" y="103"/>
                      <a:pt x="82" y="98"/>
                      <a:pt x="84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8" y="93"/>
                      <a:pt x="114" y="87"/>
                      <a:pt x="114" y="79"/>
                    </a:cubicBezTo>
                    <a:cubicBezTo>
                      <a:pt x="114" y="31"/>
                      <a:pt x="114" y="31"/>
                      <a:pt x="114" y="31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8" name="Freeform 83">
                <a:extLst>
                  <a:ext uri="{FF2B5EF4-FFF2-40B4-BE49-F238E27FC236}">
                    <a16:creationId xmlns:a16="http://schemas.microsoft.com/office/drawing/2014/main" id="{05EE8064-A421-113B-701A-6AF485FC2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5" y="4389438"/>
                <a:ext cx="268288" cy="147638"/>
              </a:xfrm>
              <a:custGeom>
                <a:avLst/>
                <a:gdLst>
                  <a:gd name="T0" fmla="*/ 132 w 141"/>
                  <a:gd name="T1" fmla="*/ 7 h 78"/>
                  <a:gd name="T2" fmla="*/ 124 w 141"/>
                  <a:gd name="T3" fmla="*/ 15 h 78"/>
                  <a:gd name="T4" fmla="*/ 124 w 141"/>
                  <a:gd name="T5" fmla="*/ 39 h 78"/>
                  <a:gd name="T6" fmla="*/ 101 w 141"/>
                  <a:gd name="T7" fmla="*/ 62 h 78"/>
                  <a:gd name="T8" fmla="*/ 79 w 141"/>
                  <a:gd name="T9" fmla="*/ 39 h 78"/>
                  <a:gd name="T10" fmla="*/ 40 w 141"/>
                  <a:gd name="T11" fmla="*/ 0 h 78"/>
                  <a:gd name="T12" fmla="*/ 0 w 141"/>
                  <a:gd name="T13" fmla="*/ 39 h 78"/>
                  <a:gd name="T14" fmla="*/ 9 w 141"/>
                  <a:gd name="T15" fmla="*/ 48 h 78"/>
                  <a:gd name="T16" fmla="*/ 17 w 141"/>
                  <a:gd name="T17" fmla="*/ 39 h 78"/>
                  <a:gd name="T18" fmla="*/ 40 w 141"/>
                  <a:gd name="T19" fmla="*/ 17 h 78"/>
                  <a:gd name="T20" fmla="*/ 62 w 141"/>
                  <a:gd name="T21" fmla="*/ 39 h 78"/>
                  <a:gd name="T22" fmla="*/ 101 w 141"/>
                  <a:gd name="T23" fmla="*/ 78 h 78"/>
                  <a:gd name="T24" fmla="*/ 141 w 141"/>
                  <a:gd name="T25" fmla="*/ 39 h 78"/>
                  <a:gd name="T26" fmla="*/ 141 w 141"/>
                  <a:gd name="T27" fmla="*/ 15 h 78"/>
                  <a:gd name="T28" fmla="*/ 132 w 141"/>
                  <a:gd name="T29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78">
                    <a:moveTo>
                      <a:pt x="132" y="7"/>
                    </a:moveTo>
                    <a:cubicBezTo>
                      <a:pt x="128" y="7"/>
                      <a:pt x="124" y="11"/>
                      <a:pt x="124" y="1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52"/>
                      <a:pt x="114" y="62"/>
                      <a:pt x="101" y="62"/>
                    </a:cubicBezTo>
                    <a:cubicBezTo>
                      <a:pt x="89" y="62"/>
                      <a:pt x="79" y="52"/>
                      <a:pt x="79" y="39"/>
                    </a:cubicBezTo>
                    <a:cubicBezTo>
                      <a:pt x="79" y="17"/>
                      <a:pt x="61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44"/>
                      <a:pt x="4" y="48"/>
                      <a:pt x="9" y="48"/>
                    </a:cubicBezTo>
                    <a:cubicBezTo>
                      <a:pt x="13" y="48"/>
                      <a:pt x="17" y="44"/>
                      <a:pt x="17" y="39"/>
                    </a:cubicBezTo>
                    <a:cubicBezTo>
                      <a:pt x="17" y="27"/>
                      <a:pt x="27" y="17"/>
                      <a:pt x="40" y="17"/>
                    </a:cubicBezTo>
                    <a:cubicBezTo>
                      <a:pt x="52" y="17"/>
                      <a:pt x="62" y="27"/>
                      <a:pt x="62" y="39"/>
                    </a:cubicBezTo>
                    <a:cubicBezTo>
                      <a:pt x="62" y="61"/>
                      <a:pt x="80" y="78"/>
                      <a:pt x="101" y="78"/>
                    </a:cubicBezTo>
                    <a:cubicBezTo>
                      <a:pt x="123" y="78"/>
                      <a:pt x="141" y="61"/>
                      <a:pt x="141" y="3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1"/>
                      <a:pt x="137" y="7"/>
                      <a:pt x="1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id="{A612691E-48BF-9F96-17FD-FA684919EA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17749" y="3336023"/>
              <a:ext cx="478487" cy="427488"/>
              <a:chOff x="1228" y="648"/>
              <a:chExt cx="319" cy="285"/>
            </a:xfrm>
            <a:solidFill>
              <a:sysClr val="window" lastClr="FFFFFF"/>
            </a:solidFill>
          </p:grpSpPr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BBE11A4A-C9D2-6C55-E2E9-1733C2B5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648"/>
                <a:ext cx="146" cy="58"/>
              </a:xfrm>
              <a:custGeom>
                <a:avLst/>
                <a:gdLst>
                  <a:gd name="T0" fmla="*/ 13 w 61"/>
                  <a:gd name="T1" fmla="*/ 14 h 24"/>
                  <a:gd name="T2" fmla="*/ 14 w 61"/>
                  <a:gd name="T3" fmla="*/ 13 h 24"/>
                  <a:gd name="T4" fmla="*/ 47 w 61"/>
                  <a:gd name="T5" fmla="*/ 13 h 24"/>
                  <a:gd name="T6" fmla="*/ 48 w 61"/>
                  <a:gd name="T7" fmla="*/ 14 h 24"/>
                  <a:gd name="T8" fmla="*/ 48 w 61"/>
                  <a:gd name="T9" fmla="*/ 24 h 24"/>
                  <a:gd name="T10" fmla="*/ 61 w 61"/>
                  <a:gd name="T11" fmla="*/ 24 h 24"/>
                  <a:gd name="T12" fmla="*/ 61 w 61"/>
                  <a:gd name="T13" fmla="*/ 23 h 24"/>
                  <a:gd name="T14" fmla="*/ 61 w 61"/>
                  <a:gd name="T15" fmla="*/ 12 h 24"/>
                  <a:gd name="T16" fmla="*/ 49 w 61"/>
                  <a:gd name="T17" fmla="*/ 0 h 24"/>
                  <a:gd name="T18" fmla="*/ 12 w 61"/>
                  <a:gd name="T19" fmla="*/ 0 h 24"/>
                  <a:gd name="T20" fmla="*/ 0 w 61"/>
                  <a:gd name="T21" fmla="*/ 12 h 24"/>
                  <a:gd name="T22" fmla="*/ 0 w 61"/>
                  <a:gd name="T23" fmla="*/ 23 h 24"/>
                  <a:gd name="T24" fmla="*/ 0 w 61"/>
                  <a:gd name="T25" fmla="*/ 24 h 24"/>
                  <a:gd name="T26" fmla="*/ 13 w 61"/>
                  <a:gd name="T27" fmla="*/ 24 h 24"/>
                  <a:gd name="T28" fmla="*/ 13 w 61"/>
                  <a:gd name="T2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4">
                    <a:moveTo>
                      <a:pt x="13" y="14"/>
                    </a:moveTo>
                    <a:cubicBezTo>
                      <a:pt x="13" y="13"/>
                      <a:pt x="14" y="13"/>
                      <a:pt x="14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8" y="13"/>
                      <a:pt x="48" y="13"/>
                      <a:pt x="48" y="1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5"/>
                      <a:pt x="56" y="0"/>
                      <a:pt x="4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2" name="Freeform 16">
                <a:extLst>
                  <a:ext uri="{FF2B5EF4-FFF2-40B4-BE49-F238E27FC236}">
                    <a16:creationId xmlns:a16="http://schemas.microsoft.com/office/drawing/2014/main" id="{3206670A-26A3-3A3F-3667-CBB5B348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797"/>
                <a:ext cx="36" cy="62"/>
              </a:xfrm>
              <a:custGeom>
                <a:avLst/>
                <a:gdLst>
                  <a:gd name="T0" fmla="*/ 8 w 15"/>
                  <a:gd name="T1" fmla="*/ 26 h 26"/>
                  <a:gd name="T2" fmla="*/ 15 w 15"/>
                  <a:gd name="T3" fmla="*/ 19 h 26"/>
                  <a:gd name="T4" fmla="*/ 15 w 15"/>
                  <a:gd name="T5" fmla="*/ 8 h 26"/>
                  <a:gd name="T6" fmla="*/ 15 w 15"/>
                  <a:gd name="T7" fmla="*/ 7 h 26"/>
                  <a:gd name="T8" fmla="*/ 8 w 15"/>
                  <a:gd name="T9" fmla="*/ 0 h 26"/>
                  <a:gd name="T10" fmla="*/ 0 w 15"/>
                  <a:gd name="T11" fmla="*/ 7 h 26"/>
                  <a:gd name="T12" fmla="*/ 0 w 15"/>
                  <a:gd name="T13" fmla="*/ 19 h 26"/>
                  <a:gd name="T14" fmla="*/ 8 w 1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6">
                    <a:moveTo>
                      <a:pt x="8" y="26"/>
                    </a:moveTo>
                    <a:cubicBezTo>
                      <a:pt x="12" y="26"/>
                      <a:pt x="15" y="23"/>
                      <a:pt x="15" y="1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3" y="26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3" name="Freeform 17">
                <a:extLst>
                  <a:ext uri="{FF2B5EF4-FFF2-40B4-BE49-F238E27FC236}">
                    <a16:creationId xmlns:a16="http://schemas.microsoft.com/office/drawing/2014/main" id="{93C3CCF6-0810-C92D-4AAD-1FF2DB9F4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780"/>
                <a:ext cx="319" cy="153"/>
              </a:xfrm>
              <a:custGeom>
                <a:avLst/>
                <a:gdLst>
                  <a:gd name="T0" fmla="*/ 132 w 133"/>
                  <a:gd name="T1" fmla="*/ 1 h 64"/>
                  <a:gd name="T2" fmla="*/ 77 w 133"/>
                  <a:gd name="T3" fmla="*/ 21 h 64"/>
                  <a:gd name="T4" fmla="*/ 77 w 133"/>
                  <a:gd name="T5" fmla="*/ 26 h 64"/>
                  <a:gd name="T6" fmla="*/ 67 w 133"/>
                  <a:gd name="T7" fmla="*/ 36 h 64"/>
                  <a:gd name="T8" fmla="*/ 66 w 133"/>
                  <a:gd name="T9" fmla="*/ 36 h 64"/>
                  <a:gd name="T10" fmla="*/ 56 w 133"/>
                  <a:gd name="T11" fmla="*/ 26 h 64"/>
                  <a:gd name="T12" fmla="*/ 56 w 133"/>
                  <a:gd name="T13" fmla="*/ 21 h 64"/>
                  <a:gd name="T14" fmla="*/ 1 w 133"/>
                  <a:gd name="T15" fmla="*/ 1 h 64"/>
                  <a:gd name="T16" fmla="*/ 0 w 133"/>
                  <a:gd name="T17" fmla="*/ 2 h 64"/>
                  <a:gd name="T18" fmla="*/ 0 w 133"/>
                  <a:gd name="T19" fmla="*/ 13 h 64"/>
                  <a:gd name="T20" fmla="*/ 0 w 133"/>
                  <a:gd name="T21" fmla="*/ 55 h 64"/>
                  <a:gd name="T22" fmla="*/ 8 w 133"/>
                  <a:gd name="T23" fmla="*/ 64 h 64"/>
                  <a:gd name="T24" fmla="*/ 125 w 133"/>
                  <a:gd name="T25" fmla="*/ 64 h 64"/>
                  <a:gd name="T26" fmla="*/ 133 w 133"/>
                  <a:gd name="T27" fmla="*/ 55 h 64"/>
                  <a:gd name="T28" fmla="*/ 133 w 133"/>
                  <a:gd name="T29" fmla="*/ 13 h 64"/>
                  <a:gd name="T30" fmla="*/ 133 w 133"/>
                  <a:gd name="T31" fmla="*/ 2 h 64"/>
                  <a:gd name="T32" fmla="*/ 132 w 133"/>
                  <a:gd name="T3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64">
                    <a:moveTo>
                      <a:pt x="132" y="1"/>
                    </a:move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31"/>
                      <a:pt x="73" y="36"/>
                      <a:pt x="67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1" y="36"/>
                      <a:pt x="56" y="31"/>
                      <a:pt x="56" y="26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7"/>
                      <a:pt x="0" y="13"/>
                    </a:cubicBezTo>
                    <a:cubicBezTo>
                      <a:pt x="0" y="29"/>
                      <a:pt x="0" y="55"/>
                      <a:pt x="0" y="55"/>
                    </a:cubicBezTo>
                    <a:cubicBezTo>
                      <a:pt x="0" y="60"/>
                      <a:pt x="4" y="64"/>
                      <a:pt x="8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9" y="64"/>
                      <a:pt x="133" y="60"/>
                      <a:pt x="133" y="55"/>
                    </a:cubicBezTo>
                    <a:cubicBezTo>
                      <a:pt x="133" y="55"/>
                      <a:pt x="133" y="29"/>
                      <a:pt x="133" y="13"/>
                    </a:cubicBezTo>
                    <a:cubicBezTo>
                      <a:pt x="133" y="7"/>
                      <a:pt x="133" y="2"/>
                      <a:pt x="133" y="2"/>
                    </a:cubicBezTo>
                    <a:cubicBezTo>
                      <a:pt x="133" y="1"/>
                      <a:pt x="133" y="0"/>
                      <a:pt x="1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ECF4E8DE-C0E6-AB1B-EED1-A38C4C99F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715"/>
                <a:ext cx="319" cy="98"/>
              </a:xfrm>
              <a:custGeom>
                <a:avLst/>
                <a:gdLst>
                  <a:gd name="T0" fmla="*/ 125 w 133"/>
                  <a:gd name="T1" fmla="*/ 0 h 41"/>
                  <a:gd name="T2" fmla="*/ 74 w 133"/>
                  <a:gd name="T3" fmla="*/ 0 h 41"/>
                  <a:gd name="T4" fmla="*/ 8 w 133"/>
                  <a:gd name="T5" fmla="*/ 0 h 41"/>
                  <a:gd name="T6" fmla="*/ 0 w 133"/>
                  <a:gd name="T7" fmla="*/ 8 h 41"/>
                  <a:gd name="T8" fmla="*/ 0 w 133"/>
                  <a:gd name="T9" fmla="*/ 19 h 41"/>
                  <a:gd name="T10" fmla="*/ 0 w 133"/>
                  <a:gd name="T11" fmla="*/ 19 h 41"/>
                  <a:gd name="T12" fmla="*/ 0 w 133"/>
                  <a:gd name="T13" fmla="*/ 20 h 41"/>
                  <a:gd name="T14" fmla="*/ 1 w 133"/>
                  <a:gd name="T15" fmla="*/ 20 h 41"/>
                  <a:gd name="T16" fmla="*/ 1 w 133"/>
                  <a:gd name="T17" fmla="*/ 21 h 41"/>
                  <a:gd name="T18" fmla="*/ 56 w 133"/>
                  <a:gd name="T19" fmla="*/ 41 h 41"/>
                  <a:gd name="T20" fmla="*/ 66 w 133"/>
                  <a:gd name="T21" fmla="*/ 31 h 41"/>
                  <a:gd name="T22" fmla="*/ 67 w 133"/>
                  <a:gd name="T23" fmla="*/ 31 h 41"/>
                  <a:gd name="T24" fmla="*/ 77 w 133"/>
                  <a:gd name="T25" fmla="*/ 41 h 41"/>
                  <a:gd name="T26" fmla="*/ 132 w 133"/>
                  <a:gd name="T27" fmla="*/ 21 h 41"/>
                  <a:gd name="T28" fmla="*/ 133 w 133"/>
                  <a:gd name="T29" fmla="*/ 20 h 41"/>
                  <a:gd name="T30" fmla="*/ 133 w 133"/>
                  <a:gd name="T31" fmla="*/ 19 h 41"/>
                  <a:gd name="T32" fmla="*/ 133 w 133"/>
                  <a:gd name="T33" fmla="*/ 19 h 41"/>
                  <a:gd name="T34" fmla="*/ 133 w 133"/>
                  <a:gd name="T35" fmla="*/ 8 h 41"/>
                  <a:gd name="T36" fmla="*/ 125 w 133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41">
                    <a:moveTo>
                      <a:pt x="12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36"/>
                      <a:pt x="61" y="31"/>
                      <a:pt x="66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73" y="31"/>
                      <a:pt x="77" y="36"/>
                      <a:pt x="77" y="41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3" y="21"/>
                      <a:pt x="133" y="21"/>
                      <a:pt x="133" y="20"/>
                    </a:cubicBezTo>
                    <a:cubicBezTo>
                      <a:pt x="133" y="20"/>
                      <a:pt x="133" y="20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8D2F1683-68DD-D48C-A55E-47A114D0C770}"/>
                </a:ext>
              </a:extLst>
            </p:cNvPr>
            <p:cNvGrpSpPr/>
            <p:nvPr/>
          </p:nvGrpSpPr>
          <p:grpSpPr>
            <a:xfrm>
              <a:off x="7453002" y="3336023"/>
              <a:ext cx="575798" cy="464478"/>
              <a:chOff x="3255963" y="1889125"/>
              <a:chExt cx="1428750" cy="1152525"/>
            </a:xfrm>
            <a:solidFill>
              <a:sysClr val="window" lastClr="FFFFFF"/>
            </a:solidFill>
          </p:grpSpPr>
          <p:sp>
            <p:nvSpPr>
              <p:cNvPr id="81" name="Freeform 39">
                <a:extLst>
                  <a:ext uri="{FF2B5EF4-FFF2-40B4-BE49-F238E27FC236}">
                    <a16:creationId xmlns:a16="http://schemas.microsoft.com/office/drawing/2014/main" id="{1F41151B-93BE-D4D3-EB99-97ABFB986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9713" y="2035175"/>
                <a:ext cx="635000" cy="823913"/>
              </a:xfrm>
              <a:custGeom>
                <a:avLst/>
                <a:gdLst>
                  <a:gd name="T0" fmla="*/ 20 w 263"/>
                  <a:gd name="T1" fmla="*/ 255 h 341"/>
                  <a:gd name="T2" fmla="*/ 5 w 263"/>
                  <a:gd name="T3" fmla="*/ 318 h 341"/>
                  <a:gd name="T4" fmla="*/ 5 w 263"/>
                  <a:gd name="T5" fmla="*/ 318 h 341"/>
                  <a:gd name="T6" fmla="*/ 0 w 263"/>
                  <a:gd name="T7" fmla="*/ 337 h 341"/>
                  <a:gd name="T8" fmla="*/ 4 w 263"/>
                  <a:gd name="T9" fmla="*/ 340 h 341"/>
                  <a:gd name="T10" fmla="*/ 21 w 263"/>
                  <a:gd name="T11" fmla="*/ 329 h 341"/>
                  <a:gd name="T12" fmla="*/ 77 w 263"/>
                  <a:gd name="T13" fmla="*/ 297 h 341"/>
                  <a:gd name="T14" fmla="*/ 227 w 263"/>
                  <a:gd name="T15" fmla="*/ 92 h 341"/>
                  <a:gd name="T16" fmla="*/ 170 w 263"/>
                  <a:gd name="T17" fmla="*/ 50 h 341"/>
                  <a:gd name="T18" fmla="*/ 20 w 263"/>
                  <a:gd name="T19" fmla="*/ 255 h 341"/>
                  <a:gd name="T20" fmla="*/ 256 w 263"/>
                  <a:gd name="T21" fmla="*/ 32 h 341"/>
                  <a:gd name="T22" fmla="*/ 218 w 263"/>
                  <a:gd name="T23" fmla="*/ 4 h 341"/>
                  <a:gd name="T24" fmla="*/ 202 w 263"/>
                  <a:gd name="T25" fmla="*/ 6 h 341"/>
                  <a:gd name="T26" fmla="*/ 181 w 263"/>
                  <a:gd name="T27" fmla="*/ 35 h 341"/>
                  <a:gd name="T28" fmla="*/ 181 w 263"/>
                  <a:gd name="T29" fmla="*/ 35 h 341"/>
                  <a:gd name="T30" fmla="*/ 180 w 263"/>
                  <a:gd name="T31" fmla="*/ 37 h 341"/>
                  <a:gd name="T32" fmla="*/ 236 w 263"/>
                  <a:gd name="T33" fmla="*/ 79 h 341"/>
                  <a:gd name="T34" fmla="*/ 237 w 263"/>
                  <a:gd name="T35" fmla="*/ 77 h 341"/>
                  <a:gd name="T36" fmla="*/ 259 w 263"/>
                  <a:gd name="T37" fmla="*/ 48 h 341"/>
                  <a:gd name="T38" fmla="*/ 256 w 263"/>
                  <a:gd name="T39" fmla="*/ 3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" h="341">
                    <a:moveTo>
                      <a:pt x="20" y="255"/>
                    </a:move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1" y="335"/>
                      <a:pt x="0" y="337"/>
                    </a:cubicBezTo>
                    <a:cubicBezTo>
                      <a:pt x="0" y="339"/>
                      <a:pt x="2" y="341"/>
                      <a:pt x="4" y="340"/>
                    </a:cubicBezTo>
                    <a:cubicBezTo>
                      <a:pt x="6" y="339"/>
                      <a:pt x="21" y="329"/>
                      <a:pt x="21" y="329"/>
                    </a:cubicBezTo>
                    <a:cubicBezTo>
                      <a:pt x="77" y="297"/>
                      <a:pt x="77" y="297"/>
                      <a:pt x="77" y="297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170" y="50"/>
                      <a:pt x="170" y="50"/>
                      <a:pt x="170" y="50"/>
                    </a:cubicBezTo>
                    <a:lnTo>
                      <a:pt x="20" y="255"/>
                    </a:lnTo>
                    <a:close/>
                    <a:moveTo>
                      <a:pt x="256" y="32"/>
                    </a:moveTo>
                    <a:cubicBezTo>
                      <a:pt x="218" y="4"/>
                      <a:pt x="218" y="4"/>
                      <a:pt x="218" y="4"/>
                    </a:cubicBezTo>
                    <a:cubicBezTo>
                      <a:pt x="213" y="0"/>
                      <a:pt x="206" y="1"/>
                      <a:pt x="202" y="6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37" y="77"/>
                      <a:pt x="237" y="77"/>
                      <a:pt x="237" y="77"/>
                    </a:cubicBezTo>
                    <a:cubicBezTo>
                      <a:pt x="259" y="48"/>
                      <a:pt x="259" y="48"/>
                      <a:pt x="259" y="48"/>
                    </a:cubicBezTo>
                    <a:cubicBezTo>
                      <a:pt x="263" y="43"/>
                      <a:pt x="261" y="36"/>
                      <a:pt x="25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8AF09790-1435-0373-E114-768C4AA48E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5488" y="1901825"/>
                <a:ext cx="1074738" cy="1139825"/>
              </a:xfrm>
              <a:custGeom>
                <a:avLst/>
                <a:gdLst>
                  <a:gd name="T0" fmla="*/ 77 w 445"/>
                  <a:gd name="T1" fmla="*/ 472 h 472"/>
                  <a:gd name="T2" fmla="*/ 0 w 445"/>
                  <a:gd name="T3" fmla="*/ 395 h 472"/>
                  <a:gd name="T4" fmla="*/ 0 w 445"/>
                  <a:gd name="T5" fmla="*/ 395 h 472"/>
                  <a:gd name="T6" fmla="*/ 0 w 445"/>
                  <a:gd name="T7" fmla="*/ 76 h 472"/>
                  <a:gd name="T8" fmla="*/ 77 w 445"/>
                  <a:gd name="T9" fmla="*/ 0 h 472"/>
                  <a:gd name="T10" fmla="*/ 77 w 445"/>
                  <a:gd name="T11" fmla="*/ 0 h 472"/>
                  <a:gd name="T12" fmla="*/ 368 w 445"/>
                  <a:gd name="T13" fmla="*/ 0 h 472"/>
                  <a:gd name="T14" fmla="*/ 445 w 445"/>
                  <a:gd name="T15" fmla="*/ 76 h 472"/>
                  <a:gd name="T16" fmla="*/ 445 w 445"/>
                  <a:gd name="T17" fmla="*/ 76 h 472"/>
                  <a:gd name="T18" fmla="*/ 445 w 445"/>
                  <a:gd name="T19" fmla="*/ 395 h 472"/>
                  <a:gd name="T20" fmla="*/ 368 w 445"/>
                  <a:gd name="T21" fmla="*/ 472 h 472"/>
                  <a:gd name="T22" fmla="*/ 368 w 445"/>
                  <a:gd name="T23" fmla="*/ 472 h 472"/>
                  <a:gd name="T24" fmla="*/ 77 w 445"/>
                  <a:gd name="T25" fmla="*/ 472 h 472"/>
                  <a:gd name="T26" fmla="*/ 39 w 445"/>
                  <a:gd name="T27" fmla="*/ 76 h 472"/>
                  <a:gd name="T28" fmla="*/ 39 w 445"/>
                  <a:gd name="T29" fmla="*/ 395 h 472"/>
                  <a:gd name="T30" fmla="*/ 77 w 445"/>
                  <a:gd name="T31" fmla="*/ 434 h 472"/>
                  <a:gd name="T32" fmla="*/ 77 w 445"/>
                  <a:gd name="T33" fmla="*/ 434 h 472"/>
                  <a:gd name="T34" fmla="*/ 368 w 445"/>
                  <a:gd name="T35" fmla="*/ 434 h 472"/>
                  <a:gd name="T36" fmla="*/ 406 w 445"/>
                  <a:gd name="T37" fmla="*/ 395 h 472"/>
                  <a:gd name="T38" fmla="*/ 406 w 445"/>
                  <a:gd name="T39" fmla="*/ 395 h 472"/>
                  <a:gd name="T40" fmla="*/ 406 w 445"/>
                  <a:gd name="T41" fmla="*/ 76 h 472"/>
                  <a:gd name="T42" fmla="*/ 368 w 445"/>
                  <a:gd name="T43" fmla="*/ 38 h 472"/>
                  <a:gd name="T44" fmla="*/ 368 w 445"/>
                  <a:gd name="T45" fmla="*/ 38 h 472"/>
                  <a:gd name="T46" fmla="*/ 77 w 445"/>
                  <a:gd name="T47" fmla="*/ 38 h 472"/>
                  <a:gd name="T48" fmla="*/ 39 w 445"/>
                  <a:gd name="T49" fmla="*/ 7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472">
                    <a:moveTo>
                      <a:pt x="77" y="472"/>
                    </a:moveTo>
                    <a:cubicBezTo>
                      <a:pt x="35" y="472"/>
                      <a:pt x="0" y="438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34"/>
                      <a:pt x="35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410" y="0"/>
                      <a:pt x="445" y="34"/>
                      <a:pt x="445" y="76"/>
                    </a:cubicBezTo>
                    <a:cubicBezTo>
                      <a:pt x="445" y="76"/>
                      <a:pt x="445" y="76"/>
                      <a:pt x="445" y="76"/>
                    </a:cubicBezTo>
                    <a:cubicBezTo>
                      <a:pt x="445" y="395"/>
                      <a:pt x="445" y="395"/>
                      <a:pt x="445" y="395"/>
                    </a:cubicBezTo>
                    <a:cubicBezTo>
                      <a:pt x="445" y="438"/>
                      <a:pt x="410" y="472"/>
                      <a:pt x="368" y="472"/>
                    </a:cubicBezTo>
                    <a:cubicBezTo>
                      <a:pt x="368" y="472"/>
                      <a:pt x="368" y="472"/>
                      <a:pt x="368" y="472"/>
                    </a:cubicBezTo>
                    <a:cubicBezTo>
                      <a:pt x="77" y="472"/>
                      <a:pt x="77" y="472"/>
                      <a:pt x="77" y="472"/>
                    </a:cubicBezTo>
                    <a:close/>
                    <a:moveTo>
                      <a:pt x="39" y="76"/>
                    </a:moveTo>
                    <a:cubicBezTo>
                      <a:pt x="39" y="395"/>
                      <a:pt x="39" y="395"/>
                      <a:pt x="39" y="395"/>
                    </a:cubicBezTo>
                    <a:cubicBezTo>
                      <a:pt x="39" y="416"/>
                      <a:pt x="56" y="434"/>
                      <a:pt x="77" y="434"/>
                    </a:cubicBezTo>
                    <a:cubicBezTo>
                      <a:pt x="77" y="434"/>
                      <a:pt x="77" y="434"/>
                      <a:pt x="77" y="434"/>
                    </a:cubicBezTo>
                    <a:cubicBezTo>
                      <a:pt x="368" y="434"/>
                      <a:pt x="368" y="434"/>
                      <a:pt x="368" y="434"/>
                    </a:cubicBezTo>
                    <a:cubicBezTo>
                      <a:pt x="389" y="434"/>
                      <a:pt x="406" y="416"/>
                      <a:pt x="406" y="395"/>
                    </a:cubicBezTo>
                    <a:cubicBezTo>
                      <a:pt x="406" y="395"/>
                      <a:pt x="406" y="395"/>
                      <a:pt x="406" y="395"/>
                    </a:cubicBezTo>
                    <a:cubicBezTo>
                      <a:pt x="406" y="76"/>
                      <a:pt x="406" y="76"/>
                      <a:pt x="406" y="76"/>
                    </a:cubicBezTo>
                    <a:cubicBezTo>
                      <a:pt x="406" y="55"/>
                      <a:pt x="389" y="38"/>
                      <a:pt x="368" y="38"/>
                    </a:cubicBezTo>
                    <a:cubicBezTo>
                      <a:pt x="368" y="38"/>
                      <a:pt x="368" y="38"/>
                      <a:pt x="368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56" y="38"/>
                      <a:pt x="39" y="55"/>
                      <a:pt x="3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3" name="Freeform 41">
                <a:extLst>
                  <a:ext uri="{FF2B5EF4-FFF2-40B4-BE49-F238E27FC236}">
                    <a16:creationId xmlns:a16="http://schemas.microsoft.com/office/drawing/2014/main" id="{8A7C5B17-B1EC-151A-4700-8478FAA5E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181225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4" name="Freeform 42">
                <a:extLst>
                  <a:ext uri="{FF2B5EF4-FFF2-40B4-BE49-F238E27FC236}">
                    <a16:creationId xmlns:a16="http://schemas.microsoft.com/office/drawing/2014/main" id="{CC85A673-E04E-FD1D-2D03-185DB1D4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398713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5" name="Freeform 43">
                <a:extLst>
                  <a:ext uri="{FF2B5EF4-FFF2-40B4-BE49-F238E27FC236}">
                    <a16:creationId xmlns:a16="http://schemas.microsoft.com/office/drawing/2014/main" id="{52C48436-44CA-BE74-4982-CD6B87513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616200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6" name="Freeform 44">
                <a:extLst>
                  <a:ext uri="{FF2B5EF4-FFF2-40B4-BE49-F238E27FC236}">
                    <a16:creationId xmlns:a16="http://schemas.microsoft.com/office/drawing/2014/main" id="{1409FC93-85C1-35CC-13F6-36747BA6B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0188" y="2022475"/>
                <a:ext cx="635000" cy="823913"/>
              </a:xfrm>
              <a:custGeom>
                <a:avLst/>
                <a:gdLst>
                  <a:gd name="T0" fmla="*/ 20 w 263"/>
                  <a:gd name="T1" fmla="*/ 255 h 341"/>
                  <a:gd name="T2" fmla="*/ 5 w 263"/>
                  <a:gd name="T3" fmla="*/ 318 h 341"/>
                  <a:gd name="T4" fmla="*/ 5 w 263"/>
                  <a:gd name="T5" fmla="*/ 318 h 341"/>
                  <a:gd name="T6" fmla="*/ 0 w 263"/>
                  <a:gd name="T7" fmla="*/ 337 h 341"/>
                  <a:gd name="T8" fmla="*/ 4 w 263"/>
                  <a:gd name="T9" fmla="*/ 340 h 341"/>
                  <a:gd name="T10" fmla="*/ 21 w 263"/>
                  <a:gd name="T11" fmla="*/ 329 h 341"/>
                  <a:gd name="T12" fmla="*/ 77 w 263"/>
                  <a:gd name="T13" fmla="*/ 297 h 341"/>
                  <a:gd name="T14" fmla="*/ 227 w 263"/>
                  <a:gd name="T15" fmla="*/ 92 h 341"/>
                  <a:gd name="T16" fmla="*/ 170 w 263"/>
                  <a:gd name="T17" fmla="*/ 50 h 341"/>
                  <a:gd name="T18" fmla="*/ 20 w 263"/>
                  <a:gd name="T19" fmla="*/ 255 h 341"/>
                  <a:gd name="T20" fmla="*/ 256 w 263"/>
                  <a:gd name="T21" fmla="*/ 32 h 341"/>
                  <a:gd name="T22" fmla="*/ 218 w 263"/>
                  <a:gd name="T23" fmla="*/ 4 h 341"/>
                  <a:gd name="T24" fmla="*/ 202 w 263"/>
                  <a:gd name="T25" fmla="*/ 6 h 341"/>
                  <a:gd name="T26" fmla="*/ 181 w 263"/>
                  <a:gd name="T27" fmla="*/ 35 h 341"/>
                  <a:gd name="T28" fmla="*/ 181 w 263"/>
                  <a:gd name="T29" fmla="*/ 35 h 341"/>
                  <a:gd name="T30" fmla="*/ 180 w 263"/>
                  <a:gd name="T31" fmla="*/ 37 h 341"/>
                  <a:gd name="T32" fmla="*/ 236 w 263"/>
                  <a:gd name="T33" fmla="*/ 79 h 341"/>
                  <a:gd name="T34" fmla="*/ 237 w 263"/>
                  <a:gd name="T35" fmla="*/ 77 h 341"/>
                  <a:gd name="T36" fmla="*/ 259 w 263"/>
                  <a:gd name="T37" fmla="*/ 48 h 341"/>
                  <a:gd name="T38" fmla="*/ 256 w 263"/>
                  <a:gd name="T39" fmla="*/ 3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" h="341">
                    <a:moveTo>
                      <a:pt x="20" y="255"/>
                    </a:move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1" y="335"/>
                      <a:pt x="0" y="337"/>
                    </a:cubicBezTo>
                    <a:cubicBezTo>
                      <a:pt x="0" y="339"/>
                      <a:pt x="2" y="341"/>
                      <a:pt x="4" y="340"/>
                    </a:cubicBezTo>
                    <a:cubicBezTo>
                      <a:pt x="6" y="339"/>
                      <a:pt x="21" y="329"/>
                      <a:pt x="21" y="329"/>
                    </a:cubicBezTo>
                    <a:cubicBezTo>
                      <a:pt x="77" y="297"/>
                      <a:pt x="77" y="297"/>
                      <a:pt x="77" y="297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170" y="50"/>
                      <a:pt x="170" y="50"/>
                      <a:pt x="170" y="50"/>
                    </a:cubicBezTo>
                    <a:lnTo>
                      <a:pt x="20" y="255"/>
                    </a:lnTo>
                    <a:close/>
                    <a:moveTo>
                      <a:pt x="256" y="32"/>
                    </a:moveTo>
                    <a:cubicBezTo>
                      <a:pt x="218" y="4"/>
                      <a:pt x="218" y="4"/>
                      <a:pt x="218" y="4"/>
                    </a:cubicBezTo>
                    <a:cubicBezTo>
                      <a:pt x="213" y="0"/>
                      <a:pt x="206" y="1"/>
                      <a:pt x="202" y="6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37" y="77"/>
                      <a:pt x="237" y="77"/>
                      <a:pt x="237" y="77"/>
                    </a:cubicBezTo>
                    <a:cubicBezTo>
                      <a:pt x="259" y="48"/>
                      <a:pt x="259" y="48"/>
                      <a:pt x="259" y="48"/>
                    </a:cubicBezTo>
                    <a:cubicBezTo>
                      <a:pt x="263" y="43"/>
                      <a:pt x="261" y="36"/>
                      <a:pt x="25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7" name="Freeform 45">
                <a:extLst>
                  <a:ext uri="{FF2B5EF4-FFF2-40B4-BE49-F238E27FC236}">
                    <a16:creationId xmlns:a16="http://schemas.microsoft.com/office/drawing/2014/main" id="{B21AAE59-CB0A-18B3-02D4-312EEE27F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5963" y="1889125"/>
                <a:ext cx="1074738" cy="1141413"/>
              </a:xfrm>
              <a:custGeom>
                <a:avLst/>
                <a:gdLst>
                  <a:gd name="T0" fmla="*/ 77 w 445"/>
                  <a:gd name="T1" fmla="*/ 472 h 472"/>
                  <a:gd name="T2" fmla="*/ 0 w 445"/>
                  <a:gd name="T3" fmla="*/ 395 h 472"/>
                  <a:gd name="T4" fmla="*/ 0 w 445"/>
                  <a:gd name="T5" fmla="*/ 395 h 472"/>
                  <a:gd name="T6" fmla="*/ 0 w 445"/>
                  <a:gd name="T7" fmla="*/ 76 h 472"/>
                  <a:gd name="T8" fmla="*/ 77 w 445"/>
                  <a:gd name="T9" fmla="*/ 0 h 472"/>
                  <a:gd name="T10" fmla="*/ 77 w 445"/>
                  <a:gd name="T11" fmla="*/ 0 h 472"/>
                  <a:gd name="T12" fmla="*/ 368 w 445"/>
                  <a:gd name="T13" fmla="*/ 0 h 472"/>
                  <a:gd name="T14" fmla="*/ 445 w 445"/>
                  <a:gd name="T15" fmla="*/ 76 h 472"/>
                  <a:gd name="T16" fmla="*/ 445 w 445"/>
                  <a:gd name="T17" fmla="*/ 76 h 472"/>
                  <a:gd name="T18" fmla="*/ 445 w 445"/>
                  <a:gd name="T19" fmla="*/ 395 h 472"/>
                  <a:gd name="T20" fmla="*/ 368 w 445"/>
                  <a:gd name="T21" fmla="*/ 472 h 472"/>
                  <a:gd name="T22" fmla="*/ 368 w 445"/>
                  <a:gd name="T23" fmla="*/ 472 h 472"/>
                  <a:gd name="T24" fmla="*/ 77 w 445"/>
                  <a:gd name="T25" fmla="*/ 472 h 472"/>
                  <a:gd name="T26" fmla="*/ 39 w 445"/>
                  <a:gd name="T27" fmla="*/ 76 h 472"/>
                  <a:gd name="T28" fmla="*/ 39 w 445"/>
                  <a:gd name="T29" fmla="*/ 395 h 472"/>
                  <a:gd name="T30" fmla="*/ 77 w 445"/>
                  <a:gd name="T31" fmla="*/ 434 h 472"/>
                  <a:gd name="T32" fmla="*/ 77 w 445"/>
                  <a:gd name="T33" fmla="*/ 434 h 472"/>
                  <a:gd name="T34" fmla="*/ 368 w 445"/>
                  <a:gd name="T35" fmla="*/ 434 h 472"/>
                  <a:gd name="T36" fmla="*/ 406 w 445"/>
                  <a:gd name="T37" fmla="*/ 395 h 472"/>
                  <a:gd name="T38" fmla="*/ 406 w 445"/>
                  <a:gd name="T39" fmla="*/ 395 h 472"/>
                  <a:gd name="T40" fmla="*/ 406 w 445"/>
                  <a:gd name="T41" fmla="*/ 76 h 472"/>
                  <a:gd name="T42" fmla="*/ 368 w 445"/>
                  <a:gd name="T43" fmla="*/ 38 h 472"/>
                  <a:gd name="T44" fmla="*/ 368 w 445"/>
                  <a:gd name="T45" fmla="*/ 38 h 472"/>
                  <a:gd name="T46" fmla="*/ 77 w 445"/>
                  <a:gd name="T47" fmla="*/ 38 h 472"/>
                  <a:gd name="T48" fmla="*/ 39 w 445"/>
                  <a:gd name="T49" fmla="*/ 7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472">
                    <a:moveTo>
                      <a:pt x="77" y="472"/>
                    </a:moveTo>
                    <a:cubicBezTo>
                      <a:pt x="35" y="472"/>
                      <a:pt x="0" y="438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34"/>
                      <a:pt x="35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410" y="0"/>
                      <a:pt x="445" y="34"/>
                      <a:pt x="445" y="76"/>
                    </a:cubicBezTo>
                    <a:cubicBezTo>
                      <a:pt x="445" y="76"/>
                      <a:pt x="445" y="76"/>
                      <a:pt x="445" y="76"/>
                    </a:cubicBezTo>
                    <a:cubicBezTo>
                      <a:pt x="445" y="395"/>
                      <a:pt x="445" y="395"/>
                      <a:pt x="445" y="395"/>
                    </a:cubicBezTo>
                    <a:cubicBezTo>
                      <a:pt x="445" y="438"/>
                      <a:pt x="410" y="472"/>
                      <a:pt x="368" y="472"/>
                    </a:cubicBezTo>
                    <a:cubicBezTo>
                      <a:pt x="368" y="472"/>
                      <a:pt x="368" y="472"/>
                      <a:pt x="368" y="472"/>
                    </a:cubicBezTo>
                    <a:cubicBezTo>
                      <a:pt x="77" y="472"/>
                      <a:pt x="77" y="472"/>
                      <a:pt x="77" y="472"/>
                    </a:cubicBezTo>
                    <a:close/>
                    <a:moveTo>
                      <a:pt x="39" y="76"/>
                    </a:moveTo>
                    <a:cubicBezTo>
                      <a:pt x="39" y="395"/>
                      <a:pt x="39" y="395"/>
                      <a:pt x="39" y="395"/>
                    </a:cubicBezTo>
                    <a:cubicBezTo>
                      <a:pt x="39" y="416"/>
                      <a:pt x="56" y="434"/>
                      <a:pt x="77" y="434"/>
                    </a:cubicBezTo>
                    <a:cubicBezTo>
                      <a:pt x="77" y="434"/>
                      <a:pt x="77" y="434"/>
                      <a:pt x="77" y="434"/>
                    </a:cubicBezTo>
                    <a:cubicBezTo>
                      <a:pt x="368" y="434"/>
                      <a:pt x="368" y="434"/>
                      <a:pt x="368" y="434"/>
                    </a:cubicBezTo>
                    <a:cubicBezTo>
                      <a:pt x="389" y="434"/>
                      <a:pt x="406" y="416"/>
                      <a:pt x="406" y="395"/>
                    </a:cubicBezTo>
                    <a:cubicBezTo>
                      <a:pt x="406" y="395"/>
                      <a:pt x="406" y="395"/>
                      <a:pt x="406" y="395"/>
                    </a:cubicBezTo>
                    <a:cubicBezTo>
                      <a:pt x="406" y="76"/>
                      <a:pt x="406" y="76"/>
                      <a:pt x="406" y="76"/>
                    </a:cubicBezTo>
                    <a:cubicBezTo>
                      <a:pt x="406" y="55"/>
                      <a:pt x="389" y="38"/>
                      <a:pt x="368" y="38"/>
                    </a:cubicBezTo>
                    <a:cubicBezTo>
                      <a:pt x="368" y="38"/>
                      <a:pt x="368" y="38"/>
                      <a:pt x="368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56" y="38"/>
                      <a:pt x="39" y="55"/>
                      <a:pt x="3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8" name="Freeform 46">
                <a:extLst>
                  <a:ext uri="{FF2B5EF4-FFF2-40B4-BE49-F238E27FC236}">
                    <a16:creationId xmlns:a16="http://schemas.microsoft.com/office/drawing/2014/main" id="{5DA441FE-F204-C91F-76E8-EC510E10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2170113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9" name="Freeform 47">
                <a:extLst>
                  <a:ext uri="{FF2B5EF4-FFF2-40B4-BE49-F238E27FC236}">
                    <a16:creationId xmlns:a16="http://schemas.microsoft.com/office/drawing/2014/main" id="{1C184315-D29E-8479-4001-EBF57684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2387600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Freeform 48">
                <a:extLst>
                  <a:ext uri="{FF2B5EF4-FFF2-40B4-BE49-F238E27FC236}">
                    <a16:creationId xmlns:a16="http://schemas.microsoft.com/office/drawing/2014/main" id="{47D6DB7F-994D-2A2F-47A6-C4279787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2605088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3F0FA265-AB39-B0BF-E7C5-DAFA06546D90}"/>
                </a:ext>
              </a:extLst>
            </p:cNvPr>
            <p:cNvGrpSpPr/>
            <p:nvPr/>
          </p:nvGrpSpPr>
          <p:grpSpPr>
            <a:xfrm>
              <a:off x="9576632" y="3324164"/>
              <a:ext cx="489677" cy="518704"/>
              <a:chOff x="5359400" y="5548313"/>
              <a:chExt cx="1231901" cy="1304925"/>
            </a:xfrm>
            <a:solidFill>
              <a:sysClr val="window" lastClr="FFFFFF"/>
            </a:solidFill>
          </p:grpSpPr>
          <p:sp>
            <p:nvSpPr>
              <p:cNvPr id="73" name="Freeform 107">
                <a:extLst>
                  <a:ext uri="{FF2B5EF4-FFF2-40B4-BE49-F238E27FC236}">
                    <a16:creationId xmlns:a16="http://schemas.microsoft.com/office/drawing/2014/main" id="{7DFAB3EC-6381-2777-F124-8211531F1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925" y="5734050"/>
                <a:ext cx="593725" cy="595313"/>
              </a:xfrm>
              <a:custGeom>
                <a:avLst/>
                <a:gdLst>
                  <a:gd name="T0" fmla="*/ 47 w 246"/>
                  <a:gd name="T1" fmla="*/ 204 h 246"/>
                  <a:gd name="T2" fmla="*/ 42 w 246"/>
                  <a:gd name="T3" fmla="*/ 46 h 246"/>
                  <a:gd name="T4" fmla="*/ 199 w 246"/>
                  <a:gd name="T5" fmla="*/ 42 h 246"/>
                  <a:gd name="T6" fmla="*/ 204 w 246"/>
                  <a:gd name="T7" fmla="*/ 199 h 246"/>
                  <a:gd name="T8" fmla="*/ 47 w 246"/>
                  <a:gd name="T9" fmla="*/ 20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46">
                    <a:moveTo>
                      <a:pt x="47" y="204"/>
                    </a:moveTo>
                    <a:cubicBezTo>
                      <a:pt x="2" y="161"/>
                      <a:pt x="0" y="91"/>
                      <a:pt x="42" y="46"/>
                    </a:cubicBezTo>
                    <a:cubicBezTo>
                      <a:pt x="84" y="2"/>
                      <a:pt x="155" y="0"/>
                      <a:pt x="199" y="42"/>
                    </a:cubicBezTo>
                    <a:cubicBezTo>
                      <a:pt x="244" y="84"/>
                      <a:pt x="246" y="155"/>
                      <a:pt x="204" y="199"/>
                    </a:cubicBezTo>
                    <a:cubicBezTo>
                      <a:pt x="161" y="244"/>
                      <a:pt x="91" y="246"/>
                      <a:pt x="47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4" name="Freeform 108">
                <a:extLst>
                  <a:ext uri="{FF2B5EF4-FFF2-40B4-BE49-F238E27FC236}">
                    <a16:creationId xmlns:a16="http://schemas.microsoft.com/office/drawing/2014/main" id="{9D806E64-F486-7833-18EE-617749A3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6038850"/>
                <a:ext cx="681038" cy="660400"/>
              </a:xfrm>
              <a:custGeom>
                <a:avLst/>
                <a:gdLst>
                  <a:gd name="T0" fmla="*/ 12 w 282"/>
                  <a:gd name="T1" fmla="*/ 98 h 273"/>
                  <a:gd name="T2" fmla="*/ 11 w 282"/>
                  <a:gd name="T3" fmla="*/ 59 h 273"/>
                  <a:gd name="T4" fmla="*/ 56 w 282"/>
                  <a:gd name="T5" fmla="*/ 12 h 273"/>
                  <a:gd name="T6" fmla="*/ 95 w 282"/>
                  <a:gd name="T7" fmla="*/ 10 h 273"/>
                  <a:gd name="T8" fmla="*/ 270 w 282"/>
                  <a:gd name="T9" fmla="*/ 210 h 273"/>
                  <a:gd name="T10" fmla="*/ 271 w 282"/>
                  <a:gd name="T11" fmla="*/ 249 h 273"/>
                  <a:gd name="T12" fmla="*/ 260 w 282"/>
                  <a:gd name="T13" fmla="*/ 261 h 273"/>
                  <a:gd name="T14" fmla="*/ 220 w 282"/>
                  <a:gd name="T15" fmla="*/ 262 h 273"/>
                  <a:gd name="T16" fmla="*/ 12 w 282"/>
                  <a:gd name="T17" fmla="*/ 9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73">
                    <a:moveTo>
                      <a:pt x="12" y="98"/>
                    </a:moveTo>
                    <a:cubicBezTo>
                      <a:pt x="1" y="87"/>
                      <a:pt x="0" y="70"/>
                      <a:pt x="11" y="5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6" y="0"/>
                      <a:pt x="84" y="0"/>
                      <a:pt x="95" y="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81" y="220"/>
                      <a:pt x="282" y="238"/>
                      <a:pt x="271" y="249"/>
                    </a:cubicBezTo>
                    <a:cubicBezTo>
                      <a:pt x="260" y="261"/>
                      <a:pt x="260" y="261"/>
                      <a:pt x="260" y="261"/>
                    </a:cubicBezTo>
                    <a:cubicBezTo>
                      <a:pt x="249" y="272"/>
                      <a:pt x="232" y="273"/>
                      <a:pt x="220" y="262"/>
                    </a:cubicBezTo>
                    <a:lnTo>
                      <a:pt x="1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5" name="Freeform 109">
                <a:extLst>
                  <a:ext uri="{FF2B5EF4-FFF2-40B4-BE49-F238E27FC236}">
                    <a16:creationId xmlns:a16="http://schemas.microsoft.com/office/drawing/2014/main" id="{0E3FC25C-92FD-DFAE-C86B-2523BDCB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6581775"/>
                <a:ext cx="309563" cy="271463"/>
              </a:xfrm>
              <a:custGeom>
                <a:avLst/>
                <a:gdLst>
                  <a:gd name="T0" fmla="*/ 115 w 128"/>
                  <a:gd name="T1" fmla="*/ 41 h 112"/>
                  <a:gd name="T2" fmla="*/ 80 w 128"/>
                  <a:gd name="T3" fmla="*/ 28 h 112"/>
                  <a:gd name="T4" fmla="*/ 80 w 128"/>
                  <a:gd name="T5" fmla="*/ 28 h 112"/>
                  <a:gd name="T6" fmla="*/ 79 w 128"/>
                  <a:gd name="T7" fmla="*/ 28 h 112"/>
                  <a:gd name="T8" fmla="*/ 79 w 128"/>
                  <a:gd name="T9" fmla="*/ 28 h 112"/>
                  <a:gd name="T10" fmla="*/ 46 w 128"/>
                  <a:gd name="T11" fmla="*/ 35 h 112"/>
                  <a:gd name="T12" fmla="*/ 46 w 128"/>
                  <a:gd name="T13" fmla="*/ 35 h 112"/>
                  <a:gd name="T14" fmla="*/ 34 w 128"/>
                  <a:gd name="T15" fmla="*/ 33 h 112"/>
                  <a:gd name="T16" fmla="*/ 34 w 128"/>
                  <a:gd name="T17" fmla="*/ 33 h 112"/>
                  <a:gd name="T18" fmla="*/ 17 w 128"/>
                  <a:gd name="T19" fmla="*/ 5 h 112"/>
                  <a:gd name="T20" fmla="*/ 17 w 128"/>
                  <a:gd name="T21" fmla="*/ 5 h 112"/>
                  <a:gd name="T22" fmla="*/ 17 w 128"/>
                  <a:gd name="T23" fmla="*/ 1 h 112"/>
                  <a:gd name="T24" fmla="*/ 17 w 128"/>
                  <a:gd name="T25" fmla="*/ 1 h 112"/>
                  <a:gd name="T26" fmla="*/ 1 w 128"/>
                  <a:gd name="T27" fmla="*/ 0 h 112"/>
                  <a:gd name="T28" fmla="*/ 1 w 128"/>
                  <a:gd name="T29" fmla="*/ 6 h 112"/>
                  <a:gd name="T30" fmla="*/ 1 w 128"/>
                  <a:gd name="T31" fmla="*/ 6 h 112"/>
                  <a:gd name="T32" fmla="*/ 27 w 128"/>
                  <a:gd name="T33" fmla="*/ 48 h 112"/>
                  <a:gd name="T34" fmla="*/ 27 w 128"/>
                  <a:gd name="T35" fmla="*/ 48 h 112"/>
                  <a:gd name="T36" fmla="*/ 47 w 128"/>
                  <a:gd name="T37" fmla="*/ 51 h 112"/>
                  <a:gd name="T38" fmla="*/ 47 w 128"/>
                  <a:gd name="T39" fmla="*/ 51 h 112"/>
                  <a:gd name="T40" fmla="*/ 80 w 128"/>
                  <a:gd name="T41" fmla="*/ 44 h 112"/>
                  <a:gd name="T42" fmla="*/ 80 w 128"/>
                  <a:gd name="T43" fmla="*/ 44 h 112"/>
                  <a:gd name="T44" fmla="*/ 81 w 128"/>
                  <a:gd name="T45" fmla="*/ 44 h 112"/>
                  <a:gd name="T46" fmla="*/ 81 w 128"/>
                  <a:gd name="T47" fmla="*/ 44 h 112"/>
                  <a:gd name="T48" fmla="*/ 103 w 128"/>
                  <a:gd name="T49" fmla="*/ 52 h 112"/>
                  <a:gd name="T50" fmla="*/ 103 w 128"/>
                  <a:gd name="T51" fmla="*/ 52 h 112"/>
                  <a:gd name="T52" fmla="*/ 111 w 128"/>
                  <a:gd name="T53" fmla="*/ 74 h 112"/>
                  <a:gd name="T54" fmla="*/ 111 w 128"/>
                  <a:gd name="T55" fmla="*/ 74 h 112"/>
                  <a:gd name="T56" fmla="*/ 103 w 128"/>
                  <a:gd name="T57" fmla="*/ 102 h 112"/>
                  <a:gd name="T58" fmla="*/ 103 w 128"/>
                  <a:gd name="T59" fmla="*/ 102 h 112"/>
                  <a:gd name="T60" fmla="*/ 115 w 128"/>
                  <a:gd name="T61" fmla="*/ 112 h 112"/>
                  <a:gd name="T62" fmla="*/ 127 w 128"/>
                  <a:gd name="T63" fmla="*/ 73 h 112"/>
                  <a:gd name="T64" fmla="*/ 127 w 128"/>
                  <a:gd name="T65" fmla="*/ 73 h 112"/>
                  <a:gd name="T66" fmla="*/ 115 w 128"/>
                  <a:gd name="T67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12">
                    <a:moveTo>
                      <a:pt x="115" y="41"/>
                    </a:moveTo>
                    <a:cubicBezTo>
                      <a:pt x="107" y="33"/>
                      <a:pt x="95" y="27"/>
                      <a:pt x="80" y="28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65" y="30"/>
                      <a:pt x="54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2" y="36"/>
                      <a:pt x="38" y="35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4" y="29"/>
                      <a:pt x="17" y="16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3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2"/>
                      <a:pt x="11" y="40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4" y="51"/>
                      <a:pt x="41" y="52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60" y="50"/>
                      <a:pt x="70" y="45"/>
                      <a:pt x="80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91" y="44"/>
                      <a:pt x="98" y="47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8" y="57"/>
                      <a:pt x="111" y="65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83"/>
                      <a:pt x="109" y="94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24" y="101"/>
                      <a:pt x="128" y="86"/>
                      <a:pt x="127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27" y="61"/>
                      <a:pt x="123" y="50"/>
                      <a:pt x="11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6" name="Freeform 110">
                <a:extLst>
                  <a:ext uri="{FF2B5EF4-FFF2-40B4-BE49-F238E27FC236}">
                    <a16:creationId xmlns:a16="http://schemas.microsoft.com/office/drawing/2014/main" id="{71B46137-AD0A-E85B-8CFC-B644F57B1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938" y="5556250"/>
                <a:ext cx="444500" cy="560388"/>
              </a:xfrm>
              <a:custGeom>
                <a:avLst/>
                <a:gdLst>
                  <a:gd name="T0" fmla="*/ 171 w 184"/>
                  <a:gd name="T1" fmla="*/ 56 h 232"/>
                  <a:gd name="T2" fmla="*/ 104 w 184"/>
                  <a:gd name="T3" fmla="*/ 0 h 232"/>
                  <a:gd name="T4" fmla="*/ 106 w 184"/>
                  <a:gd name="T5" fmla="*/ 139 h 232"/>
                  <a:gd name="T6" fmla="*/ 58 w 184"/>
                  <a:gd name="T7" fmla="*/ 115 h 232"/>
                  <a:gd name="T8" fmla="*/ 0 w 184"/>
                  <a:gd name="T9" fmla="*/ 174 h 232"/>
                  <a:gd name="T10" fmla="*/ 59 w 184"/>
                  <a:gd name="T11" fmla="*/ 232 h 232"/>
                  <a:gd name="T12" fmla="*/ 117 w 184"/>
                  <a:gd name="T13" fmla="*/ 173 h 232"/>
                  <a:gd name="T14" fmla="*/ 116 w 184"/>
                  <a:gd name="T15" fmla="*/ 29 h 232"/>
                  <a:gd name="T16" fmla="*/ 163 w 184"/>
                  <a:gd name="T17" fmla="*/ 65 h 232"/>
                  <a:gd name="T18" fmla="*/ 147 w 184"/>
                  <a:gd name="T19" fmla="*/ 128 h 232"/>
                  <a:gd name="T20" fmla="*/ 171 w 184"/>
                  <a:gd name="T21" fmla="*/ 5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232">
                    <a:moveTo>
                      <a:pt x="171" y="56"/>
                    </a:moveTo>
                    <a:cubicBezTo>
                      <a:pt x="159" y="10"/>
                      <a:pt x="104" y="0"/>
                      <a:pt x="104" y="0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95" y="124"/>
                      <a:pt x="77" y="115"/>
                      <a:pt x="58" y="115"/>
                    </a:cubicBezTo>
                    <a:cubicBezTo>
                      <a:pt x="26" y="115"/>
                      <a:pt x="0" y="142"/>
                      <a:pt x="0" y="174"/>
                    </a:cubicBezTo>
                    <a:cubicBezTo>
                      <a:pt x="0" y="206"/>
                      <a:pt x="27" y="232"/>
                      <a:pt x="59" y="232"/>
                    </a:cubicBezTo>
                    <a:cubicBezTo>
                      <a:pt x="91" y="231"/>
                      <a:pt x="117" y="205"/>
                      <a:pt x="117" y="17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26" y="30"/>
                      <a:pt x="155" y="38"/>
                      <a:pt x="163" y="65"/>
                    </a:cubicBezTo>
                    <a:cubicBezTo>
                      <a:pt x="173" y="100"/>
                      <a:pt x="147" y="128"/>
                      <a:pt x="147" y="128"/>
                    </a:cubicBezTo>
                    <a:cubicBezTo>
                      <a:pt x="147" y="128"/>
                      <a:pt x="184" y="103"/>
                      <a:pt x="17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7" name="Freeform 111">
                <a:extLst>
                  <a:ext uri="{FF2B5EF4-FFF2-40B4-BE49-F238E27FC236}">
                    <a16:creationId xmlns:a16="http://schemas.microsoft.com/office/drawing/2014/main" id="{662B339E-8CD8-E047-8BCF-4FFA15B0C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400" y="5727700"/>
                <a:ext cx="593725" cy="593725"/>
              </a:xfrm>
              <a:custGeom>
                <a:avLst/>
                <a:gdLst>
                  <a:gd name="T0" fmla="*/ 47 w 246"/>
                  <a:gd name="T1" fmla="*/ 204 h 246"/>
                  <a:gd name="T2" fmla="*/ 42 w 246"/>
                  <a:gd name="T3" fmla="*/ 46 h 246"/>
                  <a:gd name="T4" fmla="*/ 199 w 246"/>
                  <a:gd name="T5" fmla="*/ 42 h 246"/>
                  <a:gd name="T6" fmla="*/ 204 w 246"/>
                  <a:gd name="T7" fmla="*/ 199 h 246"/>
                  <a:gd name="T8" fmla="*/ 47 w 246"/>
                  <a:gd name="T9" fmla="*/ 20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46">
                    <a:moveTo>
                      <a:pt x="47" y="204"/>
                    </a:moveTo>
                    <a:cubicBezTo>
                      <a:pt x="2" y="161"/>
                      <a:pt x="0" y="91"/>
                      <a:pt x="42" y="46"/>
                    </a:cubicBezTo>
                    <a:cubicBezTo>
                      <a:pt x="84" y="2"/>
                      <a:pt x="155" y="0"/>
                      <a:pt x="199" y="42"/>
                    </a:cubicBezTo>
                    <a:cubicBezTo>
                      <a:pt x="244" y="84"/>
                      <a:pt x="246" y="155"/>
                      <a:pt x="204" y="199"/>
                    </a:cubicBezTo>
                    <a:cubicBezTo>
                      <a:pt x="161" y="244"/>
                      <a:pt x="91" y="246"/>
                      <a:pt x="47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8" name="Freeform 112">
                <a:extLst>
                  <a:ext uri="{FF2B5EF4-FFF2-40B4-BE49-F238E27FC236}">
                    <a16:creationId xmlns:a16="http://schemas.microsoft.com/office/drawing/2014/main" id="{5D0C9585-E039-C345-A9AF-2DA28F5AB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5" y="6030913"/>
                <a:ext cx="681038" cy="660400"/>
              </a:xfrm>
              <a:custGeom>
                <a:avLst/>
                <a:gdLst>
                  <a:gd name="T0" fmla="*/ 12 w 282"/>
                  <a:gd name="T1" fmla="*/ 98 h 273"/>
                  <a:gd name="T2" fmla="*/ 11 w 282"/>
                  <a:gd name="T3" fmla="*/ 59 h 273"/>
                  <a:gd name="T4" fmla="*/ 56 w 282"/>
                  <a:gd name="T5" fmla="*/ 12 h 273"/>
                  <a:gd name="T6" fmla="*/ 95 w 282"/>
                  <a:gd name="T7" fmla="*/ 10 h 273"/>
                  <a:gd name="T8" fmla="*/ 270 w 282"/>
                  <a:gd name="T9" fmla="*/ 210 h 273"/>
                  <a:gd name="T10" fmla="*/ 271 w 282"/>
                  <a:gd name="T11" fmla="*/ 249 h 273"/>
                  <a:gd name="T12" fmla="*/ 260 w 282"/>
                  <a:gd name="T13" fmla="*/ 261 h 273"/>
                  <a:gd name="T14" fmla="*/ 220 w 282"/>
                  <a:gd name="T15" fmla="*/ 262 h 273"/>
                  <a:gd name="T16" fmla="*/ 12 w 282"/>
                  <a:gd name="T17" fmla="*/ 9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73">
                    <a:moveTo>
                      <a:pt x="12" y="98"/>
                    </a:moveTo>
                    <a:cubicBezTo>
                      <a:pt x="1" y="87"/>
                      <a:pt x="0" y="70"/>
                      <a:pt x="11" y="5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6" y="0"/>
                      <a:pt x="84" y="0"/>
                      <a:pt x="95" y="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81" y="220"/>
                      <a:pt x="282" y="238"/>
                      <a:pt x="271" y="249"/>
                    </a:cubicBezTo>
                    <a:cubicBezTo>
                      <a:pt x="260" y="261"/>
                      <a:pt x="260" y="261"/>
                      <a:pt x="260" y="261"/>
                    </a:cubicBezTo>
                    <a:cubicBezTo>
                      <a:pt x="249" y="272"/>
                      <a:pt x="232" y="273"/>
                      <a:pt x="220" y="262"/>
                    </a:cubicBezTo>
                    <a:lnTo>
                      <a:pt x="1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9" name="Freeform 113">
                <a:extLst>
                  <a:ext uri="{FF2B5EF4-FFF2-40B4-BE49-F238E27FC236}">
                    <a16:creationId xmlns:a16="http://schemas.microsoft.com/office/drawing/2014/main" id="{A1E1565E-D648-BC4E-B49C-0AB9A0553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2213" y="6575425"/>
                <a:ext cx="309563" cy="269875"/>
              </a:xfrm>
              <a:custGeom>
                <a:avLst/>
                <a:gdLst>
                  <a:gd name="T0" fmla="*/ 115 w 128"/>
                  <a:gd name="T1" fmla="*/ 41 h 112"/>
                  <a:gd name="T2" fmla="*/ 80 w 128"/>
                  <a:gd name="T3" fmla="*/ 28 h 112"/>
                  <a:gd name="T4" fmla="*/ 80 w 128"/>
                  <a:gd name="T5" fmla="*/ 28 h 112"/>
                  <a:gd name="T6" fmla="*/ 79 w 128"/>
                  <a:gd name="T7" fmla="*/ 28 h 112"/>
                  <a:gd name="T8" fmla="*/ 79 w 128"/>
                  <a:gd name="T9" fmla="*/ 28 h 112"/>
                  <a:gd name="T10" fmla="*/ 46 w 128"/>
                  <a:gd name="T11" fmla="*/ 35 h 112"/>
                  <a:gd name="T12" fmla="*/ 46 w 128"/>
                  <a:gd name="T13" fmla="*/ 35 h 112"/>
                  <a:gd name="T14" fmla="*/ 34 w 128"/>
                  <a:gd name="T15" fmla="*/ 33 h 112"/>
                  <a:gd name="T16" fmla="*/ 34 w 128"/>
                  <a:gd name="T17" fmla="*/ 33 h 112"/>
                  <a:gd name="T18" fmla="*/ 17 w 128"/>
                  <a:gd name="T19" fmla="*/ 5 h 112"/>
                  <a:gd name="T20" fmla="*/ 17 w 128"/>
                  <a:gd name="T21" fmla="*/ 5 h 112"/>
                  <a:gd name="T22" fmla="*/ 17 w 128"/>
                  <a:gd name="T23" fmla="*/ 1 h 112"/>
                  <a:gd name="T24" fmla="*/ 17 w 128"/>
                  <a:gd name="T25" fmla="*/ 1 h 112"/>
                  <a:gd name="T26" fmla="*/ 1 w 128"/>
                  <a:gd name="T27" fmla="*/ 0 h 112"/>
                  <a:gd name="T28" fmla="*/ 1 w 128"/>
                  <a:gd name="T29" fmla="*/ 6 h 112"/>
                  <a:gd name="T30" fmla="*/ 1 w 128"/>
                  <a:gd name="T31" fmla="*/ 6 h 112"/>
                  <a:gd name="T32" fmla="*/ 27 w 128"/>
                  <a:gd name="T33" fmla="*/ 48 h 112"/>
                  <a:gd name="T34" fmla="*/ 27 w 128"/>
                  <a:gd name="T35" fmla="*/ 48 h 112"/>
                  <a:gd name="T36" fmla="*/ 47 w 128"/>
                  <a:gd name="T37" fmla="*/ 51 h 112"/>
                  <a:gd name="T38" fmla="*/ 47 w 128"/>
                  <a:gd name="T39" fmla="*/ 51 h 112"/>
                  <a:gd name="T40" fmla="*/ 80 w 128"/>
                  <a:gd name="T41" fmla="*/ 44 h 112"/>
                  <a:gd name="T42" fmla="*/ 80 w 128"/>
                  <a:gd name="T43" fmla="*/ 44 h 112"/>
                  <a:gd name="T44" fmla="*/ 81 w 128"/>
                  <a:gd name="T45" fmla="*/ 44 h 112"/>
                  <a:gd name="T46" fmla="*/ 81 w 128"/>
                  <a:gd name="T47" fmla="*/ 44 h 112"/>
                  <a:gd name="T48" fmla="*/ 103 w 128"/>
                  <a:gd name="T49" fmla="*/ 52 h 112"/>
                  <a:gd name="T50" fmla="*/ 103 w 128"/>
                  <a:gd name="T51" fmla="*/ 52 h 112"/>
                  <a:gd name="T52" fmla="*/ 111 w 128"/>
                  <a:gd name="T53" fmla="*/ 74 h 112"/>
                  <a:gd name="T54" fmla="*/ 111 w 128"/>
                  <a:gd name="T55" fmla="*/ 74 h 112"/>
                  <a:gd name="T56" fmla="*/ 103 w 128"/>
                  <a:gd name="T57" fmla="*/ 102 h 112"/>
                  <a:gd name="T58" fmla="*/ 103 w 128"/>
                  <a:gd name="T59" fmla="*/ 102 h 112"/>
                  <a:gd name="T60" fmla="*/ 115 w 128"/>
                  <a:gd name="T61" fmla="*/ 112 h 112"/>
                  <a:gd name="T62" fmla="*/ 127 w 128"/>
                  <a:gd name="T63" fmla="*/ 73 h 112"/>
                  <a:gd name="T64" fmla="*/ 127 w 128"/>
                  <a:gd name="T65" fmla="*/ 73 h 112"/>
                  <a:gd name="T66" fmla="*/ 115 w 128"/>
                  <a:gd name="T67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12">
                    <a:moveTo>
                      <a:pt x="115" y="41"/>
                    </a:moveTo>
                    <a:cubicBezTo>
                      <a:pt x="107" y="33"/>
                      <a:pt x="95" y="27"/>
                      <a:pt x="80" y="28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65" y="30"/>
                      <a:pt x="54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2" y="36"/>
                      <a:pt x="38" y="35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4" y="29"/>
                      <a:pt x="17" y="16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3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2"/>
                      <a:pt x="11" y="40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4" y="51"/>
                      <a:pt x="41" y="52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60" y="50"/>
                      <a:pt x="70" y="45"/>
                      <a:pt x="80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91" y="44"/>
                      <a:pt x="98" y="47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8" y="57"/>
                      <a:pt x="111" y="65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83"/>
                      <a:pt x="109" y="94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24" y="101"/>
                      <a:pt x="128" y="86"/>
                      <a:pt x="127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27" y="61"/>
                      <a:pt x="123" y="50"/>
                      <a:pt x="11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0" name="Freeform 114">
                <a:extLst>
                  <a:ext uri="{FF2B5EF4-FFF2-40B4-BE49-F238E27FC236}">
                    <a16:creationId xmlns:a16="http://schemas.microsoft.com/office/drawing/2014/main" id="{BE802BC6-284D-18A9-CFF8-605022E6A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825" y="5548313"/>
                <a:ext cx="444500" cy="560388"/>
              </a:xfrm>
              <a:custGeom>
                <a:avLst/>
                <a:gdLst>
                  <a:gd name="T0" fmla="*/ 171 w 184"/>
                  <a:gd name="T1" fmla="*/ 56 h 232"/>
                  <a:gd name="T2" fmla="*/ 104 w 184"/>
                  <a:gd name="T3" fmla="*/ 0 h 232"/>
                  <a:gd name="T4" fmla="*/ 106 w 184"/>
                  <a:gd name="T5" fmla="*/ 139 h 232"/>
                  <a:gd name="T6" fmla="*/ 58 w 184"/>
                  <a:gd name="T7" fmla="*/ 115 h 232"/>
                  <a:gd name="T8" fmla="*/ 0 w 184"/>
                  <a:gd name="T9" fmla="*/ 174 h 232"/>
                  <a:gd name="T10" fmla="*/ 59 w 184"/>
                  <a:gd name="T11" fmla="*/ 232 h 232"/>
                  <a:gd name="T12" fmla="*/ 117 w 184"/>
                  <a:gd name="T13" fmla="*/ 173 h 232"/>
                  <a:gd name="T14" fmla="*/ 116 w 184"/>
                  <a:gd name="T15" fmla="*/ 29 h 232"/>
                  <a:gd name="T16" fmla="*/ 163 w 184"/>
                  <a:gd name="T17" fmla="*/ 65 h 232"/>
                  <a:gd name="T18" fmla="*/ 147 w 184"/>
                  <a:gd name="T19" fmla="*/ 128 h 232"/>
                  <a:gd name="T20" fmla="*/ 171 w 184"/>
                  <a:gd name="T21" fmla="*/ 5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232">
                    <a:moveTo>
                      <a:pt x="171" y="56"/>
                    </a:moveTo>
                    <a:cubicBezTo>
                      <a:pt x="159" y="10"/>
                      <a:pt x="104" y="0"/>
                      <a:pt x="104" y="0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95" y="124"/>
                      <a:pt x="77" y="115"/>
                      <a:pt x="58" y="115"/>
                    </a:cubicBezTo>
                    <a:cubicBezTo>
                      <a:pt x="26" y="115"/>
                      <a:pt x="0" y="142"/>
                      <a:pt x="0" y="174"/>
                    </a:cubicBezTo>
                    <a:cubicBezTo>
                      <a:pt x="0" y="206"/>
                      <a:pt x="27" y="232"/>
                      <a:pt x="59" y="232"/>
                    </a:cubicBezTo>
                    <a:cubicBezTo>
                      <a:pt x="91" y="231"/>
                      <a:pt x="117" y="205"/>
                      <a:pt x="117" y="17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26" y="30"/>
                      <a:pt x="155" y="38"/>
                      <a:pt x="163" y="65"/>
                    </a:cubicBezTo>
                    <a:cubicBezTo>
                      <a:pt x="173" y="100"/>
                      <a:pt x="147" y="128"/>
                      <a:pt x="147" y="128"/>
                    </a:cubicBezTo>
                    <a:cubicBezTo>
                      <a:pt x="147" y="128"/>
                      <a:pt x="184" y="103"/>
                      <a:pt x="17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902893C4-EFB5-29A1-04D7-F0F448813BBD}"/>
              </a:ext>
            </a:extLst>
          </p:cNvPr>
          <p:cNvSpPr txBox="1"/>
          <p:nvPr/>
        </p:nvSpPr>
        <p:spPr>
          <a:xfrm>
            <a:off x="1833903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2" name="MH_Text_1">
            <a:extLst>
              <a:ext uri="{FF2B5EF4-FFF2-40B4-BE49-F238E27FC236}">
                <a16:creationId xmlns:a16="http://schemas.microsoft.com/office/drawing/2014/main" id="{295B1742-450A-CACE-DF9E-B586BA8694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9824" y="162659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3" name="MH_Text_1">
            <a:extLst>
              <a:ext uri="{FF2B5EF4-FFF2-40B4-BE49-F238E27FC236}">
                <a16:creationId xmlns:a16="http://schemas.microsoft.com/office/drawing/2014/main" id="{AA45B712-5243-45F7-8D2E-87D568462F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7676" y="2032796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A258B62-9C2A-B755-0201-BF6E8D342B2C}"/>
              </a:ext>
            </a:extLst>
          </p:cNvPr>
          <p:cNvSpPr txBox="1"/>
          <p:nvPr/>
        </p:nvSpPr>
        <p:spPr>
          <a:xfrm>
            <a:off x="3956909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5" name="MH_Text_1">
            <a:extLst>
              <a:ext uri="{FF2B5EF4-FFF2-40B4-BE49-F238E27FC236}">
                <a16:creationId xmlns:a16="http://schemas.microsoft.com/office/drawing/2014/main" id="{C553A534-EEAF-B8A4-53AA-F3B625F488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96499" y="4744775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6" name="MH_Text_1">
            <a:extLst>
              <a:ext uri="{FF2B5EF4-FFF2-40B4-BE49-F238E27FC236}">
                <a16:creationId xmlns:a16="http://schemas.microsoft.com/office/drawing/2014/main" id="{BB604DFB-62EE-A2C7-0338-DE261578B03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66113" y="5169701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B72030F-4DDD-9C8B-B3D5-B3B9F5E8013C}"/>
              </a:ext>
            </a:extLst>
          </p:cNvPr>
          <p:cNvSpPr txBox="1"/>
          <p:nvPr/>
        </p:nvSpPr>
        <p:spPr>
          <a:xfrm>
            <a:off x="6102969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8" name="MH_Text_1">
            <a:extLst>
              <a:ext uri="{FF2B5EF4-FFF2-40B4-BE49-F238E27FC236}">
                <a16:creationId xmlns:a16="http://schemas.microsoft.com/office/drawing/2014/main" id="{E00220A2-46A1-C09B-FAFA-3E1CEDB53B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64374" y="161408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9" name="MH_Text_1">
            <a:extLst>
              <a:ext uri="{FF2B5EF4-FFF2-40B4-BE49-F238E27FC236}">
                <a16:creationId xmlns:a16="http://schemas.microsoft.com/office/drawing/2014/main" id="{E81D03ED-EAA3-9C63-969D-F986C8DD11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11781" y="2021188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2E6EEEF6-A836-A6B2-041F-4DED2B79C263}"/>
              </a:ext>
            </a:extLst>
          </p:cNvPr>
          <p:cNvSpPr txBox="1"/>
          <p:nvPr/>
        </p:nvSpPr>
        <p:spPr>
          <a:xfrm>
            <a:off x="8212910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1" name="MH_Text_1">
            <a:extLst>
              <a:ext uri="{FF2B5EF4-FFF2-40B4-BE49-F238E27FC236}">
                <a16:creationId xmlns:a16="http://schemas.microsoft.com/office/drawing/2014/main" id="{02BCDD64-27D9-D86A-D62A-481A5A43E42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40041" y="4725144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2" name="MH_Text_1">
            <a:extLst>
              <a:ext uri="{FF2B5EF4-FFF2-40B4-BE49-F238E27FC236}">
                <a16:creationId xmlns:a16="http://schemas.microsoft.com/office/drawing/2014/main" id="{74365670-D081-BA3B-3CF7-E43E471612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69722" y="5132243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2983BDF6-812C-6644-E079-E54C009E2360}"/>
              </a:ext>
            </a:extLst>
          </p:cNvPr>
          <p:cNvSpPr txBox="1"/>
          <p:nvPr/>
        </p:nvSpPr>
        <p:spPr>
          <a:xfrm>
            <a:off x="10358338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4" name="MH_Text_1">
            <a:extLst>
              <a:ext uri="{FF2B5EF4-FFF2-40B4-BE49-F238E27FC236}">
                <a16:creationId xmlns:a16="http://schemas.microsoft.com/office/drawing/2014/main" id="{6C129C2E-E227-34C4-4632-4D25015D56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16988" y="1552455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5" name="MH_Text_1">
            <a:extLst>
              <a:ext uri="{FF2B5EF4-FFF2-40B4-BE49-F238E27FC236}">
                <a16:creationId xmlns:a16="http://schemas.microsoft.com/office/drawing/2014/main" id="{93265619-A02C-B1DD-CAC9-4671C63D7E7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743509" y="1959554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0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75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75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75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75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75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75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75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75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75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775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75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38" name="文本框 12">
            <a:extLst>
              <a:ext uri="{FF2B5EF4-FFF2-40B4-BE49-F238E27FC236}">
                <a16:creationId xmlns:a16="http://schemas.microsoft.com/office/drawing/2014/main" id="{9E9F9B37-34E1-8663-F38E-C6A020892D94}"/>
              </a:ext>
            </a:extLst>
          </p:cNvPr>
          <p:cNvSpPr txBox="1"/>
          <p:nvPr/>
        </p:nvSpPr>
        <p:spPr>
          <a:xfrm>
            <a:off x="8173439" y="1676566"/>
            <a:ext cx="35383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1D540EF-7613-50FA-9B06-C2AFBB202221}"/>
              </a:ext>
            </a:extLst>
          </p:cNvPr>
          <p:cNvGrpSpPr/>
          <p:nvPr/>
        </p:nvGrpSpPr>
        <p:grpSpPr>
          <a:xfrm>
            <a:off x="4215596" y="1994915"/>
            <a:ext cx="1475859" cy="584775"/>
            <a:chOff x="4451639" y="1703863"/>
            <a:chExt cx="1475859" cy="584775"/>
          </a:xfrm>
        </p:grpSpPr>
        <p:sp>
          <p:nvSpPr>
            <p:cNvPr id="40" name="文本框 1">
              <a:extLst>
                <a:ext uri="{FF2B5EF4-FFF2-40B4-BE49-F238E27FC236}">
                  <a16:creationId xmlns:a16="http://schemas.microsoft.com/office/drawing/2014/main" id="{A8CAE7D7-E364-50A6-8D0F-D52C594FAB1B}"/>
                </a:ext>
              </a:extLst>
            </p:cNvPr>
            <p:cNvSpPr txBox="1"/>
            <p:nvPr/>
          </p:nvSpPr>
          <p:spPr>
            <a:xfrm>
              <a:off x="4518675" y="1703863"/>
              <a:ext cx="140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成绩一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81D24CE-3F90-9B73-75BE-9A3BFA6E1EF0}"/>
                </a:ext>
              </a:extLst>
            </p:cNvPr>
            <p:cNvSpPr/>
            <p:nvPr/>
          </p:nvSpPr>
          <p:spPr>
            <a:xfrm flipH="1">
              <a:off x="4451639" y="1819667"/>
              <a:ext cx="36000" cy="383077"/>
            </a:xfrm>
            <a:prstGeom prst="rect">
              <a:avLst/>
            </a:prstGeom>
            <a:solidFill>
              <a:srgbClr val="CC0000">
                <a:alpha val="56000"/>
              </a:srgbClr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71B1A99-C1B0-1BF5-99E8-C171648FD453}"/>
              </a:ext>
            </a:extLst>
          </p:cNvPr>
          <p:cNvGrpSpPr/>
          <p:nvPr/>
        </p:nvGrpSpPr>
        <p:grpSpPr>
          <a:xfrm>
            <a:off x="6069817" y="1695157"/>
            <a:ext cx="1918741" cy="1214204"/>
            <a:chOff x="6069817" y="1695157"/>
            <a:chExt cx="1918741" cy="1214204"/>
          </a:xfrm>
        </p:grpSpPr>
        <p:sp>
          <p:nvSpPr>
            <p:cNvPr id="43" name="对角圆角矩形 47">
              <a:extLst>
                <a:ext uri="{FF2B5EF4-FFF2-40B4-BE49-F238E27FC236}">
                  <a16:creationId xmlns:a16="http://schemas.microsoft.com/office/drawing/2014/main" id="{0486FEC0-355F-219C-4DA8-56B86C59D391}"/>
                </a:ext>
              </a:extLst>
            </p:cNvPr>
            <p:cNvSpPr/>
            <p:nvPr/>
          </p:nvSpPr>
          <p:spPr>
            <a:xfrm>
              <a:off x="6069817" y="1695157"/>
              <a:ext cx="1918741" cy="1214204"/>
            </a:xfrm>
            <a:prstGeom prst="round2Diag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Freeform 829">
              <a:extLst>
                <a:ext uri="{FF2B5EF4-FFF2-40B4-BE49-F238E27FC236}">
                  <a16:creationId xmlns:a16="http://schemas.microsoft.com/office/drawing/2014/main" id="{8FA51068-F938-1FF6-AEF2-39F5FDC5D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400" y="1857709"/>
              <a:ext cx="720080" cy="85918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5" name="文本框 13">
            <a:extLst>
              <a:ext uri="{FF2B5EF4-FFF2-40B4-BE49-F238E27FC236}">
                <a16:creationId xmlns:a16="http://schemas.microsoft.com/office/drawing/2014/main" id="{28319475-E986-86C0-F7D7-D8B9DF1C2776}"/>
              </a:ext>
            </a:extLst>
          </p:cNvPr>
          <p:cNvSpPr txBox="1"/>
          <p:nvPr/>
        </p:nvSpPr>
        <p:spPr>
          <a:xfrm>
            <a:off x="640080" y="3218252"/>
            <a:ext cx="28628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9EB83DF-4270-EB21-3FA3-55AD633086E3}"/>
              </a:ext>
            </a:extLst>
          </p:cNvPr>
          <p:cNvGrpSpPr/>
          <p:nvPr/>
        </p:nvGrpSpPr>
        <p:grpSpPr>
          <a:xfrm>
            <a:off x="6319195" y="3637107"/>
            <a:ext cx="1539938" cy="584775"/>
            <a:chOff x="6555238" y="3285266"/>
            <a:chExt cx="1539938" cy="584775"/>
          </a:xfrm>
        </p:grpSpPr>
        <p:sp>
          <p:nvSpPr>
            <p:cNvPr id="47" name="文本框 17">
              <a:extLst>
                <a:ext uri="{FF2B5EF4-FFF2-40B4-BE49-F238E27FC236}">
                  <a16:creationId xmlns:a16="http://schemas.microsoft.com/office/drawing/2014/main" id="{7BEF3C27-49B0-0C77-5FF9-67095ABBD7D9}"/>
                </a:ext>
              </a:extLst>
            </p:cNvPr>
            <p:cNvSpPr txBox="1"/>
            <p:nvPr/>
          </p:nvSpPr>
          <p:spPr>
            <a:xfrm>
              <a:off x="6555238" y="3285266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成绩二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28C51CD-2EFC-EA98-EA41-5F1B91F83827}"/>
                </a:ext>
              </a:extLst>
            </p:cNvPr>
            <p:cNvSpPr/>
            <p:nvPr/>
          </p:nvSpPr>
          <p:spPr>
            <a:xfrm flipH="1">
              <a:off x="8059176" y="3395079"/>
              <a:ext cx="36000" cy="383077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8C8CC0F-7346-C1C7-F43D-70DEA0D933CB}"/>
              </a:ext>
            </a:extLst>
          </p:cNvPr>
          <p:cNvGrpSpPr/>
          <p:nvPr/>
        </p:nvGrpSpPr>
        <p:grpSpPr>
          <a:xfrm>
            <a:off x="3789734" y="3261604"/>
            <a:ext cx="1872966" cy="1214204"/>
            <a:chOff x="3789734" y="3261604"/>
            <a:chExt cx="1872966" cy="1214204"/>
          </a:xfrm>
        </p:grpSpPr>
        <p:sp>
          <p:nvSpPr>
            <p:cNvPr id="50" name="对角圆角矩形 54">
              <a:extLst>
                <a:ext uri="{FF2B5EF4-FFF2-40B4-BE49-F238E27FC236}">
                  <a16:creationId xmlns:a16="http://schemas.microsoft.com/office/drawing/2014/main" id="{0E7942A3-27E3-A5E5-C932-425DFAA8C8D2}"/>
                </a:ext>
              </a:extLst>
            </p:cNvPr>
            <p:cNvSpPr/>
            <p:nvPr/>
          </p:nvSpPr>
          <p:spPr>
            <a:xfrm flipH="1">
              <a:off x="3789734" y="3261604"/>
              <a:ext cx="1872966" cy="1214204"/>
            </a:xfrm>
            <a:prstGeom prst="round2Diag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684DA20-A12D-5770-43C2-CBC483CC4F4B}"/>
                </a:ext>
              </a:extLst>
            </p:cNvPr>
            <p:cNvGrpSpPr/>
            <p:nvPr/>
          </p:nvGrpSpPr>
          <p:grpSpPr>
            <a:xfrm>
              <a:off x="4403202" y="3508679"/>
              <a:ext cx="646030" cy="693340"/>
              <a:chOff x="4196957" y="3449244"/>
              <a:chExt cx="250031" cy="250031"/>
            </a:xfrm>
            <a:solidFill>
              <a:sysClr val="window" lastClr="FFFFFF"/>
            </a:solidFill>
          </p:grpSpPr>
          <p:sp>
            <p:nvSpPr>
              <p:cNvPr id="52" name="Freeform 691">
                <a:extLst>
                  <a:ext uri="{FF2B5EF4-FFF2-40B4-BE49-F238E27FC236}">
                    <a16:creationId xmlns:a16="http://schemas.microsoft.com/office/drawing/2014/main" id="{133D6556-6FDB-1D26-EB7B-6FF832B72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6957" y="3449244"/>
                <a:ext cx="250031" cy="250031"/>
              </a:xfrm>
              <a:custGeom>
                <a:avLst/>
                <a:gdLst>
                  <a:gd name="T0" fmla="*/ 0 w 210"/>
                  <a:gd name="T1" fmla="*/ 0 h 210"/>
                  <a:gd name="T2" fmla="*/ 0 w 210"/>
                  <a:gd name="T3" fmla="*/ 210 h 210"/>
                  <a:gd name="T4" fmla="*/ 210 w 210"/>
                  <a:gd name="T5" fmla="*/ 210 h 210"/>
                  <a:gd name="T6" fmla="*/ 210 w 210"/>
                  <a:gd name="T7" fmla="*/ 0 h 210"/>
                  <a:gd name="T8" fmla="*/ 0 w 210"/>
                  <a:gd name="T9" fmla="*/ 0 h 210"/>
                  <a:gd name="T10" fmla="*/ 18 w 210"/>
                  <a:gd name="T11" fmla="*/ 17 h 210"/>
                  <a:gd name="T12" fmla="*/ 192 w 210"/>
                  <a:gd name="T13" fmla="*/ 17 h 210"/>
                  <a:gd name="T14" fmla="*/ 192 w 210"/>
                  <a:gd name="T15" fmla="*/ 135 h 210"/>
                  <a:gd name="T16" fmla="*/ 135 w 210"/>
                  <a:gd name="T17" fmla="*/ 193 h 210"/>
                  <a:gd name="T18" fmla="*/ 18 w 210"/>
                  <a:gd name="T19" fmla="*/ 193 h 210"/>
                  <a:gd name="T20" fmla="*/ 18 w 210"/>
                  <a:gd name="T21" fmla="*/ 1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10" y="210"/>
                    </a:lnTo>
                    <a:lnTo>
                      <a:pt x="210" y="0"/>
                    </a:lnTo>
                    <a:lnTo>
                      <a:pt x="0" y="0"/>
                    </a:lnTo>
                    <a:close/>
                    <a:moveTo>
                      <a:pt x="18" y="17"/>
                    </a:moveTo>
                    <a:lnTo>
                      <a:pt x="192" y="17"/>
                    </a:lnTo>
                    <a:lnTo>
                      <a:pt x="192" y="135"/>
                    </a:lnTo>
                    <a:lnTo>
                      <a:pt x="135" y="193"/>
                    </a:lnTo>
                    <a:lnTo>
                      <a:pt x="18" y="193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Rectangle 692">
                <a:extLst>
                  <a:ext uri="{FF2B5EF4-FFF2-40B4-BE49-F238E27FC236}">
                    <a16:creationId xmlns:a16="http://schemas.microsoft.com/office/drawing/2014/main" id="{2783F761-75D3-BB5F-6038-18CD82FCD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3" y="3512347"/>
                <a:ext cx="146447" cy="166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" name="Rectangle 693">
                <a:extLst>
                  <a:ext uri="{FF2B5EF4-FFF2-40B4-BE49-F238E27FC236}">
                    <a16:creationId xmlns:a16="http://schemas.microsoft.com/office/drawing/2014/main" id="{F519AB5D-A63B-6473-0D02-4026FCB5B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3" y="3563544"/>
                <a:ext cx="146447" cy="166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Rectangle 694">
                <a:extLst>
                  <a:ext uri="{FF2B5EF4-FFF2-40B4-BE49-F238E27FC236}">
                    <a16:creationId xmlns:a16="http://schemas.microsoft.com/office/drawing/2014/main" id="{6149B763-2DBF-6A2D-03C4-02B6B800A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1" y="3614741"/>
                <a:ext cx="88106" cy="166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83348CA-54F1-71B8-5A81-5F5BA07EE517}"/>
              </a:ext>
            </a:extLst>
          </p:cNvPr>
          <p:cNvGrpSpPr/>
          <p:nvPr/>
        </p:nvGrpSpPr>
        <p:grpSpPr>
          <a:xfrm>
            <a:off x="4215596" y="4947896"/>
            <a:ext cx="1466600" cy="584775"/>
            <a:chOff x="4451639" y="4656844"/>
            <a:chExt cx="1466600" cy="584775"/>
          </a:xfrm>
        </p:grpSpPr>
        <p:sp>
          <p:nvSpPr>
            <p:cNvPr id="57" name="文本框 18">
              <a:extLst>
                <a:ext uri="{FF2B5EF4-FFF2-40B4-BE49-F238E27FC236}">
                  <a16:creationId xmlns:a16="http://schemas.microsoft.com/office/drawing/2014/main" id="{D19F5AAD-341F-CBD7-7BD8-3C75F01C0864}"/>
                </a:ext>
              </a:extLst>
            </p:cNvPr>
            <p:cNvSpPr txBox="1"/>
            <p:nvPr/>
          </p:nvSpPr>
          <p:spPr>
            <a:xfrm>
              <a:off x="4502467" y="465684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成绩三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2757C61-FB03-B9BE-BD71-DA4EEB324CE8}"/>
                </a:ext>
              </a:extLst>
            </p:cNvPr>
            <p:cNvSpPr/>
            <p:nvPr/>
          </p:nvSpPr>
          <p:spPr>
            <a:xfrm flipH="1">
              <a:off x="4451639" y="4792691"/>
              <a:ext cx="36000" cy="383077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9" name="文本框 12">
            <a:extLst>
              <a:ext uri="{FF2B5EF4-FFF2-40B4-BE49-F238E27FC236}">
                <a16:creationId xmlns:a16="http://schemas.microsoft.com/office/drawing/2014/main" id="{92FEAFA8-9EA3-F1E3-4034-5FC98489BB4A}"/>
              </a:ext>
            </a:extLst>
          </p:cNvPr>
          <p:cNvSpPr txBox="1"/>
          <p:nvPr/>
        </p:nvSpPr>
        <p:spPr>
          <a:xfrm>
            <a:off x="8173864" y="4750918"/>
            <a:ext cx="35383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82998F5-AC90-A96E-E02F-003F771D585A}"/>
              </a:ext>
            </a:extLst>
          </p:cNvPr>
          <p:cNvGrpSpPr/>
          <p:nvPr/>
        </p:nvGrpSpPr>
        <p:grpSpPr>
          <a:xfrm>
            <a:off x="6069817" y="4668180"/>
            <a:ext cx="1918741" cy="1214204"/>
            <a:chOff x="6069817" y="4668180"/>
            <a:chExt cx="1918741" cy="1214204"/>
          </a:xfrm>
        </p:grpSpPr>
        <p:sp>
          <p:nvSpPr>
            <p:cNvPr id="61" name="对角圆角矩形 65">
              <a:extLst>
                <a:ext uri="{FF2B5EF4-FFF2-40B4-BE49-F238E27FC236}">
                  <a16:creationId xmlns:a16="http://schemas.microsoft.com/office/drawing/2014/main" id="{36CB6D05-F4E0-D672-F4C5-4850E001D36E}"/>
                </a:ext>
              </a:extLst>
            </p:cNvPr>
            <p:cNvSpPr/>
            <p:nvPr/>
          </p:nvSpPr>
          <p:spPr>
            <a:xfrm>
              <a:off x="6069817" y="4668180"/>
              <a:ext cx="1918741" cy="1214204"/>
            </a:xfrm>
            <a:prstGeom prst="round2Diag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87264086-8A8B-E544-4633-89D8CF68F928}"/>
                </a:ext>
              </a:extLst>
            </p:cNvPr>
            <p:cNvGrpSpPr/>
            <p:nvPr/>
          </p:nvGrpSpPr>
          <p:grpSpPr>
            <a:xfrm>
              <a:off x="6685460" y="4916451"/>
              <a:ext cx="717660" cy="717660"/>
              <a:chOff x="186931" y="1945485"/>
              <a:chExt cx="250031" cy="250031"/>
            </a:xfrm>
            <a:solidFill>
              <a:sysClr val="window" lastClr="FFFFFF"/>
            </a:solidFill>
          </p:grpSpPr>
          <p:sp>
            <p:nvSpPr>
              <p:cNvPr id="63" name="Freeform 571">
                <a:extLst>
                  <a:ext uri="{FF2B5EF4-FFF2-40B4-BE49-F238E27FC236}">
                    <a16:creationId xmlns:a16="http://schemas.microsoft.com/office/drawing/2014/main" id="{80EDD32A-BC8B-8D01-90C3-EEE9E447A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67" y="1945485"/>
                <a:ext cx="30956" cy="78581"/>
              </a:xfrm>
              <a:custGeom>
                <a:avLst/>
                <a:gdLst>
                  <a:gd name="T0" fmla="*/ 18 w 36"/>
                  <a:gd name="T1" fmla="*/ 0 h 91"/>
                  <a:gd name="T2" fmla="*/ 0 w 36"/>
                  <a:gd name="T3" fmla="*/ 14 h 91"/>
                  <a:gd name="T4" fmla="*/ 0 w 36"/>
                  <a:gd name="T5" fmla="*/ 77 h 91"/>
                  <a:gd name="T6" fmla="*/ 18 w 36"/>
                  <a:gd name="T7" fmla="*/ 91 h 91"/>
                  <a:gd name="T8" fmla="*/ 36 w 36"/>
                  <a:gd name="T9" fmla="*/ 77 h 91"/>
                  <a:gd name="T10" fmla="*/ 36 w 36"/>
                  <a:gd name="T11" fmla="*/ 14 h 91"/>
                  <a:gd name="T12" fmla="*/ 18 w 3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0"/>
                    </a:moveTo>
                    <a:cubicBezTo>
                      <a:pt x="8" y="0"/>
                      <a:pt x="0" y="6"/>
                      <a:pt x="0" y="1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5"/>
                      <a:pt x="8" y="91"/>
                      <a:pt x="18" y="91"/>
                    </a:cubicBezTo>
                    <a:cubicBezTo>
                      <a:pt x="28" y="91"/>
                      <a:pt x="36" y="85"/>
                      <a:pt x="36" y="77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6"/>
                      <a:pt x="2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572">
                <a:extLst>
                  <a:ext uri="{FF2B5EF4-FFF2-40B4-BE49-F238E27FC236}">
                    <a16:creationId xmlns:a16="http://schemas.microsoft.com/office/drawing/2014/main" id="{B5B44B68-5F90-DD6F-483D-1208689B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67" y="2116935"/>
                <a:ext cx="30956" cy="78581"/>
              </a:xfrm>
              <a:custGeom>
                <a:avLst/>
                <a:gdLst>
                  <a:gd name="T0" fmla="*/ 18 w 36"/>
                  <a:gd name="T1" fmla="*/ 0 h 91"/>
                  <a:gd name="T2" fmla="*/ 0 w 36"/>
                  <a:gd name="T3" fmla="*/ 14 h 91"/>
                  <a:gd name="T4" fmla="*/ 0 w 36"/>
                  <a:gd name="T5" fmla="*/ 77 h 91"/>
                  <a:gd name="T6" fmla="*/ 18 w 36"/>
                  <a:gd name="T7" fmla="*/ 91 h 91"/>
                  <a:gd name="T8" fmla="*/ 36 w 36"/>
                  <a:gd name="T9" fmla="*/ 77 h 91"/>
                  <a:gd name="T10" fmla="*/ 36 w 36"/>
                  <a:gd name="T11" fmla="*/ 14 h 91"/>
                  <a:gd name="T12" fmla="*/ 18 w 3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0"/>
                    </a:moveTo>
                    <a:cubicBezTo>
                      <a:pt x="8" y="0"/>
                      <a:pt x="0" y="7"/>
                      <a:pt x="0" y="1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5"/>
                      <a:pt x="8" y="91"/>
                      <a:pt x="18" y="91"/>
                    </a:cubicBezTo>
                    <a:cubicBezTo>
                      <a:pt x="28" y="91"/>
                      <a:pt x="36" y="85"/>
                      <a:pt x="36" y="77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Freeform 573">
                <a:extLst>
                  <a:ext uri="{FF2B5EF4-FFF2-40B4-BE49-F238E27FC236}">
                    <a16:creationId xmlns:a16="http://schemas.microsoft.com/office/drawing/2014/main" id="{9D62B80E-1F46-6A06-FB50-04BBB6746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81" y="2055022"/>
                <a:ext cx="78581" cy="30956"/>
              </a:xfrm>
              <a:custGeom>
                <a:avLst/>
                <a:gdLst>
                  <a:gd name="T0" fmla="*/ 77 w 91"/>
                  <a:gd name="T1" fmla="*/ 0 h 36"/>
                  <a:gd name="T2" fmla="*/ 14 w 91"/>
                  <a:gd name="T3" fmla="*/ 0 h 36"/>
                  <a:gd name="T4" fmla="*/ 0 w 91"/>
                  <a:gd name="T5" fmla="*/ 18 h 36"/>
                  <a:gd name="T6" fmla="*/ 14 w 91"/>
                  <a:gd name="T7" fmla="*/ 36 h 36"/>
                  <a:gd name="T8" fmla="*/ 77 w 91"/>
                  <a:gd name="T9" fmla="*/ 36 h 36"/>
                  <a:gd name="T10" fmla="*/ 91 w 91"/>
                  <a:gd name="T11" fmla="*/ 18 h 36"/>
                  <a:gd name="T12" fmla="*/ 77 w 91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6">
                    <a:moveTo>
                      <a:pt x="7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9"/>
                      <a:pt x="0" y="18"/>
                    </a:cubicBezTo>
                    <a:cubicBezTo>
                      <a:pt x="0" y="28"/>
                      <a:pt x="7" y="36"/>
                      <a:pt x="1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85" y="36"/>
                      <a:pt x="91" y="28"/>
                      <a:pt x="91" y="18"/>
                    </a:cubicBezTo>
                    <a:cubicBezTo>
                      <a:pt x="91" y="9"/>
                      <a:pt x="85" y="0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574">
                <a:extLst>
                  <a:ext uri="{FF2B5EF4-FFF2-40B4-BE49-F238E27FC236}">
                    <a16:creationId xmlns:a16="http://schemas.microsoft.com/office/drawing/2014/main" id="{2F9E9B64-3E14-DD1A-2B30-22DC4D9E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31" y="2055022"/>
                <a:ext cx="78581" cy="30956"/>
              </a:xfrm>
              <a:custGeom>
                <a:avLst/>
                <a:gdLst>
                  <a:gd name="T0" fmla="*/ 91 w 91"/>
                  <a:gd name="T1" fmla="*/ 18 h 36"/>
                  <a:gd name="T2" fmla="*/ 77 w 91"/>
                  <a:gd name="T3" fmla="*/ 0 h 36"/>
                  <a:gd name="T4" fmla="*/ 14 w 91"/>
                  <a:gd name="T5" fmla="*/ 0 h 36"/>
                  <a:gd name="T6" fmla="*/ 0 w 91"/>
                  <a:gd name="T7" fmla="*/ 18 h 36"/>
                  <a:gd name="T8" fmla="*/ 14 w 91"/>
                  <a:gd name="T9" fmla="*/ 36 h 36"/>
                  <a:gd name="T10" fmla="*/ 77 w 91"/>
                  <a:gd name="T11" fmla="*/ 36 h 36"/>
                  <a:gd name="T12" fmla="*/ 91 w 91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6">
                    <a:moveTo>
                      <a:pt x="91" y="18"/>
                    </a:moveTo>
                    <a:cubicBezTo>
                      <a:pt x="91" y="9"/>
                      <a:pt x="84" y="0"/>
                      <a:pt x="7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9"/>
                      <a:pt x="0" y="18"/>
                    </a:cubicBezTo>
                    <a:cubicBezTo>
                      <a:pt x="0" y="28"/>
                      <a:pt x="6" y="36"/>
                      <a:pt x="1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84" y="36"/>
                      <a:pt x="91" y="28"/>
                      <a:pt x="9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Freeform 575">
                <a:extLst>
                  <a:ext uri="{FF2B5EF4-FFF2-40B4-BE49-F238E27FC236}">
                    <a16:creationId xmlns:a16="http://schemas.microsoft.com/office/drawing/2014/main" id="{C8F21F4B-1631-6032-CC90-8D8C48765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49" y="1975251"/>
                <a:ext cx="71438" cy="70247"/>
              </a:xfrm>
              <a:custGeom>
                <a:avLst/>
                <a:gdLst>
                  <a:gd name="T0" fmla="*/ 31 w 81"/>
                  <a:gd name="T1" fmla="*/ 75 h 81"/>
                  <a:gd name="T2" fmla="*/ 76 w 81"/>
                  <a:gd name="T3" fmla="*/ 31 h 81"/>
                  <a:gd name="T4" fmla="*/ 73 w 81"/>
                  <a:gd name="T5" fmla="*/ 8 h 81"/>
                  <a:gd name="T6" fmla="*/ 50 w 81"/>
                  <a:gd name="T7" fmla="*/ 5 h 81"/>
                  <a:gd name="T8" fmla="*/ 6 w 81"/>
                  <a:gd name="T9" fmla="*/ 50 h 81"/>
                  <a:gd name="T10" fmla="*/ 9 w 81"/>
                  <a:gd name="T11" fmla="*/ 72 h 81"/>
                  <a:gd name="T12" fmla="*/ 31 w 81"/>
                  <a:gd name="T13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1">
                    <a:moveTo>
                      <a:pt x="31" y="75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81" y="25"/>
                      <a:pt x="80" y="15"/>
                      <a:pt x="73" y="8"/>
                    </a:cubicBezTo>
                    <a:cubicBezTo>
                      <a:pt x="66" y="1"/>
                      <a:pt x="56" y="0"/>
                      <a:pt x="50" y="5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5"/>
                      <a:pt x="2" y="65"/>
                      <a:pt x="9" y="72"/>
                    </a:cubicBezTo>
                    <a:cubicBezTo>
                      <a:pt x="16" y="79"/>
                      <a:pt x="26" y="81"/>
                      <a:pt x="31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Freeform 576">
                <a:extLst>
                  <a:ext uri="{FF2B5EF4-FFF2-40B4-BE49-F238E27FC236}">
                    <a16:creationId xmlns:a16="http://schemas.microsoft.com/office/drawing/2014/main" id="{40BA9C46-5EF7-327E-039B-1B6EE8067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97" y="2096692"/>
                <a:ext cx="70247" cy="69056"/>
              </a:xfrm>
              <a:custGeom>
                <a:avLst/>
                <a:gdLst>
                  <a:gd name="T0" fmla="*/ 50 w 81"/>
                  <a:gd name="T1" fmla="*/ 5 h 80"/>
                  <a:gd name="T2" fmla="*/ 5 w 81"/>
                  <a:gd name="T3" fmla="*/ 49 h 80"/>
                  <a:gd name="T4" fmla="*/ 8 w 81"/>
                  <a:gd name="T5" fmla="*/ 72 h 80"/>
                  <a:gd name="T6" fmla="*/ 31 w 81"/>
                  <a:gd name="T7" fmla="*/ 75 h 80"/>
                  <a:gd name="T8" fmla="*/ 75 w 81"/>
                  <a:gd name="T9" fmla="*/ 30 h 80"/>
                  <a:gd name="T10" fmla="*/ 72 w 81"/>
                  <a:gd name="T11" fmla="*/ 8 h 80"/>
                  <a:gd name="T12" fmla="*/ 50 w 81"/>
                  <a:gd name="T13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0">
                    <a:moveTo>
                      <a:pt x="50" y="5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0" y="55"/>
                      <a:pt x="1" y="65"/>
                      <a:pt x="8" y="72"/>
                    </a:cubicBezTo>
                    <a:cubicBezTo>
                      <a:pt x="15" y="79"/>
                      <a:pt x="25" y="80"/>
                      <a:pt x="31" y="75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81" y="25"/>
                      <a:pt x="79" y="15"/>
                      <a:pt x="72" y="8"/>
                    </a:cubicBezTo>
                    <a:cubicBezTo>
                      <a:pt x="65" y="1"/>
                      <a:pt x="55" y="0"/>
                      <a:pt x="5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9" name="Freeform 577">
                <a:extLst>
                  <a:ext uri="{FF2B5EF4-FFF2-40B4-BE49-F238E27FC236}">
                    <a16:creationId xmlns:a16="http://schemas.microsoft.com/office/drawing/2014/main" id="{A8F26562-B768-0184-90FE-6C249DB66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49" y="2096694"/>
                <a:ext cx="71438" cy="70247"/>
              </a:xfrm>
              <a:custGeom>
                <a:avLst/>
                <a:gdLst>
                  <a:gd name="T0" fmla="*/ 31 w 81"/>
                  <a:gd name="T1" fmla="*/ 5 h 81"/>
                  <a:gd name="T2" fmla="*/ 9 w 81"/>
                  <a:gd name="T3" fmla="*/ 8 h 81"/>
                  <a:gd name="T4" fmla="*/ 6 w 81"/>
                  <a:gd name="T5" fmla="*/ 31 h 81"/>
                  <a:gd name="T6" fmla="*/ 50 w 81"/>
                  <a:gd name="T7" fmla="*/ 75 h 81"/>
                  <a:gd name="T8" fmla="*/ 73 w 81"/>
                  <a:gd name="T9" fmla="*/ 72 h 81"/>
                  <a:gd name="T10" fmla="*/ 76 w 81"/>
                  <a:gd name="T11" fmla="*/ 50 h 81"/>
                  <a:gd name="T12" fmla="*/ 31 w 81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1">
                    <a:moveTo>
                      <a:pt x="31" y="5"/>
                    </a:moveTo>
                    <a:cubicBezTo>
                      <a:pt x="26" y="0"/>
                      <a:pt x="16" y="1"/>
                      <a:pt x="9" y="8"/>
                    </a:cubicBezTo>
                    <a:cubicBezTo>
                      <a:pt x="1" y="15"/>
                      <a:pt x="0" y="25"/>
                      <a:pt x="6" y="31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5" y="81"/>
                      <a:pt x="66" y="79"/>
                      <a:pt x="73" y="72"/>
                    </a:cubicBezTo>
                    <a:cubicBezTo>
                      <a:pt x="80" y="65"/>
                      <a:pt x="81" y="55"/>
                      <a:pt x="76" y="50"/>
                    </a:cubicBezTo>
                    <a:lnTo>
                      <a:pt x="3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0" name="Freeform 578">
                <a:extLst>
                  <a:ext uri="{FF2B5EF4-FFF2-40B4-BE49-F238E27FC236}">
                    <a16:creationId xmlns:a16="http://schemas.microsoft.com/office/drawing/2014/main" id="{BBC92939-05B5-4712-7536-F98CBDF7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97" y="1975251"/>
                <a:ext cx="69056" cy="70247"/>
              </a:xfrm>
              <a:custGeom>
                <a:avLst/>
                <a:gdLst>
                  <a:gd name="T0" fmla="*/ 50 w 80"/>
                  <a:gd name="T1" fmla="*/ 76 h 81"/>
                  <a:gd name="T2" fmla="*/ 72 w 80"/>
                  <a:gd name="T3" fmla="*/ 73 h 81"/>
                  <a:gd name="T4" fmla="*/ 75 w 80"/>
                  <a:gd name="T5" fmla="*/ 50 h 81"/>
                  <a:gd name="T6" fmla="*/ 30 w 80"/>
                  <a:gd name="T7" fmla="*/ 6 h 81"/>
                  <a:gd name="T8" fmla="*/ 8 w 80"/>
                  <a:gd name="T9" fmla="*/ 9 h 81"/>
                  <a:gd name="T10" fmla="*/ 5 w 80"/>
                  <a:gd name="T11" fmla="*/ 31 h 81"/>
                  <a:gd name="T12" fmla="*/ 50 w 80"/>
                  <a:gd name="T13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81">
                    <a:moveTo>
                      <a:pt x="50" y="76"/>
                    </a:moveTo>
                    <a:cubicBezTo>
                      <a:pt x="55" y="81"/>
                      <a:pt x="65" y="80"/>
                      <a:pt x="72" y="73"/>
                    </a:cubicBezTo>
                    <a:cubicBezTo>
                      <a:pt x="79" y="66"/>
                      <a:pt x="80" y="56"/>
                      <a:pt x="75" y="5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5" y="0"/>
                      <a:pt x="15" y="2"/>
                      <a:pt x="8" y="9"/>
                    </a:cubicBezTo>
                    <a:cubicBezTo>
                      <a:pt x="1" y="16"/>
                      <a:pt x="0" y="26"/>
                      <a:pt x="5" y="31"/>
                    </a:cubicBezTo>
                    <a:lnTo>
                      <a:pt x="5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98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75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75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75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75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75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75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45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416A7F3-5CAE-EDC0-4341-8ED7E85F6497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6" name="Picture 5" descr="C:\Users\Administrator\素材\2017\7\未标题-4.png">
            <a:extLst>
              <a:ext uri="{FF2B5EF4-FFF2-40B4-BE49-F238E27FC236}">
                <a16:creationId xmlns:a16="http://schemas.microsoft.com/office/drawing/2014/main" id="{9B02AC8F-D9E8-DAEB-2415-0F6F10899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素材\2017\7\未标题-3.png">
            <a:extLst>
              <a:ext uri="{FF2B5EF4-FFF2-40B4-BE49-F238E27FC236}">
                <a16:creationId xmlns:a16="http://schemas.microsoft.com/office/drawing/2014/main" id="{2B241F9A-A546-5A50-2DE9-B6FE0FF3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istrator\素材\2017\7\未标题-2.png">
            <a:extLst>
              <a:ext uri="{FF2B5EF4-FFF2-40B4-BE49-F238E27FC236}">
                <a16:creationId xmlns:a16="http://schemas.microsoft.com/office/drawing/2014/main" id="{1281B0FE-5393-FEA6-87A2-9A661AD7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07C4A54-DEFD-BCD4-141C-FC042356B2DF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E9480A-BB54-EFA3-FCC3-0E7F84F65E86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矩形 5">
            <a:extLst>
              <a:ext uri="{FF2B5EF4-FFF2-40B4-BE49-F238E27FC236}">
                <a16:creationId xmlns:a16="http://schemas.microsoft.com/office/drawing/2014/main" id="{D48AFE96-8534-D293-2D0A-4B681CE888BE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文本框 9">
            <a:extLst>
              <a:ext uri="{FF2B5EF4-FFF2-40B4-BE49-F238E27FC236}">
                <a16:creationId xmlns:a16="http://schemas.microsoft.com/office/drawing/2014/main" id="{6C076BB5-4D93-9427-4868-2B171E12107C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B13104B-2970-9512-FCA1-3AF3CFA2282F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下步工作计划</a:t>
            </a:r>
          </a:p>
        </p:txBody>
      </p:sp>
      <p:sp>
        <p:nvSpPr>
          <p:cNvPr id="24" name="文本框 41">
            <a:extLst>
              <a:ext uri="{FF2B5EF4-FFF2-40B4-BE49-F238E27FC236}">
                <a16:creationId xmlns:a16="http://schemas.microsoft.com/office/drawing/2014/main" id="{0AF5591F-C73D-B9DA-412B-A474DA2CFA74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9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4C8BC7-4F0B-F25D-5421-1805CFC1D1C8}"/>
              </a:ext>
            </a:extLst>
          </p:cNvPr>
          <p:cNvSpPr/>
          <p:nvPr/>
        </p:nvSpPr>
        <p:spPr>
          <a:xfrm>
            <a:off x="981844" y="1916832"/>
            <a:ext cx="5472608" cy="345638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547F649-D7C7-0459-B11C-85150E04F736}"/>
              </a:ext>
            </a:extLst>
          </p:cNvPr>
          <p:cNvSpPr/>
          <p:nvPr/>
        </p:nvSpPr>
        <p:spPr>
          <a:xfrm>
            <a:off x="4942284" y="1916832"/>
            <a:ext cx="1512168" cy="3456384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7419A8-839D-F06D-4971-A845AABF1F83}"/>
              </a:ext>
            </a:extLst>
          </p:cNvPr>
          <p:cNvSpPr txBox="1"/>
          <p:nvPr/>
        </p:nvSpPr>
        <p:spPr>
          <a:xfrm>
            <a:off x="5290987" y="2110204"/>
            <a:ext cx="8034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标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题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内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容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93DCEDA-1128-FAE6-16D6-BBB5D1CE565D}"/>
              </a:ext>
            </a:extLst>
          </p:cNvPr>
          <p:cNvSpPr/>
          <p:nvPr/>
        </p:nvSpPr>
        <p:spPr>
          <a:xfrm>
            <a:off x="6742484" y="1916832"/>
            <a:ext cx="4752528" cy="1584176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MH_Text_1">
            <a:extLst>
              <a:ext uri="{FF2B5EF4-FFF2-40B4-BE49-F238E27FC236}">
                <a16:creationId xmlns:a16="http://schemas.microsoft.com/office/drawing/2014/main" id="{3474AAFC-C143-A213-926E-6622746985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0516" y="2334546"/>
            <a:ext cx="4176464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CFBA913-7EBB-1518-B498-98C3EF7A4671}"/>
              </a:ext>
            </a:extLst>
          </p:cNvPr>
          <p:cNvSpPr/>
          <p:nvPr/>
        </p:nvSpPr>
        <p:spPr>
          <a:xfrm>
            <a:off x="6742484" y="3789040"/>
            <a:ext cx="4752528" cy="1584176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MH_Text_1">
            <a:extLst>
              <a:ext uri="{FF2B5EF4-FFF2-40B4-BE49-F238E27FC236}">
                <a16:creationId xmlns:a16="http://schemas.microsoft.com/office/drawing/2014/main" id="{F1A15910-FDAA-AF1E-25A8-CB1246118DE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74532" y="4206754"/>
            <a:ext cx="4176464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9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75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2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8801B1E0-3B42-E6DF-B6EB-FA6FAC908C28}"/>
              </a:ext>
            </a:extLst>
          </p:cNvPr>
          <p:cNvSpPr>
            <a:spLocks/>
          </p:cNvSpPr>
          <p:nvPr/>
        </p:nvSpPr>
        <p:spPr bwMode="auto">
          <a:xfrm>
            <a:off x="4320168" y="14252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CC0000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7A879705-B5D5-BD38-4AE4-71A973C4B929}"/>
              </a:ext>
            </a:extLst>
          </p:cNvPr>
          <p:cNvSpPr>
            <a:spLocks/>
          </p:cNvSpPr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CC0000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1545D4BD-12F4-2031-7146-B15ABDE1F8AC}"/>
              </a:ext>
            </a:extLst>
          </p:cNvPr>
          <p:cNvSpPr>
            <a:spLocks/>
          </p:cNvSpPr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8" name="Freeform 12">
            <a:extLst>
              <a:ext uri="{FF2B5EF4-FFF2-40B4-BE49-F238E27FC236}">
                <a16:creationId xmlns:a16="http://schemas.microsoft.com/office/drawing/2014/main" id="{66335963-3C0F-9303-C881-732F5FDA49BF}"/>
              </a:ext>
            </a:extLst>
          </p:cNvPr>
          <p:cNvSpPr>
            <a:spLocks/>
          </p:cNvSpPr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691A713-7883-4806-D0D0-E0D74426F283}"/>
              </a:ext>
            </a:extLst>
          </p:cNvPr>
          <p:cNvGrpSpPr/>
          <p:nvPr/>
        </p:nvGrpSpPr>
        <p:grpSpPr>
          <a:xfrm>
            <a:off x="4775702" y="1778517"/>
            <a:ext cx="954107" cy="935456"/>
            <a:chOff x="4775702" y="1778517"/>
            <a:chExt cx="954107" cy="935456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0EDBE39-72BA-87A6-CA77-D2306AB3D44A}"/>
                </a:ext>
              </a:extLst>
            </p:cNvPr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ysClr val="window" lastClr="FFFFFF"/>
            </a:solidFill>
            <a:effectLst/>
          </p:grpSpPr>
          <p:sp>
            <p:nvSpPr>
              <p:cNvPr id="52" name="Freeform 136">
                <a:extLst>
                  <a:ext uri="{FF2B5EF4-FFF2-40B4-BE49-F238E27FC236}">
                    <a16:creationId xmlns:a16="http://schemas.microsoft.com/office/drawing/2014/main" id="{9003F20A-CC5A-2A46-27D6-034721A97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Freeform 137">
                <a:extLst>
                  <a:ext uri="{FF2B5EF4-FFF2-40B4-BE49-F238E27FC236}">
                    <a16:creationId xmlns:a16="http://schemas.microsoft.com/office/drawing/2014/main" id="{E3731C29-49B7-DFD6-182A-493AC087C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189E468-D034-A220-C077-681415C95AF8}"/>
                </a:ext>
              </a:extLst>
            </p:cNvPr>
            <p:cNvSpPr/>
            <p:nvPr/>
          </p:nvSpPr>
          <p:spPr>
            <a:xfrm>
              <a:off x="4775702" y="2313863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方法一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0ADF7E8-8757-1ADF-D382-973322C13BFE}"/>
              </a:ext>
            </a:extLst>
          </p:cNvPr>
          <p:cNvGrpSpPr/>
          <p:nvPr/>
        </p:nvGrpSpPr>
        <p:grpSpPr>
          <a:xfrm>
            <a:off x="6220807" y="2439326"/>
            <a:ext cx="954107" cy="842941"/>
            <a:chOff x="6220807" y="2439326"/>
            <a:chExt cx="954107" cy="842941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CD5D84AD-B021-079B-1603-36E23946377F}"/>
                </a:ext>
              </a:extLst>
            </p:cNvPr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ysClr val="window" lastClr="FFFFFF"/>
            </a:solidFill>
          </p:grpSpPr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43C1363-0386-E547-F918-03D20B3F1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任意多边形 17">
                <a:extLst>
                  <a:ext uri="{FF2B5EF4-FFF2-40B4-BE49-F238E27FC236}">
                    <a16:creationId xmlns:a16="http://schemas.microsoft.com/office/drawing/2014/main" id="{DE1F2B3E-4911-1446-83DD-13676D8A5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F8FCCF4-9B8F-A816-2FB4-575D412F7C78}"/>
                </a:ext>
              </a:extLst>
            </p:cNvPr>
            <p:cNvSpPr/>
            <p:nvPr/>
          </p:nvSpPr>
          <p:spPr>
            <a:xfrm>
              <a:off x="6220807" y="2882157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方法二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3A5063"/>
                  </a:solidFill>
                </a:u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736FC29-EF8B-3805-3B1F-691CBDB95E07}"/>
              </a:ext>
            </a:extLst>
          </p:cNvPr>
          <p:cNvGrpSpPr/>
          <p:nvPr/>
        </p:nvGrpSpPr>
        <p:grpSpPr>
          <a:xfrm>
            <a:off x="5128226" y="3625488"/>
            <a:ext cx="954107" cy="912120"/>
            <a:chOff x="5128226" y="3625488"/>
            <a:chExt cx="954107" cy="912120"/>
          </a:xfrm>
        </p:grpSpPr>
        <p:grpSp>
          <p:nvGrpSpPr>
            <p:cNvPr id="60" name="Group 18">
              <a:extLst>
                <a:ext uri="{FF2B5EF4-FFF2-40B4-BE49-F238E27FC236}">
                  <a16:creationId xmlns:a16="http://schemas.microsoft.com/office/drawing/2014/main" id="{92036B41-18A6-6835-7169-E93426AF3E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ysClr val="window" lastClr="FFFFFF"/>
            </a:solidFill>
            <a:effectLst/>
          </p:grpSpPr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id="{CC0AC095-F120-B2D3-8816-F0CFC9D2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A4D92333-93DD-E815-C6FD-89C01C1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6E653750-E9F3-3A32-170B-FFB1EBB94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id="{D903CFDE-B15D-F1B8-4129-AA7D31E9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48CA329-526F-98E4-871F-6462B2903E8B}"/>
                </a:ext>
              </a:extLst>
            </p:cNvPr>
            <p:cNvSpPr/>
            <p:nvPr/>
          </p:nvSpPr>
          <p:spPr>
            <a:xfrm>
              <a:off x="5128226" y="4137498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方法三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3A5063"/>
                  </a:solidFill>
                </a:u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E8DE369-28D0-CBAE-397D-2EAC7387CA6C}"/>
              </a:ext>
            </a:extLst>
          </p:cNvPr>
          <p:cNvGrpSpPr/>
          <p:nvPr/>
        </p:nvGrpSpPr>
        <p:grpSpPr>
          <a:xfrm>
            <a:off x="6525001" y="4399738"/>
            <a:ext cx="954107" cy="929607"/>
            <a:chOff x="6525001" y="4399738"/>
            <a:chExt cx="954107" cy="929607"/>
          </a:xfrm>
        </p:grpSpPr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AF6CB969-678A-DD36-26D9-CB975863C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03D95C1-378D-5FF4-41A0-523EE2331260}"/>
                </a:ext>
              </a:extLst>
            </p:cNvPr>
            <p:cNvSpPr/>
            <p:nvPr/>
          </p:nvSpPr>
          <p:spPr>
            <a:xfrm>
              <a:off x="6525001" y="4929235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方法四</a:t>
              </a:r>
            </a:p>
          </p:txBody>
        </p:sp>
      </p:grpSp>
      <p:grpSp>
        <p:nvGrpSpPr>
          <p:cNvPr id="69" name="Group 22">
            <a:extLst>
              <a:ext uri="{FF2B5EF4-FFF2-40B4-BE49-F238E27FC236}">
                <a16:creationId xmlns:a16="http://schemas.microsoft.com/office/drawing/2014/main" id="{C2D64C54-47A6-D0AD-0F01-78734406293E}"/>
              </a:ext>
            </a:extLst>
          </p:cNvPr>
          <p:cNvGrpSpPr>
            <a:grpSpLocks/>
          </p:cNvGrpSpPr>
          <p:nvPr/>
        </p:nvGrpSpPr>
        <p:grpSpPr bwMode="auto">
          <a:xfrm>
            <a:off x="2348624" y="1670953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70" name="矩形 46">
              <a:extLst>
                <a:ext uri="{FF2B5EF4-FFF2-40B4-BE49-F238E27FC236}">
                  <a16:creationId xmlns:a16="http://schemas.microsoft.com/office/drawing/2014/main" id="{422E199A-FD22-86B5-FE61-7E95BE5CD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文本框 47">
              <a:extLst>
                <a:ext uri="{FF2B5EF4-FFF2-40B4-BE49-F238E27FC236}">
                  <a16:creationId xmlns:a16="http://schemas.microsoft.com/office/drawing/2014/main" id="{00F966B5-3792-FFE5-B358-DF0899C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72" name="矩形 60">
            <a:extLst>
              <a:ext uri="{FF2B5EF4-FFF2-40B4-BE49-F238E27FC236}">
                <a16:creationId xmlns:a16="http://schemas.microsoft.com/office/drawing/2014/main" id="{F2FEB0AC-FE9F-D1BE-EBBA-4BB877D2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90" y="2357427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73" name="Group 22">
            <a:extLst>
              <a:ext uri="{FF2B5EF4-FFF2-40B4-BE49-F238E27FC236}">
                <a16:creationId xmlns:a16="http://schemas.microsoft.com/office/drawing/2014/main" id="{358B30FB-34A4-D50E-1F99-645DC60AD22F}"/>
              </a:ext>
            </a:extLst>
          </p:cNvPr>
          <p:cNvGrpSpPr>
            <a:grpSpLocks/>
          </p:cNvGrpSpPr>
          <p:nvPr/>
        </p:nvGrpSpPr>
        <p:grpSpPr bwMode="auto">
          <a:xfrm>
            <a:off x="8542258" y="2036960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74" name="矩形 46">
              <a:extLst>
                <a:ext uri="{FF2B5EF4-FFF2-40B4-BE49-F238E27FC236}">
                  <a16:creationId xmlns:a16="http://schemas.microsoft.com/office/drawing/2014/main" id="{BA6707DB-484C-5C28-4CBA-642CCD58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5" name="文本框 47">
              <a:extLst>
                <a:ext uri="{FF2B5EF4-FFF2-40B4-BE49-F238E27FC236}">
                  <a16:creationId xmlns:a16="http://schemas.microsoft.com/office/drawing/2014/main" id="{056F5988-3CFF-BB03-9FE9-33EA2379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76" name="矩形 60">
            <a:extLst>
              <a:ext uri="{FF2B5EF4-FFF2-40B4-BE49-F238E27FC236}">
                <a16:creationId xmlns:a16="http://schemas.microsoft.com/office/drawing/2014/main" id="{79B1ACD9-682E-8BCC-A0C2-FC28F4CF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124" y="2723434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77" name="Group 22">
            <a:extLst>
              <a:ext uri="{FF2B5EF4-FFF2-40B4-BE49-F238E27FC236}">
                <a16:creationId xmlns:a16="http://schemas.microsoft.com/office/drawing/2014/main" id="{983C1779-B67B-BAF0-6211-8C67BEC90595}"/>
              </a:ext>
            </a:extLst>
          </p:cNvPr>
          <p:cNvGrpSpPr>
            <a:grpSpLocks/>
          </p:cNvGrpSpPr>
          <p:nvPr/>
        </p:nvGrpSpPr>
        <p:grpSpPr bwMode="auto">
          <a:xfrm>
            <a:off x="2915361" y="3959263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78" name="矩形 46">
              <a:extLst>
                <a:ext uri="{FF2B5EF4-FFF2-40B4-BE49-F238E27FC236}">
                  <a16:creationId xmlns:a16="http://schemas.microsoft.com/office/drawing/2014/main" id="{61C2A188-9736-E2AC-07E9-67334685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文本框 47">
              <a:extLst>
                <a:ext uri="{FF2B5EF4-FFF2-40B4-BE49-F238E27FC236}">
                  <a16:creationId xmlns:a16="http://schemas.microsoft.com/office/drawing/2014/main" id="{16AB64C7-C036-7F07-2668-82024BD41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80" name="矩形 60">
            <a:extLst>
              <a:ext uri="{FF2B5EF4-FFF2-40B4-BE49-F238E27FC236}">
                <a16:creationId xmlns:a16="http://schemas.microsoft.com/office/drawing/2014/main" id="{6E827A9E-777D-F382-CFCE-3F8515A2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27" y="4645737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81" name="Group 22">
            <a:extLst>
              <a:ext uri="{FF2B5EF4-FFF2-40B4-BE49-F238E27FC236}">
                <a16:creationId xmlns:a16="http://schemas.microsoft.com/office/drawing/2014/main" id="{F1EA2471-165D-3726-2749-6BE9D509108C}"/>
              </a:ext>
            </a:extLst>
          </p:cNvPr>
          <p:cNvGrpSpPr>
            <a:grpSpLocks/>
          </p:cNvGrpSpPr>
          <p:nvPr/>
        </p:nvGrpSpPr>
        <p:grpSpPr bwMode="auto">
          <a:xfrm>
            <a:off x="8844292" y="4210882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82" name="矩形 46">
              <a:extLst>
                <a:ext uri="{FF2B5EF4-FFF2-40B4-BE49-F238E27FC236}">
                  <a16:creationId xmlns:a16="http://schemas.microsoft.com/office/drawing/2014/main" id="{AF321860-B0DD-FE32-FF8E-972F1839A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文本框 47">
              <a:extLst>
                <a:ext uri="{FF2B5EF4-FFF2-40B4-BE49-F238E27FC236}">
                  <a16:creationId xmlns:a16="http://schemas.microsoft.com/office/drawing/2014/main" id="{95AEFE25-E8AA-1323-1EB9-0D766427E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84" name="矩形 60">
            <a:extLst>
              <a:ext uri="{FF2B5EF4-FFF2-40B4-BE49-F238E27FC236}">
                <a16:creationId xmlns:a16="http://schemas.microsoft.com/office/drawing/2014/main" id="{3A235455-9245-9ED4-F46F-3F43BEB8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158" y="4897356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</p:spTree>
    <p:extLst>
      <p:ext uri="{BB962C8B-B14F-4D97-AF65-F5344CB8AC3E}">
        <p14:creationId xmlns:p14="http://schemas.microsoft.com/office/powerpoint/2010/main" val="3108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75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75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75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5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75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25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75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25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975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225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 animBg="1"/>
      <p:bldP spid="46" grpId="0" animBg="1"/>
      <p:bldP spid="47" grpId="0" animBg="1"/>
      <p:bldP spid="48" grpId="0" animBg="1"/>
      <p:bldP spid="72" grpId="0"/>
      <p:bldP spid="76" grpId="0"/>
      <p:bldP spid="80" grpId="0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37" name="任意多边形 45">
            <a:extLst>
              <a:ext uri="{FF2B5EF4-FFF2-40B4-BE49-F238E27FC236}">
                <a16:creationId xmlns:a16="http://schemas.microsoft.com/office/drawing/2014/main" id="{541A5FCF-B7D9-49CF-FA53-99AE90115273}"/>
              </a:ext>
            </a:extLst>
          </p:cNvPr>
          <p:cNvSpPr/>
          <p:nvPr/>
        </p:nvSpPr>
        <p:spPr>
          <a:xfrm rot="5400000">
            <a:off x="6046088" y="1823249"/>
            <a:ext cx="1513669" cy="1513671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8" name="任意多边形 46">
            <a:extLst>
              <a:ext uri="{FF2B5EF4-FFF2-40B4-BE49-F238E27FC236}">
                <a16:creationId xmlns:a16="http://schemas.microsoft.com/office/drawing/2014/main" id="{5992E687-2D5A-2882-09DC-C8C807B7B314}"/>
              </a:ext>
            </a:extLst>
          </p:cNvPr>
          <p:cNvSpPr/>
          <p:nvPr/>
        </p:nvSpPr>
        <p:spPr>
          <a:xfrm rot="10800000">
            <a:off x="6048886" y="3423979"/>
            <a:ext cx="1513671" cy="1526589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9" name="任意多边形 47">
            <a:extLst>
              <a:ext uri="{FF2B5EF4-FFF2-40B4-BE49-F238E27FC236}">
                <a16:creationId xmlns:a16="http://schemas.microsoft.com/office/drawing/2014/main" id="{182F2F5F-7648-933D-CC26-75F78669C5AD}"/>
              </a:ext>
            </a:extLst>
          </p:cNvPr>
          <p:cNvSpPr/>
          <p:nvPr/>
        </p:nvSpPr>
        <p:spPr>
          <a:xfrm rot="16200000" flipH="1">
            <a:off x="4428498" y="1816510"/>
            <a:ext cx="1513671" cy="1513671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任意多边形 48">
            <a:extLst>
              <a:ext uri="{FF2B5EF4-FFF2-40B4-BE49-F238E27FC236}">
                <a16:creationId xmlns:a16="http://schemas.microsoft.com/office/drawing/2014/main" id="{C45B889B-FA1D-08CE-B39C-EC46E6CC6D31}"/>
              </a:ext>
            </a:extLst>
          </p:cNvPr>
          <p:cNvSpPr/>
          <p:nvPr/>
        </p:nvSpPr>
        <p:spPr>
          <a:xfrm flipV="1">
            <a:off x="4443488" y="3425849"/>
            <a:ext cx="1513669" cy="1513671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954F4A5-2981-0BF0-EAF6-56813904C916}"/>
              </a:ext>
            </a:extLst>
          </p:cNvPr>
          <p:cNvGrpSpPr/>
          <p:nvPr/>
        </p:nvGrpSpPr>
        <p:grpSpPr>
          <a:xfrm>
            <a:off x="4789385" y="2177394"/>
            <a:ext cx="1154655" cy="1154655"/>
            <a:chOff x="4789385" y="2177394"/>
            <a:chExt cx="1154655" cy="1154655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ACB1285-57A4-462C-CDA1-B7B67BAE0049}"/>
                </a:ext>
              </a:extLst>
            </p:cNvPr>
            <p:cNvSpPr/>
            <p:nvPr/>
          </p:nvSpPr>
          <p:spPr>
            <a:xfrm rot="16200000" flipH="1">
              <a:off x="4789385" y="2177394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C064869-257D-88D7-B4D5-1A8FFDC704EF}"/>
                </a:ext>
              </a:extLst>
            </p:cNvPr>
            <p:cNvSpPr txBox="1"/>
            <p:nvPr/>
          </p:nvSpPr>
          <p:spPr>
            <a:xfrm>
              <a:off x="4982299" y="2368596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FED83E6-DD76-737A-DE2A-DCE7E272D07E}"/>
              </a:ext>
            </a:extLst>
          </p:cNvPr>
          <p:cNvGrpSpPr/>
          <p:nvPr/>
        </p:nvGrpSpPr>
        <p:grpSpPr>
          <a:xfrm>
            <a:off x="1381491" y="1747935"/>
            <a:ext cx="2591951" cy="518578"/>
            <a:chOff x="527312" y="1614772"/>
            <a:chExt cx="2591951" cy="518578"/>
          </a:xfrm>
          <a:solidFill>
            <a:srgbClr val="CC0000"/>
          </a:solidFill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E6DCDD4-728B-6BD0-8490-7F3CA951CBB4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825E098-9455-C610-5C44-61A348C160F8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  <a:grpFill/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7" name="MH_Text_1">
            <a:extLst>
              <a:ext uri="{FF2B5EF4-FFF2-40B4-BE49-F238E27FC236}">
                <a16:creationId xmlns:a16="http://schemas.microsoft.com/office/drawing/2014/main" id="{6A1839C5-C24A-AD2A-E87F-0D886EC15C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2470" y="2523762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88C1440-E02B-1A2B-2454-65C9848E596C}"/>
              </a:ext>
            </a:extLst>
          </p:cNvPr>
          <p:cNvGrpSpPr/>
          <p:nvPr/>
        </p:nvGrpSpPr>
        <p:grpSpPr>
          <a:xfrm>
            <a:off x="6044218" y="2184134"/>
            <a:ext cx="1154655" cy="1154655"/>
            <a:chOff x="6044218" y="2184134"/>
            <a:chExt cx="1154655" cy="115465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5C6ABE2-6660-EDF0-A66F-CBA2C86F557A}"/>
                </a:ext>
              </a:extLst>
            </p:cNvPr>
            <p:cNvSpPr/>
            <p:nvPr/>
          </p:nvSpPr>
          <p:spPr>
            <a:xfrm rot="5400000">
              <a:off x="6044218" y="2184134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6245B43-8528-77E8-6329-9E27992888D5}"/>
                </a:ext>
              </a:extLst>
            </p:cNvPr>
            <p:cNvSpPr txBox="1"/>
            <p:nvPr/>
          </p:nvSpPr>
          <p:spPr>
            <a:xfrm>
              <a:off x="6222147" y="2368596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99A0BD7-4707-4B4B-E6C9-54346B3C1A38}"/>
              </a:ext>
            </a:extLst>
          </p:cNvPr>
          <p:cNvGrpSpPr/>
          <p:nvPr/>
        </p:nvGrpSpPr>
        <p:grpSpPr>
          <a:xfrm>
            <a:off x="8383034" y="1490686"/>
            <a:ext cx="2591951" cy="518578"/>
            <a:chOff x="527312" y="1614772"/>
            <a:chExt cx="2591951" cy="51857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3EF9A13-4DCA-0027-3FDC-CE37EFA149D7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43ABC9D-027F-ADB1-2C73-F59001EE9962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MH_Text_1">
            <a:extLst>
              <a:ext uri="{FF2B5EF4-FFF2-40B4-BE49-F238E27FC236}">
                <a16:creationId xmlns:a16="http://schemas.microsoft.com/office/drawing/2014/main" id="{0AC5C5C0-D43C-216B-E470-30CBE153E20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84013" y="2266513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A513DB5-CEB0-F73B-C72D-1D346D9576DF}"/>
              </a:ext>
            </a:extLst>
          </p:cNvPr>
          <p:cNvGrpSpPr/>
          <p:nvPr/>
        </p:nvGrpSpPr>
        <p:grpSpPr>
          <a:xfrm>
            <a:off x="6047018" y="3435029"/>
            <a:ext cx="1154655" cy="1154655"/>
            <a:chOff x="6047018" y="3435029"/>
            <a:chExt cx="1154655" cy="115465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1ACB5E0-1B51-77E3-40C6-4190C313E263}"/>
                </a:ext>
              </a:extLst>
            </p:cNvPr>
            <p:cNvSpPr/>
            <p:nvPr/>
          </p:nvSpPr>
          <p:spPr>
            <a:xfrm rot="10800000">
              <a:off x="6047018" y="3435029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3ECC1DA-6D9F-E0EF-2B63-F22D794AF481}"/>
                </a:ext>
              </a:extLst>
            </p:cNvPr>
            <p:cNvSpPr txBox="1"/>
            <p:nvPr/>
          </p:nvSpPr>
          <p:spPr>
            <a:xfrm>
              <a:off x="6222147" y="3586867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867A6DE-EAFB-B545-8D4D-F7800F815E6D}"/>
              </a:ext>
            </a:extLst>
          </p:cNvPr>
          <p:cNvGrpSpPr/>
          <p:nvPr/>
        </p:nvGrpSpPr>
        <p:grpSpPr>
          <a:xfrm>
            <a:off x="8383034" y="3995504"/>
            <a:ext cx="2591951" cy="518578"/>
            <a:chOff x="527312" y="1614772"/>
            <a:chExt cx="2591951" cy="518578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51F78B0-3A69-DEB2-4EF4-B51345DCE957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315B7C3-39E6-D2B0-064C-118E87E5954B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1" name="MH_Text_1">
            <a:extLst>
              <a:ext uri="{FF2B5EF4-FFF2-40B4-BE49-F238E27FC236}">
                <a16:creationId xmlns:a16="http://schemas.microsoft.com/office/drawing/2014/main" id="{1AA6129C-3E40-1A00-A422-02161CE859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4013" y="4771331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15E0A1F-9ED1-2C77-1FFD-8ADE8FB8C81A}"/>
              </a:ext>
            </a:extLst>
          </p:cNvPr>
          <p:cNvGrpSpPr/>
          <p:nvPr/>
        </p:nvGrpSpPr>
        <p:grpSpPr>
          <a:xfrm>
            <a:off x="4804370" y="3423979"/>
            <a:ext cx="1154655" cy="1154655"/>
            <a:chOff x="4804370" y="3423979"/>
            <a:chExt cx="1154655" cy="1154655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45868725-6498-E46E-704B-CA623CEB8C6D}"/>
                </a:ext>
              </a:extLst>
            </p:cNvPr>
            <p:cNvSpPr/>
            <p:nvPr/>
          </p:nvSpPr>
          <p:spPr>
            <a:xfrm flipV="1">
              <a:off x="4804370" y="3423979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35E7819F-392A-00A0-EF12-CAD66B10EC04}"/>
                </a:ext>
              </a:extLst>
            </p:cNvPr>
            <p:cNvSpPr txBox="1"/>
            <p:nvPr/>
          </p:nvSpPr>
          <p:spPr>
            <a:xfrm>
              <a:off x="4982299" y="3586867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929E06D-76B0-23A5-96D2-752B5705747A}"/>
              </a:ext>
            </a:extLst>
          </p:cNvPr>
          <p:cNvGrpSpPr/>
          <p:nvPr/>
        </p:nvGrpSpPr>
        <p:grpSpPr>
          <a:xfrm>
            <a:off x="1324923" y="3995504"/>
            <a:ext cx="2591951" cy="518578"/>
            <a:chOff x="527312" y="1614772"/>
            <a:chExt cx="2591951" cy="518578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B7DED04-2824-71C4-5038-AB5789F1D552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F697BF0-2276-D470-BBAB-ADEFFC21F1AD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8" name="MH_Text_1">
            <a:extLst>
              <a:ext uri="{FF2B5EF4-FFF2-40B4-BE49-F238E27FC236}">
                <a16:creationId xmlns:a16="http://schemas.microsoft.com/office/drawing/2014/main" id="{FE4E7C2F-69EB-8E19-A82C-8273511880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5902" y="4771331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9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75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75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75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75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75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25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25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2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75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75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75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25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325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25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 animBg="1"/>
      <p:bldP spid="38" grpId="0" animBg="1"/>
      <p:bldP spid="39" grpId="0" animBg="1"/>
      <p:bldP spid="40" grpId="0" animBg="1"/>
      <p:bldP spid="47" grpId="0"/>
      <p:bldP spid="54" grpId="0"/>
      <p:bldP spid="61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ABC1B6EA-4408-BF7E-5F7F-1BF4D6A1BDD3}"/>
              </a:ext>
            </a:extLst>
          </p:cNvPr>
          <p:cNvSpPr/>
          <p:nvPr/>
        </p:nvSpPr>
        <p:spPr>
          <a:xfrm>
            <a:off x="4060444" y="2179828"/>
            <a:ext cx="2621280" cy="2621280"/>
          </a:xfrm>
          <a:prstGeom prst="diamond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rgbClr val="CC0000"/>
            </a:solidFill>
            <a:prstDash val="solid"/>
          </a:ln>
          <a:effectLst>
            <a:outerShdw blurRad="317500" dist="1778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54CE8AFA-D62A-3483-AEAF-4BAB7DAC7A6F}"/>
              </a:ext>
            </a:extLst>
          </p:cNvPr>
          <p:cNvSpPr/>
          <p:nvPr/>
        </p:nvSpPr>
        <p:spPr>
          <a:xfrm>
            <a:off x="5484307" y="2258206"/>
            <a:ext cx="2621280" cy="2621280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rgbClr val="595959"/>
            </a:solidFill>
            <a:prstDash val="solid"/>
          </a:ln>
          <a:effectLst>
            <a:outerShdw blurRad="317500" dist="1778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D275E9-A1F1-F3BA-CAA1-A62EE1B9E561}"/>
              </a:ext>
            </a:extLst>
          </p:cNvPr>
          <p:cNvSpPr/>
          <p:nvPr/>
        </p:nvSpPr>
        <p:spPr>
          <a:xfrm rot="2700000">
            <a:off x="5855409" y="1843314"/>
            <a:ext cx="481189" cy="481189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89E4A33-330D-7A36-654A-1BA7B351119D}"/>
              </a:ext>
            </a:extLst>
          </p:cNvPr>
          <p:cNvSpPr/>
          <p:nvPr/>
        </p:nvSpPr>
        <p:spPr>
          <a:xfrm rot="2700000">
            <a:off x="5855410" y="4772241"/>
            <a:ext cx="481189" cy="481189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7F221A-2F39-52E9-AD52-04FE79CF3836}"/>
              </a:ext>
            </a:extLst>
          </p:cNvPr>
          <p:cNvSpPr/>
          <p:nvPr/>
        </p:nvSpPr>
        <p:spPr>
          <a:xfrm>
            <a:off x="956397" y="1899621"/>
            <a:ext cx="2916000" cy="524540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关键字一</a:t>
            </a: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4DD682E6-AA1C-605D-A061-583E3BCFA8FD}"/>
              </a:ext>
            </a:extLst>
          </p:cNvPr>
          <p:cNvSpPr txBox="1"/>
          <p:nvPr/>
        </p:nvSpPr>
        <p:spPr>
          <a:xfrm>
            <a:off x="807689" y="2769783"/>
            <a:ext cx="3136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点击此处添加文本内容，如关键词、部分简单介绍等。点击此处添加文本内容，如关键词、部分简单介绍等。点击此处添加文本内容</a:t>
            </a:r>
          </a:p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60A898F-B16E-82D7-DEF1-AFF6C0DC3324}"/>
              </a:ext>
            </a:extLst>
          </p:cNvPr>
          <p:cNvSpPr/>
          <p:nvPr/>
        </p:nvSpPr>
        <p:spPr>
          <a:xfrm>
            <a:off x="8367684" y="1899621"/>
            <a:ext cx="2916000" cy="524540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关键字二</a:t>
            </a:r>
          </a:p>
        </p:txBody>
      </p:sp>
      <p:sp>
        <p:nvSpPr>
          <p:cNvPr id="20" name="文本框 24">
            <a:extLst>
              <a:ext uri="{FF2B5EF4-FFF2-40B4-BE49-F238E27FC236}">
                <a16:creationId xmlns:a16="http://schemas.microsoft.com/office/drawing/2014/main" id="{2EB894D9-6385-334E-9261-8E5024A7D0CA}"/>
              </a:ext>
            </a:extLst>
          </p:cNvPr>
          <p:cNvSpPr txBox="1"/>
          <p:nvPr/>
        </p:nvSpPr>
        <p:spPr>
          <a:xfrm>
            <a:off x="8257499" y="2769783"/>
            <a:ext cx="3136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点击此处添加文本内容，如关键词、部分简单介绍等。点击此处添加文本内容，如关键词、部分简单介绍等。点击此处添加文本内容</a:t>
            </a:r>
          </a:p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4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75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75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573B83F-36C1-DD5F-11FF-C3E7ADAF63FB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4" name="Picture 5" descr="C:\Users\Administrator\素材\2017\7\未标题-4.png">
            <a:extLst>
              <a:ext uri="{FF2B5EF4-FFF2-40B4-BE49-F238E27FC236}">
                <a16:creationId xmlns:a16="http://schemas.microsoft.com/office/drawing/2014/main" id="{A7D3D2DE-B6B4-D9E1-AF3B-31466E79A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istrator\素材\2017\7\未标题-3.png">
            <a:extLst>
              <a:ext uri="{FF2B5EF4-FFF2-40B4-BE49-F238E27FC236}">
                <a16:creationId xmlns:a16="http://schemas.microsoft.com/office/drawing/2014/main" id="{F5AFC3FB-225D-E001-90C8-44AD3722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dministrator\素材\2017\7\未标题-2.png">
            <a:extLst>
              <a:ext uri="{FF2B5EF4-FFF2-40B4-BE49-F238E27FC236}">
                <a16:creationId xmlns:a16="http://schemas.microsoft.com/office/drawing/2014/main" id="{1381821B-DAED-7E1D-6661-BBD5CD8E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3E12948-CA00-9FB2-D611-E9A2D52553C8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6AAF54F-3855-EC32-DFEF-F1358F77CB5C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矩形 5">
            <a:extLst>
              <a:ext uri="{FF2B5EF4-FFF2-40B4-BE49-F238E27FC236}">
                <a16:creationId xmlns:a16="http://schemas.microsoft.com/office/drawing/2014/main" id="{BDC3264A-A6E6-B665-2F58-00A4941975BE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210C0262-B94C-D09D-6849-40B819E5A1DE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E5FE69F-F2FD-466A-471D-7C6E9F00ED49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2" name="文本框 41">
            <a:extLst>
              <a:ext uri="{FF2B5EF4-FFF2-40B4-BE49-F238E27FC236}">
                <a16:creationId xmlns:a16="http://schemas.microsoft.com/office/drawing/2014/main" id="{6272D8CF-8EA9-27E8-C19C-330AF695464F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2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animBg="1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03F1012-7191-766B-09A4-8ED22A94EAB6}"/>
              </a:ext>
            </a:extLst>
          </p:cNvPr>
          <p:cNvSpPr/>
          <p:nvPr/>
        </p:nvSpPr>
        <p:spPr>
          <a:xfrm>
            <a:off x="1661211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A083AB5-296F-EBFB-00B4-E0441C4E9D76}"/>
              </a:ext>
            </a:extLst>
          </p:cNvPr>
          <p:cNvSpPr/>
          <p:nvPr/>
        </p:nvSpPr>
        <p:spPr>
          <a:xfrm>
            <a:off x="1386917" y="29971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2023</a:t>
            </a:r>
            <a:endParaRPr lang="zh-CN" altLang="en-US" sz="24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8" name="矩形标注 42">
            <a:extLst>
              <a:ext uri="{FF2B5EF4-FFF2-40B4-BE49-F238E27FC236}">
                <a16:creationId xmlns:a16="http://schemas.microsoft.com/office/drawing/2014/main" id="{F1CAEE65-DD10-A3F6-5972-61DB550700B9}"/>
              </a:ext>
            </a:extLst>
          </p:cNvPr>
          <p:cNvSpPr/>
          <p:nvPr/>
        </p:nvSpPr>
        <p:spPr>
          <a:xfrm>
            <a:off x="1539317" y="4166700"/>
            <a:ext cx="2866583" cy="1385028"/>
          </a:xfrm>
          <a:prstGeom prst="wedgeRectCallout">
            <a:avLst>
              <a:gd name="adj1" fmla="val -40918"/>
              <a:gd name="adj2" fmla="val -96215"/>
            </a:avLst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9" name="MH_Text_1">
            <a:extLst>
              <a:ext uri="{FF2B5EF4-FFF2-40B4-BE49-F238E27FC236}">
                <a16:creationId xmlns:a16="http://schemas.microsoft.com/office/drawing/2014/main" id="{33E2B470-F123-C2D6-1315-BAF366C6F4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6917" y="4240473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0" name="MH_Text_1">
            <a:extLst>
              <a:ext uri="{FF2B5EF4-FFF2-40B4-BE49-F238E27FC236}">
                <a16:creationId xmlns:a16="http://schemas.microsoft.com/office/drawing/2014/main" id="{C38BA8B6-5202-6EAB-DED4-143119B7CD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78465" y="4658511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67438D25-10F4-FA0A-CFCC-295F908AF4D7}"/>
              </a:ext>
            </a:extLst>
          </p:cNvPr>
          <p:cNvSpPr/>
          <p:nvPr/>
        </p:nvSpPr>
        <p:spPr>
          <a:xfrm>
            <a:off x="3796563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B5A434E-061A-8BFF-0F75-EE0DF0B4526D}"/>
              </a:ext>
            </a:extLst>
          </p:cNvPr>
          <p:cNvSpPr/>
          <p:nvPr/>
        </p:nvSpPr>
        <p:spPr>
          <a:xfrm>
            <a:off x="3503584" y="36067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2024</a:t>
            </a:r>
            <a:endParaRPr lang="zh-CN" altLang="en-US" sz="2400" dirty="0">
              <a:solidFill>
                <a:srgbClr val="595959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3" name="矩形标注 47">
            <a:extLst>
              <a:ext uri="{FF2B5EF4-FFF2-40B4-BE49-F238E27FC236}">
                <a16:creationId xmlns:a16="http://schemas.microsoft.com/office/drawing/2014/main" id="{D1C850DE-80C8-C26E-548A-78D9C52855D7}"/>
              </a:ext>
            </a:extLst>
          </p:cNvPr>
          <p:cNvSpPr/>
          <p:nvPr/>
        </p:nvSpPr>
        <p:spPr>
          <a:xfrm>
            <a:off x="3717387" y="1597170"/>
            <a:ext cx="2866583" cy="1385027"/>
          </a:xfrm>
          <a:prstGeom prst="wedgeRectCallout">
            <a:avLst>
              <a:gd name="adj1" fmla="val -43871"/>
              <a:gd name="adj2" fmla="val 90843"/>
            </a:avLst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4" name="MH_Text_1">
            <a:extLst>
              <a:ext uri="{FF2B5EF4-FFF2-40B4-BE49-F238E27FC236}">
                <a16:creationId xmlns:a16="http://schemas.microsoft.com/office/drawing/2014/main" id="{94CFCE7F-33FA-AB52-3EDA-EFD2995BED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03584" y="1652837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5" name="MH_Text_1">
            <a:extLst>
              <a:ext uri="{FF2B5EF4-FFF2-40B4-BE49-F238E27FC236}">
                <a16:creationId xmlns:a16="http://schemas.microsoft.com/office/drawing/2014/main" id="{AC3430EC-D7A8-DECA-2823-5A4E81DFB4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95132" y="2070875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B5F54581-93B5-D4EC-B15D-24E16EEEFB69}"/>
              </a:ext>
            </a:extLst>
          </p:cNvPr>
          <p:cNvSpPr/>
          <p:nvPr/>
        </p:nvSpPr>
        <p:spPr>
          <a:xfrm>
            <a:off x="5931915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9B814D8-0DA8-7835-6828-739724CD3811}"/>
              </a:ext>
            </a:extLst>
          </p:cNvPr>
          <p:cNvSpPr/>
          <p:nvPr/>
        </p:nvSpPr>
        <p:spPr>
          <a:xfrm>
            <a:off x="5755717" y="29971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2025</a:t>
            </a:r>
            <a:endParaRPr lang="zh-CN" altLang="en-US" sz="24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8" name="矩形标注 52">
            <a:extLst>
              <a:ext uri="{FF2B5EF4-FFF2-40B4-BE49-F238E27FC236}">
                <a16:creationId xmlns:a16="http://schemas.microsoft.com/office/drawing/2014/main" id="{451015AE-36D9-16B5-1C41-C4C816292027}"/>
              </a:ext>
            </a:extLst>
          </p:cNvPr>
          <p:cNvSpPr/>
          <p:nvPr/>
        </p:nvSpPr>
        <p:spPr>
          <a:xfrm>
            <a:off x="5784745" y="4166700"/>
            <a:ext cx="2866583" cy="1385028"/>
          </a:xfrm>
          <a:prstGeom prst="wedgeRectCallout">
            <a:avLst>
              <a:gd name="adj1" fmla="val -40918"/>
              <a:gd name="adj2" fmla="val -96215"/>
            </a:avLst>
          </a:prstGeom>
          <a:solidFill>
            <a:srgbClr val="CC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9" name="MH_Text_1">
            <a:extLst>
              <a:ext uri="{FF2B5EF4-FFF2-40B4-BE49-F238E27FC236}">
                <a16:creationId xmlns:a16="http://schemas.microsoft.com/office/drawing/2014/main" id="{5077E602-FAE0-7A86-8BB8-40AFCEE3A5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38877" y="4259717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0" name="MH_Text_1">
            <a:extLst>
              <a:ext uri="{FF2B5EF4-FFF2-40B4-BE49-F238E27FC236}">
                <a16:creationId xmlns:a16="http://schemas.microsoft.com/office/drawing/2014/main" id="{64E53698-BF15-52EF-2371-9C47B529DE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30425" y="4677755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5C9F449-5AAB-42D4-C9AB-EB03AD6869BC}"/>
              </a:ext>
            </a:extLst>
          </p:cNvPr>
          <p:cNvSpPr/>
          <p:nvPr/>
        </p:nvSpPr>
        <p:spPr>
          <a:xfrm>
            <a:off x="8067268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2" name="矩形标注 56">
            <a:extLst>
              <a:ext uri="{FF2B5EF4-FFF2-40B4-BE49-F238E27FC236}">
                <a16:creationId xmlns:a16="http://schemas.microsoft.com/office/drawing/2014/main" id="{184A26CA-915A-D17D-260F-F826F31F7E77}"/>
              </a:ext>
            </a:extLst>
          </p:cNvPr>
          <p:cNvSpPr/>
          <p:nvPr/>
        </p:nvSpPr>
        <p:spPr>
          <a:xfrm>
            <a:off x="7993418" y="1597173"/>
            <a:ext cx="2866583" cy="1385028"/>
          </a:xfrm>
          <a:prstGeom prst="wedgeRectCallout">
            <a:avLst>
              <a:gd name="adj1" fmla="val -43871"/>
              <a:gd name="adj2" fmla="val 90843"/>
            </a:avLst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BACC1917-7258-C6AF-2D85-3DBECF1D306B}"/>
              </a:ext>
            </a:extLst>
          </p:cNvPr>
          <p:cNvSpPr/>
          <p:nvPr/>
        </p:nvSpPr>
        <p:spPr>
          <a:xfrm>
            <a:off x="7822682" y="36067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2026</a:t>
            </a:r>
            <a:endParaRPr lang="zh-CN" altLang="en-US" sz="2400" dirty="0">
              <a:solidFill>
                <a:srgbClr val="595959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4" name="MH_Text_1">
            <a:extLst>
              <a:ext uri="{FF2B5EF4-FFF2-40B4-BE49-F238E27FC236}">
                <a16:creationId xmlns:a16="http://schemas.microsoft.com/office/drawing/2014/main" id="{1F173C5C-1D0F-7408-F626-434473634F3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22682" y="1652837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5" name="MH_Text_1">
            <a:extLst>
              <a:ext uri="{FF2B5EF4-FFF2-40B4-BE49-F238E27FC236}">
                <a16:creationId xmlns:a16="http://schemas.microsoft.com/office/drawing/2014/main" id="{0C963FC8-6EFD-2F66-8F1A-C421A8EEBC5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14230" y="2070875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568F76F5-0E52-C387-92C7-84521D2423C2}"/>
              </a:ext>
            </a:extLst>
          </p:cNvPr>
          <p:cNvCxnSpPr/>
          <p:nvPr/>
        </p:nvCxnSpPr>
        <p:spPr>
          <a:xfrm>
            <a:off x="0" y="3511559"/>
            <a:ext cx="121920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5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7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75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75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25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5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75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75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75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25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75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75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75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75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25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75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75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75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775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 animBg="1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dministrator\素材\2017\7\36.png">
            <a:extLst>
              <a:ext uri="{FF2B5EF4-FFF2-40B4-BE49-F238E27FC236}">
                <a16:creationId xmlns:a16="http://schemas.microsoft.com/office/drawing/2014/main" id="{04A0BAE3-7BEA-B807-61C4-C1ED2E81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Administrator\素材\2017\7\未标题-4.png">
            <a:extLst>
              <a:ext uri="{FF2B5EF4-FFF2-40B4-BE49-F238E27FC236}">
                <a16:creationId xmlns:a16="http://schemas.microsoft.com/office/drawing/2014/main" id="{19EA4F38-1D1A-DAAF-F2AF-4DB1E07C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25639"/>
            <a:ext cx="12190413" cy="17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素材\2017\7\未标题-3.png">
            <a:extLst>
              <a:ext uri="{FF2B5EF4-FFF2-40B4-BE49-F238E27FC236}">
                <a16:creationId xmlns:a16="http://schemas.microsoft.com/office/drawing/2014/main" id="{A180D06C-C88F-6582-EB19-79876AD7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3319278"/>
            <a:ext cx="5805683" cy="35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istrator\素材\2017\7\未标题-2.png">
            <a:extLst>
              <a:ext uri="{FF2B5EF4-FFF2-40B4-BE49-F238E27FC236}">
                <a16:creationId xmlns:a16="http://schemas.microsoft.com/office/drawing/2014/main" id="{C741CDC7-4064-D232-BC20-44E81275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171" y="5125639"/>
            <a:ext cx="1837720" cy="16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588032E-F83A-52F5-779B-007827446715}"/>
              </a:ext>
            </a:extLst>
          </p:cNvPr>
          <p:cNvGrpSpPr/>
          <p:nvPr/>
        </p:nvGrpSpPr>
        <p:grpSpPr>
          <a:xfrm>
            <a:off x="8463047" y="3367069"/>
            <a:ext cx="1088543" cy="369333"/>
            <a:chOff x="7939587" y="4005849"/>
            <a:chExt cx="1088543" cy="369333"/>
          </a:xfrm>
        </p:grpSpPr>
        <p:sp>
          <p:nvSpPr>
            <p:cNvPr id="24" name="圆角矩形 20">
              <a:extLst>
                <a:ext uri="{FF2B5EF4-FFF2-40B4-BE49-F238E27FC236}">
                  <a16:creationId xmlns:a16="http://schemas.microsoft.com/office/drawing/2014/main" id="{39C89A86-7257-BBAB-9E92-BD6BD6397E05}"/>
                </a:ext>
              </a:extLst>
            </p:cNvPr>
            <p:cNvSpPr/>
            <p:nvPr/>
          </p:nvSpPr>
          <p:spPr>
            <a:xfrm>
              <a:off x="7939587" y="4005849"/>
              <a:ext cx="1088543" cy="369332"/>
            </a:xfrm>
            <a:prstGeom prst="roundRect">
              <a:avLst/>
            </a:prstGeom>
            <a:solidFill>
              <a:srgbClr val="CC0000"/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文本框 25">
              <a:extLst>
                <a:ext uri="{FF2B5EF4-FFF2-40B4-BE49-F238E27FC236}">
                  <a16:creationId xmlns:a16="http://schemas.microsoft.com/office/drawing/2014/main" id="{286F2C18-00CF-59BB-6A41-E61CBDC1C069}"/>
                </a:ext>
              </a:extLst>
            </p:cNvPr>
            <p:cNvSpPr txBox="1"/>
            <p:nvPr/>
          </p:nvSpPr>
          <p:spPr>
            <a:xfrm>
              <a:off x="8039422" y="4005849"/>
              <a:ext cx="98870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汇报人：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B8CEAA-B6B2-FF44-0FA7-904A9D319231}"/>
              </a:ext>
            </a:extLst>
          </p:cNvPr>
          <p:cNvGrpSpPr/>
          <p:nvPr/>
        </p:nvGrpSpPr>
        <p:grpSpPr>
          <a:xfrm>
            <a:off x="9723433" y="3357786"/>
            <a:ext cx="1804899" cy="369332"/>
            <a:chOff x="9618899" y="4005858"/>
            <a:chExt cx="1804899" cy="369332"/>
          </a:xfrm>
        </p:grpSpPr>
        <p:sp>
          <p:nvSpPr>
            <p:cNvPr id="27" name="圆角矩形 22">
              <a:extLst>
                <a:ext uri="{FF2B5EF4-FFF2-40B4-BE49-F238E27FC236}">
                  <a16:creationId xmlns:a16="http://schemas.microsoft.com/office/drawing/2014/main" id="{B7E55DE7-E84D-97A5-1F0C-F8EB49641892}"/>
                </a:ext>
              </a:extLst>
            </p:cNvPr>
            <p:cNvSpPr/>
            <p:nvPr/>
          </p:nvSpPr>
          <p:spPr>
            <a:xfrm>
              <a:off x="9618899" y="4029278"/>
              <a:ext cx="1804899" cy="345903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8B3B35C-20A0-6EFC-4980-65A1246DFE8D}"/>
                </a:ext>
              </a:extLst>
            </p:cNvPr>
            <p:cNvSpPr txBox="1"/>
            <p:nvPr/>
          </p:nvSpPr>
          <p:spPr>
            <a:xfrm>
              <a:off x="9694428" y="4005858"/>
              <a:ext cx="1724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党支部</a:t>
              </a:r>
            </a:p>
          </p:txBody>
        </p:sp>
      </p:grpSp>
      <p:sp>
        <p:nvSpPr>
          <p:cNvPr id="29" name="TextBox 10">
            <a:extLst>
              <a:ext uri="{FF2B5EF4-FFF2-40B4-BE49-F238E27FC236}">
                <a16:creationId xmlns:a16="http://schemas.microsoft.com/office/drawing/2014/main" id="{021A4812-A0CA-A597-6FC8-1BC881F93B56}"/>
              </a:ext>
            </a:extLst>
          </p:cNvPr>
          <p:cNvSpPr txBox="1"/>
          <p:nvPr/>
        </p:nvSpPr>
        <p:spPr>
          <a:xfrm>
            <a:off x="3620761" y="1628417"/>
            <a:ext cx="8595125" cy="1081297"/>
          </a:xfrm>
          <a:prstGeom prst="rect">
            <a:avLst/>
          </a:prstGeom>
          <a:noFill/>
        </p:spPr>
        <p:txBody>
          <a:bodyPr wrap="none" lIns="65000" tIns="32500" rIns="65000" bIns="32500">
            <a:spAutoFit/>
          </a:bodyPr>
          <a:lstStyle/>
          <a:p>
            <a:pPr algn="r" defTabSz="1088502"/>
            <a:r>
              <a:rPr lang="zh-CN" altLang="en-US" sz="66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演示完毕，感谢聆听！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C073BD5-5C4C-368E-E22A-A26B4CFD02BC}"/>
              </a:ext>
            </a:extLst>
          </p:cNvPr>
          <p:cNvCxnSpPr/>
          <p:nvPr/>
        </p:nvCxnSpPr>
        <p:spPr>
          <a:xfrm>
            <a:off x="4435717" y="2997746"/>
            <a:ext cx="7204105" cy="0"/>
          </a:xfrm>
          <a:prstGeom prst="line">
            <a:avLst/>
          </a:prstGeom>
          <a:noFill/>
          <a:ln w="2857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48FBFEA5-7C66-1437-9785-18FEF22B7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209"/>
          <a:stretch/>
        </p:blipFill>
        <p:spPr>
          <a:xfrm>
            <a:off x="0" y="0"/>
            <a:ext cx="6734523" cy="292572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AB75199-146B-139A-7984-B13AA8CD3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2273"/>
            <a:ext cx="4127416" cy="20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875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375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375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875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875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375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375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875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id="{9777EC42-9661-11C9-7FA4-8313A70FF72D}"/>
              </a:ext>
            </a:extLst>
          </p:cNvPr>
          <p:cNvGrpSpPr/>
          <p:nvPr/>
        </p:nvGrpSpPr>
        <p:grpSpPr>
          <a:xfrm>
            <a:off x="5296209" y="1375917"/>
            <a:ext cx="5406882" cy="1433414"/>
            <a:chOff x="3347864" y="1152445"/>
            <a:chExt cx="4752528" cy="108011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449A463-08C7-ACA8-11CC-7BAD40CDE9EF}"/>
                </a:ext>
              </a:extLst>
            </p:cNvPr>
            <p:cNvSpPr/>
            <p:nvPr/>
          </p:nvSpPr>
          <p:spPr>
            <a:xfrm>
              <a:off x="3347864" y="1152445"/>
              <a:ext cx="4752528" cy="2671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9251D83-4C2E-59D6-F043-EF99144B9E84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777294" eaLnBrk="1" fontAlgn="base" latinLnBrk="0" hangingPunct="1">
                <a:lnSpc>
                  <a:spcPct val="130000"/>
                </a:lnSpc>
                <a:spcBef>
                  <a:spcPts val="76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29161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5" name="圆角矩形 20">
            <a:extLst>
              <a:ext uri="{FF2B5EF4-FFF2-40B4-BE49-F238E27FC236}">
                <a16:creationId xmlns:a16="http://schemas.microsoft.com/office/drawing/2014/main" id="{2A6B9B19-FC71-0199-610D-7EE2E38B25E0}"/>
              </a:ext>
            </a:extLst>
          </p:cNvPr>
          <p:cNvSpPr/>
          <p:nvPr/>
        </p:nvSpPr>
        <p:spPr>
          <a:xfrm>
            <a:off x="1619504" y="1376576"/>
            <a:ext cx="3347130" cy="1439702"/>
          </a:xfrm>
          <a:prstGeom prst="round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190500" dist="203200" dir="2700000" algn="tl" rotWithShape="0">
              <a:prstClr val="black">
                <a:alpha val="12000"/>
              </a:prstClr>
            </a:outerShdw>
          </a:effectLst>
        </p:spPr>
        <p:txBody>
          <a:bodyPr lIns="103661" tIns="51831" rIns="103661" bIns="51831" rtlCol="0" anchor="ctr"/>
          <a:lstStyle/>
          <a:p>
            <a:pPr marL="0" marR="0" lvl="0" indent="0" algn="ctr" defTabSz="121880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6" name="MH_Text_1">
            <a:extLst>
              <a:ext uri="{FF2B5EF4-FFF2-40B4-BE49-F238E27FC236}">
                <a16:creationId xmlns:a16="http://schemas.microsoft.com/office/drawing/2014/main" id="{89984B30-2FC3-6C02-EF52-43DD2471E4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32433" y="1378185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在此输入小标题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7" name="MH_Text_1">
            <a:extLst>
              <a:ext uri="{FF2B5EF4-FFF2-40B4-BE49-F238E27FC236}">
                <a16:creationId xmlns:a16="http://schemas.microsoft.com/office/drawing/2014/main" id="{83B26EDF-C769-99C8-1CCE-2D78E75084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48808" y="1837817"/>
            <a:ext cx="4902669" cy="93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单击此处添加文字阐述，添加简短问题说明文字，具体说明文字在此处。单击此处添加文字阐述，添加简短问题说明文字，具体说明文字在此处。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F94DBF6-4A7D-4F88-363E-CD6A8244A1FC}"/>
              </a:ext>
            </a:extLst>
          </p:cNvPr>
          <p:cNvGrpSpPr/>
          <p:nvPr/>
        </p:nvGrpSpPr>
        <p:grpSpPr>
          <a:xfrm>
            <a:off x="5296209" y="3043370"/>
            <a:ext cx="5406882" cy="1433416"/>
            <a:chOff x="3347864" y="1152444"/>
            <a:chExt cx="4752528" cy="1080120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C466361-D0CD-9CAA-8E38-64D3FF10BB2F}"/>
                </a:ext>
              </a:extLst>
            </p:cNvPr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B61B090-81EE-5C89-1CC8-492A4B1B878E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777294" eaLnBrk="1" fontAlgn="base" latinLnBrk="0" hangingPunct="1">
                <a:lnSpc>
                  <a:spcPct val="130000"/>
                </a:lnSpc>
                <a:spcBef>
                  <a:spcPts val="76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29161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1" name="圆角矩形 26">
            <a:extLst>
              <a:ext uri="{FF2B5EF4-FFF2-40B4-BE49-F238E27FC236}">
                <a16:creationId xmlns:a16="http://schemas.microsoft.com/office/drawing/2014/main" id="{2EAD4049-D107-D754-28E9-234835B421BD}"/>
              </a:ext>
            </a:extLst>
          </p:cNvPr>
          <p:cNvSpPr/>
          <p:nvPr/>
        </p:nvSpPr>
        <p:spPr>
          <a:xfrm>
            <a:off x="1619504" y="3044034"/>
            <a:ext cx="3347130" cy="1439702"/>
          </a:xfrm>
          <a:prstGeom prst="round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190500" dist="203200" dir="2700000" algn="tl" rotWithShape="0">
              <a:prstClr val="black">
                <a:alpha val="12000"/>
              </a:prstClr>
            </a:outerShdw>
          </a:effectLst>
        </p:spPr>
        <p:txBody>
          <a:bodyPr lIns="103661" tIns="51831" rIns="103661" bIns="51831" rtlCol="0" anchor="ctr"/>
          <a:lstStyle/>
          <a:p>
            <a:pPr marL="0" marR="0" lvl="0" indent="0" algn="ctr" defTabSz="121880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2" name="MH_Text_1">
            <a:extLst>
              <a:ext uri="{FF2B5EF4-FFF2-40B4-BE49-F238E27FC236}">
                <a16:creationId xmlns:a16="http://schemas.microsoft.com/office/drawing/2014/main" id="{2AF18F3F-FC00-8909-2826-36553ECBB9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32433" y="3049142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在此输入小标题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3" name="MH_Text_1">
            <a:extLst>
              <a:ext uri="{FF2B5EF4-FFF2-40B4-BE49-F238E27FC236}">
                <a16:creationId xmlns:a16="http://schemas.microsoft.com/office/drawing/2014/main" id="{48E4F5BD-CD73-06A5-7025-C910D1C9CC3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48808" y="3508774"/>
            <a:ext cx="4902669" cy="93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单击此处添加文字阐述，添加简短问题说明文字，具体说明文字在此处。单击此处添加文字阐述，添加简短问题说明文字，具体说明文字在此处。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923063E-32EA-6981-61AB-B42A74BAC19D}"/>
              </a:ext>
            </a:extLst>
          </p:cNvPr>
          <p:cNvGrpSpPr/>
          <p:nvPr/>
        </p:nvGrpSpPr>
        <p:grpSpPr>
          <a:xfrm>
            <a:off x="5296209" y="4771029"/>
            <a:ext cx="5406882" cy="1433416"/>
            <a:chOff x="3347864" y="1152444"/>
            <a:chExt cx="4752528" cy="1080120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F7702D59-4DC9-E702-C707-36BAE29AC616}"/>
                </a:ext>
              </a:extLst>
            </p:cNvPr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5C609780-3D3D-C988-E154-F313B744CB4E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777294" eaLnBrk="1" fontAlgn="base" latinLnBrk="0" hangingPunct="1">
                <a:lnSpc>
                  <a:spcPct val="130000"/>
                </a:lnSpc>
                <a:spcBef>
                  <a:spcPts val="76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29161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7" name="圆角矩形 35">
            <a:extLst>
              <a:ext uri="{FF2B5EF4-FFF2-40B4-BE49-F238E27FC236}">
                <a16:creationId xmlns:a16="http://schemas.microsoft.com/office/drawing/2014/main" id="{5F5C45C2-920A-CBC7-ABDF-D88D21A9CFF8}"/>
              </a:ext>
            </a:extLst>
          </p:cNvPr>
          <p:cNvSpPr/>
          <p:nvPr/>
        </p:nvSpPr>
        <p:spPr>
          <a:xfrm>
            <a:off x="1619505" y="4771690"/>
            <a:ext cx="3347130" cy="1439702"/>
          </a:xfrm>
          <a:prstGeom prst="round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190500" dist="203200" dir="2700000" algn="tl" rotWithShape="0">
              <a:prstClr val="black">
                <a:alpha val="12000"/>
              </a:prstClr>
            </a:outerShdw>
          </a:effectLst>
        </p:spPr>
        <p:txBody>
          <a:bodyPr lIns="103661" tIns="51831" rIns="103661" bIns="51831" rtlCol="0" anchor="ctr"/>
          <a:lstStyle/>
          <a:p>
            <a:pPr marL="0" marR="0" lvl="0" indent="0" algn="ctr" defTabSz="121880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8" name="MH_Text_1">
            <a:extLst>
              <a:ext uri="{FF2B5EF4-FFF2-40B4-BE49-F238E27FC236}">
                <a16:creationId xmlns:a16="http://schemas.microsoft.com/office/drawing/2014/main" id="{7D45115C-EA64-3398-CCD5-3D0075D876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32433" y="4783196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在此输入小标题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9" name="MH_Text_1">
            <a:extLst>
              <a:ext uri="{FF2B5EF4-FFF2-40B4-BE49-F238E27FC236}">
                <a16:creationId xmlns:a16="http://schemas.microsoft.com/office/drawing/2014/main" id="{C30EB32F-E819-AF69-0D19-F63D25F071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48808" y="5242828"/>
            <a:ext cx="4902669" cy="93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单击此处添加文字阐述，添加简短问题说明文字，具体说明文字在此处。单击此处添加文字阐述，添加简短问题说明文字，具体说明文字在此处。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2211317C-F2A4-04BA-5F11-73C3E6FA9658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6">
            <a:extLst>
              <a:ext uri="{FF2B5EF4-FFF2-40B4-BE49-F238E27FC236}">
                <a16:creationId xmlns:a16="http://schemas.microsoft.com/office/drawing/2014/main" id="{51D7F53D-2AFD-6C29-86DA-290FC19ADEC1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4" name="TextBox 17">
            <a:extLst>
              <a:ext uri="{FF2B5EF4-FFF2-40B4-BE49-F238E27FC236}">
                <a16:creationId xmlns:a16="http://schemas.microsoft.com/office/drawing/2014/main" id="{03944963-7310-B3F8-C17B-68F4994AAFEC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</p:spTree>
    <p:extLst>
      <p:ext uri="{BB962C8B-B14F-4D97-AF65-F5344CB8AC3E}">
        <p14:creationId xmlns:p14="http://schemas.microsoft.com/office/powerpoint/2010/main" val="5695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3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8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8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45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71" grpId="0" animBg="1"/>
      <p:bldP spid="72" grpId="0"/>
      <p:bldP spid="73" grpId="0"/>
      <p:bldP spid="77" grpId="0" animBg="1"/>
      <p:bldP spid="78" grpId="0"/>
      <p:bldP spid="79" grpId="0"/>
      <p:bldP spid="83" grpId="0" animBg="1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D2FC5056-F50E-70AC-E164-E48EA66A0259}"/>
              </a:ext>
            </a:extLst>
          </p:cNvPr>
          <p:cNvSpPr/>
          <p:nvPr/>
        </p:nvSpPr>
        <p:spPr>
          <a:xfrm rot="16200000">
            <a:off x="4777988" y="4775683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C5543904-212A-18D3-C048-6BB2B629DC1D}"/>
              </a:ext>
            </a:extLst>
          </p:cNvPr>
          <p:cNvSpPr/>
          <p:nvPr/>
        </p:nvSpPr>
        <p:spPr>
          <a:xfrm rot="16200000">
            <a:off x="6096002" y="4771316"/>
            <a:ext cx="1313643" cy="1322380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F51908FF-33B0-FABE-F2ED-6162719DA16B}"/>
              </a:ext>
            </a:extLst>
          </p:cNvPr>
          <p:cNvSpPr/>
          <p:nvPr/>
        </p:nvSpPr>
        <p:spPr>
          <a:xfrm rot="16200000">
            <a:off x="6100368" y="3463463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3FB354A0-7B63-97BF-6DA0-BEC17E0B1E17}"/>
              </a:ext>
            </a:extLst>
          </p:cNvPr>
          <p:cNvSpPr/>
          <p:nvPr/>
        </p:nvSpPr>
        <p:spPr>
          <a:xfrm rot="16200000">
            <a:off x="4777988" y="2900512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BFBCADDE-6F87-D821-26C4-F0B03BA0D762}"/>
              </a:ext>
            </a:extLst>
          </p:cNvPr>
          <p:cNvSpPr/>
          <p:nvPr/>
        </p:nvSpPr>
        <p:spPr>
          <a:xfrm rot="16200000">
            <a:off x="4777987" y="3463462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950ACFBC-D19D-D2DD-9673-B0A63A110096}"/>
              </a:ext>
            </a:extLst>
          </p:cNvPr>
          <p:cNvSpPr/>
          <p:nvPr/>
        </p:nvSpPr>
        <p:spPr>
          <a:xfrm rot="16200000">
            <a:off x="6090209" y="2900513"/>
            <a:ext cx="1313643" cy="1313643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4FFC8305-19FC-1133-B00D-F48CC45C1287}"/>
              </a:ext>
            </a:extLst>
          </p:cNvPr>
          <p:cNvSpPr/>
          <p:nvPr/>
        </p:nvSpPr>
        <p:spPr>
          <a:xfrm rot="16200000">
            <a:off x="6090208" y="1588292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7604587-3F29-C4A7-E863-68C6267EA020}"/>
              </a:ext>
            </a:extLst>
          </p:cNvPr>
          <p:cNvSpPr/>
          <p:nvPr/>
        </p:nvSpPr>
        <p:spPr>
          <a:xfrm rot="16200000">
            <a:off x="4777987" y="1588291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C9F91B91-D2F8-44F8-D8CE-B05866FCFB99}"/>
              </a:ext>
            </a:extLst>
          </p:cNvPr>
          <p:cNvSpPr txBox="1"/>
          <p:nvPr/>
        </p:nvSpPr>
        <p:spPr>
          <a:xfrm>
            <a:off x="4986540" y="2349927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35" name="TextBox 37">
            <a:extLst>
              <a:ext uri="{FF2B5EF4-FFF2-40B4-BE49-F238E27FC236}">
                <a16:creationId xmlns:a16="http://schemas.microsoft.com/office/drawing/2014/main" id="{BD813158-8328-79A7-4287-ADB8363E5138}"/>
              </a:ext>
            </a:extLst>
          </p:cNvPr>
          <p:cNvSpPr txBox="1"/>
          <p:nvPr/>
        </p:nvSpPr>
        <p:spPr>
          <a:xfrm>
            <a:off x="6757190" y="279414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43DA6EC-5074-845F-BB87-852EE244009E}"/>
              </a:ext>
            </a:extLst>
          </p:cNvPr>
          <p:cNvSpPr txBox="1"/>
          <p:nvPr/>
        </p:nvSpPr>
        <p:spPr>
          <a:xfrm>
            <a:off x="6757190" y="433832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04</a:t>
            </a:r>
          </a:p>
        </p:txBody>
      </p:sp>
      <p:sp>
        <p:nvSpPr>
          <p:cNvPr id="37" name="TextBox 39">
            <a:extLst>
              <a:ext uri="{FF2B5EF4-FFF2-40B4-BE49-F238E27FC236}">
                <a16:creationId xmlns:a16="http://schemas.microsoft.com/office/drawing/2014/main" id="{79DA6641-26C0-1FC2-E173-0561F3551B8A}"/>
              </a:ext>
            </a:extLst>
          </p:cNvPr>
          <p:cNvSpPr txBox="1"/>
          <p:nvPr/>
        </p:nvSpPr>
        <p:spPr>
          <a:xfrm>
            <a:off x="4986540" y="477378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</a:p>
        </p:txBody>
      </p:sp>
      <p:sp>
        <p:nvSpPr>
          <p:cNvPr id="38" name="MH_Text_1">
            <a:extLst>
              <a:ext uri="{FF2B5EF4-FFF2-40B4-BE49-F238E27FC236}">
                <a16:creationId xmlns:a16="http://schemas.microsoft.com/office/drawing/2014/main" id="{7EC01E05-3D48-6C4C-295B-FAA1B86A9E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5563" y="2020514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9" name="MH_Text_1">
            <a:extLst>
              <a:ext uri="{FF2B5EF4-FFF2-40B4-BE49-F238E27FC236}">
                <a16:creationId xmlns:a16="http://schemas.microsoft.com/office/drawing/2014/main" id="{1C88F4AE-B01E-CB84-8C4C-5CF1E6A254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5563" y="2502596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MH_Text_1">
            <a:extLst>
              <a:ext uri="{FF2B5EF4-FFF2-40B4-BE49-F238E27FC236}">
                <a16:creationId xmlns:a16="http://schemas.microsoft.com/office/drawing/2014/main" id="{3C183D6D-23EF-15E2-28DB-A68A9D81DF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85029" y="196245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1" name="MH_Text_1">
            <a:extLst>
              <a:ext uri="{FF2B5EF4-FFF2-40B4-BE49-F238E27FC236}">
                <a16:creationId xmlns:a16="http://schemas.microsoft.com/office/drawing/2014/main" id="{02900293-9090-34EA-8791-267182A2E2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75029" y="2444541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MH_Text_1">
            <a:extLst>
              <a:ext uri="{FF2B5EF4-FFF2-40B4-BE49-F238E27FC236}">
                <a16:creationId xmlns:a16="http://schemas.microsoft.com/office/drawing/2014/main" id="{6DBCEC19-AF4C-2BAE-6B1F-49DC4C8EB0E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5898" y="4178693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MH_Text_1">
            <a:extLst>
              <a:ext uri="{FF2B5EF4-FFF2-40B4-BE49-F238E27FC236}">
                <a16:creationId xmlns:a16="http://schemas.microsoft.com/office/drawing/2014/main" id="{4CC016CA-11D2-37AD-D4B1-37A34AB995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5898" y="4660775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4" name="MH_Text_1">
            <a:extLst>
              <a:ext uri="{FF2B5EF4-FFF2-40B4-BE49-F238E27FC236}">
                <a16:creationId xmlns:a16="http://schemas.microsoft.com/office/drawing/2014/main" id="{ABADA903-9CD4-8CFF-A041-CB83446962B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95029" y="408407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5" name="MH_Text_1">
            <a:extLst>
              <a:ext uri="{FF2B5EF4-FFF2-40B4-BE49-F238E27FC236}">
                <a16:creationId xmlns:a16="http://schemas.microsoft.com/office/drawing/2014/main" id="{915F2C41-8144-AD08-1374-8117E935A45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85029" y="4566161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4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25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75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5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75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25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5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D4AA637-A413-0EFD-B97F-F217030A93B2}"/>
              </a:ext>
            </a:extLst>
          </p:cNvPr>
          <p:cNvGrpSpPr/>
          <p:nvPr/>
        </p:nvGrpSpPr>
        <p:grpSpPr>
          <a:xfrm>
            <a:off x="2181571" y="1276747"/>
            <a:ext cx="1674066" cy="1691609"/>
            <a:chOff x="2222211" y="1367339"/>
            <a:chExt cx="1674066" cy="1691609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1703BCBE-6BB1-D75E-3C76-0E0BF9760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211" y="1367339"/>
              <a:ext cx="1674066" cy="1691609"/>
            </a:xfrm>
            <a:custGeom>
              <a:avLst/>
              <a:gdLst>
                <a:gd name="T0" fmla="*/ 0 w 334"/>
                <a:gd name="T1" fmla="*/ 98 h 335"/>
                <a:gd name="T2" fmla="*/ 0 w 334"/>
                <a:gd name="T3" fmla="*/ 237 h 335"/>
                <a:gd name="T4" fmla="*/ 98 w 334"/>
                <a:gd name="T5" fmla="*/ 335 h 335"/>
                <a:gd name="T6" fmla="*/ 236 w 334"/>
                <a:gd name="T7" fmla="*/ 335 h 335"/>
                <a:gd name="T8" fmla="*/ 334 w 334"/>
                <a:gd name="T9" fmla="*/ 237 h 335"/>
                <a:gd name="T10" fmla="*/ 334 w 334"/>
                <a:gd name="T11" fmla="*/ 98 h 335"/>
                <a:gd name="T12" fmla="*/ 236 w 334"/>
                <a:gd name="T13" fmla="*/ 0 h 335"/>
                <a:gd name="T14" fmla="*/ 98 w 334"/>
                <a:gd name="T15" fmla="*/ 0 h 335"/>
                <a:gd name="T16" fmla="*/ 0 w 334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3" y="249"/>
                    <a:pt x="85" y="322"/>
                    <a:pt x="98" y="335"/>
                  </a:cubicBezTo>
                  <a:cubicBezTo>
                    <a:pt x="116" y="335"/>
                    <a:pt x="218" y="335"/>
                    <a:pt x="236" y="335"/>
                  </a:cubicBezTo>
                  <a:cubicBezTo>
                    <a:pt x="249" y="322"/>
                    <a:pt x="322" y="249"/>
                    <a:pt x="334" y="237"/>
                  </a:cubicBezTo>
                  <a:cubicBezTo>
                    <a:pt x="334" y="228"/>
                    <a:pt x="334" y="100"/>
                    <a:pt x="334" y="98"/>
                  </a:cubicBezTo>
                  <a:cubicBezTo>
                    <a:pt x="322" y="86"/>
                    <a:pt x="249" y="13"/>
                    <a:pt x="236" y="0"/>
                  </a:cubicBezTo>
                  <a:cubicBezTo>
                    <a:pt x="218" y="0"/>
                    <a:pt x="116" y="0"/>
                    <a:pt x="98" y="0"/>
                  </a:cubicBezTo>
                  <a:cubicBezTo>
                    <a:pt x="85" y="13"/>
                    <a:pt x="13" y="86"/>
                    <a:pt x="0" y="98"/>
                  </a:cubicBezTo>
                  <a:close/>
                </a:path>
              </a:pathLst>
            </a:custGeom>
            <a:solidFill>
              <a:srgbClr val="CC0000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80E4AC9-0BDC-5067-D25C-0889E7FA1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5383" y="1674327"/>
              <a:ext cx="435977" cy="332393"/>
            </a:xfrm>
            <a:custGeom>
              <a:avLst/>
              <a:gdLst>
                <a:gd name="T0" fmla="*/ 28 w 109"/>
                <a:gd name="T1" fmla="*/ 65 h 83"/>
                <a:gd name="T2" fmla="*/ 62 w 109"/>
                <a:gd name="T3" fmla="*/ 58 h 83"/>
                <a:gd name="T4" fmla="*/ 95 w 109"/>
                <a:gd name="T5" fmla="*/ 66 h 83"/>
                <a:gd name="T6" fmla="*/ 28 w 109"/>
                <a:gd name="T7" fmla="*/ 56 h 83"/>
                <a:gd name="T8" fmla="*/ 31 w 109"/>
                <a:gd name="T9" fmla="*/ 55 h 83"/>
                <a:gd name="T10" fmla="*/ 98 w 109"/>
                <a:gd name="T11" fmla="*/ 57 h 83"/>
                <a:gd name="T12" fmla="*/ 33 w 109"/>
                <a:gd name="T13" fmla="*/ 58 h 83"/>
                <a:gd name="T14" fmla="*/ 76 w 109"/>
                <a:gd name="T15" fmla="*/ 58 h 83"/>
                <a:gd name="T16" fmla="*/ 46 w 109"/>
                <a:gd name="T17" fmla="*/ 55 h 83"/>
                <a:gd name="T18" fmla="*/ 61 w 109"/>
                <a:gd name="T19" fmla="*/ 52 h 83"/>
                <a:gd name="T20" fmla="*/ 63 w 109"/>
                <a:gd name="T21" fmla="*/ 52 h 83"/>
                <a:gd name="T22" fmla="*/ 17 w 109"/>
                <a:gd name="T23" fmla="*/ 54 h 83"/>
                <a:gd name="T24" fmla="*/ 98 w 109"/>
                <a:gd name="T25" fmla="*/ 51 h 83"/>
                <a:gd name="T26" fmla="*/ 27 w 109"/>
                <a:gd name="T27" fmla="*/ 53 h 83"/>
                <a:gd name="T28" fmla="*/ 47 w 109"/>
                <a:gd name="T29" fmla="*/ 46 h 83"/>
                <a:gd name="T30" fmla="*/ 81 w 109"/>
                <a:gd name="T31" fmla="*/ 53 h 83"/>
                <a:gd name="T32" fmla="*/ 38 w 109"/>
                <a:gd name="T33" fmla="*/ 41 h 83"/>
                <a:gd name="T34" fmla="*/ 38 w 109"/>
                <a:gd name="T35" fmla="*/ 44 h 83"/>
                <a:gd name="T36" fmla="*/ 98 w 109"/>
                <a:gd name="T37" fmla="*/ 47 h 83"/>
                <a:gd name="T38" fmla="*/ 42 w 109"/>
                <a:gd name="T39" fmla="*/ 40 h 83"/>
                <a:gd name="T40" fmla="*/ 47 w 109"/>
                <a:gd name="T41" fmla="*/ 40 h 83"/>
                <a:gd name="T42" fmla="*/ 67 w 109"/>
                <a:gd name="T43" fmla="*/ 43 h 83"/>
                <a:gd name="T44" fmla="*/ 10 w 109"/>
                <a:gd name="T45" fmla="*/ 41 h 83"/>
                <a:gd name="T46" fmla="*/ 98 w 109"/>
                <a:gd name="T47" fmla="*/ 41 h 83"/>
                <a:gd name="T48" fmla="*/ 28 w 109"/>
                <a:gd name="T49" fmla="*/ 37 h 83"/>
                <a:gd name="T50" fmla="*/ 50 w 109"/>
                <a:gd name="T51" fmla="*/ 36 h 83"/>
                <a:gd name="T52" fmla="*/ 58 w 109"/>
                <a:gd name="T53" fmla="*/ 36 h 83"/>
                <a:gd name="T54" fmla="*/ 81 w 109"/>
                <a:gd name="T55" fmla="*/ 37 h 83"/>
                <a:gd name="T56" fmla="*/ 13 w 109"/>
                <a:gd name="T57" fmla="*/ 32 h 83"/>
                <a:gd name="T58" fmla="*/ 77 w 109"/>
                <a:gd name="T59" fmla="*/ 30 h 83"/>
                <a:gd name="T60" fmla="*/ 81 w 109"/>
                <a:gd name="T61" fmla="*/ 31 h 83"/>
                <a:gd name="T62" fmla="*/ 47 w 109"/>
                <a:gd name="T63" fmla="*/ 30 h 83"/>
                <a:gd name="T64" fmla="*/ 58 w 109"/>
                <a:gd name="T65" fmla="*/ 27 h 83"/>
                <a:gd name="T66" fmla="*/ 62 w 109"/>
                <a:gd name="T67" fmla="*/ 27 h 83"/>
                <a:gd name="T68" fmla="*/ 28 w 109"/>
                <a:gd name="T69" fmla="*/ 27 h 83"/>
                <a:gd name="T70" fmla="*/ 81 w 109"/>
                <a:gd name="T71" fmla="*/ 27 h 83"/>
                <a:gd name="T72" fmla="*/ 23 w 109"/>
                <a:gd name="T73" fmla="*/ 19 h 83"/>
                <a:gd name="T74" fmla="*/ 86 w 109"/>
                <a:gd name="T75" fmla="*/ 19 h 83"/>
                <a:gd name="T76" fmla="*/ 47 w 109"/>
                <a:gd name="T77" fmla="*/ 14 h 83"/>
                <a:gd name="T78" fmla="*/ 50 w 109"/>
                <a:gd name="T79" fmla="*/ 15 h 83"/>
                <a:gd name="T80" fmla="*/ 62 w 109"/>
                <a:gd name="T81" fmla="*/ 17 h 83"/>
                <a:gd name="T82" fmla="*/ 28 w 109"/>
                <a:gd name="T83" fmla="*/ 12 h 83"/>
                <a:gd name="T84" fmla="*/ 50 w 109"/>
                <a:gd name="T85" fmla="*/ 11 h 83"/>
                <a:gd name="T86" fmla="*/ 58 w 109"/>
                <a:gd name="T87" fmla="*/ 11 h 83"/>
                <a:gd name="T88" fmla="*/ 81 w 109"/>
                <a:gd name="T89" fmla="*/ 12 h 83"/>
                <a:gd name="T90" fmla="*/ 72 w 109"/>
                <a:gd name="T91" fmla="*/ 70 h 83"/>
                <a:gd name="T92" fmla="*/ 102 w 109"/>
                <a:gd name="T93" fmla="*/ 76 h 83"/>
                <a:gd name="T94" fmla="*/ 28 w 109"/>
                <a:gd name="T95" fmla="*/ 72 h 83"/>
                <a:gd name="T96" fmla="*/ 10 w 109"/>
                <a:gd name="T97" fmla="*/ 8 h 83"/>
                <a:gd name="T98" fmla="*/ 53 w 109"/>
                <a:gd name="T99" fmla="*/ 66 h 83"/>
                <a:gd name="T100" fmla="*/ 7 w 109"/>
                <a:gd name="T101" fmla="*/ 70 h 83"/>
                <a:gd name="T102" fmla="*/ 56 w 109"/>
                <a:gd name="T103" fmla="*/ 66 h 83"/>
                <a:gd name="T104" fmla="*/ 99 w 109"/>
                <a:gd name="T105" fmla="*/ 8 h 83"/>
                <a:gd name="T106" fmla="*/ 99 w 109"/>
                <a:gd name="T107" fmla="*/ 70 h 83"/>
                <a:gd name="T108" fmla="*/ 62 w 109"/>
                <a:gd name="T109" fmla="*/ 0 h 83"/>
                <a:gd name="T110" fmla="*/ 10 w 109"/>
                <a:gd name="T111" fmla="*/ 5 h 83"/>
                <a:gd name="T112" fmla="*/ 4 w 109"/>
                <a:gd name="T113" fmla="*/ 12 h 83"/>
                <a:gd name="T114" fmla="*/ 104 w 109"/>
                <a:gd name="T115" fmla="*/ 12 h 83"/>
                <a:gd name="T116" fmla="*/ 81 w 109"/>
                <a:gd name="T117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83">
                  <a:moveTo>
                    <a:pt x="47" y="58"/>
                  </a:moveTo>
                  <a:cubicBezTo>
                    <a:pt x="42" y="58"/>
                    <a:pt x="35" y="61"/>
                    <a:pt x="28" y="62"/>
                  </a:cubicBezTo>
                  <a:cubicBezTo>
                    <a:pt x="23" y="63"/>
                    <a:pt x="18" y="63"/>
                    <a:pt x="14" y="63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8" y="66"/>
                    <a:pt x="23" y="66"/>
                    <a:pt x="28" y="65"/>
                  </a:cubicBezTo>
                  <a:cubicBezTo>
                    <a:pt x="35" y="64"/>
                    <a:pt x="42" y="61"/>
                    <a:pt x="47" y="61"/>
                  </a:cubicBezTo>
                  <a:cubicBezTo>
                    <a:pt x="48" y="61"/>
                    <a:pt x="49" y="61"/>
                    <a:pt x="50" y="62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9"/>
                    <a:pt x="48" y="58"/>
                    <a:pt x="47" y="58"/>
                  </a:cubicBezTo>
                  <a:moveTo>
                    <a:pt x="62" y="58"/>
                  </a:moveTo>
                  <a:cubicBezTo>
                    <a:pt x="60" y="58"/>
                    <a:pt x="59" y="59"/>
                    <a:pt x="58" y="59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9" y="61"/>
                    <a:pt x="60" y="61"/>
                    <a:pt x="62" y="61"/>
                  </a:cubicBezTo>
                  <a:cubicBezTo>
                    <a:pt x="67" y="61"/>
                    <a:pt x="74" y="64"/>
                    <a:pt x="81" y="65"/>
                  </a:cubicBezTo>
                  <a:cubicBezTo>
                    <a:pt x="85" y="66"/>
                    <a:pt x="91" y="66"/>
                    <a:pt x="95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1" y="63"/>
                    <a:pt x="85" y="63"/>
                    <a:pt x="81" y="62"/>
                  </a:cubicBezTo>
                  <a:cubicBezTo>
                    <a:pt x="74" y="61"/>
                    <a:pt x="67" y="58"/>
                    <a:pt x="62" y="58"/>
                  </a:cubicBezTo>
                  <a:moveTo>
                    <a:pt x="31" y="55"/>
                  </a:moveTo>
                  <a:cubicBezTo>
                    <a:pt x="30" y="56"/>
                    <a:pt x="29" y="56"/>
                    <a:pt x="28" y="56"/>
                  </a:cubicBezTo>
                  <a:cubicBezTo>
                    <a:pt x="22" y="57"/>
                    <a:pt x="15" y="57"/>
                    <a:pt x="10" y="57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5" y="60"/>
                    <a:pt x="22" y="60"/>
                    <a:pt x="28" y="59"/>
                  </a:cubicBezTo>
                  <a:cubicBezTo>
                    <a:pt x="29" y="59"/>
                    <a:pt x="30" y="59"/>
                    <a:pt x="31" y="58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78" y="55"/>
                  </a:moveTo>
                  <a:cubicBezTo>
                    <a:pt x="78" y="58"/>
                    <a:pt x="78" y="58"/>
                    <a:pt x="78" y="58"/>
                  </a:cubicBezTo>
                  <a:cubicBezTo>
                    <a:pt x="79" y="59"/>
                    <a:pt x="80" y="59"/>
                    <a:pt x="81" y="59"/>
                  </a:cubicBezTo>
                  <a:cubicBezTo>
                    <a:pt x="87" y="60"/>
                    <a:pt x="94" y="60"/>
                    <a:pt x="98" y="60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4" y="57"/>
                    <a:pt x="87" y="57"/>
                    <a:pt x="81" y="56"/>
                  </a:cubicBezTo>
                  <a:cubicBezTo>
                    <a:pt x="80" y="56"/>
                    <a:pt x="79" y="56"/>
                    <a:pt x="78" y="55"/>
                  </a:cubicBezTo>
                  <a:moveTo>
                    <a:pt x="44" y="52"/>
                  </a:moveTo>
                  <a:cubicBezTo>
                    <a:pt x="41" y="53"/>
                    <a:pt x="37" y="54"/>
                    <a:pt x="33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7"/>
                    <a:pt x="41" y="56"/>
                    <a:pt x="44" y="55"/>
                  </a:cubicBezTo>
                  <a:cubicBezTo>
                    <a:pt x="44" y="52"/>
                    <a:pt x="44" y="52"/>
                    <a:pt x="44" y="52"/>
                  </a:cubicBezTo>
                  <a:moveTo>
                    <a:pt x="65" y="52"/>
                  </a:moveTo>
                  <a:cubicBezTo>
                    <a:pt x="65" y="55"/>
                    <a:pt x="65" y="55"/>
                    <a:pt x="65" y="55"/>
                  </a:cubicBezTo>
                  <a:cubicBezTo>
                    <a:pt x="68" y="56"/>
                    <a:pt x="72" y="57"/>
                    <a:pt x="76" y="58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2" y="54"/>
                    <a:pt x="68" y="53"/>
                    <a:pt x="65" y="52"/>
                  </a:cubicBezTo>
                  <a:moveTo>
                    <a:pt x="47" y="52"/>
                  </a:moveTo>
                  <a:cubicBezTo>
                    <a:pt x="47" y="52"/>
                    <a:pt x="47" y="52"/>
                    <a:pt x="46" y="52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8" y="52"/>
                    <a:pt x="47" y="52"/>
                  </a:cubicBezTo>
                  <a:moveTo>
                    <a:pt x="61" y="52"/>
                  </a:moveTo>
                  <a:cubicBezTo>
                    <a:pt x="60" y="52"/>
                    <a:pt x="59" y="52"/>
                    <a:pt x="58" y="52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5"/>
                    <a:pt x="60" y="55"/>
                    <a:pt x="62" y="55"/>
                  </a:cubicBezTo>
                  <a:cubicBezTo>
                    <a:pt x="62" y="55"/>
                    <a:pt x="62" y="55"/>
                    <a:pt x="63" y="55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2" y="52"/>
                    <a:pt x="62" y="52"/>
                    <a:pt x="61" y="52"/>
                  </a:cubicBezTo>
                  <a:moveTo>
                    <a:pt x="17" y="51"/>
                  </a:moveTo>
                  <a:cubicBezTo>
                    <a:pt x="14" y="51"/>
                    <a:pt x="12" y="51"/>
                    <a:pt x="10" y="5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2" y="54"/>
                    <a:pt x="14" y="54"/>
                    <a:pt x="17" y="54"/>
                  </a:cubicBezTo>
                  <a:cubicBezTo>
                    <a:pt x="17" y="51"/>
                    <a:pt x="17" y="51"/>
                    <a:pt x="17" y="51"/>
                  </a:cubicBezTo>
                  <a:moveTo>
                    <a:pt x="92" y="5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7" y="54"/>
                    <a:pt x="98" y="54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4" y="51"/>
                    <a:pt x="92" y="51"/>
                  </a:cubicBezTo>
                  <a:moveTo>
                    <a:pt x="47" y="46"/>
                  </a:moveTo>
                  <a:cubicBezTo>
                    <a:pt x="42" y="46"/>
                    <a:pt x="35" y="49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5" y="52"/>
                    <a:pt x="42" y="49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6"/>
                    <a:pt x="47" y="46"/>
                  </a:cubicBezTo>
                  <a:moveTo>
                    <a:pt x="62" y="46"/>
                  </a:moveTo>
                  <a:cubicBezTo>
                    <a:pt x="60" y="46"/>
                    <a:pt x="59" y="46"/>
                    <a:pt x="58" y="46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60" y="49"/>
                    <a:pt x="62" y="49"/>
                  </a:cubicBezTo>
                  <a:cubicBezTo>
                    <a:pt x="67" y="49"/>
                    <a:pt x="74" y="52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4" y="49"/>
                    <a:pt x="67" y="46"/>
                    <a:pt x="62" y="46"/>
                  </a:cubicBezTo>
                  <a:moveTo>
                    <a:pt x="38" y="41"/>
                  </a:moveTo>
                  <a:cubicBezTo>
                    <a:pt x="35" y="42"/>
                    <a:pt x="31" y="43"/>
                    <a:pt x="28" y="43"/>
                  </a:cubicBezTo>
                  <a:cubicBezTo>
                    <a:pt x="22" y="44"/>
                    <a:pt x="15" y="44"/>
                    <a:pt x="10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5" y="47"/>
                    <a:pt x="22" y="47"/>
                    <a:pt x="28" y="46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38" y="41"/>
                    <a:pt x="38" y="41"/>
                    <a:pt x="38" y="41"/>
                  </a:cubicBezTo>
                  <a:moveTo>
                    <a:pt x="70" y="41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4" y="45"/>
                    <a:pt x="77" y="46"/>
                    <a:pt x="81" y="46"/>
                  </a:cubicBezTo>
                  <a:cubicBezTo>
                    <a:pt x="87" y="47"/>
                    <a:pt x="94" y="47"/>
                    <a:pt x="98" y="47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4" y="44"/>
                    <a:pt x="87" y="44"/>
                    <a:pt x="81" y="43"/>
                  </a:cubicBezTo>
                  <a:cubicBezTo>
                    <a:pt x="77" y="43"/>
                    <a:pt x="74" y="42"/>
                    <a:pt x="70" y="41"/>
                  </a:cubicBezTo>
                  <a:moveTo>
                    <a:pt x="47" y="40"/>
                  </a:moveTo>
                  <a:cubicBezTo>
                    <a:pt x="46" y="40"/>
                    <a:pt x="44" y="40"/>
                    <a:pt x="42" y="4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3"/>
                    <a:pt x="46" y="42"/>
                    <a:pt x="47" y="42"/>
                  </a:cubicBezTo>
                  <a:cubicBezTo>
                    <a:pt x="48" y="42"/>
                    <a:pt x="49" y="43"/>
                    <a:pt x="50" y="43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moveTo>
                    <a:pt x="62" y="40"/>
                  </a:moveTo>
                  <a:cubicBezTo>
                    <a:pt x="60" y="40"/>
                    <a:pt x="59" y="40"/>
                    <a:pt x="58" y="40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60" y="42"/>
                    <a:pt x="62" y="42"/>
                  </a:cubicBezTo>
                  <a:cubicBezTo>
                    <a:pt x="63" y="42"/>
                    <a:pt x="65" y="43"/>
                    <a:pt x="67" y="43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5" y="40"/>
                    <a:pt x="63" y="40"/>
                    <a:pt x="62" y="40"/>
                  </a:cubicBezTo>
                  <a:moveTo>
                    <a:pt x="21" y="38"/>
                  </a:moveTo>
                  <a:cubicBezTo>
                    <a:pt x="17" y="38"/>
                    <a:pt x="13" y="38"/>
                    <a:pt x="10" y="3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3" y="41"/>
                    <a:pt x="17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88" y="38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1"/>
                    <a:pt x="96" y="41"/>
                    <a:pt x="98" y="41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38"/>
                    <a:pt x="92" y="38"/>
                    <a:pt x="88" y="38"/>
                  </a:cubicBezTo>
                  <a:moveTo>
                    <a:pt x="47" y="33"/>
                  </a:moveTo>
                  <a:cubicBezTo>
                    <a:pt x="44" y="33"/>
                    <a:pt x="40" y="34"/>
                    <a:pt x="37" y="35"/>
                  </a:cubicBezTo>
                  <a:cubicBezTo>
                    <a:pt x="34" y="36"/>
                    <a:pt x="31" y="37"/>
                    <a:pt x="28" y="37"/>
                  </a:cubicBezTo>
                  <a:cubicBezTo>
                    <a:pt x="27" y="37"/>
                    <a:pt x="26" y="37"/>
                    <a:pt x="24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7" y="40"/>
                    <a:pt x="28" y="40"/>
                  </a:cubicBezTo>
                  <a:cubicBezTo>
                    <a:pt x="35" y="39"/>
                    <a:pt x="42" y="36"/>
                    <a:pt x="47" y="36"/>
                  </a:cubicBezTo>
                  <a:cubicBezTo>
                    <a:pt x="48" y="36"/>
                    <a:pt x="49" y="36"/>
                    <a:pt x="50" y="3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3"/>
                    <a:pt x="48" y="33"/>
                    <a:pt x="47" y="33"/>
                  </a:cubicBezTo>
                  <a:moveTo>
                    <a:pt x="62" y="33"/>
                  </a:moveTo>
                  <a:cubicBezTo>
                    <a:pt x="60" y="33"/>
                    <a:pt x="59" y="33"/>
                    <a:pt x="58" y="34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6"/>
                    <a:pt x="62" y="36"/>
                  </a:cubicBezTo>
                  <a:cubicBezTo>
                    <a:pt x="67" y="36"/>
                    <a:pt x="74" y="39"/>
                    <a:pt x="81" y="40"/>
                  </a:cubicBezTo>
                  <a:cubicBezTo>
                    <a:pt x="82" y="40"/>
                    <a:pt x="83" y="40"/>
                    <a:pt x="84" y="40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7"/>
                    <a:pt x="82" y="37"/>
                    <a:pt x="81" y="37"/>
                  </a:cubicBezTo>
                  <a:cubicBezTo>
                    <a:pt x="78" y="37"/>
                    <a:pt x="75" y="36"/>
                    <a:pt x="72" y="35"/>
                  </a:cubicBezTo>
                  <a:cubicBezTo>
                    <a:pt x="68" y="34"/>
                    <a:pt x="65" y="33"/>
                    <a:pt x="62" y="33"/>
                  </a:cubicBezTo>
                  <a:moveTo>
                    <a:pt x="32" y="30"/>
                  </a:moveTo>
                  <a:cubicBezTo>
                    <a:pt x="31" y="30"/>
                    <a:pt x="29" y="31"/>
                    <a:pt x="28" y="31"/>
                  </a:cubicBezTo>
                  <a:cubicBezTo>
                    <a:pt x="23" y="32"/>
                    <a:pt x="17" y="32"/>
                    <a:pt x="13" y="32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7" y="35"/>
                    <a:pt x="23" y="34"/>
                    <a:pt x="28" y="34"/>
                  </a:cubicBezTo>
                  <a:cubicBezTo>
                    <a:pt x="29" y="33"/>
                    <a:pt x="31" y="33"/>
                    <a:pt x="32" y="33"/>
                  </a:cubicBezTo>
                  <a:cubicBezTo>
                    <a:pt x="32" y="30"/>
                    <a:pt x="32" y="30"/>
                    <a:pt x="32" y="30"/>
                  </a:cubicBezTo>
                  <a:moveTo>
                    <a:pt x="77" y="30"/>
                  </a:move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9" y="33"/>
                    <a:pt x="81" y="34"/>
                  </a:cubicBezTo>
                  <a:cubicBezTo>
                    <a:pt x="86" y="34"/>
                    <a:pt x="92" y="35"/>
                    <a:pt x="96" y="35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2" y="32"/>
                    <a:pt x="86" y="32"/>
                    <a:pt x="81" y="31"/>
                  </a:cubicBezTo>
                  <a:cubicBezTo>
                    <a:pt x="79" y="31"/>
                    <a:pt x="78" y="30"/>
                    <a:pt x="77" y="30"/>
                  </a:cubicBezTo>
                  <a:moveTo>
                    <a:pt x="47" y="27"/>
                  </a:moveTo>
                  <a:cubicBezTo>
                    <a:pt x="44" y="27"/>
                    <a:pt x="40" y="28"/>
                    <a:pt x="37" y="29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1"/>
                    <a:pt x="44" y="30"/>
                    <a:pt x="47" y="30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7"/>
                    <a:pt x="48" y="27"/>
                    <a:pt x="47" y="27"/>
                  </a:cubicBezTo>
                  <a:moveTo>
                    <a:pt x="62" y="27"/>
                  </a:moveTo>
                  <a:cubicBezTo>
                    <a:pt x="60" y="27"/>
                    <a:pt x="59" y="27"/>
                    <a:pt x="58" y="2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30"/>
                    <a:pt x="60" y="30"/>
                    <a:pt x="62" y="30"/>
                  </a:cubicBezTo>
                  <a:cubicBezTo>
                    <a:pt x="65" y="30"/>
                    <a:pt x="68" y="31"/>
                    <a:pt x="72" y="32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8" y="28"/>
                    <a:pt x="65" y="27"/>
                    <a:pt x="62" y="27"/>
                  </a:cubicBezTo>
                  <a:moveTo>
                    <a:pt x="46" y="21"/>
                  </a:moveTo>
                  <a:cubicBezTo>
                    <a:pt x="40" y="21"/>
                    <a:pt x="34" y="24"/>
                    <a:pt x="28" y="24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5" y="28"/>
                    <a:pt x="22" y="28"/>
                    <a:pt x="28" y="27"/>
                  </a:cubicBezTo>
                  <a:cubicBezTo>
                    <a:pt x="34" y="26"/>
                    <a:pt x="40" y="24"/>
                    <a:pt x="46" y="24"/>
                  </a:cubicBezTo>
                  <a:cubicBezTo>
                    <a:pt x="46" y="21"/>
                    <a:pt x="46" y="21"/>
                    <a:pt x="46" y="21"/>
                  </a:cubicBezTo>
                  <a:moveTo>
                    <a:pt x="63" y="21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9" y="24"/>
                    <a:pt x="75" y="26"/>
                    <a:pt x="81" y="27"/>
                  </a:cubicBezTo>
                  <a:cubicBezTo>
                    <a:pt x="87" y="28"/>
                    <a:pt x="94" y="28"/>
                    <a:pt x="98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4" y="26"/>
                    <a:pt x="87" y="25"/>
                    <a:pt x="81" y="24"/>
                  </a:cubicBezTo>
                  <a:cubicBezTo>
                    <a:pt x="75" y="24"/>
                    <a:pt x="69" y="21"/>
                    <a:pt x="63" y="21"/>
                  </a:cubicBezTo>
                  <a:moveTo>
                    <a:pt x="23" y="19"/>
                  </a:moveTo>
                  <a:cubicBezTo>
                    <a:pt x="18" y="19"/>
                    <a:pt x="14" y="19"/>
                    <a:pt x="10" y="19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2"/>
                    <a:pt x="18" y="22"/>
                    <a:pt x="23" y="22"/>
                  </a:cubicBezTo>
                  <a:cubicBezTo>
                    <a:pt x="23" y="19"/>
                    <a:pt x="23" y="19"/>
                    <a:pt x="23" y="19"/>
                  </a:cubicBezTo>
                  <a:moveTo>
                    <a:pt x="86" y="19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91" y="22"/>
                    <a:pt x="95" y="22"/>
                    <a:pt x="98" y="2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5" y="19"/>
                    <a:pt x="91" y="19"/>
                    <a:pt x="86" y="19"/>
                  </a:cubicBezTo>
                  <a:moveTo>
                    <a:pt x="47" y="14"/>
                  </a:moveTo>
                  <a:cubicBezTo>
                    <a:pt x="42" y="14"/>
                    <a:pt x="35" y="17"/>
                    <a:pt x="28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5" y="20"/>
                    <a:pt x="42" y="17"/>
                    <a:pt x="47" y="17"/>
                  </a:cubicBezTo>
                  <a:cubicBezTo>
                    <a:pt x="48" y="17"/>
                    <a:pt x="49" y="17"/>
                    <a:pt x="50" y="1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4"/>
                    <a:pt x="48" y="14"/>
                    <a:pt x="47" y="14"/>
                  </a:cubicBezTo>
                  <a:moveTo>
                    <a:pt x="62" y="14"/>
                  </a:moveTo>
                  <a:cubicBezTo>
                    <a:pt x="60" y="14"/>
                    <a:pt x="59" y="14"/>
                    <a:pt x="58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60" y="17"/>
                    <a:pt x="62" y="17"/>
                  </a:cubicBezTo>
                  <a:cubicBezTo>
                    <a:pt x="67" y="17"/>
                    <a:pt x="74" y="20"/>
                    <a:pt x="81" y="21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4" y="17"/>
                    <a:pt x="67" y="14"/>
                    <a:pt x="62" y="14"/>
                  </a:cubicBezTo>
                  <a:moveTo>
                    <a:pt x="47" y="8"/>
                  </a:moveTo>
                  <a:cubicBezTo>
                    <a:pt x="42" y="8"/>
                    <a:pt x="35" y="11"/>
                    <a:pt x="28" y="12"/>
                  </a:cubicBezTo>
                  <a:cubicBezTo>
                    <a:pt x="22" y="13"/>
                    <a:pt x="15" y="13"/>
                    <a:pt x="10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5" y="16"/>
                    <a:pt x="22" y="16"/>
                    <a:pt x="28" y="15"/>
                  </a:cubicBezTo>
                  <a:cubicBezTo>
                    <a:pt x="35" y="14"/>
                    <a:pt x="42" y="11"/>
                    <a:pt x="47" y="11"/>
                  </a:cubicBezTo>
                  <a:cubicBezTo>
                    <a:pt x="48" y="11"/>
                    <a:pt x="49" y="11"/>
                    <a:pt x="50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moveTo>
                    <a:pt x="62" y="8"/>
                  </a:moveTo>
                  <a:cubicBezTo>
                    <a:pt x="60" y="8"/>
                    <a:pt x="59" y="8"/>
                    <a:pt x="58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60" y="11"/>
                    <a:pt x="62" y="11"/>
                  </a:cubicBezTo>
                  <a:cubicBezTo>
                    <a:pt x="67" y="11"/>
                    <a:pt x="74" y="14"/>
                    <a:pt x="81" y="15"/>
                  </a:cubicBezTo>
                  <a:cubicBezTo>
                    <a:pt x="87" y="16"/>
                    <a:pt x="94" y="16"/>
                    <a:pt x="98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87" y="13"/>
                    <a:pt x="81" y="12"/>
                  </a:cubicBezTo>
                  <a:cubicBezTo>
                    <a:pt x="74" y="11"/>
                    <a:pt x="67" y="8"/>
                    <a:pt x="62" y="8"/>
                  </a:cubicBezTo>
                  <a:moveTo>
                    <a:pt x="54" y="71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7" y="68"/>
                    <a:pt x="59" y="68"/>
                    <a:pt x="62" y="68"/>
                  </a:cubicBezTo>
                  <a:cubicBezTo>
                    <a:pt x="65" y="68"/>
                    <a:pt x="68" y="69"/>
                    <a:pt x="72" y="70"/>
                  </a:cubicBezTo>
                  <a:cubicBezTo>
                    <a:pt x="75" y="71"/>
                    <a:pt x="78" y="71"/>
                    <a:pt x="81" y="72"/>
                  </a:cubicBezTo>
                  <a:cubicBezTo>
                    <a:pt x="87" y="73"/>
                    <a:pt x="94" y="73"/>
                    <a:pt x="99" y="73"/>
                  </a:cubicBezTo>
                  <a:cubicBezTo>
                    <a:pt x="100" y="73"/>
                    <a:pt x="101" y="73"/>
                    <a:pt x="101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9" y="73"/>
                    <a:pt x="10" y="73"/>
                  </a:cubicBezTo>
                  <a:cubicBezTo>
                    <a:pt x="15" y="73"/>
                    <a:pt x="22" y="73"/>
                    <a:pt x="28" y="72"/>
                  </a:cubicBezTo>
                  <a:cubicBezTo>
                    <a:pt x="31" y="71"/>
                    <a:pt x="34" y="71"/>
                    <a:pt x="36" y="70"/>
                  </a:cubicBezTo>
                  <a:cubicBezTo>
                    <a:pt x="40" y="69"/>
                    <a:pt x="44" y="68"/>
                    <a:pt x="47" y="68"/>
                  </a:cubicBezTo>
                  <a:cubicBezTo>
                    <a:pt x="49" y="68"/>
                    <a:pt x="51" y="68"/>
                    <a:pt x="53" y="70"/>
                  </a:cubicBezTo>
                  <a:cubicBezTo>
                    <a:pt x="54" y="71"/>
                    <a:pt x="54" y="71"/>
                    <a:pt x="54" y="71"/>
                  </a:cubicBezTo>
                  <a:moveTo>
                    <a:pt x="10" y="8"/>
                  </a:moveTo>
                  <a:cubicBezTo>
                    <a:pt x="15" y="8"/>
                    <a:pt x="22" y="8"/>
                    <a:pt x="28" y="7"/>
                  </a:cubicBezTo>
                  <a:cubicBezTo>
                    <a:pt x="31" y="7"/>
                    <a:pt x="34" y="6"/>
                    <a:pt x="36" y="5"/>
                  </a:cubicBezTo>
                  <a:cubicBezTo>
                    <a:pt x="40" y="4"/>
                    <a:pt x="44" y="3"/>
                    <a:pt x="47" y="3"/>
                  </a:cubicBezTo>
                  <a:cubicBezTo>
                    <a:pt x="49" y="3"/>
                    <a:pt x="51" y="4"/>
                    <a:pt x="53" y="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6"/>
                    <a:pt x="49" y="65"/>
                    <a:pt x="47" y="65"/>
                  </a:cubicBezTo>
                  <a:cubicBezTo>
                    <a:pt x="44" y="65"/>
                    <a:pt x="40" y="66"/>
                    <a:pt x="36" y="67"/>
                  </a:cubicBezTo>
                  <a:cubicBezTo>
                    <a:pt x="33" y="68"/>
                    <a:pt x="30" y="69"/>
                    <a:pt x="28" y="69"/>
                  </a:cubicBezTo>
                  <a:cubicBezTo>
                    <a:pt x="22" y="70"/>
                    <a:pt x="15" y="70"/>
                    <a:pt x="10" y="70"/>
                  </a:cubicBezTo>
                  <a:cubicBezTo>
                    <a:pt x="9" y="70"/>
                    <a:pt x="8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10" y="8"/>
                  </a:cubicBezTo>
                  <a:moveTo>
                    <a:pt x="56" y="66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7" y="4"/>
                    <a:pt x="59" y="3"/>
                    <a:pt x="62" y="3"/>
                  </a:cubicBezTo>
                  <a:cubicBezTo>
                    <a:pt x="65" y="3"/>
                    <a:pt x="68" y="4"/>
                    <a:pt x="72" y="5"/>
                  </a:cubicBezTo>
                  <a:cubicBezTo>
                    <a:pt x="75" y="6"/>
                    <a:pt x="78" y="7"/>
                    <a:pt x="81" y="7"/>
                  </a:cubicBezTo>
                  <a:cubicBezTo>
                    <a:pt x="87" y="8"/>
                    <a:pt x="94" y="8"/>
                    <a:pt x="99" y="8"/>
                  </a:cubicBezTo>
                  <a:cubicBezTo>
                    <a:pt x="100" y="8"/>
                    <a:pt x="101" y="8"/>
                    <a:pt x="101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0" y="70"/>
                    <a:pt x="99" y="70"/>
                  </a:cubicBezTo>
                  <a:cubicBezTo>
                    <a:pt x="94" y="70"/>
                    <a:pt x="87" y="70"/>
                    <a:pt x="81" y="69"/>
                  </a:cubicBezTo>
                  <a:cubicBezTo>
                    <a:pt x="78" y="69"/>
                    <a:pt x="76" y="68"/>
                    <a:pt x="73" y="67"/>
                  </a:cubicBezTo>
                  <a:cubicBezTo>
                    <a:pt x="69" y="66"/>
                    <a:pt x="65" y="65"/>
                    <a:pt x="62" y="65"/>
                  </a:cubicBezTo>
                  <a:cubicBezTo>
                    <a:pt x="59" y="65"/>
                    <a:pt x="58" y="66"/>
                    <a:pt x="56" y="66"/>
                  </a:cubicBezTo>
                  <a:moveTo>
                    <a:pt x="62" y="0"/>
                  </a:moveTo>
                  <a:cubicBezTo>
                    <a:pt x="59" y="0"/>
                    <a:pt x="56" y="1"/>
                    <a:pt x="54" y="2"/>
                  </a:cubicBezTo>
                  <a:cubicBezTo>
                    <a:pt x="52" y="1"/>
                    <a:pt x="50" y="0"/>
                    <a:pt x="47" y="0"/>
                  </a:cubicBezTo>
                  <a:cubicBezTo>
                    <a:pt x="44" y="0"/>
                    <a:pt x="40" y="1"/>
                    <a:pt x="36" y="2"/>
                  </a:cubicBezTo>
                  <a:cubicBezTo>
                    <a:pt x="33" y="3"/>
                    <a:pt x="30" y="4"/>
                    <a:pt x="28" y="4"/>
                  </a:cubicBezTo>
                  <a:cubicBezTo>
                    <a:pt x="22" y="5"/>
                    <a:pt x="15" y="5"/>
                    <a:pt x="10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0" y="5"/>
                    <a:pt x="99" y="5"/>
                  </a:cubicBezTo>
                  <a:cubicBezTo>
                    <a:pt x="94" y="5"/>
                    <a:pt x="87" y="5"/>
                    <a:pt x="81" y="4"/>
                  </a:cubicBezTo>
                  <a:cubicBezTo>
                    <a:pt x="78" y="4"/>
                    <a:pt x="76" y="3"/>
                    <a:pt x="73" y="2"/>
                  </a:cubicBezTo>
                  <a:cubicBezTo>
                    <a:pt x="69" y="1"/>
                    <a:pt x="65" y="0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5FBBF26-25D4-9ED7-5148-C9F405082A87}"/>
              </a:ext>
            </a:extLst>
          </p:cNvPr>
          <p:cNvGrpSpPr/>
          <p:nvPr/>
        </p:nvGrpSpPr>
        <p:grpSpPr>
          <a:xfrm>
            <a:off x="4120185" y="1276747"/>
            <a:ext cx="1678299" cy="1691609"/>
            <a:chOff x="4160825" y="1367339"/>
            <a:chExt cx="1678299" cy="1691609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5B8257D8-BB3E-D772-B8D3-88B9B941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5" y="1367339"/>
              <a:ext cx="1678299" cy="1691609"/>
            </a:xfrm>
            <a:custGeom>
              <a:avLst/>
              <a:gdLst>
                <a:gd name="T0" fmla="*/ 0 w 335"/>
                <a:gd name="T1" fmla="*/ 98 h 335"/>
                <a:gd name="T2" fmla="*/ 0 w 335"/>
                <a:gd name="T3" fmla="*/ 237 h 335"/>
                <a:gd name="T4" fmla="*/ 98 w 335"/>
                <a:gd name="T5" fmla="*/ 335 h 335"/>
                <a:gd name="T6" fmla="*/ 237 w 335"/>
                <a:gd name="T7" fmla="*/ 335 h 335"/>
                <a:gd name="T8" fmla="*/ 335 w 335"/>
                <a:gd name="T9" fmla="*/ 237 h 335"/>
                <a:gd name="T10" fmla="*/ 335 w 335"/>
                <a:gd name="T11" fmla="*/ 98 h 335"/>
                <a:gd name="T12" fmla="*/ 237 w 335"/>
                <a:gd name="T13" fmla="*/ 0 h 335"/>
                <a:gd name="T14" fmla="*/ 98 w 335"/>
                <a:gd name="T15" fmla="*/ 0 h 335"/>
                <a:gd name="T16" fmla="*/ 0 w 335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3" y="249"/>
                    <a:pt x="86" y="322"/>
                    <a:pt x="98" y="335"/>
                  </a:cubicBezTo>
                  <a:cubicBezTo>
                    <a:pt x="116" y="335"/>
                    <a:pt x="219" y="335"/>
                    <a:pt x="237" y="335"/>
                  </a:cubicBezTo>
                  <a:cubicBezTo>
                    <a:pt x="249" y="322"/>
                    <a:pt x="322" y="249"/>
                    <a:pt x="335" y="237"/>
                  </a:cubicBezTo>
                  <a:cubicBezTo>
                    <a:pt x="335" y="228"/>
                    <a:pt x="335" y="100"/>
                    <a:pt x="335" y="98"/>
                  </a:cubicBezTo>
                  <a:cubicBezTo>
                    <a:pt x="322" y="86"/>
                    <a:pt x="249" y="13"/>
                    <a:pt x="237" y="0"/>
                  </a:cubicBezTo>
                  <a:cubicBezTo>
                    <a:pt x="219" y="0"/>
                    <a:pt x="116" y="0"/>
                    <a:pt x="98" y="0"/>
                  </a:cubicBezTo>
                  <a:cubicBezTo>
                    <a:pt x="86" y="13"/>
                    <a:pt x="13" y="86"/>
                    <a:pt x="0" y="98"/>
                  </a:cubicBezTo>
                  <a:close/>
                </a:path>
              </a:pathLst>
            </a:custGeom>
            <a:solidFill>
              <a:srgbClr val="595959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5637724F-3873-FD8F-77A1-36FB664EC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811" y="1697615"/>
              <a:ext cx="495236" cy="298520"/>
            </a:xfrm>
            <a:custGeom>
              <a:avLst/>
              <a:gdLst>
                <a:gd name="T0" fmla="*/ 32 w 123"/>
                <a:gd name="T1" fmla="*/ 64 h 75"/>
                <a:gd name="T2" fmla="*/ 47 w 123"/>
                <a:gd name="T3" fmla="*/ 70 h 75"/>
                <a:gd name="T4" fmla="*/ 55 w 123"/>
                <a:gd name="T5" fmla="*/ 68 h 75"/>
                <a:gd name="T6" fmla="*/ 42 w 123"/>
                <a:gd name="T7" fmla="*/ 54 h 75"/>
                <a:gd name="T8" fmla="*/ 93 w 123"/>
                <a:gd name="T9" fmla="*/ 12 h 75"/>
                <a:gd name="T10" fmla="*/ 106 w 123"/>
                <a:gd name="T11" fmla="*/ 46 h 75"/>
                <a:gd name="T12" fmla="*/ 123 w 123"/>
                <a:gd name="T13" fmla="*/ 48 h 75"/>
                <a:gd name="T14" fmla="*/ 25 w 123"/>
                <a:gd name="T15" fmla="*/ 45 h 75"/>
                <a:gd name="T16" fmla="*/ 46 w 123"/>
                <a:gd name="T17" fmla="*/ 56 h 75"/>
                <a:gd name="T18" fmla="*/ 54 w 123"/>
                <a:gd name="T19" fmla="*/ 62 h 75"/>
                <a:gd name="T20" fmla="*/ 61 w 123"/>
                <a:gd name="T21" fmla="*/ 73 h 75"/>
                <a:gd name="T22" fmla="*/ 79 w 123"/>
                <a:gd name="T23" fmla="*/ 70 h 75"/>
                <a:gd name="T24" fmla="*/ 83 w 123"/>
                <a:gd name="T25" fmla="*/ 69 h 75"/>
                <a:gd name="T26" fmla="*/ 90 w 123"/>
                <a:gd name="T27" fmla="*/ 63 h 75"/>
                <a:gd name="T28" fmla="*/ 74 w 123"/>
                <a:gd name="T29" fmla="*/ 33 h 75"/>
                <a:gd name="T30" fmla="*/ 71 w 123"/>
                <a:gd name="T31" fmla="*/ 31 h 75"/>
                <a:gd name="T32" fmla="*/ 69 w 123"/>
                <a:gd name="T33" fmla="*/ 30 h 75"/>
                <a:gd name="T34" fmla="*/ 67 w 123"/>
                <a:gd name="T35" fmla="*/ 28 h 75"/>
                <a:gd name="T36" fmla="*/ 63 w 123"/>
                <a:gd name="T37" fmla="*/ 25 h 75"/>
                <a:gd name="T38" fmla="*/ 62 w 123"/>
                <a:gd name="T39" fmla="*/ 25 h 75"/>
                <a:gd name="T40" fmla="*/ 48 w 123"/>
                <a:gd name="T41" fmla="*/ 37 h 75"/>
                <a:gd name="T42" fmla="*/ 41 w 123"/>
                <a:gd name="T43" fmla="*/ 33 h 75"/>
                <a:gd name="T44" fmla="*/ 41 w 123"/>
                <a:gd name="T45" fmla="*/ 30 h 75"/>
                <a:gd name="T46" fmla="*/ 42 w 123"/>
                <a:gd name="T47" fmla="*/ 29 h 75"/>
                <a:gd name="T48" fmla="*/ 43 w 123"/>
                <a:gd name="T49" fmla="*/ 26 h 75"/>
                <a:gd name="T50" fmla="*/ 45 w 123"/>
                <a:gd name="T51" fmla="*/ 19 h 75"/>
                <a:gd name="T52" fmla="*/ 45 w 123"/>
                <a:gd name="T53" fmla="*/ 17 h 75"/>
                <a:gd name="T54" fmla="*/ 49 w 123"/>
                <a:gd name="T55" fmla="*/ 12 h 75"/>
                <a:gd name="T56" fmla="*/ 51 w 123"/>
                <a:gd name="T57" fmla="*/ 11 h 75"/>
                <a:gd name="T58" fmla="*/ 31 w 123"/>
                <a:gd name="T59" fmla="*/ 9 h 75"/>
                <a:gd name="T60" fmla="*/ 57 w 123"/>
                <a:gd name="T61" fmla="*/ 11 h 75"/>
                <a:gd name="T62" fmla="*/ 54 w 123"/>
                <a:gd name="T63" fmla="*/ 11 h 75"/>
                <a:gd name="T64" fmla="*/ 52 w 123"/>
                <a:gd name="T65" fmla="*/ 12 h 75"/>
                <a:gd name="T66" fmla="*/ 51 w 123"/>
                <a:gd name="T67" fmla="*/ 12 h 75"/>
                <a:gd name="T68" fmla="*/ 48 w 123"/>
                <a:gd name="T69" fmla="*/ 16 h 75"/>
                <a:gd name="T70" fmla="*/ 48 w 123"/>
                <a:gd name="T71" fmla="*/ 17 h 75"/>
                <a:gd name="T72" fmla="*/ 46 w 123"/>
                <a:gd name="T73" fmla="*/ 24 h 75"/>
                <a:gd name="T74" fmla="*/ 46 w 123"/>
                <a:gd name="T75" fmla="*/ 25 h 75"/>
                <a:gd name="T76" fmla="*/ 45 w 123"/>
                <a:gd name="T77" fmla="*/ 28 h 75"/>
                <a:gd name="T78" fmla="*/ 44 w 123"/>
                <a:gd name="T79" fmla="*/ 29 h 75"/>
                <a:gd name="T80" fmla="*/ 44 w 123"/>
                <a:gd name="T81" fmla="*/ 29 h 75"/>
                <a:gd name="T82" fmla="*/ 44 w 123"/>
                <a:gd name="T83" fmla="*/ 30 h 75"/>
                <a:gd name="T84" fmla="*/ 47 w 123"/>
                <a:gd name="T85" fmla="*/ 34 h 75"/>
                <a:gd name="T86" fmla="*/ 50 w 123"/>
                <a:gd name="T87" fmla="*/ 34 h 75"/>
                <a:gd name="T88" fmla="*/ 60 w 123"/>
                <a:gd name="T89" fmla="*/ 23 h 75"/>
                <a:gd name="T90" fmla="*/ 63 w 123"/>
                <a:gd name="T91" fmla="*/ 22 h 75"/>
                <a:gd name="T92" fmla="*/ 65 w 123"/>
                <a:gd name="T93" fmla="*/ 22 h 75"/>
                <a:gd name="T94" fmla="*/ 67 w 123"/>
                <a:gd name="T95" fmla="*/ 23 h 75"/>
                <a:gd name="T96" fmla="*/ 71 w 123"/>
                <a:gd name="T97" fmla="*/ 26 h 75"/>
                <a:gd name="T98" fmla="*/ 72 w 123"/>
                <a:gd name="T99" fmla="*/ 27 h 75"/>
                <a:gd name="T100" fmla="*/ 73 w 123"/>
                <a:gd name="T101" fmla="*/ 28 h 75"/>
                <a:gd name="T102" fmla="*/ 75 w 123"/>
                <a:gd name="T103" fmla="*/ 30 h 75"/>
                <a:gd name="T104" fmla="*/ 97 w 123"/>
                <a:gd name="T105" fmla="*/ 52 h 75"/>
                <a:gd name="T106" fmla="*/ 68 w 123"/>
                <a:gd name="T107" fmla="*/ 7 h 75"/>
                <a:gd name="T108" fmla="*/ 15 w 12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75">
                  <a:moveTo>
                    <a:pt x="25" y="48"/>
                  </a:moveTo>
                  <a:cubicBezTo>
                    <a:pt x="23" y="51"/>
                    <a:pt x="24" y="54"/>
                    <a:pt x="26" y="56"/>
                  </a:cubicBezTo>
                  <a:cubicBezTo>
                    <a:pt x="27" y="57"/>
                    <a:pt x="28" y="58"/>
                    <a:pt x="29" y="58"/>
                  </a:cubicBezTo>
                  <a:cubicBezTo>
                    <a:pt x="29" y="58"/>
                    <a:pt x="30" y="57"/>
                    <a:pt x="30" y="57"/>
                  </a:cubicBezTo>
                  <a:cubicBezTo>
                    <a:pt x="30" y="58"/>
                    <a:pt x="30" y="61"/>
                    <a:pt x="32" y="64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6" y="66"/>
                    <a:pt x="38" y="65"/>
                    <a:pt x="39" y="64"/>
                  </a:cubicBezTo>
                  <a:cubicBezTo>
                    <a:pt x="39" y="65"/>
                    <a:pt x="39" y="67"/>
                    <a:pt x="41" y="69"/>
                  </a:cubicBezTo>
                  <a:cubicBezTo>
                    <a:pt x="42" y="70"/>
                    <a:pt x="43" y="70"/>
                    <a:pt x="45" y="70"/>
                  </a:cubicBezTo>
                  <a:cubicBezTo>
                    <a:pt x="46" y="70"/>
                    <a:pt x="46" y="70"/>
                    <a:pt x="47" y="70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9" y="75"/>
                    <a:pt x="50" y="75"/>
                    <a:pt x="51" y="75"/>
                  </a:cubicBezTo>
                  <a:cubicBezTo>
                    <a:pt x="53" y="75"/>
                    <a:pt x="56" y="74"/>
                    <a:pt x="58" y="73"/>
                  </a:cubicBezTo>
                  <a:cubicBezTo>
                    <a:pt x="58" y="73"/>
                    <a:pt x="56" y="71"/>
                    <a:pt x="55" y="71"/>
                  </a:cubicBezTo>
                  <a:cubicBezTo>
                    <a:pt x="55" y="71"/>
                    <a:pt x="55" y="70"/>
                    <a:pt x="55" y="68"/>
                  </a:cubicBezTo>
                  <a:cubicBezTo>
                    <a:pt x="55" y="65"/>
                    <a:pt x="53" y="64"/>
                    <a:pt x="52" y="64"/>
                  </a:cubicBezTo>
                  <a:cubicBezTo>
                    <a:pt x="52" y="64"/>
                    <a:pt x="53" y="61"/>
                    <a:pt x="51" y="58"/>
                  </a:cubicBezTo>
                  <a:cubicBezTo>
                    <a:pt x="50" y="57"/>
                    <a:pt x="49" y="57"/>
                    <a:pt x="48" y="57"/>
                  </a:cubicBezTo>
                  <a:cubicBezTo>
                    <a:pt x="46" y="57"/>
                    <a:pt x="44" y="59"/>
                    <a:pt x="43" y="60"/>
                  </a:cubicBezTo>
                  <a:cubicBezTo>
                    <a:pt x="44" y="58"/>
                    <a:pt x="44" y="56"/>
                    <a:pt x="42" y="54"/>
                  </a:cubicBezTo>
                  <a:cubicBezTo>
                    <a:pt x="41" y="53"/>
                    <a:pt x="39" y="52"/>
                    <a:pt x="38" y="52"/>
                  </a:cubicBezTo>
                  <a:cubicBezTo>
                    <a:pt x="36" y="52"/>
                    <a:pt x="34" y="53"/>
                    <a:pt x="33" y="54"/>
                  </a:cubicBezTo>
                  <a:cubicBezTo>
                    <a:pt x="32" y="52"/>
                    <a:pt x="27" y="49"/>
                    <a:pt x="25" y="48"/>
                  </a:cubicBezTo>
                  <a:moveTo>
                    <a:pt x="101" y="9"/>
                  </a:moveTo>
                  <a:cubicBezTo>
                    <a:pt x="98" y="10"/>
                    <a:pt x="96" y="11"/>
                    <a:pt x="93" y="12"/>
                  </a:cubicBezTo>
                  <a:cubicBezTo>
                    <a:pt x="94" y="13"/>
                    <a:pt x="96" y="15"/>
                    <a:pt x="97" y="1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21"/>
                    <a:pt x="100" y="25"/>
                    <a:pt x="101" y="28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5" y="38"/>
                    <a:pt x="106" y="44"/>
                    <a:pt x="106" y="46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5" y="48"/>
                    <a:pt x="105" y="49"/>
                    <a:pt x="103" y="50"/>
                  </a:cubicBezTo>
                  <a:cubicBezTo>
                    <a:pt x="105" y="52"/>
                    <a:pt x="107" y="53"/>
                    <a:pt x="109" y="53"/>
                  </a:cubicBezTo>
                  <a:cubicBezTo>
                    <a:pt x="114" y="53"/>
                    <a:pt x="119" y="50"/>
                    <a:pt x="123" y="48"/>
                  </a:cubicBezTo>
                  <a:cubicBezTo>
                    <a:pt x="122" y="40"/>
                    <a:pt x="104" y="11"/>
                    <a:pt x="101" y="9"/>
                  </a:cubicBezTo>
                  <a:moveTo>
                    <a:pt x="31" y="9"/>
                  </a:moveTo>
                  <a:cubicBezTo>
                    <a:pt x="31" y="17"/>
                    <a:pt x="25" y="32"/>
                    <a:pt x="19" y="41"/>
                  </a:cubicBezTo>
                  <a:cubicBezTo>
                    <a:pt x="20" y="43"/>
                    <a:pt x="22" y="44"/>
                    <a:pt x="24" y="4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6"/>
                    <a:pt x="32" y="49"/>
                    <a:pt x="34" y="51"/>
                  </a:cubicBezTo>
                  <a:cubicBezTo>
                    <a:pt x="35" y="51"/>
                    <a:pt x="37" y="50"/>
                    <a:pt x="39" y="50"/>
                  </a:cubicBezTo>
                  <a:cubicBezTo>
                    <a:pt x="41" y="50"/>
                    <a:pt x="42" y="51"/>
                    <a:pt x="44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7" y="55"/>
                    <a:pt x="47" y="55"/>
                    <a:pt x="48" y="55"/>
                  </a:cubicBezTo>
                  <a:cubicBezTo>
                    <a:pt x="48" y="55"/>
                    <a:pt x="49" y="55"/>
                    <a:pt x="49" y="55"/>
                  </a:cubicBezTo>
                  <a:cubicBezTo>
                    <a:pt x="50" y="55"/>
                    <a:pt x="51" y="55"/>
                    <a:pt x="52" y="57"/>
                  </a:cubicBezTo>
                  <a:cubicBezTo>
                    <a:pt x="54" y="58"/>
                    <a:pt x="54" y="60"/>
                    <a:pt x="54" y="61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3"/>
                    <a:pt x="58" y="64"/>
                    <a:pt x="58" y="67"/>
                  </a:cubicBezTo>
                  <a:cubicBezTo>
                    <a:pt x="58" y="68"/>
                    <a:pt x="58" y="69"/>
                    <a:pt x="58" y="69"/>
                  </a:cubicBezTo>
                  <a:cubicBezTo>
                    <a:pt x="58" y="70"/>
                    <a:pt x="59" y="71"/>
                    <a:pt x="60" y="71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3"/>
                    <a:pt x="64" y="73"/>
                    <a:pt x="66" y="73"/>
                  </a:cubicBezTo>
                  <a:cubicBezTo>
                    <a:pt x="67" y="73"/>
                    <a:pt x="67" y="73"/>
                    <a:pt x="68" y="73"/>
                  </a:cubicBezTo>
                  <a:cubicBezTo>
                    <a:pt x="64" y="71"/>
                    <a:pt x="61" y="67"/>
                    <a:pt x="58" y="64"/>
                  </a:cubicBezTo>
                  <a:cubicBezTo>
                    <a:pt x="62" y="67"/>
                    <a:pt x="66" y="70"/>
                    <a:pt x="70" y="72"/>
                  </a:cubicBezTo>
                  <a:cubicBezTo>
                    <a:pt x="75" y="72"/>
                    <a:pt x="76" y="72"/>
                    <a:pt x="79" y="70"/>
                  </a:cubicBezTo>
                  <a:cubicBezTo>
                    <a:pt x="76" y="68"/>
                    <a:pt x="74" y="67"/>
                    <a:pt x="72" y="64"/>
                  </a:cubicBezTo>
                  <a:cubicBezTo>
                    <a:pt x="69" y="61"/>
                    <a:pt x="66" y="58"/>
                    <a:pt x="64" y="55"/>
                  </a:cubicBezTo>
                  <a:cubicBezTo>
                    <a:pt x="67" y="58"/>
                    <a:pt x="70" y="61"/>
                    <a:pt x="73" y="64"/>
                  </a:cubicBezTo>
                  <a:cubicBezTo>
                    <a:pt x="75" y="66"/>
                    <a:pt x="77" y="67"/>
                    <a:pt x="80" y="69"/>
                  </a:cubicBezTo>
                  <a:cubicBezTo>
                    <a:pt x="81" y="69"/>
                    <a:pt x="82" y="69"/>
                    <a:pt x="83" y="69"/>
                  </a:cubicBezTo>
                  <a:cubicBezTo>
                    <a:pt x="87" y="69"/>
                    <a:pt x="88" y="66"/>
                    <a:pt x="88" y="64"/>
                  </a:cubicBezTo>
                  <a:cubicBezTo>
                    <a:pt x="85" y="61"/>
                    <a:pt x="82" y="59"/>
                    <a:pt x="79" y="56"/>
                  </a:cubicBezTo>
                  <a:cubicBezTo>
                    <a:pt x="76" y="52"/>
                    <a:pt x="73" y="48"/>
                    <a:pt x="71" y="44"/>
                  </a:cubicBezTo>
                  <a:cubicBezTo>
                    <a:pt x="73" y="48"/>
                    <a:pt x="77" y="51"/>
                    <a:pt x="80" y="55"/>
                  </a:cubicBezTo>
                  <a:cubicBezTo>
                    <a:pt x="83" y="58"/>
                    <a:pt x="87" y="61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4" y="63"/>
                    <a:pt x="96" y="59"/>
                    <a:pt x="96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2" y="54"/>
                    <a:pt x="79" y="40"/>
                    <a:pt x="75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7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9"/>
                    <a:pt x="54" y="37"/>
                    <a:pt x="49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3" y="36"/>
                    <a:pt x="41" y="35"/>
                    <a:pt x="41" y="33"/>
                  </a:cubicBezTo>
                  <a:cubicBezTo>
                    <a:pt x="41" y="32"/>
                    <a:pt x="41" y="32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3"/>
                    <a:pt x="44" y="22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4"/>
                    <a:pt x="47" y="13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7" y="10"/>
                    <a:pt x="37" y="10"/>
                    <a:pt x="31" y="9"/>
                  </a:cubicBezTo>
                  <a:moveTo>
                    <a:pt x="68" y="7"/>
                  </a:moveTo>
                  <a:cubicBezTo>
                    <a:pt x="67" y="7"/>
                    <a:pt x="67" y="7"/>
                    <a:pt x="66" y="7"/>
                  </a:cubicBezTo>
                  <a:cubicBezTo>
                    <a:pt x="63" y="7"/>
                    <a:pt x="60" y="10"/>
                    <a:pt x="58" y="10"/>
                  </a:cubicBezTo>
                  <a:cubicBezTo>
                    <a:pt x="58" y="10"/>
                    <a:pt x="57" y="10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6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49" y="14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9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6" y="23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3"/>
                    <a:pt x="44" y="33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50" y="34"/>
                    <a:pt x="50" y="34"/>
                  </a:cubicBezTo>
                  <a:cubicBezTo>
                    <a:pt x="53" y="34"/>
                    <a:pt x="57" y="29"/>
                    <a:pt x="59" y="2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1" y="23"/>
                    <a:pt x="62" y="23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6" y="22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82" y="38"/>
                    <a:pt x="95" y="51"/>
                    <a:pt x="97" y="52"/>
                  </a:cubicBezTo>
                  <a:cubicBezTo>
                    <a:pt x="100" y="51"/>
                    <a:pt x="102" y="49"/>
                    <a:pt x="104" y="47"/>
                  </a:cubicBezTo>
                  <a:cubicBezTo>
                    <a:pt x="104" y="44"/>
                    <a:pt x="100" y="34"/>
                    <a:pt x="99" y="29"/>
                  </a:cubicBezTo>
                  <a:cubicBezTo>
                    <a:pt x="98" y="26"/>
                    <a:pt x="95" y="21"/>
                    <a:pt x="94" y="18"/>
                  </a:cubicBezTo>
                  <a:cubicBezTo>
                    <a:pt x="93" y="15"/>
                    <a:pt x="90" y="14"/>
                    <a:pt x="83" y="12"/>
                  </a:cubicBezTo>
                  <a:cubicBezTo>
                    <a:pt x="77" y="10"/>
                    <a:pt x="72" y="7"/>
                    <a:pt x="68" y="7"/>
                  </a:cubicBezTo>
                  <a:moveTo>
                    <a:pt x="15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6" y="43"/>
                    <a:pt x="14" y="46"/>
                  </a:cubicBezTo>
                  <a:cubicBezTo>
                    <a:pt x="21" y="36"/>
                    <a:pt x="31" y="13"/>
                    <a:pt x="29" y="6"/>
                  </a:cubicBezTo>
                  <a:cubicBezTo>
                    <a:pt x="28" y="5"/>
                    <a:pt x="17" y="1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565AC7C-7D06-0E60-C4DF-EAD81901947A}"/>
              </a:ext>
            </a:extLst>
          </p:cNvPr>
          <p:cNvGrpSpPr/>
          <p:nvPr/>
        </p:nvGrpSpPr>
        <p:grpSpPr>
          <a:xfrm>
            <a:off x="6065150" y="1276747"/>
            <a:ext cx="1671949" cy="1691609"/>
            <a:chOff x="6105790" y="1367339"/>
            <a:chExt cx="1671949" cy="1691609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21BC3FFB-A670-F370-53BB-189D9B752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790" y="1367339"/>
              <a:ext cx="1671949" cy="1691609"/>
            </a:xfrm>
            <a:custGeom>
              <a:avLst/>
              <a:gdLst>
                <a:gd name="T0" fmla="*/ 0 w 334"/>
                <a:gd name="T1" fmla="*/ 98 h 335"/>
                <a:gd name="T2" fmla="*/ 0 w 334"/>
                <a:gd name="T3" fmla="*/ 237 h 335"/>
                <a:gd name="T4" fmla="*/ 98 w 334"/>
                <a:gd name="T5" fmla="*/ 335 h 335"/>
                <a:gd name="T6" fmla="*/ 236 w 334"/>
                <a:gd name="T7" fmla="*/ 335 h 335"/>
                <a:gd name="T8" fmla="*/ 334 w 334"/>
                <a:gd name="T9" fmla="*/ 237 h 335"/>
                <a:gd name="T10" fmla="*/ 334 w 334"/>
                <a:gd name="T11" fmla="*/ 98 h 335"/>
                <a:gd name="T12" fmla="*/ 236 w 334"/>
                <a:gd name="T13" fmla="*/ 0 h 335"/>
                <a:gd name="T14" fmla="*/ 98 w 334"/>
                <a:gd name="T15" fmla="*/ 0 h 335"/>
                <a:gd name="T16" fmla="*/ 0 w 334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2" y="249"/>
                    <a:pt x="85" y="322"/>
                    <a:pt x="98" y="335"/>
                  </a:cubicBezTo>
                  <a:cubicBezTo>
                    <a:pt x="115" y="335"/>
                    <a:pt x="218" y="335"/>
                    <a:pt x="236" y="335"/>
                  </a:cubicBezTo>
                  <a:cubicBezTo>
                    <a:pt x="249" y="322"/>
                    <a:pt x="321" y="249"/>
                    <a:pt x="334" y="237"/>
                  </a:cubicBezTo>
                  <a:cubicBezTo>
                    <a:pt x="334" y="228"/>
                    <a:pt x="334" y="100"/>
                    <a:pt x="334" y="98"/>
                  </a:cubicBezTo>
                  <a:cubicBezTo>
                    <a:pt x="321" y="86"/>
                    <a:pt x="249" y="13"/>
                    <a:pt x="236" y="0"/>
                  </a:cubicBezTo>
                  <a:cubicBezTo>
                    <a:pt x="218" y="0"/>
                    <a:pt x="115" y="0"/>
                    <a:pt x="98" y="0"/>
                  </a:cubicBezTo>
                  <a:cubicBezTo>
                    <a:pt x="85" y="13"/>
                    <a:pt x="12" y="86"/>
                    <a:pt x="0" y="98"/>
                  </a:cubicBezTo>
                  <a:close/>
                </a:path>
              </a:pathLst>
            </a:custGeom>
            <a:solidFill>
              <a:srgbClr val="CC0000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4062207-09E4-5186-6722-331F6E42D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2612" y="1661624"/>
              <a:ext cx="440209" cy="364151"/>
            </a:xfrm>
            <a:custGeom>
              <a:avLst/>
              <a:gdLst>
                <a:gd name="T0" fmla="*/ 36 w 110"/>
                <a:gd name="T1" fmla="*/ 78 h 91"/>
                <a:gd name="T2" fmla="*/ 36 w 110"/>
                <a:gd name="T3" fmla="*/ 33 h 91"/>
                <a:gd name="T4" fmla="*/ 58 w 110"/>
                <a:gd name="T5" fmla="*/ 56 h 91"/>
                <a:gd name="T6" fmla="*/ 31 w 110"/>
                <a:gd name="T7" fmla="*/ 20 h 91"/>
                <a:gd name="T8" fmla="*/ 20 w 110"/>
                <a:gd name="T9" fmla="*/ 31 h 91"/>
                <a:gd name="T10" fmla="*/ 7 w 110"/>
                <a:gd name="T11" fmla="*/ 34 h 91"/>
                <a:gd name="T12" fmla="*/ 7 w 110"/>
                <a:gd name="T13" fmla="*/ 49 h 91"/>
                <a:gd name="T14" fmla="*/ 0 w 110"/>
                <a:gd name="T15" fmla="*/ 60 h 91"/>
                <a:gd name="T16" fmla="*/ 11 w 110"/>
                <a:gd name="T17" fmla="*/ 71 h 91"/>
                <a:gd name="T18" fmla="*/ 14 w 110"/>
                <a:gd name="T19" fmla="*/ 84 h 91"/>
                <a:gd name="T20" fmla="*/ 30 w 110"/>
                <a:gd name="T21" fmla="*/ 84 h 91"/>
                <a:gd name="T22" fmla="*/ 41 w 110"/>
                <a:gd name="T23" fmla="*/ 91 h 91"/>
                <a:gd name="T24" fmla="*/ 52 w 110"/>
                <a:gd name="T25" fmla="*/ 80 h 91"/>
                <a:gd name="T26" fmla="*/ 65 w 110"/>
                <a:gd name="T27" fmla="*/ 77 h 91"/>
                <a:gd name="T28" fmla="*/ 65 w 110"/>
                <a:gd name="T29" fmla="*/ 62 h 91"/>
                <a:gd name="T30" fmla="*/ 72 w 110"/>
                <a:gd name="T31" fmla="*/ 51 h 91"/>
                <a:gd name="T32" fmla="*/ 61 w 110"/>
                <a:gd name="T33" fmla="*/ 39 h 91"/>
                <a:gd name="T34" fmla="*/ 58 w 110"/>
                <a:gd name="T35" fmla="*/ 27 h 91"/>
                <a:gd name="T36" fmla="*/ 42 w 110"/>
                <a:gd name="T37" fmla="*/ 27 h 91"/>
                <a:gd name="T38" fmla="*/ 31 w 110"/>
                <a:gd name="T39" fmla="*/ 20 h 91"/>
                <a:gd name="T40" fmla="*/ 85 w 110"/>
                <a:gd name="T41" fmla="*/ 39 h 91"/>
                <a:gd name="T42" fmla="*/ 85 w 110"/>
                <a:gd name="T43" fmla="*/ 9 h 91"/>
                <a:gd name="T44" fmla="*/ 101 w 110"/>
                <a:gd name="T45" fmla="*/ 24 h 91"/>
                <a:gd name="T46" fmla="*/ 82 w 110"/>
                <a:gd name="T47" fmla="*/ 0 h 91"/>
                <a:gd name="T48" fmla="*/ 74 w 110"/>
                <a:gd name="T49" fmla="*/ 7 h 91"/>
                <a:gd name="T50" fmla="*/ 66 w 110"/>
                <a:gd name="T51" fmla="*/ 9 h 91"/>
                <a:gd name="T52" fmla="*/ 66 w 110"/>
                <a:gd name="T53" fmla="*/ 20 h 91"/>
                <a:gd name="T54" fmla="*/ 61 w 110"/>
                <a:gd name="T55" fmla="*/ 27 h 91"/>
                <a:gd name="T56" fmla="*/ 69 w 110"/>
                <a:gd name="T57" fmla="*/ 35 h 91"/>
                <a:gd name="T58" fmla="*/ 71 w 110"/>
                <a:gd name="T59" fmla="*/ 43 h 91"/>
                <a:gd name="T60" fmla="*/ 81 w 110"/>
                <a:gd name="T61" fmla="*/ 44 h 91"/>
                <a:gd name="T62" fmla="*/ 89 w 110"/>
                <a:gd name="T63" fmla="*/ 48 h 91"/>
                <a:gd name="T64" fmla="*/ 96 w 110"/>
                <a:gd name="T65" fmla="*/ 41 h 91"/>
                <a:gd name="T66" fmla="*/ 105 w 110"/>
                <a:gd name="T67" fmla="*/ 39 h 91"/>
                <a:gd name="T68" fmla="*/ 105 w 110"/>
                <a:gd name="T69" fmla="*/ 28 h 91"/>
                <a:gd name="T70" fmla="*/ 110 w 110"/>
                <a:gd name="T71" fmla="*/ 21 h 91"/>
                <a:gd name="T72" fmla="*/ 102 w 110"/>
                <a:gd name="T73" fmla="*/ 13 h 91"/>
                <a:gd name="T74" fmla="*/ 100 w 110"/>
                <a:gd name="T75" fmla="*/ 5 h 91"/>
                <a:gd name="T76" fmla="*/ 89 w 110"/>
                <a:gd name="T77" fmla="*/ 4 h 91"/>
                <a:gd name="T78" fmla="*/ 82 w 110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91">
                  <a:moveTo>
                    <a:pt x="36" y="78"/>
                  </a:moveTo>
                  <a:cubicBezTo>
                    <a:pt x="36" y="78"/>
                    <a:pt x="36" y="78"/>
                    <a:pt x="36" y="78"/>
                  </a:cubicBezTo>
                  <a:cubicBezTo>
                    <a:pt x="23" y="78"/>
                    <a:pt x="13" y="67"/>
                    <a:pt x="13" y="55"/>
                  </a:cubicBezTo>
                  <a:cubicBezTo>
                    <a:pt x="14" y="43"/>
                    <a:pt x="24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9" y="33"/>
                    <a:pt x="59" y="43"/>
                    <a:pt x="58" y="56"/>
                  </a:cubicBezTo>
                  <a:cubicBezTo>
                    <a:pt x="58" y="68"/>
                    <a:pt x="48" y="78"/>
                    <a:pt x="36" y="78"/>
                  </a:cubicBezTo>
                  <a:moveTo>
                    <a:pt x="31" y="20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27" y="27"/>
                    <a:pt x="23" y="29"/>
                    <a:pt x="2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42"/>
                    <a:pt x="8" y="45"/>
                    <a:pt x="7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4"/>
                    <a:pt x="9" y="68"/>
                    <a:pt x="11" y="71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82"/>
                    <a:pt x="26" y="83"/>
                    <a:pt x="30" y="84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5" y="84"/>
                    <a:pt x="49" y="82"/>
                    <a:pt x="52" y="80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2" y="69"/>
                    <a:pt x="64" y="65"/>
                    <a:pt x="65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4" y="46"/>
                    <a:pt x="63" y="43"/>
                    <a:pt x="61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0" y="29"/>
                    <a:pt x="46" y="27"/>
                    <a:pt x="42" y="27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85" y="39"/>
                  </a:moveTo>
                  <a:cubicBezTo>
                    <a:pt x="85" y="39"/>
                    <a:pt x="85" y="39"/>
                    <a:pt x="85" y="39"/>
                  </a:cubicBezTo>
                  <a:cubicBezTo>
                    <a:pt x="77" y="39"/>
                    <a:pt x="70" y="32"/>
                    <a:pt x="70" y="24"/>
                  </a:cubicBezTo>
                  <a:cubicBezTo>
                    <a:pt x="70" y="15"/>
                    <a:pt x="77" y="9"/>
                    <a:pt x="85" y="9"/>
                  </a:cubicBezTo>
                  <a:cubicBezTo>
                    <a:pt x="85" y="9"/>
                    <a:pt x="86" y="9"/>
                    <a:pt x="86" y="9"/>
                  </a:cubicBezTo>
                  <a:cubicBezTo>
                    <a:pt x="94" y="9"/>
                    <a:pt x="101" y="16"/>
                    <a:pt x="101" y="24"/>
                  </a:cubicBezTo>
                  <a:cubicBezTo>
                    <a:pt x="100" y="33"/>
                    <a:pt x="94" y="39"/>
                    <a:pt x="85" y="39"/>
                  </a:cubicBezTo>
                  <a:moveTo>
                    <a:pt x="82" y="0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79" y="5"/>
                    <a:pt x="77" y="6"/>
                    <a:pt x="74" y="7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7" y="15"/>
                    <a:pt x="66" y="17"/>
                    <a:pt x="66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30"/>
                    <a:pt x="67" y="33"/>
                    <a:pt x="69" y="35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6" y="42"/>
                    <a:pt x="78" y="43"/>
                    <a:pt x="81" y="44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1" y="43"/>
                    <a:pt x="94" y="42"/>
                    <a:pt x="96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3"/>
                    <a:pt x="104" y="31"/>
                    <a:pt x="10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8"/>
                    <a:pt x="104" y="15"/>
                    <a:pt x="102" y="13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5" y="6"/>
                    <a:pt x="92" y="5"/>
                    <a:pt x="89" y="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CA18173-2045-97DD-46EB-F025F1A6704C}"/>
              </a:ext>
            </a:extLst>
          </p:cNvPr>
          <p:cNvGrpSpPr/>
          <p:nvPr/>
        </p:nvGrpSpPr>
        <p:grpSpPr>
          <a:xfrm>
            <a:off x="8001647" y="1276747"/>
            <a:ext cx="1674066" cy="1691609"/>
            <a:chOff x="8042287" y="1367339"/>
            <a:chExt cx="1674066" cy="169160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CD151C8-C924-996F-587A-078BD5A71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87" y="1367339"/>
              <a:ext cx="1674066" cy="1691609"/>
            </a:xfrm>
            <a:custGeom>
              <a:avLst/>
              <a:gdLst>
                <a:gd name="T0" fmla="*/ 0 w 334"/>
                <a:gd name="T1" fmla="*/ 98 h 335"/>
                <a:gd name="T2" fmla="*/ 0 w 334"/>
                <a:gd name="T3" fmla="*/ 237 h 335"/>
                <a:gd name="T4" fmla="*/ 98 w 334"/>
                <a:gd name="T5" fmla="*/ 335 h 335"/>
                <a:gd name="T6" fmla="*/ 237 w 334"/>
                <a:gd name="T7" fmla="*/ 335 h 335"/>
                <a:gd name="T8" fmla="*/ 334 w 334"/>
                <a:gd name="T9" fmla="*/ 237 h 335"/>
                <a:gd name="T10" fmla="*/ 334 w 334"/>
                <a:gd name="T11" fmla="*/ 98 h 335"/>
                <a:gd name="T12" fmla="*/ 237 w 334"/>
                <a:gd name="T13" fmla="*/ 0 h 335"/>
                <a:gd name="T14" fmla="*/ 98 w 334"/>
                <a:gd name="T15" fmla="*/ 0 h 335"/>
                <a:gd name="T16" fmla="*/ 0 w 334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3" y="249"/>
                    <a:pt x="86" y="322"/>
                    <a:pt x="98" y="335"/>
                  </a:cubicBezTo>
                  <a:cubicBezTo>
                    <a:pt x="116" y="335"/>
                    <a:pt x="219" y="335"/>
                    <a:pt x="237" y="335"/>
                  </a:cubicBezTo>
                  <a:cubicBezTo>
                    <a:pt x="249" y="322"/>
                    <a:pt x="322" y="249"/>
                    <a:pt x="334" y="237"/>
                  </a:cubicBezTo>
                  <a:cubicBezTo>
                    <a:pt x="334" y="228"/>
                    <a:pt x="334" y="100"/>
                    <a:pt x="334" y="98"/>
                  </a:cubicBezTo>
                  <a:cubicBezTo>
                    <a:pt x="322" y="86"/>
                    <a:pt x="249" y="13"/>
                    <a:pt x="237" y="0"/>
                  </a:cubicBezTo>
                  <a:cubicBezTo>
                    <a:pt x="219" y="0"/>
                    <a:pt x="116" y="0"/>
                    <a:pt x="98" y="0"/>
                  </a:cubicBezTo>
                  <a:cubicBezTo>
                    <a:pt x="86" y="13"/>
                    <a:pt x="13" y="86"/>
                    <a:pt x="0" y="98"/>
                  </a:cubicBezTo>
                  <a:close/>
                </a:path>
              </a:pathLst>
            </a:custGeom>
            <a:solidFill>
              <a:srgbClr val="595959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36097F7B-61C9-2E2F-5E51-278639B0A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787" y="1634101"/>
              <a:ext cx="383066" cy="362034"/>
            </a:xfrm>
            <a:custGeom>
              <a:avLst/>
              <a:gdLst>
                <a:gd name="T0" fmla="*/ 66 w 198"/>
                <a:gd name="T1" fmla="*/ 77 h 186"/>
                <a:gd name="T2" fmla="*/ 93 w 198"/>
                <a:gd name="T3" fmla="*/ 106 h 186"/>
                <a:gd name="T4" fmla="*/ 97 w 198"/>
                <a:gd name="T5" fmla="*/ 108 h 186"/>
                <a:gd name="T6" fmla="*/ 101 w 198"/>
                <a:gd name="T7" fmla="*/ 104 h 186"/>
                <a:gd name="T8" fmla="*/ 159 w 198"/>
                <a:gd name="T9" fmla="*/ 33 h 186"/>
                <a:gd name="T10" fmla="*/ 173 w 198"/>
                <a:gd name="T11" fmla="*/ 46 h 186"/>
                <a:gd name="T12" fmla="*/ 179 w 198"/>
                <a:gd name="T13" fmla="*/ 0 h 186"/>
                <a:gd name="T14" fmla="*/ 138 w 198"/>
                <a:gd name="T15" fmla="*/ 15 h 186"/>
                <a:gd name="T16" fmla="*/ 152 w 198"/>
                <a:gd name="T17" fmla="*/ 27 h 186"/>
                <a:gd name="T18" fmla="*/ 97 w 198"/>
                <a:gd name="T19" fmla="*/ 95 h 186"/>
                <a:gd name="T20" fmla="*/ 68 w 198"/>
                <a:gd name="T21" fmla="*/ 69 h 186"/>
                <a:gd name="T22" fmla="*/ 66 w 198"/>
                <a:gd name="T23" fmla="*/ 64 h 186"/>
                <a:gd name="T24" fmla="*/ 62 w 198"/>
                <a:gd name="T25" fmla="*/ 69 h 186"/>
                <a:gd name="T26" fmla="*/ 29 w 198"/>
                <a:gd name="T27" fmla="*/ 114 h 186"/>
                <a:gd name="T28" fmla="*/ 35 w 198"/>
                <a:gd name="T29" fmla="*/ 118 h 186"/>
                <a:gd name="T30" fmla="*/ 66 w 198"/>
                <a:gd name="T31" fmla="*/ 77 h 186"/>
                <a:gd name="T32" fmla="*/ 183 w 198"/>
                <a:gd name="T33" fmla="*/ 176 h 186"/>
                <a:gd name="T34" fmla="*/ 183 w 198"/>
                <a:gd name="T35" fmla="*/ 97 h 186"/>
                <a:gd name="T36" fmla="*/ 140 w 198"/>
                <a:gd name="T37" fmla="*/ 97 h 186"/>
                <a:gd name="T38" fmla="*/ 140 w 198"/>
                <a:gd name="T39" fmla="*/ 176 h 186"/>
                <a:gd name="T40" fmla="*/ 119 w 198"/>
                <a:gd name="T41" fmla="*/ 176 h 186"/>
                <a:gd name="T42" fmla="*/ 119 w 198"/>
                <a:gd name="T43" fmla="*/ 118 h 186"/>
                <a:gd name="T44" fmla="*/ 76 w 198"/>
                <a:gd name="T45" fmla="*/ 118 h 186"/>
                <a:gd name="T46" fmla="*/ 76 w 198"/>
                <a:gd name="T47" fmla="*/ 176 h 186"/>
                <a:gd name="T48" fmla="*/ 56 w 198"/>
                <a:gd name="T49" fmla="*/ 176 h 186"/>
                <a:gd name="T50" fmla="*/ 56 w 198"/>
                <a:gd name="T51" fmla="*/ 130 h 186"/>
                <a:gd name="T52" fmla="*/ 12 w 198"/>
                <a:gd name="T53" fmla="*/ 130 h 186"/>
                <a:gd name="T54" fmla="*/ 12 w 198"/>
                <a:gd name="T55" fmla="*/ 176 h 186"/>
                <a:gd name="T56" fmla="*/ 0 w 198"/>
                <a:gd name="T57" fmla="*/ 176 h 186"/>
                <a:gd name="T58" fmla="*/ 0 w 198"/>
                <a:gd name="T59" fmla="*/ 186 h 186"/>
                <a:gd name="T60" fmla="*/ 198 w 198"/>
                <a:gd name="T61" fmla="*/ 186 h 186"/>
                <a:gd name="T62" fmla="*/ 198 w 198"/>
                <a:gd name="T63" fmla="*/ 176 h 186"/>
                <a:gd name="T64" fmla="*/ 183 w 198"/>
                <a:gd name="T65" fmla="*/ 17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186">
                  <a:moveTo>
                    <a:pt x="66" y="77"/>
                  </a:moveTo>
                  <a:lnTo>
                    <a:pt x="93" y="106"/>
                  </a:lnTo>
                  <a:lnTo>
                    <a:pt x="97" y="108"/>
                  </a:lnTo>
                  <a:lnTo>
                    <a:pt x="101" y="104"/>
                  </a:lnTo>
                  <a:lnTo>
                    <a:pt x="159" y="33"/>
                  </a:lnTo>
                  <a:lnTo>
                    <a:pt x="173" y="46"/>
                  </a:lnTo>
                  <a:lnTo>
                    <a:pt x="179" y="0"/>
                  </a:lnTo>
                  <a:lnTo>
                    <a:pt x="138" y="15"/>
                  </a:lnTo>
                  <a:lnTo>
                    <a:pt x="152" y="27"/>
                  </a:lnTo>
                  <a:lnTo>
                    <a:pt x="97" y="95"/>
                  </a:lnTo>
                  <a:lnTo>
                    <a:pt x="68" y="69"/>
                  </a:lnTo>
                  <a:lnTo>
                    <a:pt x="66" y="64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35" y="118"/>
                  </a:lnTo>
                  <a:lnTo>
                    <a:pt x="66" y="77"/>
                  </a:lnTo>
                  <a:close/>
                  <a:moveTo>
                    <a:pt x="183" y="176"/>
                  </a:moveTo>
                  <a:lnTo>
                    <a:pt x="183" y="97"/>
                  </a:lnTo>
                  <a:lnTo>
                    <a:pt x="140" y="97"/>
                  </a:lnTo>
                  <a:lnTo>
                    <a:pt x="140" y="176"/>
                  </a:lnTo>
                  <a:lnTo>
                    <a:pt x="119" y="176"/>
                  </a:lnTo>
                  <a:lnTo>
                    <a:pt x="119" y="118"/>
                  </a:lnTo>
                  <a:lnTo>
                    <a:pt x="76" y="118"/>
                  </a:lnTo>
                  <a:lnTo>
                    <a:pt x="76" y="176"/>
                  </a:lnTo>
                  <a:lnTo>
                    <a:pt x="56" y="176"/>
                  </a:lnTo>
                  <a:lnTo>
                    <a:pt x="56" y="130"/>
                  </a:lnTo>
                  <a:lnTo>
                    <a:pt x="12" y="130"/>
                  </a:lnTo>
                  <a:lnTo>
                    <a:pt x="12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83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2FD850FD-4CD3-8881-B0AF-A63E10E93F8D}"/>
              </a:ext>
            </a:extLst>
          </p:cNvPr>
          <p:cNvSpPr/>
          <p:nvPr/>
        </p:nvSpPr>
        <p:spPr>
          <a:xfrm>
            <a:off x="2238142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过程一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1DF2224-3143-89BD-E0EF-332DF5D08B9C}"/>
              </a:ext>
            </a:extLst>
          </p:cNvPr>
          <p:cNvSpPr/>
          <p:nvPr/>
        </p:nvSpPr>
        <p:spPr>
          <a:xfrm>
            <a:off x="1950110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441FA44-78E1-4534-9BF6-C298367EF22C}"/>
              </a:ext>
            </a:extLst>
          </p:cNvPr>
          <p:cNvSpPr/>
          <p:nvPr/>
        </p:nvSpPr>
        <p:spPr>
          <a:xfrm>
            <a:off x="4195980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过程二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EEA1FA4D-ED56-F369-24C3-F3B8CC3B9CCD}"/>
              </a:ext>
            </a:extLst>
          </p:cNvPr>
          <p:cNvSpPr/>
          <p:nvPr/>
        </p:nvSpPr>
        <p:spPr>
          <a:xfrm>
            <a:off x="3973405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B1C3EEA-25A6-8191-4A7B-D2E21FF7549F}"/>
              </a:ext>
            </a:extLst>
          </p:cNvPr>
          <p:cNvSpPr/>
          <p:nvPr/>
        </p:nvSpPr>
        <p:spPr>
          <a:xfrm>
            <a:off x="6176720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过程三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FC85F26-0D7E-4D02-B179-704FA9285112}"/>
              </a:ext>
            </a:extLst>
          </p:cNvPr>
          <p:cNvSpPr/>
          <p:nvPr/>
        </p:nvSpPr>
        <p:spPr>
          <a:xfrm>
            <a:off x="5996700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0E65D12-2B45-A053-4802-8C4AC4211F43}"/>
              </a:ext>
            </a:extLst>
          </p:cNvPr>
          <p:cNvSpPr/>
          <p:nvPr/>
        </p:nvSpPr>
        <p:spPr>
          <a:xfrm>
            <a:off x="8134558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过程四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F788AD3-3CAB-DDB4-32C6-D4910310BEA6}"/>
              </a:ext>
            </a:extLst>
          </p:cNvPr>
          <p:cNvSpPr/>
          <p:nvPr/>
        </p:nvSpPr>
        <p:spPr>
          <a:xfrm>
            <a:off x="8019996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9" name="任意多边形 66">
            <a:extLst>
              <a:ext uri="{FF2B5EF4-FFF2-40B4-BE49-F238E27FC236}">
                <a16:creationId xmlns:a16="http://schemas.microsoft.com/office/drawing/2014/main" id="{9B60A29B-9EFE-5D91-E5DA-C14F8160F638}"/>
              </a:ext>
            </a:extLst>
          </p:cNvPr>
          <p:cNvSpPr/>
          <p:nvPr/>
        </p:nvSpPr>
        <p:spPr>
          <a:xfrm>
            <a:off x="7926774" y="2123609"/>
            <a:ext cx="2690732" cy="3087801"/>
          </a:xfrm>
          <a:custGeom>
            <a:avLst/>
            <a:gdLst>
              <a:gd name="connsiteX0" fmla="*/ 1120140 w 1524000"/>
              <a:gd name="connsiteY0" fmla="*/ 0 h 1432560"/>
              <a:gd name="connsiteX1" fmla="*/ 1524000 w 1524000"/>
              <a:gd name="connsiteY1" fmla="*/ 0 h 1432560"/>
              <a:gd name="connsiteX2" fmla="*/ 1524000 w 1524000"/>
              <a:gd name="connsiteY2" fmla="*/ 1432560 h 1432560"/>
              <a:gd name="connsiteX3" fmla="*/ 0 w 1524000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32560">
                <a:moveTo>
                  <a:pt x="1120140" y="0"/>
                </a:moveTo>
                <a:lnTo>
                  <a:pt x="1524000" y="0"/>
                </a:lnTo>
                <a:lnTo>
                  <a:pt x="1524000" y="1432560"/>
                </a:lnTo>
                <a:lnTo>
                  <a:pt x="0" y="1432560"/>
                </a:lnTo>
              </a:path>
            </a:pathLst>
          </a:custGeom>
          <a:noFill/>
          <a:ln w="6350" cap="flat" cmpd="sng" algn="ctr">
            <a:solidFill>
              <a:srgbClr val="595959">
                <a:alpha val="63000"/>
              </a:srgbClr>
            </a:solidFill>
            <a:prstDash val="solid"/>
            <a:tailEnd type="oval" w="sm" len="sm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0" name="任意多边形 67">
            <a:extLst>
              <a:ext uri="{FF2B5EF4-FFF2-40B4-BE49-F238E27FC236}">
                <a16:creationId xmlns:a16="http://schemas.microsoft.com/office/drawing/2014/main" id="{AFA0D3D1-40B8-FCD5-47BC-0AAE6F0BEC3C}"/>
              </a:ext>
            </a:extLst>
          </p:cNvPr>
          <p:cNvSpPr/>
          <p:nvPr/>
        </p:nvSpPr>
        <p:spPr>
          <a:xfrm flipH="1">
            <a:off x="1413320" y="2123609"/>
            <a:ext cx="2459792" cy="3087801"/>
          </a:xfrm>
          <a:custGeom>
            <a:avLst/>
            <a:gdLst>
              <a:gd name="connsiteX0" fmla="*/ 1120140 w 1524000"/>
              <a:gd name="connsiteY0" fmla="*/ 0 h 1432560"/>
              <a:gd name="connsiteX1" fmla="*/ 1524000 w 1524000"/>
              <a:gd name="connsiteY1" fmla="*/ 0 h 1432560"/>
              <a:gd name="connsiteX2" fmla="*/ 1524000 w 1524000"/>
              <a:gd name="connsiteY2" fmla="*/ 1432560 h 1432560"/>
              <a:gd name="connsiteX3" fmla="*/ 0 w 1524000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32560">
                <a:moveTo>
                  <a:pt x="1120140" y="0"/>
                </a:moveTo>
                <a:lnTo>
                  <a:pt x="1524000" y="0"/>
                </a:lnTo>
                <a:lnTo>
                  <a:pt x="1524000" y="1432560"/>
                </a:lnTo>
                <a:lnTo>
                  <a:pt x="0" y="1432560"/>
                </a:lnTo>
              </a:path>
            </a:pathLst>
          </a:custGeom>
          <a:noFill/>
          <a:ln w="6350" cap="flat" cmpd="sng" algn="ctr">
            <a:solidFill>
              <a:srgbClr val="CC0000">
                <a:alpha val="63000"/>
              </a:srgbClr>
            </a:solidFill>
            <a:prstDash val="solid"/>
            <a:tailEnd type="oval" w="sm" len="sm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C2BAF90-D64A-E019-5EB8-A86212A18D87}"/>
              </a:ext>
            </a:extLst>
          </p:cNvPr>
          <p:cNvSpPr/>
          <p:nvPr/>
        </p:nvSpPr>
        <p:spPr>
          <a:xfrm>
            <a:off x="3678302" y="4976222"/>
            <a:ext cx="4553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单击此处输入文本标题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3407062-3933-4BC1-BEB8-EB43490DB561}"/>
              </a:ext>
            </a:extLst>
          </p:cNvPr>
          <p:cNvSpPr/>
          <p:nvPr/>
        </p:nvSpPr>
        <p:spPr>
          <a:xfrm>
            <a:off x="1230030" y="5571450"/>
            <a:ext cx="9433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单击此处添加文字阐述，添加简短问题说明文字，具体说明文字在此处添加此处单击此处。单击此处添加文字阐述，添加简短问题说明文字，具体说明文字在此处添加此处单击此处</a:t>
            </a:r>
          </a:p>
          <a:p>
            <a:pPr algn="ctr" defTabSz="1088502">
              <a:defRPr/>
            </a:pP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9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75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75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75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75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5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75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475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975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375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875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375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875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6" name="MH_SubTitle_2">
            <a:extLst>
              <a:ext uri="{FF2B5EF4-FFF2-40B4-BE49-F238E27FC236}">
                <a16:creationId xmlns:a16="http://schemas.microsoft.com/office/drawing/2014/main" id="{F4B76FB8-E15B-EBD7-47FA-2F6F71A9AB1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61800" y="1477692"/>
            <a:ext cx="3900444" cy="2365840"/>
          </a:xfrm>
          <a:prstGeom prst="rightArrow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wrap="square" lIns="720000" tIns="0" rIns="0" bIns="0" rtlCol="0" anchor="ctr">
            <a:norm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关键字二</a:t>
            </a: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CBC3F324-DB60-5B91-CE54-2004031A30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829757" y="1477692"/>
            <a:ext cx="3900444" cy="2365840"/>
          </a:xfrm>
          <a:prstGeom prst="rightArrow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720000" bIns="0" rtlCol="0" anchor="ctr">
            <a:norm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关键字一</a:t>
            </a:r>
          </a:p>
        </p:txBody>
      </p:sp>
      <p:sp>
        <p:nvSpPr>
          <p:cNvPr id="18" name="MH_Title_1">
            <a:extLst>
              <a:ext uri="{FF2B5EF4-FFF2-40B4-BE49-F238E27FC236}">
                <a16:creationId xmlns:a16="http://schemas.microsoft.com/office/drawing/2014/main" id="{0381E1B0-AF2E-66B4-686B-8E219A19D1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55707" y="2223669"/>
            <a:ext cx="2280586" cy="895183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添加标题</a:t>
            </a: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CBA020C8-96FF-DEC6-8AE0-F0D597335EFA}"/>
              </a:ext>
            </a:extLst>
          </p:cNvPr>
          <p:cNvGrpSpPr>
            <a:grpSpLocks/>
          </p:cNvGrpSpPr>
          <p:nvPr/>
        </p:nvGrpSpPr>
        <p:grpSpPr bwMode="auto">
          <a:xfrm>
            <a:off x="3452834" y="4170870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20" name="矩形 46">
              <a:extLst>
                <a:ext uri="{FF2B5EF4-FFF2-40B4-BE49-F238E27FC236}">
                  <a16:creationId xmlns:a16="http://schemas.microsoft.com/office/drawing/2014/main" id="{53700D92-DB57-5F05-5486-E2A41F222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文本框 47">
              <a:extLst>
                <a:ext uri="{FF2B5EF4-FFF2-40B4-BE49-F238E27FC236}">
                  <a16:creationId xmlns:a16="http://schemas.microsoft.com/office/drawing/2014/main" id="{6961A42C-5382-8490-5F7B-352F10FEB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22" name="矩形 60">
            <a:extLst>
              <a:ext uri="{FF2B5EF4-FFF2-40B4-BE49-F238E27FC236}">
                <a16:creationId xmlns:a16="http://schemas.microsoft.com/office/drawing/2014/main" id="{400E42BC-0ADB-F115-A4B1-2ED6A6A6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085" y="4851370"/>
            <a:ext cx="2376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F4F802-27B6-9832-5945-83B7FD2BABB0}"/>
              </a:ext>
            </a:extLst>
          </p:cNvPr>
          <p:cNvGrpSpPr>
            <a:grpSpLocks/>
          </p:cNvGrpSpPr>
          <p:nvPr/>
        </p:nvGrpSpPr>
        <p:grpSpPr bwMode="auto">
          <a:xfrm>
            <a:off x="7380063" y="4153717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24" name="矩形 46">
              <a:extLst>
                <a:ext uri="{FF2B5EF4-FFF2-40B4-BE49-F238E27FC236}">
                  <a16:creationId xmlns:a16="http://schemas.microsoft.com/office/drawing/2014/main" id="{E9C7C043-636D-1932-681A-EB11215F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文本框 47">
              <a:extLst>
                <a:ext uri="{FF2B5EF4-FFF2-40B4-BE49-F238E27FC236}">
                  <a16:creationId xmlns:a16="http://schemas.microsoft.com/office/drawing/2014/main" id="{199ABA25-58C7-EC00-8E67-43A8EECBA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26" name="矩形 60">
            <a:extLst>
              <a:ext uri="{FF2B5EF4-FFF2-40B4-BE49-F238E27FC236}">
                <a16:creationId xmlns:a16="http://schemas.microsoft.com/office/drawing/2014/main" id="{039A93C6-45DB-2389-E574-54F5B8DC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314" y="4834217"/>
            <a:ext cx="2376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</a:t>
            </a:r>
          </a:p>
        </p:txBody>
      </p:sp>
    </p:spTree>
    <p:extLst>
      <p:ext uri="{BB962C8B-B14F-4D97-AF65-F5344CB8AC3E}">
        <p14:creationId xmlns:p14="http://schemas.microsoft.com/office/powerpoint/2010/main" val="39678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 animBg="1"/>
      <p:bldP spid="18" grpId="0" animBg="1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D7E3240-F3D6-A4F6-955C-77F505DBFC51}"/>
              </a:ext>
            </a:extLst>
          </p:cNvPr>
          <p:cNvGrpSpPr/>
          <p:nvPr/>
        </p:nvGrpSpPr>
        <p:grpSpPr>
          <a:xfrm>
            <a:off x="4189516" y="1394673"/>
            <a:ext cx="3810673" cy="683437"/>
            <a:chOff x="4189516" y="1394673"/>
            <a:chExt cx="3810673" cy="683437"/>
          </a:xfrm>
        </p:grpSpPr>
        <p:grpSp>
          <p:nvGrpSpPr>
            <p:cNvPr id="50" name="그룹 18">
              <a:extLst>
                <a:ext uri="{FF2B5EF4-FFF2-40B4-BE49-F238E27FC236}">
                  <a16:creationId xmlns:a16="http://schemas.microsoft.com/office/drawing/2014/main" id="{BC8730F7-5900-A067-86A4-1752D6EA10B0}"/>
                </a:ext>
              </a:extLst>
            </p:cNvPr>
            <p:cNvGrpSpPr/>
            <p:nvPr/>
          </p:nvGrpSpPr>
          <p:grpSpPr>
            <a:xfrm>
              <a:off x="4189516" y="1394673"/>
              <a:ext cx="3810673" cy="683437"/>
              <a:chOff x="1828804" y="3277422"/>
              <a:chExt cx="5486396" cy="1105946"/>
            </a:xfrm>
            <a:solidFill>
              <a:srgbClr val="CC0000"/>
            </a:solidFill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B9619B78-1827-1AF6-7270-226F162C94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28804" y="3700246"/>
                <a:ext cx="1009282" cy="683122"/>
              </a:xfrm>
              <a:custGeom>
                <a:avLst/>
                <a:gdLst>
                  <a:gd name="T0" fmla="*/ 0 w 1167"/>
                  <a:gd name="T1" fmla="*/ 0 h 538"/>
                  <a:gd name="T2" fmla="*/ 163 w 1167"/>
                  <a:gd name="T3" fmla="*/ 135 h 538"/>
                  <a:gd name="T4" fmla="*/ 325 w 1167"/>
                  <a:gd name="T5" fmla="*/ 270 h 538"/>
                  <a:gd name="T6" fmla="*/ 163 w 1167"/>
                  <a:gd name="T7" fmla="*/ 404 h 538"/>
                  <a:gd name="T8" fmla="*/ 0 w 1167"/>
                  <a:gd name="T9" fmla="*/ 538 h 538"/>
                  <a:gd name="T10" fmla="*/ 0 w 1167"/>
                  <a:gd name="T11" fmla="*/ 538 h 538"/>
                  <a:gd name="T12" fmla="*/ 1167 w 1167"/>
                  <a:gd name="T13" fmla="*/ 538 h 538"/>
                  <a:gd name="T14" fmla="*/ 1167 w 1167"/>
                  <a:gd name="T15" fmla="*/ 0 h 538"/>
                  <a:gd name="T16" fmla="*/ 0 w 1167"/>
                  <a:gd name="T1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7" h="538">
                    <a:moveTo>
                      <a:pt x="0" y="0"/>
                    </a:moveTo>
                    <a:lnTo>
                      <a:pt x="163" y="135"/>
                    </a:lnTo>
                    <a:lnTo>
                      <a:pt x="325" y="270"/>
                    </a:lnTo>
                    <a:lnTo>
                      <a:pt x="163" y="404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167" y="538"/>
                    </a:lnTo>
                    <a:lnTo>
                      <a:pt x="11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84397814-851C-B3A5-D5F1-09FB4E877E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2661" y="3333290"/>
                <a:ext cx="545426" cy="1050078"/>
              </a:xfrm>
              <a:custGeom>
                <a:avLst/>
                <a:gdLst>
                  <a:gd name="T0" fmla="*/ 506 w 506"/>
                  <a:gd name="T1" fmla="*/ 827 h 827"/>
                  <a:gd name="T2" fmla="*/ 0 w 506"/>
                  <a:gd name="T3" fmla="*/ 538 h 827"/>
                  <a:gd name="T4" fmla="*/ 0 w 506"/>
                  <a:gd name="T5" fmla="*/ 0 h 827"/>
                  <a:gd name="T6" fmla="*/ 506 w 506"/>
                  <a:gd name="T7" fmla="*/ 289 h 827"/>
                  <a:gd name="T8" fmla="*/ 506 w 506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827">
                    <a:moveTo>
                      <a:pt x="506" y="827"/>
                    </a:moveTo>
                    <a:lnTo>
                      <a:pt x="0" y="538"/>
                    </a:lnTo>
                    <a:lnTo>
                      <a:pt x="0" y="0"/>
                    </a:lnTo>
                    <a:lnTo>
                      <a:pt x="506" y="289"/>
                    </a:lnTo>
                    <a:lnTo>
                      <a:pt x="506" y="827"/>
                    </a:lnTo>
                    <a:close/>
                  </a:path>
                </a:pathLst>
              </a:custGeom>
              <a:solidFill>
                <a:srgbClr val="CC0000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86D1989B-225F-C6CC-57FF-541241521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5918" y="3696437"/>
                <a:ext cx="1009282" cy="683122"/>
              </a:xfrm>
              <a:custGeom>
                <a:avLst/>
                <a:gdLst>
                  <a:gd name="T0" fmla="*/ 1167 w 1167"/>
                  <a:gd name="T1" fmla="*/ 0 h 538"/>
                  <a:gd name="T2" fmla="*/ 1004 w 1167"/>
                  <a:gd name="T3" fmla="*/ 134 h 538"/>
                  <a:gd name="T4" fmla="*/ 842 w 1167"/>
                  <a:gd name="T5" fmla="*/ 268 h 538"/>
                  <a:gd name="T6" fmla="*/ 1004 w 1167"/>
                  <a:gd name="T7" fmla="*/ 404 h 538"/>
                  <a:gd name="T8" fmla="*/ 1167 w 1167"/>
                  <a:gd name="T9" fmla="*/ 538 h 538"/>
                  <a:gd name="T10" fmla="*/ 1167 w 1167"/>
                  <a:gd name="T11" fmla="*/ 538 h 538"/>
                  <a:gd name="T12" fmla="*/ 0 w 1167"/>
                  <a:gd name="T13" fmla="*/ 538 h 538"/>
                  <a:gd name="T14" fmla="*/ 0 w 1167"/>
                  <a:gd name="T15" fmla="*/ 0 h 538"/>
                  <a:gd name="T16" fmla="*/ 1167 w 1167"/>
                  <a:gd name="T1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7" h="538">
                    <a:moveTo>
                      <a:pt x="1167" y="0"/>
                    </a:moveTo>
                    <a:lnTo>
                      <a:pt x="1004" y="134"/>
                    </a:lnTo>
                    <a:lnTo>
                      <a:pt x="842" y="268"/>
                    </a:lnTo>
                    <a:lnTo>
                      <a:pt x="1004" y="404"/>
                    </a:lnTo>
                    <a:lnTo>
                      <a:pt x="1167" y="538"/>
                    </a:lnTo>
                    <a:lnTo>
                      <a:pt x="1167" y="538"/>
                    </a:lnTo>
                    <a:lnTo>
                      <a:pt x="0" y="538"/>
                    </a:lnTo>
                    <a:lnTo>
                      <a:pt x="0" y="0"/>
                    </a:lnTo>
                    <a:lnTo>
                      <a:pt x="1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290A4BEF-3EF5-0A4C-662B-978DEF040B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5916" y="3330751"/>
                <a:ext cx="545426" cy="1050078"/>
              </a:xfrm>
              <a:custGeom>
                <a:avLst/>
                <a:gdLst>
                  <a:gd name="T0" fmla="*/ 0 w 506"/>
                  <a:gd name="T1" fmla="*/ 827 h 827"/>
                  <a:gd name="T2" fmla="*/ 506 w 506"/>
                  <a:gd name="T3" fmla="*/ 538 h 827"/>
                  <a:gd name="T4" fmla="*/ 506 w 506"/>
                  <a:gd name="T5" fmla="*/ 0 h 827"/>
                  <a:gd name="T6" fmla="*/ 0 w 506"/>
                  <a:gd name="T7" fmla="*/ 289 h 827"/>
                  <a:gd name="T8" fmla="*/ 0 w 506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827">
                    <a:moveTo>
                      <a:pt x="0" y="827"/>
                    </a:moveTo>
                    <a:lnTo>
                      <a:pt x="506" y="538"/>
                    </a:lnTo>
                    <a:lnTo>
                      <a:pt x="506" y="0"/>
                    </a:lnTo>
                    <a:lnTo>
                      <a:pt x="0" y="289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CC0000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6" name="Rectangle 9">
                <a:extLst>
                  <a:ext uri="{FF2B5EF4-FFF2-40B4-BE49-F238E27FC236}">
                    <a16:creationId xmlns:a16="http://schemas.microsoft.com/office/drawing/2014/main" id="{AAF68F37-1E9A-2308-C1B1-9D6C835E36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92661" y="3277422"/>
                <a:ext cx="4558682" cy="737720"/>
              </a:xfrm>
              <a:prstGeom prst="rect">
                <a:avLst/>
              </a:prstGeom>
              <a:grpFill/>
              <a:ln w="9525"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alpha val="17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id="{A681BCC4-C11F-997A-5E73-6445C22B7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579443" y="1474424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添加文本标题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57" name="직선 연결선 25">
            <a:extLst>
              <a:ext uri="{FF2B5EF4-FFF2-40B4-BE49-F238E27FC236}">
                <a16:creationId xmlns:a16="http://schemas.microsoft.com/office/drawing/2014/main" id="{8DC4C0AF-98FE-0CB3-416F-4DED2A57ED23}"/>
              </a:ext>
            </a:extLst>
          </p:cNvPr>
          <p:cNvCxnSpPr/>
          <p:nvPr/>
        </p:nvCxnSpPr>
        <p:spPr>
          <a:xfrm>
            <a:off x="6096000" y="2233249"/>
            <a:ext cx="0" cy="4167551"/>
          </a:xfrm>
          <a:prstGeom prst="line">
            <a:avLst/>
          </a:prstGeom>
          <a:noFill/>
          <a:ln w="12700" cap="flat" cmpd="sng" algn="ctr">
            <a:solidFill>
              <a:srgbClr val="CC0000"/>
            </a:solidFill>
            <a:prstDash val="dash"/>
            <a:headEnd type="oval" w="med" len="med"/>
            <a:tailEnd type="oval" w="med" len="med"/>
          </a:ln>
          <a:effectLst/>
        </p:spPr>
      </p:cxnSp>
      <p:sp>
        <p:nvSpPr>
          <p:cNvPr id="58" name="Rectangle 3">
            <a:extLst>
              <a:ext uri="{FF2B5EF4-FFF2-40B4-BE49-F238E27FC236}">
                <a16:creationId xmlns:a16="http://schemas.microsoft.com/office/drawing/2014/main" id="{5AB771A3-684E-483B-4D17-4359BE54D0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19247" y="3187035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0A9888E-85F3-BCF2-2CC7-2EAA72BE0928}"/>
              </a:ext>
            </a:extLst>
          </p:cNvPr>
          <p:cNvGrpSpPr/>
          <p:nvPr/>
        </p:nvGrpSpPr>
        <p:grpSpPr>
          <a:xfrm>
            <a:off x="1034819" y="2434474"/>
            <a:ext cx="5060031" cy="520597"/>
            <a:chOff x="1034819" y="2434474"/>
            <a:chExt cx="5060031" cy="520597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99A34AE-C574-BB1E-26F2-4E40746DAC28}"/>
                </a:ext>
              </a:extLst>
            </p:cNvPr>
            <p:cNvGrpSpPr/>
            <p:nvPr/>
          </p:nvGrpSpPr>
          <p:grpSpPr>
            <a:xfrm>
              <a:off x="1034819" y="2434474"/>
              <a:ext cx="5060031" cy="520597"/>
              <a:chOff x="1034819" y="2434474"/>
              <a:chExt cx="5060031" cy="520597"/>
            </a:xfrm>
          </p:grpSpPr>
          <p:cxnSp>
            <p:nvCxnSpPr>
              <p:cNvPr id="63" name="직선 화살표 연결선 17">
                <a:extLst>
                  <a:ext uri="{FF2B5EF4-FFF2-40B4-BE49-F238E27FC236}">
                    <a16:creationId xmlns:a16="http://schemas.microsoft.com/office/drawing/2014/main" id="{57543D34-7831-6EFF-9419-5329C7A04AE2}"/>
                  </a:ext>
                </a:extLst>
              </p:cNvPr>
              <p:cNvCxnSpPr/>
              <p:nvPr/>
            </p:nvCxnSpPr>
            <p:spPr>
              <a:xfrm>
                <a:off x="5476638" y="2694772"/>
                <a:ext cx="61821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C0000"/>
                </a:solidFill>
                <a:prstDash val="solid"/>
                <a:tailEnd type="oval"/>
              </a:ln>
              <a:effectLst/>
            </p:spPr>
          </p:cxnSp>
          <p:grpSp>
            <p:nvGrpSpPr>
              <p:cNvPr id="64" name="그룹 34">
                <a:extLst>
                  <a:ext uri="{FF2B5EF4-FFF2-40B4-BE49-F238E27FC236}">
                    <a16:creationId xmlns:a16="http://schemas.microsoft.com/office/drawing/2014/main" id="{F330ADCC-2438-44BC-1E6D-3D7497085A84}"/>
                  </a:ext>
                </a:extLst>
              </p:cNvPr>
              <p:cNvGrpSpPr/>
              <p:nvPr/>
            </p:nvGrpSpPr>
            <p:grpSpPr>
              <a:xfrm flipH="1">
                <a:off x="1034819" y="2434474"/>
                <a:ext cx="4513608" cy="520597"/>
                <a:chOff x="5004051" y="3212976"/>
                <a:chExt cx="3555748" cy="410118"/>
              </a:xfrm>
            </p:grpSpPr>
            <p:sp>
              <p:nvSpPr>
                <p:cNvPr id="65" name="직사각형 14">
                  <a:extLst>
                    <a:ext uri="{FF2B5EF4-FFF2-40B4-BE49-F238E27FC236}">
                      <a16:creationId xmlns:a16="http://schemas.microsoft.com/office/drawing/2014/main" id="{D9164D3F-1009-DF44-B854-058D5CD84BB8}"/>
                    </a:ext>
                  </a:extLst>
                </p:cNvPr>
                <p:cNvSpPr/>
                <p:nvPr/>
              </p:nvSpPr>
              <p:spPr>
                <a:xfrm>
                  <a:off x="5004051" y="3212976"/>
                  <a:ext cx="936105" cy="41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105" h="410118">
                      <a:moveTo>
                        <a:pt x="161666" y="123566"/>
                      </a:moveTo>
                      <a:lnTo>
                        <a:pt x="161666" y="286553"/>
                      </a:lnTo>
                      <a:lnTo>
                        <a:pt x="0" y="205059"/>
                      </a:lnTo>
                      <a:close/>
                      <a:moveTo>
                        <a:pt x="161667" y="0"/>
                      </a:moveTo>
                      <a:lnTo>
                        <a:pt x="936105" y="0"/>
                      </a:lnTo>
                      <a:lnTo>
                        <a:pt x="936105" y="410118"/>
                      </a:lnTo>
                      <a:lnTo>
                        <a:pt x="161667" y="410118"/>
                      </a:lnTo>
                      <a:close/>
                    </a:path>
                  </a:pathLst>
                </a:custGeom>
                <a:solidFill>
                  <a:srgbClr val="CC0000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직사각형 39">
                  <a:extLst>
                    <a:ext uri="{FF2B5EF4-FFF2-40B4-BE49-F238E27FC236}">
                      <a16:creationId xmlns:a16="http://schemas.microsoft.com/office/drawing/2014/main" id="{72251A60-BF0D-E105-AE66-6A3B6EDAE6F9}"/>
                    </a:ext>
                  </a:extLst>
                </p:cNvPr>
                <p:cNvSpPr/>
                <p:nvPr/>
              </p:nvSpPr>
              <p:spPr>
                <a:xfrm>
                  <a:off x="5940155" y="3212976"/>
                  <a:ext cx="2619644" cy="410118"/>
                </a:xfrm>
                <a:prstGeom prst="rect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93919479-A553-FEA4-AEE6-7430E8315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160951" y="2551110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添加关键字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4DFD43BF-C089-CC0B-7D87-D221D217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72767" y="2510702"/>
              <a:ext cx="89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  <a:lvl2pPr marL="0" lvl="1" algn="ctr">
                <a:defRPr sz="1600" b="1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defRPr>
              </a:lvl2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1EF1496-F860-300B-0498-761263851DFD}"/>
              </a:ext>
            </a:extLst>
          </p:cNvPr>
          <p:cNvGrpSpPr/>
          <p:nvPr/>
        </p:nvGrpSpPr>
        <p:grpSpPr>
          <a:xfrm>
            <a:off x="6094851" y="2989604"/>
            <a:ext cx="5062046" cy="520597"/>
            <a:chOff x="6094851" y="2989604"/>
            <a:chExt cx="5062046" cy="520597"/>
          </a:xfrm>
        </p:grpSpPr>
        <p:cxnSp>
          <p:nvCxnSpPr>
            <p:cNvPr id="68" name="직선 화살표 연결선 15">
              <a:extLst>
                <a:ext uri="{FF2B5EF4-FFF2-40B4-BE49-F238E27FC236}">
                  <a16:creationId xmlns:a16="http://schemas.microsoft.com/office/drawing/2014/main" id="{C54A22AC-8120-8645-AE49-1EDA8D62E967}"/>
                </a:ext>
              </a:extLst>
            </p:cNvPr>
            <p:cNvCxnSpPr/>
            <p:nvPr/>
          </p:nvCxnSpPr>
          <p:spPr>
            <a:xfrm flipH="1">
              <a:off x="6094851" y="3249902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  <a:tailEnd type="oval"/>
            </a:ln>
            <a:effectLst/>
          </p:spPr>
        </p:cxnSp>
        <p:grpSp>
          <p:nvGrpSpPr>
            <p:cNvPr id="69" name="그룹 27">
              <a:extLst>
                <a:ext uri="{FF2B5EF4-FFF2-40B4-BE49-F238E27FC236}">
                  <a16:creationId xmlns:a16="http://schemas.microsoft.com/office/drawing/2014/main" id="{13F4C471-D44B-3687-7973-95B467682C03}"/>
                </a:ext>
              </a:extLst>
            </p:cNvPr>
            <p:cNvGrpSpPr/>
            <p:nvPr/>
          </p:nvGrpSpPr>
          <p:grpSpPr>
            <a:xfrm>
              <a:off x="6643288" y="2989604"/>
              <a:ext cx="4513609" cy="520597"/>
              <a:chOff x="5004050" y="3212976"/>
              <a:chExt cx="3555749" cy="410118"/>
            </a:xfrm>
          </p:grpSpPr>
          <p:sp>
            <p:nvSpPr>
              <p:cNvPr id="72" name="직사각형 14">
                <a:extLst>
                  <a:ext uri="{FF2B5EF4-FFF2-40B4-BE49-F238E27FC236}">
                    <a16:creationId xmlns:a16="http://schemas.microsoft.com/office/drawing/2014/main" id="{BAFBB09C-8175-685B-2169-EB58D98F4589}"/>
                  </a:ext>
                </a:extLst>
              </p:cNvPr>
              <p:cNvSpPr/>
              <p:nvPr/>
            </p:nvSpPr>
            <p:spPr>
              <a:xfrm>
                <a:off x="5004050" y="3212976"/>
                <a:ext cx="936105" cy="410118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73" name="직사각형 32">
                <a:extLst>
                  <a:ext uri="{FF2B5EF4-FFF2-40B4-BE49-F238E27FC236}">
                    <a16:creationId xmlns:a16="http://schemas.microsoft.com/office/drawing/2014/main" id="{2D321348-245C-C0C8-7D4F-1AD3B338C24F}"/>
                  </a:ext>
                </a:extLst>
              </p:cNvPr>
              <p:cNvSpPr/>
              <p:nvPr/>
            </p:nvSpPr>
            <p:spPr>
              <a:xfrm>
                <a:off x="5940155" y="3212976"/>
                <a:ext cx="2619644" cy="410118"/>
              </a:xfrm>
              <a:prstGeom prst="rect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6B59AD07-54A5-D9C9-D882-7D50E00BC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9952" y="3106240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添加关键字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E1B0500E-A130-7895-9554-1C80FEBB2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544" y="3065832"/>
              <a:ext cx="89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id="{BC395FA0-4318-F3D4-F23D-30DA2A95AA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27544" y="3726335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l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B027277-492D-6BCC-012A-91AB038655A1}"/>
              </a:ext>
            </a:extLst>
          </p:cNvPr>
          <p:cNvGrpSpPr/>
          <p:nvPr/>
        </p:nvGrpSpPr>
        <p:grpSpPr>
          <a:xfrm>
            <a:off x="1034820" y="4253960"/>
            <a:ext cx="5060030" cy="520597"/>
            <a:chOff x="1034820" y="4253960"/>
            <a:chExt cx="5060030" cy="520597"/>
          </a:xfrm>
        </p:grpSpPr>
        <p:grpSp>
          <p:nvGrpSpPr>
            <p:cNvPr id="76" name="그룹 48">
              <a:extLst>
                <a:ext uri="{FF2B5EF4-FFF2-40B4-BE49-F238E27FC236}">
                  <a16:creationId xmlns:a16="http://schemas.microsoft.com/office/drawing/2014/main" id="{F417D50F-2C7F-3707-785E-2A2025D78BC7}"/>
                </a:ext>
              </a:extLst>
            </p:cNvPr>
            <p:cNvGrpSpPr/>
            <p:nvPr/>
          </p:nvGrpSpPr>
          <p:grpSpPr>
            <a:xfrm flipH="1">
              <a:off x="1034820" y="4253960"/>
              <a:ext cx="4513609" cy="520597"/>
              <a:chOff x="5004050" y="3212976"/>
              <a:chExt cx="3555749" cy="410118"/>
            </a:xfrm>
          </p:grpSpPr>
          <p:sp>
            <p:nvSpPr>
              <p:cNvPr id="81" name="직사각형 14">
                <a:extLst>
                  <a:ext uri="{FF2B5EF4-FFF2-40B4-BE49-F238E27FC236}">
                    <a16:creationId xmlns:a16="http://schemas.microsoft.com/office/drawing/2014/main" id="{502CFB6E-48B6-E665-1CCE-22FC7087C379}"/>
                  </a:ext>
                </a:extLst>
              </p:cNvPr>
              <p:cNvSpPr/>
              <p:nvPr/>
            </p:nvSpPr>
            <p:spPr>
              <a:xfrm>
                <a:off x="5004050" y="3212976"/>
                <a:ext cx="936105" cy="410118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82" name="직사각형 53">
                <a:extLst>
                  <a:ext uri="{FF2B5EF4-FFF2-40B4-BE49-F238E27FC236}">
                    <a16:creationId xmlns:a16="http://schemas.microsoft.com/office/drawing/2014/main" id="{6CB12254-E0D2-E263-D6AC-42C81EAAEE8F}"/>
                  </a:ext>
                </a:extLst>
              </p:cNvPr>
              <p:cNvSpPr/>
              <p:nvPr/>
            </p:nvSpPr>
            <p:spPr>
              <a:xfrm>
                <a:off x="5940155" y="3212976"/>
                <a:ext cx="2619644" cy="410118"/>
              </a:xfrm>
              <a:prstGeom prst="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1E017104-CBA9-8D09-D339-FBCEE45E89D9}"/>
                </a:ext>
              </a:extLst>
            </p:cNvPr>
            <p:cNvGrpSpPr/>
            <p:nvPr/>
          </p:nvGrpSpPr>
          <p:grpSpPr>
            <a:xfrm>
              <a:off x="1160952" y="4345428"/>
              <a:ext cx="4933898" cy="394500"/>
              <a:chOff x="1160952" y="4345428"/>
              <a:chExt cx="4933898" cy="394500"/>
            </a:xfrm>
          </p:grpSpPr>
          <p:cxnSp>
            <p:nvCxnSpPr>
              <p:cNvPr id="78" name="직선 화살표 연결선 16">
                <a:extLst>
                  <a:ext uri="{FF2B5EF4-FFF2-40B4-BE49-F238E27FC236}">
                    <a16:creationId xmlns:a16="http://schemas.microsoft.com/office/drawing/2014/main" id="{72B90229-16A7-9F9B-3062-622485255EA3}"/>
                  </a:ext>
                </a:extLst>
              </p:cNvPr>
              <p:cNvCxnSpPr/>
              <p:nvPr/>
            </p:nvCxnSpPr>
            <p:spPr>
              <a:xfrm>
                <a:off x="5476638" y="4514258"/>
                <a:ext cx="61821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C0000"/>
                </a:solidFill>
                <a:prstDash val="solid"/>
                <a:tailEnd type="oval"/>
              </a:ln>
              <a:effectLst/>
            </p:spPr>
          </p:cxnSp>
          <p:sp>
            <p:nvSpPr>
              <p:cNvPr id="79" name="Rectangle 3">
                <a:extLst>
                  <a:ext uri="{FF2B5EF4-FFF2-40B4-BE49-F238E27FC236}">
                    <a16:creationId xmlns:a16="http://schemas.microsoft.com/office/drawing/2014/main" id="{A1480486-DF7B-37E2-8F53-DEF2D5716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160952" y="4370596"/>
                <a:ext cx="30308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marR="0" lvl="1" indent="0" algn="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添加关键字</a:t>
                </a:r>
                <a:endParaRPr kumimoji="0" lang="en-US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id="{16EFCA6C-BEC7-7D9B-7B3D-287AA32F66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372769" y="4345428"/>
                <a:ext cx="8914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marR="0" lvl="1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03</a:t>
                </a:r>
                <a:endPara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Rectangle 3">
            <a:extLst>
              <a:ext uri="{FF2B5EF4-FFF2-40B4-BE49-F238E27FC236}">
                <a16:creationId xmlns:a16="http://schemas.microsoft.com/office/drawing/2014/main" id="{5864CCE5-6B2D-D546-C545-F8586B94B8B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19247" y="4971891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33368251-B2BC-8B04-8E9D-D2F6C50063B7}"/>
              </a:ext>
            </a:extLst>
          </p:cNvPr>
          <p:cNvGrpSpPr/>
          <p:nvPr/>
        </p:nvGrpSpPr>
        <p:grpSpPr>
          <a:xfrm>
            <a:off x="6094851" y="4809089"/>
            <a:ext cx="5062046" cy="520597"/>
            <a:chOff x="6094851" y="4809089"/>
            <a:chExt cx="5062046" cy="520597"/>
          </a:xfrm>
        </p:grpSpPr>
        <p:cxnSp>
          <p:nvCxnSpPr>
            <p:cNvPr id="85" name="직선 화살표 연결선 14">
              <a:extLst>
                <a:ext uri="{FF2B5EF4-FFF2-40B4-BE49-F238E27FC236}">
                  <a16:creationId xmlns:a16="http://schemas.microsoft.com/office/drawing/2014/main" id="{D32DED0B-184C-D20D-B85A-73D07AAF7C82}"/>
                </a:ext>
              </a:extLst>
            </p:cNvPr>
            <p:cNvCxnSpPr/>
            <p:nvPr/>
          </p:nvCxnSpPr>
          <p:spPr>
            <a:xfrm flipH="1">
              <a:off x="6094851" y="5069387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  <a:tailEnd type="oval"/>
            </a:ln>
            <a:effectLst/>
          </p:spPr>
        </p:cxnSp>
        <p:grpSp>
          <p:nvGrpSpPr>
            <p:cNvPr id="86" name="그룹 41">
              <a:extLst>
                <a:ext uri="{FF2B5EF4-FFF2-40B4-BE49-F238E27FC236}">
                  <a16:creationId xmlns:a16="http://schemas.microsoft.com/office/drawing/2014/main" id="{7ECED7C6-3217-0962-217B-B82523B3DAF9}"/>
                </a:ext>
              </a:extLst>
            </p:cNvPr>
            <p:cNvGrpSpPr/>
            <p:nvPr/>
          </p:nvGrpSpPr>
          <p:grpSpPr>
            <a:xfrm>
              <a:off x="6643288" y="4809089"/>
              <a:ext cx="4513609" cy="520597"/>
              <a:chOff x="5004050" y="3212976"/>
              <a:chExt cx="3555749" cy="410118"/>
            </a:xfrm>
          </p:grpSpPr>
          <p:sp>
            <p:nvSpPr>
              <p:cNvPr id="89" name="직사각형 14">
                <a:extLst>
                  <a:ext uri="{FF2B5EF4-FFF2-40B4-BE49-F238E27FC236}">
                    <a16:creationId xmlns:a16="http://schemas.microsoft.com/office/drawing/2014/main" id="{D42E0F6F-1ECF-A22E-0DBE-D4A2DC4A8B93}"/>
                  </a:ext>
                </a:extLst>
              </p:cNvPr>
              <p:cNvSpPr/>
              <p:nvPr/>
            </p:nvSpPr>
            <p:spPr>
              <a:xfrm>
                <a:off x="5004050" y="3212976"/>
                <a:ext cx="936105" cy="410118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직사각형 46">
                <a:extLst>
                  <a:ext uri="{FF2B5EF4-FFF2-40B4-BE49-F238E27FC236}">
                    <a16:creationId xmlns:a16="http://schemas.microsoft.com/office/drawing/2014/main" id="{032A75AB-5724-0556-0545-8AE2F2BF8BCE}"/>
                  </a:ext>
                </a:extLst>
              </p:cNvPr>
              <p:cNvSpPr/>
              <p:nvPr/>
            </p:nvSpPr>
            <p:spPr>
              <a:xfrm>
                <a:off x="5940155" y="3212976"/>
                <a:ext cx="2619644" cy="410118"/>
              </a:xfrm>
              <a:prstGeom prst="rect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87" name="Rectangle 3">
              <a:extLst>
                <a:ext uri="{FF2B5EF4-FFF2-40B4-BE49-F238E27FC236}">
                  <a16:creationId xmlns:a16="http://schemas.microsoft.com/office/drawing/2014/main" id="{A0883E1B-C9C0-D093-559F-C20631A8B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9952" y="4925725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添加关键字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498547A6-0F1D-49C9-2790-3679EACA1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544" y="4885317"/>
              <a:ext cx="89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1" name="Rectangle 3">
            <a:extLst>
              <a:ext uri="{FF2B5EF4-FFF2-40B4-BE49-F238E27FC236}">
                <a16:creationId xmlns:a16="http://schemas.microsoft.com/office/drawing/2014/main" id="{CD917A49-AF20-3BD0-AB3E-9C9529D71D3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27544" y="5511191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l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</p:spTree>
    <p:extLst>
      <p:ext uri="{BB962C8B-B14F-4D97-AF65-F5344CB8AC3E}">
        <p14:creationId xmlns:p14="http://schemas.microsoft.com/office/powerpoint/2010/main" val="32249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75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25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125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5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75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325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825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8" grpId="0"/>
      <p:bldP spid="74" grpId="0"/>
      <p:bldP spid="83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1C870BD-6A6D-E7F0-8C5A-26C623102677}"/>
              </a:ext>
            </a:extLst>
          </p:cNvPr>
          <p:cNvSpPr/>
          <p:nvPr/>
        </p:nvSpPr>
        <p:spPr>
          <a:xfrm>
            <a:off x="459509" y="1298416"/>
            <a:ext cx="3729984" cy="47456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CC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B0E28BC-DA5B-C798-71EC-D3FB09374D54}"/>
              </a:ext>
            </a:extLst>
          </p:cNvPr>
          <p:cNvSpPr/>
          <p:nvPr/>
        </p:nvSpPr>
        <p:spPr>
          <a:xfrm>
            <a:off x="4344663" y="1298416"/>
            <a:ext cx="2346554" cy="23325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9" name="Group 66">
            <a:extLst>
              <a:ext uri="{FF2B5EF4-FFF2-40B4-BE49-F238E27FC236}">
                <a16:creationId xmlns:a16="http://schemas.microsoft.com/office/drawing/2014/main" id="{68FE73D7-232B-AB0C-1FFB-7550F02254D3}"/>
              </a:ext>
            </a:extLst>
          </p:cNvPr>
          <p:cNvGrpSpPr>
            <a:grpSpLocks/>
          </p:cNvGrpSpPr>
          <p:nvPr/>
        </p:nvGrpSpPr>
        <p:grpSpPr bwMode="auto">
          <a:xfrm>
            <a:off x="4344663" y="3671258"/>
            <a:ext cx="2346555" cy="2332578"/>
            <a:chOff x="0" y="0"/>
            <a:chExt cx="2377440" cy="2286000"/>
          </a:xfrm>
          <a:solidFill>
            <a:srgbClr val="CC0000"/>
          </a:solidFill>
        </p:grpSpPr>
        <p:sp>
          <p:nvSpPr>
            <p:cNvPr id="30" name="Rectangle 67">
              <a:extLst>
                <a:ext uri="{FF2B5EF4-FFF2-40B4-BE49-F238E27FC236}">
                  <a16:creationId xmlns:a16="http://schemas.microsoft.com/office/drawing/2014/main" id="{88530AE4-F1A5-3BF0-CC49-973D3BF92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7744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630" rIns="0" bIns="93260" anchor="b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18A4088D-FD19-0593-66E1-C6BE2ADCE8A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43220" y="602806"/>
              <a:ext cx="891000" cy="881881"/>
            </a:xfrm>
            <a:custGeom>
              <a:avLst/>
              <a:gdLst>
                <a:gd name="T0" fmla="*/ 213 w 709"/>
                <a:gd name="T1" fmla="*/ 522 h 709"/>
                <a:gd name="T2" fmla="*/ 213 w 709"/>
                <a:gd name="T3" fmla="*/ 709 h 709"/>
                <a:gd name="T4" fmla="*/ 0 w 709"/>
                <a:gd name="T5" fmla="*/ 709 h 709"/>
                <a:gd name="T6" fmla="*/ 0 w 709"/>
                <a:gd name="T7" fmla="*/ 496 h 709"/>
                <a:gd name="T8" fmla="*/ 88 w 709"/>
                <a:gd name="T9" fmla="*/ 496 h 709"/>
                <a:gd name="T10" fmla="*/ 67 w 709"/>
                <a:gd name="T11" fmla="*/ 522 h 709"/>
                <a:gd name="T12" fmla="*/ 213 w 709"/>
                <a:gd name="T13" fmla="*/ 522 h 709"/>
                <a:gd name="T14" fmla="*/ 619 w 709"/>
                <a:gd name="T15" fmla="*/ 496 h 709"/>
                <a:gd name="T16" fmla="*/ 643 w 709"/>
                <a:gd name="T17" fmla="*/ 522 h 709"/>
                <a:gd name="T18" fmla="*/ 496 w 709"/>
                <a:gd name="T19" fmla="*/ 522 h 709"/>
                <a:gd name="T20" fmla="*/ 496 w 709"/>
                <a:gd name="T21" fmla="*/ 709 h 709"/>
                <a:gd name="T22" fmla="*/ 709 w 709"/>
                <a:gd name="T23" fmla="*/ 709 h 709"/>
                <a:gd name="T24" fmla="*/ 709 w 709"/>
                <a:gd name="T25" fmla="*/ 496 h 709"/>
                <a:gd name="T26" fmla="*/ 619 w 709"/>
                <a:gd name="T27" fmla="*/ 496 h 709"/>
                <a:gd name="T28" fmla="*/ 355 w 709"/>
                <a:gd name="T29" fmla="*/ 182 h 709"/>
                <a:gd name="T30" fmla="*/ 381 w 709"/>
                <a:gd name="T31" fmla="*/ 213 h 709"/>
                <a:gd name="T32" fmla="*/ 461 w 709"/>
                <a:gd name="T33" fmla="*/ 213 h 709"/>
                <a:gd name="T34" fmla="*/ 461 w 709"/>
                <a:gd name="T35" fmla="*/ 0 h 709"/>
                <a:gd name="T36" fmla="*/ 248 w 709"/>
                <a:gd name="T37" fmla="*/ 0 h 709"/>
                <a:gd name="T38" fmla="*/ 248 w 709"/>
                <a:gd name="T39" fmla="*/ 213 h 709"/>
                <a:gd name="T40" fmla="*/ 329 w 709"/>
                <a:gd name="T41" fmla="*/ 213 h 709"/>
                <a:gd name="T42" fmla="*/ 355 w 709"/>
                <a:gd name="T43" fmla="*/ 182 h 709"/>
                <a:gd name="T44" fmla="*/ 123 w 709"/>
                <a:gd name="T45" fmla="*/ 248 h 709"/>
                <a:gd name="T46" fmla="*/ 123 w 709"/>
                <a:gd name="T47" fmla="*/ 454 h 709"/>
                <a:gd name="T48" fmla="*/ 298 w 709"/>
                <a:gd name="T49" fmla="*/ 248 h 709"/>
                <a:gd name="T50" fmla="*/ 123 w 709"/>
                <a:gd name="T51" fmla="*/ 248 h 709"/>
                <a:gd name="T52" fmla="*/ 355 w 709"/>
                <a:gd name="T53" fmla="*/ 225 h 709"/>
                <a:gd name="T54" fmla="*/ 128 w 709"/>
                <a:gd name="T55" fmla="*/ 494 h 709"/>
                <a:gd name="T56" fmla="*/ 248 w 709"/>
                <a:gd name="T57" fmla="*/ 494 h 709"/>
                <a:gd name="T58" fmla="*/ 248 w 709"/>
                <a:gd name="T59" fmla="*/ 709 h 709"/>
                <a:gd name="T60" fmla="*/ 461 w 709"/>
                <a:gd name="T61" fmla="*/ 709 h 709"/>
                <a:gd name="T62" fmla="*/ 461 w 709"/>
                <a:gd name="T63" fmla="*/ 494 h 709"/>
                <a:gd name="T64" fmla="*/ 581 w 709"/>
                <a:gd name="T65" fmla="*/ 494 h 709"/>
                <a:gd name="T66" fmla="*/ 355 w 709"/>
                <a:gd name="T67" fmla="*/ 225 h 709"/>
                <a:gd name="T68" fmla="*/ 584 w 709"/>
                <a:gd name="T69" fmla="*/ 248 h 709"/>
                <a:gd name="T70" fmla="*/ 411 w 709"/>
                <a:gd name="T71" fmla="*/ 248 h 709"/>
                <a:gd name="T72" fmla="*/ 584 w 709"/>
                <a:gd name="T73" fmla="*/ 454 h 709"/>
                <a:gd name="T74" fmla="*/ 584 w 709"/>
                <a:gd name="T75" fmla="*/ 248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966" tIns="31484" rIns="62966" bIns="31484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66AE781-A641-3105-C1E6-CBE21DE11171}"/>
              </a:ext>
            </a:extLst>
          </p:cNvPr>
          <p:cNvGrpSpPr/>
          <p:nvPr/>
        </p:nvGrpSpPr>
        <p:grpSpPr>
          <a:xfrm>
            <a:off x="4535100" y="4025588"/>
            <a:ext cx="1967206" cy="1456605"/>
            <a:chOff x="4496597" y="4259522"/>
            <a:chExt cx="1967206" cy="1456268"/>
          </a:xfrm>
        </p:grpSpPr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id="{DD67A2A4-8136-39D4-F3C2-61D8CF0E768A}"/>
                </a:ext>
              </a:extLst>
            </p:cNvPr>
            <p:cNvSpPr txBox="1"/>
            <p:nvPr/>
          </p:nvSpPr>
          <p:spPr>
            <a:xfrm>
              <a:off x="4496597" y="4672999"/>
              <a:ext cx="1967206" cy="1042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FC65C9E9-1A91-C599-0029-8645E8D37589}"/>
                </a:ext>
              </a:extLst>
            </p:cNvPr>
            <p:cNvSpPr txBox="1"/>
            <p:nvPr/>
          </p:nvSpPr>
          <p:spPr>
            <a:xfrm>
              <a:off x="4638939" y="4259522"/>
              <a:ext cx="1682531" cy="26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502"/>
              <a:r>
                <a:rPr lang="zh-CN" altLang="en-US" sz="170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提出建议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F39B4D75-633D-D1C5-C1D1-1FE476493940}"/>
              </a:ext>
            </a:extLst>
          </p:cNvPr>
          <p:cNvSpPr/>
          <p:nvPr/>
        </p:nvSpPr>
        <p:spPr>
          <a:xfrm>
            <a:off x="6789606" y="3719463"/>
            <a:ext cx="2346554" cy="233257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Group 66">
            <a:extLst>
              <a:ext uri="{FF2B5EF4-FFF2-40B4-BE49-F238E27FC236}">
                <a16:creationId xmlns:a16="http://schemas.microsoft.com/office/drawing/2014/main" id="{979E69E4-1878-C450-CBEA-60F0C6930BB1}"/>
              </a:ext>
            </a:extLst>
          </p:cNvPr>
          <p:cNvGrpSpPr>
            <a:grpSpLocks/>
          </p:cNvGrpSpPr>
          <p:nvPr/>
        </p:nvGrpSpPr>
        <p:grpSpPr bwMode="auto">
          <a:xfrm>
            <a:off x="6775454" y="1250211"/>
            <a:ext cx="2346555" cy="2332578"/>
            <a:chOff x="0" y="0"/>
            <a:chExt cx="2377440" cy="2286000"/>
          </a:xfrm>
          <a:solidFill>
            <a:srgbClr val="595959"/>
          </a:solidFill>
        </p:grpSpPr>
        <p:sp>
          <p:nvSpPr>
            <p:cNvPr id="37" name="Rectangle 67">
              <a:extLst>
                <a:ext uri="{FF2B5EF4-FFF2-40B4-BE49-F238E27FC236}">
                  <a16:creationId xmlns:a16="http://schemas.microsoft.com/office/drawing/2014/main" id="{FB78B2D2-08C2-7468-460B-E5B12876F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7744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630" rIns="0" bIns="93260" anchor="b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B05BA2C-898F-C75F-E7D1-18B4974A840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43220" y="602806"/>
              <a:ext cx="891000" cy="881881"/>
            </a:xfrm>
            <a:custGeom>
              <a:avLst/>
              <a:gdLst>
                <a:gd name="T0" fmla="*/ 213 w 709"/>
                <a:gd name="T1" fmla="*/ 522 h 709"/>
                <a:gd name="T2" fmla="*/ 213 w 709"/>
                <a:gd name="T3" fmla="*/ 709 h 709"/>
                <a:gd name="T4" fmla="*/ 0 w 709"/>
                <a:gd name="T5" fmla="*/ 709 h 709"/>
                <a:gd name="T6" fmla="*/ 0 w 709"/>
                <a:gd name="T7" fmla="*/ 496 h 709"/>
                <a:gd name="T8" fmla="*/ 88 w 709"/>
                <a:gd name="T9" fmla="*/ 496 h 709"/>
                <a:gd name="T10" fmla="*/ 67 w 709"/>
                <a:gd name="T11" fmla="*/ 522 h 709"/>
                <a:gd name="T12" fmla="*/ 213 w 709"/>
                <a:gd name="T13" fmla="*/ 522 h 709"/>
                <a:gd name="T14" fmla="*/ 619 w 709"/>
                <a:gd name="T15" fmla="*/ 496 h 709"/>
                <a:gd name="T16" fmla="*/ 643 w 709"/>
                <a:gd name="T17" fmla="*/ 522 h 709"/>
                <a:gd name="T18" fmla="*/ 496 w 709"/>
                <a:gd name="T19" fmla="*/ 522 h 709"/>
                <a:gd name="T20" fmla="*/ 496 w 709"/>
                <a:gd name="T21" fmla="*/ 709 h 709"/>
                <a:gd name="T22" fmla="*/ 709 w 709"/>
                <a:gd name="T23" fmla="*/ 709 h 709"/>
                <a:gd name="T24" fmla="*/ 709 w 709"/>
                <a:gd name="T25" fmla="*/ 496 h 709"/>
                <a:gd name="T26" fmla="*/ 619 w 709"/>
                <a:gd name="T27" fmla="*/ 496 h 709"/>
                <a:gd name="T28" fmla="*/ 355 w 709"/>
                <a:gd name="T29" fmla="*/ 182 h 709"/>
                <a:gd name="T30" fmla="*/ 381 w 709"/>
                <a:gd name="T31" fmla="*/ 213 h 709"/>
                <a:gd name="T32" fmla="*/ 461 w 709"/>
                <a:gd name="T33" fmla="*/ 213 h 709"/>
                <a:gd name="T34" fmla="*/ 461 w 709"/>
                <a:gd name="T35" fmla="*/ 0 h 709"/>
                <a:gd name="T36" fmla="*/ 248 w 709"/>
                <a:gd name="T37" fmla="*/ 0 h 709"/>
                <a:gd name="T38" fmla="*/ 248 w 709"/>
                <a:gd name="T39" fmla="*/ 213 h 709"/>
                <a:gd name="T40" fmla="*/ 329 w 709"/>
                <a:gd name="T41" fmla="*/ 213 h 709"/>
                <a:gd name="T42" fmla="*/ 355 w 709"/>
                <a:gd name="T43" fmla="*/ 182 h 709"/>
                <a:gd name="T44" fmla="*/ 123 w 709"/>
                <a:gd name="T45" fmla="*/ 248 h 709"/>
                <a:gd name="T46" fmla="*/ 123 w 709"/>
                <a:gd name="T47" fmla="*/ 454 h 709"/>
                <a:gd name="T48" fmla="*/ 298 w 709"/>
                <a:gd name="T49" fmla="*/ 248 h 709"/>
                <a:gd name="T50" fmla="*/ 123 w 709"/>
                <a:gd name="T51" fmla="*/ 248 h 709"/>
                <a:gd name="T52" fmla="*/ 355 w 709"/>
                <a:gd name="T53" fmla="*/ 225 h 709"/>
                <a:gd name="T54" fmla="*/ 128 w 709"/>
                <a:gd name="T55" fmla="*/ 494 h 709"/>
                <a:gd name="T56" fmla="*/ 248 w 709"/>
                <a:gd name="T57" fmla="*/ 494 h 709"/>
                <a:gd name="T58" fmla="*/ 248 w 709"/>
                <a:gd name="T59" fmla="*/ 709 h 709"/>
                <a:gd name="T60" fmla="*/ 461 w 709"/>
                <a:gd name="T61" fmla="*/ 709 h 709"/>
                <a:gd name="T62" fmla="*/ 461 w 709"/>
                <a:gd name="T63" fmla="*/ 494 h 709"/>
                <a:gd name="T64" fmla="*/ 581 w 709"/>
                <a:gd name="T65" fmla="*/ 494 h 709"/>
                <a:gd name="T66" fmla="*/ 355 w 709"/>
                <a:gd name="T67" fmla="*/ 225 h 709"/>
                <a:gd name="T68" fmla="*/ 584 w 709"/>
                <a:gd name="T69" fmla="*/ 248 h 709"/>
                <a:gd name="T70" fmla="*/ 411 w 709"/>
                <a:gd name="T71" fmla="*/ 248 h 709"/>
                <a:gd name="T72" fmla="*/ 584 w 709"/>
                <a:gd name="T73" fmla="*/ 454 h 709"/>
                <a:gd name="T74" fmla="*/ 584 w 709"/>
                <a:gd name="T75" fmla="*/ 248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966" tIns="31484" rIns="62966" bIns="31484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D0F4F0C-B3C5-929B-2957-CDA486358CB3}"/>
              </a:ext>
            </a:extLst>
          </p:cNvPr>
          <p:cNvGrpSpPr/>
          <p:nvPr/>
        </p:nvGrpSpPr>
        <p:grpSpPr>
          <a:xfrm>
            <a:off x="6973032" y="1824233"/>
            <a:ext cx="1967206" cy="1456605"/>
            <a:chOff x="6934529" y="2058676"/>
            <a:chExt cx="1967206" cy="1456268"/>
          </a:xfrm>
        </p:grpSpPr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BF908F4E-867B-5F1A-420B-662F80229F14}"/>
                </a:ext>
              </a:extLst>
            </p:cNvPr>
            <p:cNvSpPr txBox="1"/>
            <p:nvPr/>
          </p:nvSpPr>
          <p:spPr>
            <a:xfrm>
              <a:off x="6934529" y="2472153"/>
              <a:ext cx="1967206" cy="1042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id="{E7D2EC9E-96AF-C421-A375-7348731843B6}"/>
                </a:ext>
              </a:extLst>
            </p:cNvPr>
            <p:cNvSpPr txBox="1"/>
            <p:nvPr/>
          </p:nvSpPr>
          <p:spPr>
            <a:xfrm>
              <a:off x="7076871" y="2058676"/>
              <a:ext cx="1682531" cy="26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502"/>
              <a:r>
                <a:rPr lang="zh-CN" altLang="en-US" sz="170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提出建议</a:t>
              </a: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8365EF8E-8C6F-89FE-32A8-F793559706E8}"/>
              </a:ext>
            </a:extLst>
          </p:cNvPr>
          <p:cNvSpPr/>
          <p:nvPr/>
        </p:nvSpPr>
        <p:spPr>
          <a:xfrm>
            <a:off x="9191550" y="1310478"/>
            <a:ext cx="2346554" cy="233257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0B823764-A1E1-5F2D-EEA0-7127EC6D1EB0}"/>
              </a:ext>
            </a:extLst>
          </p:cNvPr>
          <p:cNvGrpSpPr>
            <a:grpSpLocks/>
          </p:cNvGrpSpPr>
          <p:nvPr/>
        </p:nvGrpSpPr>
        <p:grpSpPr bwMode="auto">
          <a:xfrm>
            <a:off x="9220522" y="3719463"/>
            <a:ext cx="2346555" cy="2332578"/>
            <a:chOff x="0" y="0"/>
            <a:chExt cx="2377440" cy="2286000"/>
          </a:xfrm>
          <a:solidFill>
            <a:srgbClr val="CC0000"/>
          </a:solidFill>
        </p:grpSpPr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2DC8C1CD-B3EF-BBCB-24B8-4234E9C8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7744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630" rIns="0" bIns="93260" anchor="b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C89683A-A270-C409-C720-25234463933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43220" y="602806"/>
              <a:ext cx="891000" cy="881881"/>
            </a:xfrm>
            <a:custGeom>
              <a:avLst/>
              <a:gdLst>
                <a:gd name="T0" fmla="*/ 213 w 709"/>
                <a:gd name="T1" fmla="*/ 522 h 709"/>
                <a:gd name="T2" fmla="*/ 213 w 709"/>
                <a:gd name="T3" fmla="*/ 709 h 709"/>
                <a:gd name="T4" fmla="*/ 0 w 709"/>
                <a:gd name="T5" fmla="*/ 709 h 709"/>
                <a:gd name="T6" fmla="*/ 0 w 709"/>
                <a:gd name="T7" fmla="*/ 496 h 709"/>
                <a:gd name="T8" fmla="*/ 88 w 709"/>
                <a:gd name="T9" fmla="*/ 496 h 709"/>
                <a:gd name="T10" fmla="*/ 67 w 709"/>
                <a:gd name="T11" fmla="*/ 522 h 709"/>
                <a:gd name="T12" fmla="*/ 213 w 709"/>
                <a:gd name="T13" fmla="*/ 522 h 709"/>
                <a:gd name="T14" fmla="*/ 619 w 709"/>
                <a:gd name="T15" fmla="*/ 496 h 709"/>
                <a:gd name="T16" fmla="*/ 643 w 709"/>
                <a:gd name="T17" fmla="*/ 522 h 709"/>
                <a:gd name="T18" fmla="*/ 496 w 709"/>
                <a:gd name="T19" fmla="*/ 522 h 709"/>
                <a:gd name="T20" fmla="*/ 496 w 709"/>
                <a:gd name="T21" fmla="*/ 709 h 709"/>
                <a:gd name="T22" fmla="*/ 709 w 709"/>
                <a:gd name="T23" fmla="*/ 709 h 709"/>
                <a:gd name="T24" fmla="*/ 709 w 709"/>
                <a:gd name="T25" fmla="*/ 496 h 709"/>
                <a:gd name="T26" fmla="*/ 619 w 709"/>
                <a:gd name="T27" fmla="*/ 496 h 709"/>
                <a:gd name="T28" fmla="*/ 355 w 709"/>
                <a:gd name="T29" fmla="*/ 182 h 709"/>
                <a:gd name="T30" fmla="*/ 381 w 709"/>
                <a:gd name="T31" fmla="*/ 213 h 709"/>
                <a:gd name="T32" fmla="*/ 461 w 709"/>
                <a:gd name="T33" fmla="*/ 213 h 709"/>
                <a:gd name="T34" fmla="*/ 461 w 709"/>
                <a:gd name="T35" fmla="*/ 0 h 709"/>
                <a:gd name="T36" fmla="*/ 248 w 709"/>
                <a:gd name="T37" fmla="*/ 0 h 709"/>
                <a:gd name="T38" fmla="*/ 248 w 709"/>
                <a:gd name="T39" fmla="*/ 213 h 709"/>
                <a:gd name="T40" fmla="*/ 329 w 709"/>
                <a:gd name="T41" fmla="*/ 213 h 709"/>
                <a:gd name="T42" fmla="*/ 355 w 709"/>
                <a:gd name="T43" fmla="*/ 182 h 709"/>
                <a:gd name="T44" fmla="*/ 123 w 709"/>
                <a:gd name="T45" fmla="*/ 248 h 709"/>
                <a:gd name="T46" fmla="*/ 123 w 709"/>
                <a:gd name="T47" fmla="*/ 454 h 709"/>
                <a:gd name="T48" fmla="*/ 298 w 709"/>
                <a:gd name="T49" fmla="*/ 248 h 709"/>
                <a:gd name="T50" fmla="*/ 123 w 709"/>
                <a:gd name="T51" fmla="*/ 248 h 709"/>
                <a:gd name="T52" fmla="*/ 355 w 709"/>
                <a:gd name="T53" fmla="*/ 225 h 709"/>
                <a:gd name="T54" fmla="*/ 128 w 709"/>
                <a:gd name="T55" fmla="*/ 494 h 709"/>
                <a:gd name="T56" fmla="*/ 248 w 709"/>
                <a:gd name="T57" fmla="*/ 494 h 709"/>
                <a:gd name="T58" fmla="*/ 248 w 709"/>
                <a:gd name="T59" fmla="*/ 709 h 709"/>
                <a:gd name="T60" fmla="*/ 461 w 709"/>
                <a:gd name="T61" fmla="*/ 709 h 709"/>
                <a:gd name="T62" fmla="*/ 461 w 709"/>
                <a:gd name="T63" fmla="*/ 494 h 709"/>
                <a:gd name="T64" fmla="*/ 581 w 709"/>
                <a:gd name="T65" fmla="*/ 494 h 709"/>
                <a:gd name="T66" fmla="*/ 355 w 709"/>
                <a:gd name="T67" fmla="*/ 225 h 709"/>
                <a:gd name="T68" fmla="*/ 584 w 709"/>
                <a:gd name="T69" fmla="*/ 248 h 709"/>
                <a:gd name="T70" fmla="*/ 411 w 709"/>
                <a:gd name="T71" fmla="*/ 248 h 709"/>
                <a:gd name="T72" fmla="*/ 584 w 709"/>
                <a:gd name="T73" fmla="*/ 454 h 709"/>
                <a:gd name="T74" fmla="*/ 584 w 709"/>
                <a:gd name="T75" fmla="*/ 248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966" tIns="31484" rIns="62966" bIns="31484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791D3BB-C319-D301-75B3-B1E2C06C9D32}"/>
              </a:ext>
            </a:extLst>
          </p:cNvPr>
          <p:cNvGrpSpPr/>
          <p:nvPr/>
        </p:nvGrpSpPr>
        <p:grpSpPr>
          <a:xfrm>
            <a:off x="9410190" y="4155968"/>
            <a:ext cx="1967206" cy="1456605"/>
            <a:chOff x="9371687" y="4389871"/>
            <a:chExt cx="1967206" cy="1456268"/>
          </a:xfrm>
        </p:grpSpPr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72EBC33B-6985-B08B-3708-E8F887C7DDB8}"/>
                </a:ext>
              </a:extLst>
            </p:cNvPr>
            <p:cNvSpPr txBox="1"/>
            <p:nvPr/>
          </p:nvSpPr>
          <p:spPr>
            <a:xfrm>
              <a:off x="9371687" y="4803348"/>
              <a:ext cx="1967206" cy="1042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48" name="TextBox 29">
              <a:extLst>
                <a:ext uri="{FF2B5EF4-FFF2-40B4-BE49-F238E27FC236}">
                  <a16:creationId xmlns:a16="http://schemas.microsoft.com/office/drawing/2014/main" id="{87AD8758-34F2-4982-7A6F-A12F17267917}"/>
                </a:ext>
              </a:extLst>
            </p:cNvPr>
            <p:cNvSpPr txBox="1"/>
            <p:nvPr/>
          </p:nvSpPr>
          <p:spPr>
            <a:xfrm>
              <a:off x="9514029" y="4389871"/>
              <a:ext cx="1682531" cy="26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502"/>
              <a:r>
                <a:rPr lang="zh-CN" altLang="en-US" sz="170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提出建议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7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75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7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75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75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75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75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75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7" grpId="0" animBg="1"/>
      <p:bldP spid="28" grpId="0" animBg="1"/>
      <p:bldP spid="35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3145250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314525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3145250"/>
  <p:tag name="MH_LIBRARY" val="GRAPHIC"/>
  <p:tag name="MH_TYPE" val="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2852</Words>
  <Application>Microsoft Office PowerPoint</Application>
  <PresentationFormat>自定义</PresentationFormat>
  <Paragraphs>286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맑은 고딕</vt:lpstr>
      <vt:lpstr>等线</vt:lpstr>
      <vt:lpstr>方正粗黑宋简体</vt:lpstr>
      <vt:lpstr>三极春联字体简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30</cp:revision>
  <dcterms:created xsi:type="dcterms:W3CDTF">2019-12-24T09:15:27Z</dcterms:created>
  <dcterms:modified xsi:type="dcterms:W3CDTF">2023-04-17T03:58:00Z</dcterms:modified>
</cp:coreProperties>
</file>